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5" r:id="rId2"/>
  </p:sldMasterIdLst>
  <p:notesMasterIdLst>
    <p:notesMasterId r:id="rId18"/>
  </p:notesMasterIdLst>
  <p:sldIdLst>
    <p:sldId id="261" r:id="rId3"/>
    <p:sldId id="256" r:id="rId4"/>
    <p:sldId id="262" r:id="rId5"/>
    <p:sldId id="295" r:id="rId6"/>
    <p:sldId id="288" r:id="rId7"/>
    <p:sldId id="283" r:id="rId8"/>
    <p:sldId id="297" r:id="rId9"/>
    <p:sldId id="299" r:id="rId10"/>
    <p:sldId id="301" r:id="rId11"/>
    <p:sldId id="302" r:id="rId12"/>
    <p:sldId id="281" r:id="rId13"/>
    <p:sldId id="303" r:id="rId14"/>
    <p:sldId id="304" r:id="rId15"/>
    <p:sldId id="305" r:id="rId16"/>
    <p:sldId id="26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4791"/>
    <a:srgbClr val="FD8CC1"/>
    <a:srgbClr val="262626"/>
    <a:srgbClr val="FD4B9E"/>
    <a:srgbClr val="FEB7D8"/>
    <a:srgbClr val="FFEEF6"/>
    <a:srgbClr val="F7D2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98" autoAdjust="0"/>
    <p:restoredTop sz="90608" autoAdjust="0"/>
  </p:normalViewPr>
  <p:slideViewPr>
    <p:cSldViewPr snapToGrid="0">
      <p:cViewPr varScale="1">
        <p:scale>
          <a:sx n="66" d="100"/>
          <a:sy n="66" d="100"/>
        </p:scale>
        <p:origin x="180"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g>
</file>

<file path=ppt/media/image10.jpg>
</file>

<file path=ppt/media/image11.jpg>
</file>

<file path=ppt/media/image12.jpg>
</file>

<file path=ppt/media/image13.jpeg>
</file>

<file path=ppt/media/image14.png>
</file>

<file path=ppt/media/image15.jpg>
</file>

<file path=ppt/media/image16.jpg>
</file>

<file path=ppt/media/image17.png>
</file>

<file path=ppt/media/image18.png>
</file>

<file path=ppt/media/image19.png>
</file>

<file path=ppt/media/image2.jpg>
</file>

<file path=ppt/media/image20.png>
</file>

<file path=ppt/media/image21.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233BD1-9FE3-4595-874A-FB8B6183DBA5}" type="datetimeFigureOut">
              <a:rPr lang="en-US" smtClean="0"/>
              <a:t>11/26/2020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6FBBA5-7D25-4A39-952A-52DDDA0CB41E}" type="slidenum">
              <a:rPr lang="en-US" smtClean="0"/>
              <a:t>‹#›</a:t>
            </a:fld>
            <a:endParaRPr lang="en-US"/>
          </a:p>
        </p:txBody>
      </p:sp>
    </p:spTree>
    <p:extLst>
      <p:ext uri="{BB962C8B-B14F-4D97-AF65-F5344CB8AC3E}">
        <p14:creationId xmlns:p14="http://schemas.microsoft.com/office/powerpoint/2010/main" val="13906297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viettuts.vn/sql"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b="0" i="0" dirty="0">
                <a:solidFill>
                  <a:srgbClr val="000000"/>
                </a:solidFill>
                <a:effectLst/>
                <a:latin typeface="Noto Serif"/>
              </a:rPr>
              <a:t>MySQL cho phép dữ liệu được lưu trữ và truy cập trên nhiều công cụ lưu trữ, bao gồm InnoDB, CSV và NDB. MySQL cũng có khả năng sao chép dữ liệu và phân vùng bảng để có hiệu suất và độ bền tốt hơn. Người dùng MySQL không bắt buộc phải học các lệnh mới; họ có thể truy cập dữ liệu của mình bằng các lệnh </a:t>
            </a:r>
            <a:r>
              <a:rPr lang="vi-VN" b="0" i="0" u="none" strike="noStrike" dirty="0">
                <a:solidFill>
                  <a:srgbClr val="2C7BE5"/>
                </a:solidFill>
                <a:effectLst/>
                <a:latin typeface="Noto Serif"/>
                <a:hlinkClick r:id="rId3"/>
              </a:rPr>
              <a:t>SQL</a:t>
            </a:r>
            <a:r>
              <a:rPr lang="vi-VN" b="0" i="0" dirty="0">
                <a:solidFill>
                  <a:srgbClr val="000000"/>
                </a:solidFill>
                <a:effectLst/>
                <a:latin typeface="Noto Serif"/>
              </a:rPr>
              <a:t> tiêu chuẩn.</a:t>
            </a:r>
            <a:endParaRPr lang="en-US" b="0" i="0" dirty="0">
              <a:solidFill>
                <a:srgbClr val="000000"/>
              </a:solidFill>
              <a:effectLst/>
              <a:latin typeface="Noto Serif"/>
            </a:endParaRPr>
          </a:p>
          <a:p>
            <a:r>
              <a:rPr lang="vi-VN" b="0" i="0" dirty="0">
                <a:solidFill>
                  <a:srgbClr val="000000"/>
                </a:solidFill>
                <a:effectLst/>
                <a:latin typeface="Noto Serif"/>
              </a:rPr>
              <a:t>Để bảo mật, MySQL sử dụng một đặc quyền truy cập và hệ thống mật khẩu được mã hóa cho phép xác minh dựa trên máy chủ. Các máy khách MySQL có thể kết nối với Máy chủ MySQL bằng một số giao thức, bao gồm cả giao thức TCP/IP trên bất kỳ nền tảng nào. MySQL cũng hỗ trợ một số chương trình máy khách và tiện ích, chương trình dòng lệnh và công cụ quản trị như MySQL Workbench.</a:t>
            </a:r>
            <a:endParaRPr lang="en-US" dirty="0"/>
          </a:p>
          <a:p>
            <a:endParaRPr lang="en-US" dirty="0"/>
          </a:p>
        </p:txBody>
      </p:sp>
      <p:sp>
        <p:nvSpPr>
          <p:cNvPr id="4" name="Slide Number Placeholder 3"/>
          <p:cNvSpPr>
            <a:spLocks noGrp="1"/>
          </p:cNvSpPr>
          <p:nvPr>
            <p:ph type="sldNum" sz="quarter" idx="5"/>
          </p:nvPr>
        </p:nvSpPr>
        <p:spPr/>
        <p:txBody>
          <a:bodyPr/>
          <a:lstStyle/>
          <a:p>
            <a:fld id="{2B6FBBA5-7D25-4A39-952A-52DDDA0CB41E}" type="slidenum">
              <a:rPr lang="en-US" smtClean="0"/>
              <a:t>5</a:t>
            </a:fld>
            <a:endParaRPr lang="en-US"/>
          </a:p>
        </p:txBody>
      </p:sp>
    </p:spTree>
    <p:extLst>
      <p:ext uri="{BB962C8B-B14F-4D97-AF65-F5344CB8AC3E}">
        <p14:creationId xmlns:p14="http://schemas.microsoft.com/office/powerpoint/2010/main" val="2072823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003B83-DE22-4921-9593-09A6BD15E4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D9BF17-E715-4AC4-8414-A5EE7B788A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D44BF4-DB67-468B-AE8F-25513EC2D902}"/>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5" name="Footer Placeholder 4">
            <a:extLst>
              <a:ext uri="{FF2B5EF4-FFF2-40B4-BE49-F238E27FC236}">
                <a16:creationId xmlns:a16="http://schemas.microsoft.com/office/drawing/2014/main" id="{E26F8AFA-D4BB-46E9-9BCD-318B86E4C6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80FE2E-93A9-4CE2-B393-21615C3A273A}"/>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37828014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8FEB1-66B5-4D87-96E4-2E73BD343F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D02E73-6E46-47A8-9926-9674417059B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A0BE09-0E6C-4AF8-B758-45AFACA56F57}"/>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5" name="Footer Placeholder 4">
            <a:extLst>
              <a:ext uri="{FF2B5EF4-FFF2-40B4-BE49-F238E27FC236}">
                <a16:creationId xmlns:a16="http://schemas.microsoft.com/office/drawing/2014/main" id="{1BC3B24D-371A-4F49-89EF-09A17325C2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E11B4A-721D-408A-A98E-67BB6BF6FE16}"/>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38793268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954218-161C-4957-8186-C9D45C3394F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F3EB02E-3D23-437C-B11F-2616A94FE42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EB8F96-6C80-4260-BCB6-ACE4EBCEE57E}"/>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5" name="Footer Placeholder 4">
            <a:extLst>
              <a:ext uri="{FF2B5EF4-FFF2-40B4-BE49-F238E27FC236}">
                <a16:creationId xmlns:a16="http://schemas.microsoft.com/office/drawing/2014/main" id="{5986DBF2-67F4-4B82-8112-E52BDF12DE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2FB442-0409-44D3-906A-86C1CD36F1E1}"/>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468049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033441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77495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End slide layout">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31720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Agenda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92856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869731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286835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932911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71987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A9F8B-655E-468A-9DFF-C0F865F7853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273A77-EB98-4623-B1BA-221A88151FC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D3E8F9-D4E5-420F-AC38-A1EEF6CB58F8}"/>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5" name="Footer Placeholder 4">
            <a:extLst>
              <a:ext uri="{FF2B5EF4-FFF2-40B4-BE49-F238E27FC236}">
                <a16:creationId xmlns:a16="http://schemas.microsoft.com/office/drawing/2014/main" id="{88A4B7EC-BDDF-4BDF-A71F-6ED383B8FE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EE5E9C-C3C4-40FF-83D1-EF6624FB0D4D}"/>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42655481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72309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10861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5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714621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 name="Group 3">
            <a:extLst>
              <a:ext uri="{FF2B5EF4-FFF2-40B4-BE49-F238E27FC236}">
                <a16:creationId xmlns:a16="http://schemas.microsoft.com/office/drawing/2014/main" id="{C2C52B6D-34FB-4FDE-831C-0BC7BB7E8FCC}"/>
              </a:ext>
            </a:extLst>
          </p:cNvPr>
          <p:cNvGrpSpPr/>
          <p:nvPr userDrawn="1"/>
        </p:nvGrpSpPr>
        <p:grpSpPr>
          <a:xfrm>
            <a:off x="0" y="5735952"/>
            <a:ext cx="12192000" cy="723192"/>
            <a:chOff x="0" y="5808144"/>
            <a:chExt cx="12192000" cy="723192"/>
          </a:xfrm>
        </p:grpSpPr>
        <p:sp>
          <p:nvSpPr>
            <p:cNvPr id="5" name="Freeform: Shape 4">
              <a:extLst>
                <a:ext uri="{FF2B5EF4-FFF2-40B4-BE49-F238E27FC236}">
                  <a16:creationId xmlns:a16="http://schemas.microsoft.com/office/drawing/2014/main" id="{18273629-03F8-49F1-A322-60F40F3A5D5C}"/>
                </a:ext>
              </a:extLst>
            </p:cNvPr>
            <p:cNvSpPr/>
            <p:nvPr/>
          </p:nvSpPr>
          <p:spPr>
            <a:xfrm>
              <a:off x="7651033" y="5808144"/>
              <a:ext cx="4540967" cy="723192"/>
            </a:xfrm>
            <a:custGeom>
              <a:avLst/>
              <a:gdLst>
                <a:gd name="connsiteX0" fmla="*/ 2320655 w 4540967"/>
                <a:gd name="connsiteY0" fmla="*/ 0 h 723192"/>
                <a:gd name="connsiteX1" fmla="*/ 2481565 w 4540967"/>
                <a:gd name="connsiteY1" fmla="*/ 57012 h 723192"/>
                <a:gd name="connsiteX2" fmla="*/ 2540708 w 4540967"/>
                <a:gd name="connsiteY2" fmla="*/ 199540 h 723192"/>
                <a:gd name="connsiteX3" fmla="*/ 2522858 w 4540967"/>
                <a:gd name="connsiteY3" fmla="*/ 283991 h 723192"/>
                <a:gd name="connsiteX4" fmla="*/ 2477836 w 4540967"/>
                <a:gd name="connsiteY4" fmla="*/ 348728 h 723192"/>
                <a:gd name="connsiteX5" fmla="*/ 2386458 w 4540967"/>
                <a:gd name="connsiteY5" fmla="*/ 420658 h 723192"/>
                <a:gd name="connsiteX6" fmla="*/ 2268440 w 4540967"/>
                <a:gd name="connsiteY6" fmla="*/ 526955 h 723192"/>
                <a:gd name="connsiteX7" fmla="*/ 2244463 w 4540967"/>
                <a:gd name="connsiteY7" fmla="*/ 578371 h 723192"/>
                <a:gd name="connsiteX8" fmla="*/ 2411501 w 4540967"/>
                <a:gd name="connsiteY8" fmla="*/ 578371 h 723192"/>
                <a:gd name="connsiteX9" fmla="*/ 2411501 w 4540967"/>
                <a:gd name="connsiteY9" fmla="*/ 522692 h 723192"/>
                <a:gd name="connsiteX10" fmla="*/ 2443469 w 4540967"/>
                <a:gd name="connsiteY10" fmla="*/ 490723 h 723192"/>
                <a:gd name="connsiteX11" fmla="*/ 2515932 w 4540967"/>
                <a:gd name="connsiteY11" fmla="*/ 490723 h 723192"/>
                <a:gd name="connsiteX12" fmla="*/ 2533248 w 4540967"/>
                <a:gd name="connsiteY12" fmla="*/ 495785 h 723192"/>
                <a:gd name="connsiteX13" fmla="*/ 2546303 w 4540967"/>
                <a:gd name="connsiteY13" fmla="*/ 520294 h 723192"/>
                <a:gd name="connsiteX14" fmla="*/ 2545503 w 4540967"/>
                <a:gd name="connsiteY14" fmla="*/ 670015 h 723192"/>
                <a:gd name="connsiteX15" fmla="*/ 2545770 w 4540967"/>
                <a:gd name="connsiteY15" fmla="*/ 679073 h 723192"/>
                <a:gd name="connsiteX16" fmla="*/ 2554029 w 4540967"/>
                <a:gd name="connsiteY16" fmla="*/ 687332 h 723192"/>
                <a:gd name="connsiteX17" fmla="*/ 2685367 w 4540967"/>
                <a:gd name="connsiteY17" fmla="*/ 689196 h 723192"/>
                <a:gd name="connsiteX18" fmla="*/ 2755432 w 4540967"/>
                <a:gd name="connsiteY18" fmla="*/ 690262 h 723192"/>
                <a:gd name="connsiteX19" fmla="*/ 2686433 w 4540967"/>
                <a:gd name="connsiteY19" fmla="*/ 626857 h 723192"/>
                <a:gd name="connsiteX20" fmla="*/ 2624892 w 4540967"/>
                <a:gd name="connsiteY20" fmla="*/ 361249 h 723192"/>
                <a:gd name="connsiteX21" fmla="*/ 2684834 w 4540967"/>
                <a:gd name="connsiteY21" fmla="*/ 97772 h 723192"/>
                <a:gd name="connsiteX22" fmla="*/ 2869188 w 4540967"/>
                <a:gd name="connsiteY22" fmla="*/ 0 h 723192"/>
                <a:gd name="connsiteX23" fmla="*/ 3054075 w 4540967"/>
                <a:gd name="connsiteY23" fmla="*/ 96440 h 723192"/>
                <a:gd name="connsiteX24" fmla="*/ 3114283 w 4540967"/>
                <a:gd name="connsiteY24" fmla="*/ 360450 h 723192"/>
                <a:gd name="connsiteX25" fmla="*/ 3052477 w 4540967"/>
                <a:gd name="connsiteY25" fmla="*/ 626325 h 723192"/>
                <a:gd name="connsiteX26" fmla="*/ 2981879 w 4540967"/>
                <a:gd name="connsiteY26" fmla="*/ 693992 h 723192"/>
                <a:gd name="connsiteX27" fmla="*/ 3045017 w 4540967"/>
                <a:gd name="connsiteY27" fmla="*/ 693992 h 723192"/>
                <a:gd name="connsiteX28" fmla="*/ 3232834 w 4540967"/>
                <a:gd name="connsiteY28" fmla="*/ 695590 h 723192"/>
                <a:gd name="connsiteX29" fmla="*/ 3240027 w 4540967"/>
                <a:gd name="connsiteY29" fmla="*/ 692660 h 723192"/>
                <a:gd name="connsiteX30" fmla="*/ 3242958 w 4540967"/>
                <a:gd name="connsiteY30" fmla="*/ 685467 h 723192"/>
                <a:gd name="connsiteX31" fmla="*/ 3242958 w 4540967"/>
                <a:gd name="connsiteY31" fmla="*/ 615402 h 723192"/>
                <a:gd name="connsiteX32" fmla="*/ 3280255 w 4540967"/>
                <a:gd name="connsiteY32" fmla="*/ 578104 h 723192"/>
                <a:gd name="connsiteX33" fmla="*/ 3323413 w 4540967"/>
                <a:gd name="connsiteY33" fmla="*/ 578104 h 723192"/>
                <a:gd name="connsiteX34" fmla="*/ 3336201 w 4540967"/>
                <a:gd name="connsiteY34" fmla="*/ 565317 h 723192"/>
                <a:gd name="connsiteX35" fmla="*/ 3336201 w 4540967"/>
                <a:gd name="connsiteY35" fmla="*/ 151586 h 723192"/>
                <a:gd name="connsiteX36" fmla="*/ 3331139 w 4540967"/>
                <a:gd name="connsiteY36" fmla="*/ 146524 h 723192"/>
                <a:gd name="connsiteX37" fmla="*/ 3272263 w 4540967"/>
                <a:gd name="connsiteY37" fmla="*/ 146524 h 723192"/>
                <a:gd name="connsiteX38" fmla="*/ 3237097 w 4540967"/>
                <a:gd name="connsiteY38" fmla="*/ 111359 h 723192"/>
                <a:gd name="connsiteX39" fmla="*/ 3237097 w 4540967"/>
                <a:gd name="connsiteY39" fmla="*/ 51151 h 723192"/>
                <a:gd name="connsiteX40" fmla="*/ 3276792 w 4540967"/>
                <a:gd name="connsiteY40" fmla="*/ 11456 h 723192"/>
                <a:gd name="connsiteX41" fmla="*/ 3471802 w 4540967"/>
                <a:gd name="connsiteY41" fmla="*/ 11456 h 723192"/>
                <a:gd name="connsiteX42" fmla="*/ 3511230 w 4540967"/>
                <a:gd name="connsiteY42" fmla="*/ 50884 h 723192"/>
                <a:gd name="connsiteX43" fmla="*/ 3511230 w 4540967"/>
                <a:gd name="connsiteY43" fmla="*/ 572776 h 723192"/>
                <a:gd name="connsiteX44" fmla="*/ 3516558 w 4540967"/>
                <a:gd name="connsiteY44" fmla="*/ 578104 h 723192"/>
                <a:gd name="connsiteX45" fmla="*/ 3570106 w 4540967"/>
                <a:gd name="connsiteY45" fmla="*/ 578104 h 723192"/>
                <a:gd name="connsiteX46" fmla="*/ 3599677 w 4540967"/>
                <a:gd name="connsiteY46" fmla="*/ 607676 h 723192"/>
                <a:gd name="connsiteX47" fmla="*/ 3599677 w 4540967"/>
                <a:gd name="connsiteY47" fmla="*/ 689463 h 723192"/>
                <a:gd name="connsiteX48" fmla="*/ 3606604 w 4540967"/>
                <a:gd name="connsiteY48" fmla="*/ 695856 h 723192"/>
                <a:gd name="connsiteX49" fmla="*/ 3741939 w 4540967"/>
                <a:gd name="connsiteY49" fmla="*/ 695856 h 723192"/>
                <a:gd name="connsiteX50" fmla="*/ 3755259 w 4540967"/>
                <a:gd name="connsiteY50" fmla="*/ 682802 h 723192"/>
                <a:gd name="connsiteX51" fmla="*/ 3756059 w 4540967"/>
                <a:gd name="connsiteY51" fmla="*/ 628189 h 723192"/>
                <a:gd name="connsiteX52" fmla="*/ 3795487 w 4540967"/>
                <a:gd name="connsiteY52" fmla="*/ 589294 h 723192"/>
                <a:gd name="connsiteX53" fmla="*/ 3918834 w 4540967"/>
                <a:gd name="connsiteY53" fmla="*/ 589294 h 723192"/>
                <a:gd name="connsiteX54" fmla="*/ 3939880 w 4540967"/>
                <a:gd name="connsiteY54" fmla="*/ 588761 h 723192"/>
                <a:gd name="connsiteX55" fmla="*/ 4026995 w 4540967"/>
                <a:gd name="connsiteY55" fmla="*/ 436909 h 723192"/>
                <a:gd name="connsiteX56" fmla="*/ 3916969 w 4540967"/>
                <a:gd name="connsiteY56" fmla="*/ 465681 h 723192"/>
                <a:gd name="connsiteX57" fmla="*/ 3778970 w 4540967"/>
                <a:gd name="connsiteY57" fmla="*/ 404940 h 723192"/>
                <a:gd name="connsiteX58" fmla="*/ 3722225 w 4540967"/>
                <a:gd name="connsiteY58" fmla="*/ 241366 h 723192"/>
                <a:gd name="connsiteX59" fmla="*/ 3782699 w 4540967"/>
                <a:gd name="connsiteY59" fmla="*/ 69000 h 723192"/>
                <a:gd name="connsiteX60" fmla="*/ 3951602 w 4540967"/>
                <a:gd name="connsiteY60" fmla="*/ 0 h 723192"/>
                <a:gd name="connsiteX61" fmla="*/ 4136755 w 4540967"/>
                <a:gd name="connsiteY61" fmla="*/ 85517 h 723192"/>
                <a:gd name="connsiteX62" fmla="*/ 4200693 w 4540967"/>
                <a:gd name="connsiteY62" fmla="*/ 359650 h 723192"/>
                <a:gd name="connsiteX63" fmla="*/ 4060029 w 4540967"/>
                <a:gd name="connsiteY63" fmla="*/ 695590 h 723192"/>
                <a:gd name="connsiteX64" fmla="*/ 4140751 w 4540967"/>
                <a:gd name="connsiteY64" fmla="*/ 695856 h 723192"/>
                <a:gd name="connsiteX65" fmla="*/ 4540967 w 4540967"/>
                <a:gd name="connsiteY65" fmla="*/ 695856 h 723192"/>
                <a:gd name="connsiteX66" fmla="*/ 4540967 w 4540967"/>
                <a:gd name="connsiteY66" fmla="*/ 723192 h 723192"/>
                <a:gd name="connsiteX67" fmla="*/ 4140751 w 4540967"/>
                <a:gd name="connsiteY67" fmla="*/ 722497 h 723192"/>
                <a:gd name="connsiteX68" fmla="*/ 3949737 w 4540967"/>
                <a:gd name="connsiteY68" fmla="*/ 721698 h 723192"/>
                <a:gd name="connsiteX69" fmla="*/ 3949737 w 4540967"/>
                <a:gd name="connsiteY69" fmla="*/ 695324 h 723192"/>
                <a:gd name="connsiteX70" fmla="*/ 4114377 w 4540967"/>
                <a:gd name="connsiteY70" fmla="*/ 613803 h 723192"/>
                <a:gd name="connsiteX71" fmla="*/ 4174052 w 4540967"/>
                <a:gd name="connsiteY71" fmla="*/ 359917 h 723192"/>
                <a:gd name="connsiteX72" fmla="*/ 4115709 w 4540967"/>
                <a:gd name="connsiteY72" fmla="*/ 102035 h 723192"/>
                <a:gd name="connsiteX73" fmla="*/ 3951602 w 4540967"/>
                <a:gd name="connsiteY73" fmla="*/ 26907 h 723192"/>
                <a:gd name="connsiteX74" fmla="*/ 3802414 w 4540967"/>
                <a:gd name="connsiteY74" fmla="*/ 86849 h 723192"/>
                <a:gd name="connsiteX75" fmla="*/ 3748599 w 4540967"/>
                <a:gd name="connsiteY75" fmla="*/ 241366 h 723192"/>
                <a:gd name="connsiteX76" fmla="*/ 3798151 w 4540967"/>
                <a:gd name="connsiteY76" fmla="*/ 386824 h 723192"/>
                <a:gd name="connsiteX77" fmla="*/ 3916702 w 4540967"/>
                <a:gd name="connsiteY77" fmla="*/ 439040 h 723192"/>
                <a:gd name="connsiteX78" fmla="*/ 4033921 w 4540967"/>
                <a:gd name="connsiteY78" fmla="*/ 399611 h 723192"/>
                <a:gd name="connsiteX79" fmla="*/ 4043245 w 4540967"/>
                <a:gd name="connsiteY79" fmla="*/ 392418 h 723192"/>
                <a:gd name="connsiteX80" fmla="*/ 4056300 w 4540967"/>
                <a:gd name="connsiteY80" fmla="*/ 399345 h 723192"/>
                <a:gd name="connsiteX81" fmla="*/ 4055501 w 4540967"/>
                <a:gd name="connsiteY81" fmla="*/ 411067 h 723192"/>
                <a:gd name="connsiteX82" fmla="*/ 3939613 w 4540967"/>
                <a:gd name="connsiteY82" fmla="*/ 615668 h 723192"/>
                <a:gd name="connsiteX83" fmla="*/ 3918567 w 4540967"/>
                <a:gd name="connsiteY83" fmla="*/ 616201 h 723192"/>
                <a:gd name="connsiteX84" fmla="*/ 3795220 w 4540967"/>
                <a:gd name="connsiteY84" fmla="*/ 616201 h 723192"/>
                <a:gd name="connsiteX85" fmla="*/ 3782433 w 4540967"/>
                <a:gd name="connsiteY85" fmla="*/ 628722 h 723192"/>
                <a:gd name="connsiteX86" fmla="*/ 3781634 w 4540967"/>
                <a:gd name="connsiteY86" fmla="*/ 683336 h 723192"/>
                <a:gd name="connsiteX87" fmla="*/ 3741673 w 4540967"/>
                <a:gd name="connsiteY87" fmla="*/ 722497 h 723192"/>
                <a:gd name="connsiteX88" fmla="*/ 3606337 w 4540967"/>
                <a:gd name="connsiteY88" fmla="*/ 722497 h 723192"/>
                <a:gd name="connsiteX89" fmla="*/ 3572771 w 4540967"/>
                <a:gd name="connsiteY89" fmla="*/ 689996 h 723192"/>
                <a:gd name="connsiteX90" fmla="*/ 3572771 w 4540967"/>
                <a:gd name="connsiteY90" fmla="*/ 689463 h 723192"/>
                <a:gd name="connsiteX91" fmla="*/ 3572771 w 4540967"/>
                <a:gd name="connsiteY91" fmla="*/ 607410 h 723192"/>
                <a:gd name="connsiteX92" fmla="*/ 3569840 w 4540967"/>
                <a:gd name="connsiteY92" fmla="*/ 604479 h 723192"/>
                <a:gd name="connsiteX93" fmla="*/ 3516558 w 4540967"/>
                <a:gd name="connsiteY93" fmla="*/ 604479 h 723192"/>
                <a:gd name="connsiteX94" fmla="*/ 3484589 w 4540967"/>
                <a:gd name="connsiteY94" fmla="*/ 572510 h 723192"/>
                <a:gd name="connsiteX95" fmla="*/ 3484589 w 4540967"/>
                <a:gd name="connsiteY95" fmla="*/ 51151 h 723192"/>
                <a:gd name="connsiteX96" fmla="*/ 3471802 w 4540967"/>
                <a:gd name="connsiteY96" fmla="*/ 38363 h 723192"/>
                <a:gd name="connsiteX97" fmla="*/ 3276792 w 4540967"/>
                <a:gd name="connsiteY97" fmla="*/ 38363 h 723192"/>
                <a:gd name="connsiteX98" fmla="*/ 3263737 w 4540967"/>
                <a:gd name="connsiteY98" fmla="*/ 51416 h 723192"/>
                <a:gd name="connsiteX99" fmla="*/ 3263737 w 4540967"/>
                <a:gd name="connsiteY99" fmla="*/ 111625 h 723192"/>
                <a:gd name="connsiteX100" fmla="*/ 3272263 w 4540967"/>
                <a:gd name="connsiteY100" fmla="*/ 120150 h 723192"/>
                <a:gd name="connsiteX101" fmla="*/ 3331139 w 4540967"/>
                <a:gd name="connsiteY101" fmla="*/ 120150 h 723192"/>
                <a:gd name="connsiteX102" fmla="*/ 3362841 w 4540967"/>
                <a:gd name="connsiteY102" fmla="*/ 151852 h 723192"/>
                <a:gd name="connsiteX103" fmla="*/ 3362841 w 4540967"/>
                <a:gd name="connsiteY103" fmla="*/ 565850 h 723192"/>
                <a:gd name="connsiteX104" fmla="*/ 3323413 w 4540967"/>
                <a:gd name="connsiteY104" fmla="*/ 605278 h 723192"/>
                <a:gd name="connsiteX105" fmla="*/ 3280255 w 4540967"/>
                <a:gd name="connsiteY105" fmla="*/ 605278 h 723192"/>
                <a:gd name="connsiteX106" fmla="*/ 3269599 w 4540967"/>
                <a:gd name="connsiteY106" fmla="*/ 615934 h 723192"/>
                <a:gd name="connsiteX107" fmla="*/ 3269599 w 4540967"/>
                <a:gd name="connsiteY107" fmla="*/ 686266 h 723192"/>
                <a:gd name="connsiteX108" fmla="*/ 3258943 w 4540967"/>
                <a:gd name="connsiteY108" fmla="*/ 712374 h 723192"/>
                <a:gd name="connsiteX109" fmla="*/ 3233101 w 4540967"/>
                <a:gd name="connsiteY109" fmla="*/ 723030 h 723192"/>
                <a:gd name="connsiteX110" fmla="*/ 3232834 w 4540967"/>
                <a:gd name="connsiteY110" fmla="*/ 723030 h 723192"/>
                <a:gd name="connsiteX111" fmla="*/ 3045017 w 4540967"/>
                <a:gd name="connsiteY111" fmla="*/ 721432 h 723192"/>
                <a:gd name="connsiteX112" fmla="*/ 2941917 w 4540967"/>
                <a:gd name="connsiteY112" fmla="*/ 721432 h 723192"/>
                <a:gd name="connsiteX113" fmla="*/ 2926732 w 4540967"/>
                <a:gd name="connsiteY113" fmla="*/ 711042 h 723192"/>
                <a:gd name="connsiteX114" fmla="*/ 2934725 w 4540967"/>
                <a:gd name="connsiteY114" fmla="*/ 692127 h 723192"/>
                <a:gd name="connsiteX115" fmla="*/ 3030631 w 4540967"/>
                <a:gd name="connsiteY115" fmla="*/ 612471 h 723192"/>
                <a:gd name="connsiteX116" fmla="*/ 3087909 w 4540967"/>
                <a:gd name="connsiteY116" fmla="*/ 361249 h 723192"/>
                <a:gd name="connsiteX117" fmla="*/ 3031697 w 4540967"/>
                <a:gd name="connsiteY117" fmla="*/ 111625 h 723192"/>
                <a:gd name="connsiteX118" fmla="*/ 2869188 w 4540967"/>
                <a:gd name="connsiteY118" fmla="*/ 27174 h 723192"/>
                <a:gd name="connsiteX119" fmla="*/ 2706680 w 4540967"/>
                <a:gd name="connsiteY119" fmla="*/ 111891 h 723192"/>
                <a:gd name="connsiteX120" fmla="*/ 2650734 w 4540967"/>
                <a:gd name="connsiteY120" fmla="*/ 360982 h 723192"/>
                <a:gd name="connsiteX121" fmla="*/ 2708012 w 4540967"/>
                <a:gd name="connsiteY121" fmla="*/ 611938 h 723192"/>
                <a:gd name="connsiteX122" fmla="*/ 2808447 w 4540967"/>
                <a:gd name="connsiteY122" fmla="*/ 688131 h 723192"/>
                <a:gd name="connsiteX123" fmla="*/ 2818571 w 4540967"/>
                <a:gd name="connsiteY123" fmla="*/ 701984 h 723192"/>
                <a:gd name="connsiteX124" fmla="*/ 2803386 w 4540967"/>
                <a:gd name="connsiteY124" fmla="*/ 717702 h 723192"/>
                <a:gd name="connsiteX125" fmla="*/ 2803119 w 4540967"/>
                <a:gd name="connsiteY125" fmla="*/ 717702 h 723192"/>
                <a:gd name="connsiteX126" fmla="*/ 2684568 w 4540967"/>
                <a:gd name="connsiteY126" fmla="*/ 716104 h 723192"/>
                <a:gd name="connsiteX127" fmla="*/ 2553229 w 4540967"/>
                <a:gd name="connsiteY127" fmla="*/ 714239 h 723192"/>
                <a:gd name="connsiteX128" fmla="*/ 2518862 w 4540967"/>
                <a:gd name="connsiteY128" fmla="*/ 679872 h 723192"/>
                <a:gd name="connsiteX129" fmla="*/ 2518596 w 4540967"/>
                <a:gd name="connsiteY129" fmla="*/ 670282 h 723192"/>
                <a:gd name="connsiteX130" fmla="*/ 2519395 w 4540967"/>
                <a:gd name="connsiteY130" fmla="*/ 520561 h 723192"/>
                <a:gd name="connsiteX131" fmla="*/ 2518596 w 4540967"/>
                <a:gd name="connsiteY131" fmla="*/ 518429 h 723192"/>
                <a:gd name="connsiteX132" fmla="*/ 2516465 w 4540967"/>
                <a:gd name="connsiteY132" fmla="*/ 517630 h 723192"/>
                <a:gd name="connsiteX133" fmla="*/ 2443203 w 4540967"/>
                <a:gd name="connsiteY133" fmla="*/ 517630 h 723192"/>
                <a:gd name="connsiteX134" fmla="*/ 2437875 w 4540967"/>
                <a:gd name="connsiteY134" fmla="*/ 522958 h 723192"/>
                <a:gd name="connsiteX135" fmla="*/ 2437875 w 4540967"/>
                <a:gd name="connsiteY135" fmla="*/ 581568 h 723192"/>
                <a:gd name="connsiteX136" fmla="*/ 2414164 w 4540967"/>
                <a:gd name="connsiteY136" fmla="*/ 605278 h 723192"/>
                <a:gd name="connsiteX137" fmla="*/ 2236737 w 4540967"/>
                <a:gd name="connsiteY137" fmla="*/ 605278 h 723192"/>
                <a:gd name="connsiteX138" fmla="*/ 2223683 w 4540967"/>
                <a:gd name="connsiteY138" fmla="*/ 601016 h 723192"/>
                <a:gd name="connsiteX139" fmla="*/ 2216490 w 4540967"/>
                <a:gd name="connsiteY139" fmla="*/ 580502 h 723192"/>
                <a:gd name="connsiteX140" fmla="*/ 2245529 w 4540967"/>
                <a:gd name="connsiteY140" fmla="*/ 513367 h 723192"/>
                <a:gd name="connsiteX141" fmla="*/ 2371006 w 4540967"/>
                <a:gd name="connsiteY141" fmla="*/ 399345 h 723192"/>
                <a:gd name="connsiteX142" fmla="*/ 2459454 w 4540967"/>
                <a:gd name="connsiteY142" fmla="*/ 330079 h 723192"/>
                <a:gd name="connsiteX143" fmla="*/ 2498882 w 4540967"/>
                <a:gd name="connsiteY143" fmla="*/ 273334 h 723192"/>
                <a:gd name="connsiteX144" fmla="*/ 2514334 w 4540967"/>
                <a:gd name="connsiteY144" fmla="*/ 200073 h 723192"/>
                <a:gd name="connsiteX145" fmla="*/ 2463450 w 4540967"/>
                <a:gd name="connsiteY145" fmla="*/ 76726 h 723192"/>
                <a:gd name="connsiteX146" fmla="*/ 2320655 w 4540967"/>
                <a:gd name="connsiteY146" fmla="*/ 26641 h 723192"/>
                <a:gd name="connsiteX147" fmla="*/ 2217555 w 4540967"/>
                <a:gd name="connsiteY147" fmla="*/ 47687 h 723192"/>
                <a:gd name="connsiteX148" fmla="*/ 2144561 w 4540967"/>
                <a:gd name="connsiteY148" fmla="*/ 114023 h 723192"/>
                <a:gd name="connsiteX149" fmla="*/ 2117387 w 4540967"/>
                <a:gd name="connsiteY149" fmla="*/ 239234 h 723192"/>
                <a:gd name="connsiteX150" fmla="*/ 2119784 w 4540967"/>
                <a:gd name="connsiteY150" fmla="*/ 241632 h 723192"/>
                <a:gd name="connsiteX151" fmla="*/ 2205567 w 4540967"/>
                <a:gd name="connsiteY151" fmla="*/ 245628 h 723192"/>
                <a:gd name="connsiteX152" fmla="*/ 2215691 w 4540967"/>
                <a:gd name="connsiteY152" fmla="*/ 236571 h 723192"/>
                <a:gd name="connsiteX153" fmla="*/ 2238335 w 4540967"/>
                <a:gd name="connsiteY153" fmla="*/ 144926 h 723192"/>
                <a:gd name="connsiteX154" fmla="*/ 2309200 w 4540967"/>
                <a:gd name="connsiteY154" fmla="*/ 104965 h 723192"/>
                <a:gd name="connsiteX155" fmla="*/ 2365145 w 4540967"/>
                <a:gd name="connsiteY155" fmla="*/ 129475 h 723192"/>
                <a:gd name="connsiteX156" fmla="*/ 2386991 w 4540967"/>
                <a:gd name="connsiteY156" fmla="*/ 189682 h 723192"/>
                <a:gd name="connsiteX157" fmla="*/ 2359817 w 4540967"/>
                <a:gd name="connsiteY157" fmla="*/ 272535 h 723192"/>
                <a:gd name="connsiteX158" fmla="*/ 2256451 w 4540967"/>
                <a:gd name="connsiteY158" fmla="*/ 378566 h 723192"/>
                <a:gd name="connsiteX159" fmla="*/ 2166938 w 4540967"/>
                <a:gd name="connsiteY159" fmla="*/ 476337 h 723192"/>
                <a:gd name="connsiteX160" fmla="*/ 2121915 w 4540967"/>
                <a:gd name="connsiteY160" fmla="*/ 566383 h 723192"/>
                <a:gd name="connsiteX161" fmla="*/ 2108063 w 4540967"/>
                <a:gd name="connsiteY161" fmla="*/ 675343 h 723192"/>
                <a:gd name="connsiteX162" fmla="*/ 2069167 w 4540967"/>
                <a:gd name="connsiteY162" fmla="*/ 712640 h 723192"/>
                <a:gd name="connsiteX163" fmla="*/ 2020148 w 4540967"/>
                <a:gd name="connsiteY163" fmla="*/ 712640 h 723192"/>
                <a:gd name="connsiteX164" fmla="*/ 13833 w 4540967"/>
                <a:gd name="connsiteY164" fmla="*/ 712640 h 723192"/>
                <a:gd name="connsiteX165" fmla="*/ 247 w 4540967"/>
                <a:gd name="connsiteY165" fmla="*/ 701984 h 723192"/>
                <a:gd name="connsiteX166" fmla="*/ 13301 w 4540967"/>
                <a:gd name="connsiteY166" fmla="*/ 686000 h 723192"/>
                <a:gd name="connsiteX167" fmla="*/ 2020148 w 4540967"/>
                <a:gd name="connsiteY167" fmla="*/ 686000 h 723192"/>
                <a:gd name="connsiteX168" fmla="*/ 2069167 w 4540967"/>
                <a:gd name="connsiteY168" fmla="*/ 686000 h 723192"/>
                <a:gd name="connsiteX169" fmla="*/ 2081421 w 4540967"/>
                <a:gd name="connsiteY169" fmla="*/ 674278 h 723192"/>
                <a:gd name="connsiteX170" fmla="*/ 2096340 w 4540967"/>
                <a:gd name="connsiteY170" fmla="*/ 558923 h 723192"/>
                <a:gd name="connsiteX171" fmla="*/ 2145359 w 4540967"/>
                <a:gd name="connsiteY171" fmla="*/ 460885 h 723192"/>
                <a:gd name="connsiteX172" fmla="*/ 2238602 w 4540967"/>
                <a:gd name="connsiteY172" fmla="*/ 358851 h 723192"/>
                <a:gd name="connsiteX173" fmla="*/ 2338505 w 4540967"/>
                <a:gd name="connsiteY173" fmla="*/ 256817 h 723192"/>
                <a:gd name="connsiteX174" fmla="*/ 2360350 w 4540967"/>
                <a:gd name="connsiteY174" fmla="*/ 189682 h 723192"/>
                <a:gd name="connsiteX175" fmla="*/ 2345431 w 4540967"/>
                <a:gd name="connsiteY175" fmla="*/ 147590 h 723192"/>
                <a:gd name="connsiteX176" fmla="*/ 2309200 w 4540967"/>
                <a:gd name="connsiteY176" fmla="*/ 131872 h 723192"/>
                <a:gd name="connsiteX177" fmla="*/ 2261247 w 4540967"/>
                <a:gd name="connsiteY177" fmla="*/ 158512 h 723192"/>
                <a:gd name="connsiteX178" fmla="*/ 2242331 w 4540967"/>
                <a:gd name="connsiteY178" fmla="*/ 238968 h 723192"/>
                <a:gd name="connsiteX179" fmla="*/ 2204501 w 4540967"/>
                <a:gd name="connsiteY179" fmla="*/ 272535 h 723192"/>
                <a:gd name="connsiteX180" fmla="*/ 2118719 w 4540967"/>
                <a:gd name="connsiteY180" fmla="*/ 268539 h 723192"/>
                <a:gd name="connsiteX181" fmla="*/ 2091012 w 4540967"/>
                <a:gd name="connsiteY181" fmla="*/ 238968 h 723192"/>
                <a:gd name="connsiteX182" fmla="*/ 2121649 w 4540967"/>
                <a:gd name="connsiteY182" fmla="*/ 100969 h 723192"/>
                <a:gd name="connsiteX183" fmla="*/ 2206633 w 4540967"/>
                <a:gd name="connsiteY183" fmla="*/ 23710 h 723192"/>
                <a:gd name="connsiteX184" fmla="*/ 2320655 w 4540967"/>
                <a:gd name="connsiteY184" fmla="*/ 0 h 72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Lst>
              <a:rect l="l" t="t" r="r" b="b"/>
              <a:pathLst>
                <a:path w="4540967" h="723192">
                  <a:moveTo>
                    <a:pt x="2320655" y="0"/>
                  </a:moveTo>
                  <a:cubicBezTo>
                    <a:pt x="2388323" y="0"/>
                    <a:pt x="2442404" y="19182"/>
                    <a:pt x="2481565" y="57012"/>
                  </a:cubicBezTo>
                  <a:cubicBezTo>
                    <a:pt x="2520727" y="95107"/>
                    <a:pt x="2540708" y="143061"/>
                    <a:pt x="2540708" y="199540"/>
                  </a:cubicBezTo>
                  <a:cubicBezTo>
                    <a:pt x="2540708" y="229910"/>
                    <a:pt x="2534581" y="258149"/>
                    <a:pt x="2522858" y="283991"/>
                  </a:cubicBezTo>
                  <a:cubicBezTo>
                    <a:pt x="2511136" y="309566"/>
                    <a:pt x="2495951" y="331145"/>
                    <a:pt x="2477836" y="348728"/>
                  </a:cubicBezTo>
                  <a:cubicBezTo>
                    <a:pt x="2460253" y="365778"/>
                    <a:pt x="2430415" y="389222"/>
                    <a:pt x="2386458" y="420658"/>
                  </a:cubicBezTo>
                  <a:cubicBezTo>
                    <a:pt x="2323586" y="465681"/>
                    <a:pt x="2283891" y="501379"/>
                    <a:pt x="2268440" y="526955"/>
                  </a:cubicBezTo>
                  <a:cubicBezTo>
                    <a:pt x="2256984" y="545869"/>
                    <a:pt x="2248991" y="563186"/>
                    <a:pt x="2244463" y="578371"/>
                  </a:cubicBezTo>
                  <a:lnTo>
                    <a:pt x="2411501" y="578371"/>
                  </a:lnTo>
                  <a:lnTo>
                    <a:pt x="2411501" y="522692"/>
                  </a:lnTo>
                  <a:cubicBezTo>
                    <a:pt x="2411501" y="505109"/>
                    <a:pt x="2425886" y="490723"/>
                    <a:pt x="2443469" y="490723"/>
                  </a:cubicBezTo>
                  <a:lnTo>
                    <a:pt x="2515932" y="490723"/>
                  </a:lnTo>
                  <a:cubicBezTo>
                    <a:pt x="2522060" y="490723"/>
                    <a:pt x="2528187" y="492322"/>
                    <a:pt x="2533248" y="495785"/>
                  </a:cubicBezTo>
                  <a:cubicBezTo>
                    <a:pt x="2541507" y="501645"/>
                    <a:pt x="2546303" y="510703"/>
                    <a:pt x="2546303" y="520294"/>
                  </a:cubicBezTo>
                  <a:lnTo>
                    <a:pt x="2545503" y="670015"/>
                  </a:lnTo>
                  <a:cubicBezTo>
                    <a:pt x="2545592" y="673034"/>
                    <a:pt x="2545681" y="676053"/>
                    <a:pt x="2545770" y="679073"/>
                  </a:cubicBezTo>
                  <a:cubicBezTo>
                    <a:pt x="2545770" y="683602"/>
                    <a:pt x="2549499" y="687065"/>
                    <a:pt x="2554029" y="687332"/>
                  </a:cubicBezTo>
                  <a:lnTo>
                    <a:pt x="2685367" y="689196"/>
                  </a:lnTo>
                  <a:lnTo>
                    <a:pt x="2755432" y="690262"/>
                  </a:lnTo>
                  <a:cubicBezTo>
                    <a:pt x="2729591" y="674278"/>
                    <a:pt x="2703483" y="652432"/>
                    <a:pt x="2686433" y="626857"/>
                  </a:cubicBezTo>
                  <a:cubicBezTo>
                    <a:pt x="2645406" y="565317"/>
                    <a:pt x="2624892" y="475804"/>
                    <a:pt x="2624892" y="361249"/>
                  </a:cubicBezTo>
                  <a:cubicBezTo>
                    <a:pt x="2624892" y="248825"/>
                    <a:pt x="2645140" y="160378"/>
                    <a:pt x="2684834" y="97772"/>
                  </a:cubicBezTo>
                  <a:cubicBezTo>
                    <a:pt x="2725328" y="32768"/>
                    <a:pt x="2787401" y="0"/>
                    <a:pt x="2869188" y="0"/>
                  </a:cubicBezTo>
                  <a:cubicBezTo>
                    <a:pt x="2950709" y="0"/>
                    <a:pt x="3012782" y="32502"/>
                    <a:pt x="3054075" y="96440"/>
                  </a:cubicBezTo>
                  <a:cubicBezTo>
                    <a:pt x="3094036" y="158779"/>
                    <a:pt x="3114283" y="247493"/>
                    <a:pt x="3114283" y="360450"/>
                  </a:cubicBezTo>
                  <a:cubicBezTo>
                    <a:pt x="3114283" y="475538"/>
                    <a:pt x="3093503" y="564784"/>
                    <a:pt x="3052477" y="626325"/>
                  </a:cubicBezTo>
                  <a:cubicBezTo>
                    <a:pt x="3036226" y="650834"/>
                    <a:pt x="3008519" y="675610"/>
                    <a:pt x="2981879" y="693992"/>
                  </a:cubicBezTo>
                  <a:lnTo>
                    <a:pt x="3045017" y="693992"/>
                  </a:lnTo>
                  <a:lnTo>
                    <a:pt x="3232834" y="695590"/>
                  </a:lnTo>
                  <a:cubicBezTo>
                    <a:pt x="3235498" y="695590"/>
                    <a:pt x="3237896" y="694525"/>
                    <a:pt x="3240027" y="692660"/>
                  </a:cubicBezTo>
                  <a:cubicBezTo>
                    <a:pt x="3241893" y="690795"/>
                    <a:pt x="3242958" y="688397"/>
                    <a:pt x="3242958" y="685467"/>
                  </a:cubicBezTo>
                  <a:lnTo>
                    <a:pt x="3242958" y="615402"/>
                  </a:lnTo>
                  <a:cubicBezTo>
                    <a:pt x="3242958" y="594888"/>
                    <a:pt x="3259475" y="578104"/>
                    <a:pt x="3280255" y="578104"/>
                  </a:cubicBezTo>
                  <a:lnTo>
                    <a:pt x="3323413" y="578104"/>
                  </a:lnTo>
                  <a:cubicBezTo>
                    <a:pt x="3330339" y="578104"/>
                    <a:pt x="3336201" y="572510"/>
                    <a:pt x="3336201" y="565317"/>
                  </a:cubicBezTo>
                  <a:lnTo>
                    <a:pt x="3336201" y="151586"/>
                  </a:lnTo>
                  <a:cubicBezTo>
                    <a:pt x="3336201" y="148656"/>
                    <a:pt x="3333803" y="146524"/>
                    <a:pt x="3331139" y="146524"/>
                  </a:cubicBezTo>
                  <a:lnTo>
                    <a:pt x="3272263" y="146524"/>
                  </a:lnTo>
                  <a:cubicBezTo>
                    <a:pt x="3252815" y="146524"/>
                    <a:pt x="3237097" y="130806"/>
                    <a:pt x="3237097" y="111359"/>
                  </a:cubicBezTo>
                  <a:lnTo>
                    <a:pt x="3237097" y="51151"/>
                  </a:lnTo>
                  <a:cubicBezTo>
                    <a:pt x="3237097" y="29305"/>
                    <a:pt x="3254947" y="11456"/>
                    <a:pt x="3276792" y="11456"/>
                  </a:cubicBezTo>
                  <a:lnTo>
                    <a:pt x="3471802" y="11456"/>
                  </a:lnTo>
                  <a:cubicBezTo>
                    <a:pt x="3493647" y="11456"/>
                    <a:pt x="3511230" y="29039"/>
                    <a:pt x="3511230" y="50884"/>
                  </a:cubicBezTo>
                  <a:lnTo>
                    <a:pt x="3511230" y="572776"/>
                  </a:lnTo>
                  <a:cubicBezTo>
                    <a:pt x="3511230" y="575707"/>
                    <a:pt x="3513628" y="578104"/>
                    <a:pt x="3516558" y="578104"/>
                  </a:cubicBezTo>
                  <a:lnTo>
                    <a:pt x="3570106" y="578104"/>
                  </a:lnTo>
                  <a:cubicBezTo>
                    <a:pt x="3586357" y="578104"/>
                    <a:pt x="3599677" y="591425"/>
                    <a:pt x="3599677" y="607676"/>
                  </a:cubicBezTo>
                  <a:lnTo>
                    <a:pt x="3599677" y="689463"/>
                  </a:lnTo>
                  <a:cubicBezTo>
                    <a:pt x="3599944" y="693193"/>
                    <a:pt x="3602874" y="695856"/>
                    <a:pt x="3606604" y="695856"/>
                  </a:cubicBezTo>
                  <a:lnTo>
                    <a:pt x="3741939" y="695856"/>
                  </a:lnTo>
                  <a:cubicBezTo>
                    <a:pt x="3749132" y="695856"/>
                    <a:pt x="3754993" y="689996"/>
                    <a:pt x="3755259" y="682802"/>
                  </a:cubicBezTo>
                  <a:cubicBezTo>
                    <a:pt x="3755525" y="664598"/>
                    <a:pt x="3755792" y="646394"/>
                    <a:pt x="3756059" y="628189"/>
                  </a:cubicBezTo>
                  <a:cubicBezTo>
                    <a:pt x="3756325" y="606877"/>
                    <a:pt x="3774174" y="589294"/>
                    <a:pt x="3795487" y="589294"/>
                  </a:cubicBezTo>
                  <a:lnTo>
                    <a:pt x="3918834" y="589294"/>
                  </a:lnTo>
                  <a:lnTo>
                    <a:pt x="3939880" y="588761"/>
                  </a:lnTo>
                  <a:cubicBezTo>
                    <a:pt x="3987300" y="588761"/>
                    <a:pt x="4016605" y="537611"/>
                    <a:pt x="4026995" y="436909"/>
                  </a:cubicBezTo>
                  <a:cubicBezTo>
                    <a:pt x="3994493" y="456090"/>
                    <a:pt x="3957729" y="465681"/>
                    <a:pt x="3916969" y="465681"/>
                  </a:cubicBezTo>
                  <a:cubicBezTo>
                    <a:pt x="3863155" y="465681"/>
                    <a:pt x="3816800" y="445167"/>
                    <a:pt x="3778970" y="404940"/>
                  </a:cubicBezTo>
                  <a:cubicBezTo>
                    <a:pt x="3741406" y="364978"/>
                    <a:pt x="3722225" y="309832"/>
                    <a:pt x="3722225" y="241366"/>
                  </a:cubicBezTo>
                  <a:cubicBezTo>
                    <a:pt x="3722225" y="172366"/>
                    <a:pt x="3742738" y="114289"/>
                    <a:pt x="3782699" y="69000"/>
                  </a:cubicBezTo>
                  <a:cubicBezTo>
                    <a:pt x="3823193" y="23178"/>
                    <a:pt x="3880205" y="0"/>
                    <a:pt x="3951602" y="0"/>
                  </a:cubicBezTo>
                  <a:cubicBezTo>
                    <a:pt x="4031257" y="0"/>
                    <a:pt x="4093597" y="28772"/>
                    <a:pt x="4136755" y="85517"/>
                  </a:cubicBezTo>
                  <a:cubicBezTo>
                    <a:pt x="4179113" y="141196"/>
                    <a:pt x="4200693" y="233373"/>
                    <a:pt x="4200693" y="359650"/>
                  </a:cubicBezTo>
                  <a:cubicBezTo>
                    <a:pt x="4200693" y="535479"/>
                    <a:pt x="4153538" y="647903"/>
                    <a:pt x="4060029" y="695590"/>
                  </a:cubicBezTo>
                  <a:lnTo>
                    <a:pt x="4140751" y="695856"/>
                  </a:lnTo>
                  <a:lnTo>
                    <a:pt x="4540967" y="695856"/>
                  </a:lnTo>
                  <a:lnTo>
                    <a:pt x="4540967" y="723192"/>
                  </a:lnTo>
                  <a:lnTo>
                    <a:pt x="4140751" y="722497"/>
                  </a:lnTo>
                  <a:lnTo>
                    <a:pt x="3949737" y="721698"/>
                  </a:lnTo>
                  <a:cubicBezTo>
                    <a:pt x="3938015" y="721698"/>
                    <a:pt x="3938281" y="695324"/>
                    <a:pt x="3949737" y="695324"/>
                  </a:cubicBezTo>
                  <a:cubicBezTo>
                    <a:pt x="4041115" y="694525"/>
                    <a:pt x="4075215" y="668683"/>
                    <a:pt x="4114377" y="613803"/>
                  </a:cubicBezTo>
                  <a:cubicBezTo>
                    <a:pt x="4153805" y="558390"/>
                    <a:pt x="4174052" y="472874"/>
                    <a:pt x="4174052" y="359917"/>
                  </a:cubicBezTo>
                  <a:cubicBezTo>
                    <a:pt x="4174052" y="239767"/>
                    <a:pt x="4154338" y="152918"/>
                    <a:pt x="4115709" y="102035"/>
                  </a:cubicBezTo>
                  <a:cubicBezTo>
                    <a:pt x="4077346" y="51683"/>
                    <a:pt x="4023532" y="26907"/>
                    <a:pt x="3951602" y="26907"/>
                  </a:cubicBezTo>
                  <a:cubicBezTo>
                    <a:pt x="3887131" y="26907"/>
                    <a:pt x="3838379" y="46622"/>
                    <a:pt x="3802414" y="86849"/>
                  </a:cubicBezTo>
                  <a:cubicBezTo>
                    <a:pt x="3766715" y="127077"/>
                    <a:pt x="3748599" y="179026"/>
                    <a:pt x="3748599" y="241366"/>
                  </a:cubicBezTo>
                  <a:cubicBezTo>
                    <a:pt x="3748599" y="302906"/>
                    <a:pt x="3765383" y="351658"/>
                    <a:pt x="3798151" y="386824"/>
                  </a:cubicBezTo>
                  <a:cubicBezTo>
                    <a:pt x="3831185" y="421990"/>
                    <a:pt x="3870081" y="439040"/>
                    <a:pt x="3916702" y="439040"/>
                  </a:cubicBezTo>
                  <a:cubicBezTo>
                    <a:pt x="3961459" y="439040"/>
                    <a:pt x="4001153" y="425720"/>
                    <a:pt x="4033921" y="399611"/>
                  </a:cubicBezTo>
                  <a:lnTo>
                    <a:pt x="4043245" y="392418"/>
                  </a:lnTo>
                  <a:cubicBezTo>
                    <a:pt x="4048840" y="388156"/>
                    <a:pt x="4056833" y="392418"/>
                    <a:pt x="4056300" y="399345"/>
                  </a:cubicBezTo>
                  <a:lnTo>
                    <a:pt x="4055501" y="411067"/>
                  </a:lnTo>
                  <a:cubicBezTo>
                    <a:pt x="4046709" y="546669"/>
                    <a:pt x="4007547" y="615402"/>
                    <a:pt x="3939613" y="615668"/>
                  </a:cubicBezTo>
                  <a:lnTo>
                    <a:pt x="3918567" y="616201"/>
                  </a:lnTo>
                  <a:lnTo>
                    <a:pt x="3795220" y="616201"/>
                  </a:lnTo>
                  <a:cubicBezTo>
                    <a:pt x="3788294" y="616201"/>
                    <a:pt x="3782433" y="621795"/>
                    <a:pt x="3782433" y="628722"/>
                  </a:cubicBezTo>
                  <a:lnTo>
                    <a:pt x="3781634" y="683336"/>
                  </a:lnTo>
                  <a:cubicBezTo>
                    <a:pt x="3781367" y="704914"/>
                    <a:pt x="3763251" y="722497"/>
                    <a:pt x="3741673" y="722497"/>
                  </a:cubicBezTo>
                  <a:lnTo>
                    <a:pt x="3606337" y="722497"/>
                  </a:lnTo>
                  <a:cubicBezTo>
                    <a:pt x="3588222" y="722497"/>
                    <a:pt x="3573303" y="708378"/>
                    <a:pt x="3572771" y="689996"/>
                  </a:cubicBezTo>
                  <a:lnTo>
                    <a:pt x="3572771" y="689463"/>
                  </a:lnTo>
                  <a:lnTo>
                    <a:pt x="3572771" y="607410"/>
                  </a:lnTo>
                  <a:cubicBezTo>
                    <a:pt x="3572771" y="605811"/>
                    <a:pt x="3571438" y="604479"/>
                    <a:pt x="3569840" y="604479"/>
                  </a:cubicBezTo>
                  <a:lnTo>
                    <a:pt x="3516558" y="604479"/>
                  </a:lnTo>
                  <a:cubicBezTo>
                    <a:pt x="3498976" y="604479"/>
                    <a:pt x="3484589" y="590093"/>
                    <a:pt x="3484589" y="572510"/>
                  </a:cubicBezTo>
                  <a:lnTo>
                    <a:pt x="3484589" y="51151"/>
                  </a:lnTo>
                  <a:cubicBezTo>
                    <a:pt x="3484589" y="43958"/>
                    <a:pt x="3478729" y="38363"/>
                    <a:pt x="3471802" y="38363"/>
                  </a:cubicBezTo>
                  <a:lnTo>
                    <a:pt x="3276792" y="38363"/>
                  </a:lnTo>
                  <a:cubicBezTo>
                    <a:pt x="3269599" y="38363"/>
                    <a:pt x="3263737" y="44224"/>
                    <a:pt x="3263737" y="51416"/>
                  </a:cubicBezTo>
                  <a:lnTo>
                    <a:pt x="3263737" y="111625"/>
                  </a:lnTo>
                  <a:cubicBezTo>
                    <a:pt x="3263737" y="116154"/>
                    <a:pt x="3267467" y="120150"/>
                    <a:pt x="3272263" y="120150"/>
                  </a:cubicBezTo>
                  <a:lnTo>
                    <a:pt x="3331139" y="120150"/>
                  </a:lnTo>
                  <a:cubicBezTo>
                    <a:pt x="3348722" y="120150"/>
                    <a:pt x="3362841" y="134270"/>
                    <a:pt x="3362841" y="151852"/>
                  </a:cubicBezTo>
                  <a:lnTo>
                    <a:pt x="3362841" y="565850"/>
                  </a:lnTo>
                  <a:cubicBezTo>
                    <a:pt x="3362841" y="587696"/>
                    <a:pt x="3345258" y="605278"/>
                    <a:pt x="3323413" y="605278"/>
                  </a:cubicBezTo>
                  <a:lnTo>
                    <a:pt x="3280255" y="605278"/>
                  </a:lnTo>
                  <a:cubicBezTo>
                    <a:pt x="3274393" y="605278"/>
                    <a:pt x="3269599" y="610074"/>
                    <a:pt x="3269599" y="615934"/>
                  </a:cubicBezTo>
                  <a:lnTo>
                    <a:pt x="3269599" y="686266"/>
                  </a:lnTo>
                  <a:cubicBezTo>
                    <a:pt x="3269599" y="696123"/>
                    <a:pt x="3265869" y="705181"/>
                    <a:pt x="3258943" y="712374"/>
                  </a:cubicBezTo>
                  <a:cubicBezTo>
                    <a:pt x="3252016" y="719301"/>
                    <a:pt x="3242958" y="723030"/>
                    <a:pt x="3233101" y="723030"/>
                  </a:cubicBezTo>
                  <a:lnTo>
                    <a:pt x="3232834" y="723030"/>
                  </a:lnTo>
                  <a:lnTo>
                    <a:pt x="3045017" y="721432"/>
                  </a:lnTo>
                  <a:lnTo>
                    <a:pt x="2941917" y="721432"/>
                  </a:lnTo>
                  <a:cubicBezTo>
                    <a:pt x="2935258" y="721432"/>
                    <a:pt x="2928863" y="717436"/>
                    <a:pt x="2926732" y="711042"/>
                  </a:cubicBezTo>
                  <a:cubicBezTo>
                    <a:pt x="2924068" y="703582"/>
                    <a:pt x="2927532" y="695324"/>
                    <a:pt x="2934725" y="692127"/>
                  </a:cubicBezTo>
                  <a:cubicBezTo>
                    <a:pt x="2965628" y="677208"/>
                    <a:pt x="3009851" y="643374"/>
                    <a:pt x="3030631" y="612471"/>
                  </a:cubicBezTo>
                  <a:cubicBezTo>
                    <a:pt x="3068727" y="555460"/>
                    <a:pt x="3087909" y="471009"/>
                    <a:pt x="3087909" y="361249"/>
                  </a:cubicBezTo>
                  <a:cubicBezTo>
                    <a:pt x="3087909" y="253354"/>
                    <a:pt x="3068994" y="169436"/>
                    <a:pt x="3031697" y="111625"/>
                  </a:cubicBezTo>
                  <a:cubicBezTo>
                    <a:pt x="2995199" y="54880"/>
                    <a:pt x="2942184" y="27174"/>
                    <a:pt x="2869188" y="27174"/>
                  </a:cubicBezTo>
                  <a:cubicBezTo>
                    <a:pt x="2796193" y="27174"/>
                    <a:pt x="2742911" y="54880"/>
                    <a:pt x="2706680" y="111891"/>
                  </a:cubicBezTo>
                  <a:cubicBezTo>
                    <a:pt x="2669649" y="169968"/>
                    <a:pt x="2650734" y="253886"/>
                    <a:pt x="2650734" y="360982"/>
                  </a:cubicBezTo>
                  <a:cubicBezTo>
                    <a:pt x="2650734" y="470210"/>
                    <a:pt x="2669915" y="554661"/>
                    <a:pt x="2708012" y="611938"/>
                  </a:cubicBezTo>
                  <a:cubicBezTo>
                    <a:pt x="2730390" y="645506"/>
                    <a:pt x="2774347" y="674278"/>
                    <a:pt x="2808447" y="688131"/>
                  </a:cubicBezTo>
                  <a:cubicBezTo>
                    <a:pt x="2814042" y="690529"/>
                    <a:pt x="2818305" y="695856"/>
                    <a:pt x="2818571" y="701984"/>
                  </a:cubicBezTo>
                  <a:cubicBezTo>
                    <a:pt x="2818837" y="710775"/>
                    <a:pt x="2811644" y="717702"/>
                    <a:pt x="2803386" y="717702"/>
                  </a:cubicBezTo>
                  <a:lnTo>
                    <a:pt x="2803119" y="717702"/>
                  </a:lnTo>
                  <a:lnTo>
                    <a:pt x="2684568" y="716104"/>
                  </a:lnTo>
                  <a:lnTo>
                    <a:pt x="2553229" y="714239"/>
                  </a:lnTo>
                  <a:cubicBezTo>
                    <a:pt x="2534314" y="713972"/>
                    <a:pt x="2519129" y="698787"/>
                    <a:pt x="2518862" y="679872"/>
                  </a:cubicBezTo>
                  <a:lnTo>
                    <a:pt x="2518596" y="670282"/>
                  </a:lnTo>
                  <a:lnTo>
                    <a:pt x="2519395" y="520561"/>
                  </a:lnTo>
                  <a:cubicBezTo>
                    <a:pt x="2519395" y="519495"/>
                    <a:pt x="2518862" y="518962"/>
                    <a:pt x="2518596" y="518429"/>
                  </a:cubicBezTo>
                  <a:cubicBezTo>
                    <a:pt x="2518330" y="517897"/>
                    <a:pt x="2517530" y="517630"/>
                    <a:pt x="2516465" y="517630"/>
                  </a:cubicBezTo>
                  <a:lnTo>
                    <a:pt x="2443203" y="517630"/>
                  </a:lnTo>
                  <a:cubicBezTo>
                    <a:pt x="2440272" y="517630"/>
                    <a:pt x="2437875" y="520028"/>
                    <a:pt x="2437875" y="522958"/>
                  </a:cubicBezTo>
                  <a:lnTo>
                    <a:pt x="2437875" y="581568"/>
                  </a:lnTo>
                  <a:cubicBezTo>
                    <a:pt x="2437875" y="594622"/>
                    <a:pt x="2427218" y="605278"/>
                    <a:pt x="2414164" y="605278"/>
                  </a:cubicBezTo>
                  <a:lnTo>
                    <a:pt x="2236737" y="605278"/>
                  </a:lnTo>
                  <a:cubicBezTo>
                    <a:pt x="2231941" y="605278"/>
                    <a:pt x="2227147" y="603946"/>
                    <a:pt x="2223683" y="601016"/>
                  </a:cubicBezTo>
                  <a:cubicBezTo>
                    <a:pt x="2217555" y="595954"/>
                    <a:pt x="2214892" y="588228"/>
                    <a:pt x="2216490" y="580502"/>
                  </a:cubicBezTo>
                  <a:cubicBezTo>
                    <a:pt x="2221019" y="560522"/>
                    <a:pt x="2230610" y="537877"/>
                    <a:pt x="2245529" y="513367"/>
                  </a:cubicBezTo>
                  <a:cubicBezTo>
                    <a:pt x="2263111" y="484329"/>
                    <a:pt x="2304138" y="447032"/>
                    <a:pt x="2371006" y="399345"/>
                  </a:cubicBezTo>
                  <a:cubicBezTo>
                    <a:pt x="2413365" y="369241"/>
                    <a:pt x="2442937" y="345797"/>
                    <a:pt x="2459454" y="330079"/>
                  </a:cubicBezTo>
                  <a:cubicBezTo>
                    <a:pt x="2475171" y="314894"/>
                    <a:pt x="2488492" y="295979"/>
                    <a:pt x="2498882" y="273334"/>
                  </a:cubicBezTo>
                  <a:cubicBezTo>
                    <a:pt x="2509272" y="251223"/>
                    <a:pt x="2514334" y="226447"/>
                    <a:pt x="2514334" y="200073"/>
                  </a:cubicBezTo>
                  <a:cubicBezTo>
                    <a:pt x="2514334" y="150254"/>
                    <a:pt x="2497550" y="110027"/>
                    <a:pt x="2463450" y="76726"/>
                  </a:cubicBezTo>
                  <a:cubicBezTo>
                    <a:pt x="2429083" y="43424"/>
                    <a:pt x="2381130" y="26641"/>
                    <a:pt x="2320655" y="26641"/>
                  </a:cubicBezTo>
                  <a:cubicBezTo>
                    <a:pt x="2283625" y="26641"/>
                    <a:pt x="2248991" y="33834"/>
                    <a:pt x="2217555" y="47687"/>
                  </a:cubicBezTo>
                  <a:cubicBezTo>
                    <a:pt x="2186919" y="61274"/>
                    <a:pt x="2162409" y="83652"/>
                    <a:pt x="2144561" y="114023"/>
                  </a:cubicBezTo>
                  <a:cubicBezTo>
                    <a:pt x="2128043" y="142262"/>
                    <a:pt x="2118985" y="184354"/>
                    <a:pt x="2117387" y="239234"/>
                  </a:cubicBezTo>
                  <a:cubicBezTo>
                    <a:pt x="2117387" y="240567"/>
                    <a:pt x="2118452" y="241632"/>
                    <a:pt x="2119784" y="241632"/>
                  </a:cubicBezTo>
                  <a:lnTo>
                    <a:pt x="2205567" y="245628"/>
                  </a:lnTo>
                  <a:cubicBezTo>
                    <a:pt x="2210896" y="245894"/>
                    <a:pt x="2215158" y="241898"/>
                    <a:pt x="2215691" y="236571"/>
                  </a:cubicBezTo>
                  <a:cubicBezTo>
                    <a:pt x="2218888" y="195543"/>
                    <a:pt x="2226347" y="165440"/>
                    <a:pt x="2238335" y="144926"/>
                  </a:cubicBezTo>
                  <a:cubicBezTo>
                    <a:pt x="2253255" y="118818"/>
                    <a:pt x="2278030" y="104965"/>
                    <a:pt x="2309200" y="104965"/>
                  </a:cubicBezTo>
                  <a:cubicBezTo>
                    <a:pt x="2331311" y="104965"/>
                    <a:pt x="2350227" y="113223"/>
                    <a:pt x="2365145" y="129475"/>
                  </a:cubicBezTo>
                  <a:cubicBezTo>
                    <a:pt x="2379798" y="145459"/>
                    <a:pt x="2386991" y="165706"/>
                    <a:pt x="2386991" y="189682"/>
                  </a:cubicBezTo>
                  <a:cubicBezTo>
                    <a:pt x="2386991" y="220319"/>
                    <a:pt x="2377933" y="248026"/>
                    <a:pt x="2359817" y="272535"/>
                  </a:cubicBezTo>
                  <a:cubicBezTo>
                    <a:pt x="2342767" y="295713"/>
                    <a:pt x="2308933" y="330346"/>
                    <a:pt x="2256451" y="378566"/>
                  </a:cubicBezTo>
                  <a:cubicBezTo>
                    <a:pt x="2218089" y="413998"/>
                    <a:pt x="2187984" y="446766"/>
                    <a:pt x="2166938" y="476337"/>
                  </a:cubicBezTo>
                  <a:cubicBezTo>
                    <a:pt x="2146159" y="505375"/>
                    <a:pt x="2130973" y="535746"/>
                    <a:pt x="2121915" y="566383"/>
                  </a:cubicBezTo>
                  <a:cubicBezTo>
                    <a:pt x="2114989" y="589560"/>
                    <a:pt x="2109661" y="639911"/>
                    <a:pt x="2108063" y="675343"/>
                  </a:cubicBezTo>
                  <a:cubicBezTo>
                    <a:pt x="2107263" y="696390"/>
                    <a:pt x="2090213" y="712640"/>
                    <a:pt x="2069167" y="712640"/>
                  </a:cubicBezTo>
                  <a:lnTo>
                    <a:pt x="2020148" y="712640"/>
                  </a:lnTo>
                  <a:lnTo>
                    <a:pt x="13833" y="712640"/>
                  </a:lnTo>
                  <a:cubicBezTo>
                    <a:pt x="7440" y="712640"/>
                    <a:pt x="1579" y="708378"/>
                    <a:pt x="247" y="701984"/>
                  </a:cubicBezTo>
                  <a:cubicBezTo>
                    <a:pt x="-1352" y="693459"/>
                    <a:pt x="5042" y="686000"/>
                    <a:pt x="13301" y="686000"/>
                  </a:cubicBezTo>
                  <a:lnTo>
                    <a:pt x="2020148" y="686000"/>
                  </a:lnTo>
                  <a:lnTo>
                    <a:pt x="2069167" y="686000"/>
                  </a:lnTo>
                  <a:cubicBezTo>
                    <a:pt x="2075827" y="686000"/>
                    <a:pt x="2081155" y="680938"/>
                    <a:pt x="2081421" y="674278"/>
                  </a:cubicBezTo>
                  <a:cubicBezTo>
                    <a:pt x="2082753" y="637780"/>
                    <a:pt x="2088614" y="584764"/>
                    <a:pt x="2096340" y="558923"/>
                  </a:cubicBezTo>
                  <a:cubicBezTo>
                    <a:pt x="2106197" y="525355"/>
                    <a:pt x="2122715" y="492322"/>
                    <a:pt x="2145359" y="460885"/>
                  </a:cubicBezTo>
                  <a:cubicBezTo>
                    <a:pt x="2167738" y="429983"/>
                    <a:pt x="2198907" y="395615"/>
                    <a:pt x="2238602" y="358851"/>
                  </a:cubicBezTo>
                  <a:cubicBezTo>
                    <a:pt x="2289219" y="312496"/>
                    <a:pt x="2322787" y="278130"/>
                    <a:pt x="2338505" y="256817"/>
                  </a:cubicBezTo>
                  <a:cubicBezTo>
                    <a:pt x="2353157" y="236836"/>
                    <a:pt x="2360350" y="214991"/>
                    <a:pt x="2360350" y="189682"/>
                  </a:cubicBezTo>
                  <a:cubicBezTo>
                    <a:pt x="2360350" y="172366"/>
                    <a:pt x="2355555" y="158512"/>
                    <a:pt x="2345431" y="147590"/>
                  </a:cubicBezTo>
                  <a:cubicBezTo>
                    <a:pt x="2335574" y="136934"/>
                    <a:pt x="2323852" y="131872"/>
                    <a:pt x="2309200" y="131872"/>
                  </a:cubicBezTo>
                  <a:cubicBezTo>
                    <a:pt x="2287088" y="131872"/>
                    <a:pt x="2271903" y="140397"/>
                    <a:pt x="2261247" y="158512"/>
                  </a:cubicBezTo>
                  <a:cubicBezTo>
                    <a:pt x="2251389" y="175296"/>
                    <a:pt x="2244995" y="202470"/>
                    <a:pt x="2242331" y="238968"/>
                  </a:cubicBezTo>
                  <a:cubicBezTo>
                    <a:pt x="2240733" y="258682"/>
                    <a:pt x="2224215" y="273334"/>
                    <a:pt x="2204501" y="272535"/>
                  </a:cubicBezTo>
                  <a:lnTo>
                    <a:pt x="2118719" y="268539"/>
                  </a:lnTo>
                  <a:cubicBezTo>
                    <a:pt x="2103001" y="267740"/>
                    <a:pt x="2090746" y="254420"/>
                    <a:pt x="2091012" y="238968"/>
                  </a:cubicBezTo>
                  <a:cubicBezTo>
                    <a:pt x="2092611" y="179559"/>
                    <a:pt x="2102734" y="133204"/>
                    <a:pt x="2121649" y="100969"/>
                  </a:cubicBezTo>
                  <a:cubicBezTo>
                    <a:pt x="2142429" y="65803"/>
                    <a:pt x="2170935" y="39695"/>
                    <a:pt x="2206633" y="23710"/>
                  </a:cubicBezTo>
                  <a:cubicBezTo>
                    <a:pt x="2241533" y="7992"/>
                    <a:pt x="2279895" y="0"/>
                    <a:pt x="2320655" y="0"/>
                  </a:cubicBezTo>
                  <a:close/>
                </a:path>
              </a:pathLst>
            </a:custGeom>
            <a:solidFill>
              <a:schemeClr val="accent1">
                <a:lumMod val="90000"/>
              </a:schemeClr>
            </a:solidFill>
            <a:ln w="9525" cap="flat">
              <a:noFill/>
              <a:prstDash val="solid"/>
              <a:miter/>
            </a:ln>
          </p:spPr>
          <p:txBody>
            <a:bodyPr wrap="square" rtlCol="0" anchor="ctr">
              <a:noAutofit/>
            </a:bodyPr>
            <a:lstStyle/>
            <a:p>
              <a:endParaRPr lang="en-US"/>
            </a:p>
          </p:txBody>
        </p:sp>
        <p:sp>
          <p:nvSpPr>
            <p:cNvPr id="6" name="Freeform: Shape 5">
              <a:extLst>
                <a:ext uri="{FF2B5EF4-FFF2-40B4-BE49-F238E27FC236}">
                  <a16:creationId xmlns:a16="http://schemas.microsoft.com/office/drawing/2014/main" id="{BB4ADEB2-9858-4A7B-AE74-51CFC39D0568}"/>
                </a:ext>
              </a:extLst>
            </p:cNvPr>
            <p:cNvSpPr/>
            <p:nvPr/>
          </p:nvSpPr>
          <p:spPr>
            <a:xfrm>
              <a:off x="11477118" y="5890245"/>
              <a:ext cx="258415" cy="293048"/>
            </a:xfrm>
            <a:custGeom>
              <a:avLst/>
              <a:gdLst>
                <a:gd name="connsiteX0" fmla="*/ 440715 w 533434"/>
                <a:gd name="connsiteY0" fmla="*/ 250808 h 604925"/>
                <a:gd name="connsiteX1" fmla="*/ 335252 w 533434"/>
                <a:gd name="connsiteY1" fmla="*/ 523875 h 604925"/>
                <a:gd name="connsiteX2" fmla="*/ 96381 w 533434"/>
                <a:gd name="connsiteY2" fmla="*/ 354677 h 604925"/>
                <a:gd name="connsiteX3" fmla="*/ 201843 w 533434"/>
                <a:gd name="connsiteY3" fmla="*/ 81610 h 604925"/>
                <a:gd name="connsiteX4" fmla="*/ 440715 w 533434"/>
                <a:gd name="connsiteY4" fmla="*/ 250808 h 604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434" h="604925">
                  <a:moveTo>
                    <a:pt x="440715" y="250808"/>
                  </a:moveTo>
                  <a:cubicBezTo>
                    <a:pt x="477555" y="372936"/>
                    <a:pt x="430337" y="495192"/>
                    <a:pt x="335252" y="523875"/>
                  </a:cubicBezTo>
                  <a:cubicBezTo>
                    <a:pt x="240167" y="552557"/>
                    <a:pt x="133221" y="476805"/>
                    <a:pt x="96381" y="354677"/>
                  </a:cubicBezTo>
                  <a:cubicBezTo>
                    <a:pt x="59541" y="232549"/>
                    <a:pt x="106758" y="110293"/>
                    <a:pt x="201843" y="81610"/>
                  </a:cubicBezTo>
                  <a:cubicBezTo>
                    <a:pt x="296928" y="52928"/>
                    <a:pt x="403875" y="128680"/>
                    <a:pt x="440715" y="250808"/>
                  </a:cubicBezTo>
                  <a:close/>
                </a:path>
              </a:pathLst>
            </a:custGeom>
            <a:noFill/>
            <a:ln w="41275" cap="flat">
              <a:solidFill>
                <a:schemeClr val="accent1">
                  <a:lumMod val="90000"/>
                </a:schemeClr>
              </a:solid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C44094-553E-44B1-8AA3-A91943ABDA2A}"/>
                </a:ext>
              </a:extLst>
            </p:cNvPr>
            <p:cNvSpPr/>
            <p:nvPr/>
          </p:nvSpPr>
          <p:spPr>
            <a:xfrm>
              <a:off x="10433420" y="5924696"/>
              <a:ext cx="186485" cy="506174"/>
            </a:xfrm>
            <a:custGeom>
              <a:avLst/>
              <a:gdLst>
                <a:gd name="connsiteX0" fmla="*/ 190551 w 384952"/>
                <a:gd name="connsiteY0" fmla="*/ 1041847 h 1044871"/>
                <a:gd name="connsiteX1" fmla="*/ 42620 w 384952"/>
                <a:gd name="connsiteY1" fmla="*/ 898315 h 1044871"/>
                <a:gd name="connsiteX2" fmla="*/ 4124 w 384952"/>
                <a:gd name="connsiteY2" fmla="*/ 523811 h 1044871"/>
                <a:gd name="connsiteX3" fmla="*/ 42069 w 384952"/>
                <a:gd name="connsiteY3" fmla="*/ 151506 h 1044871"/>
                <a:gd name="connsiteX4" fmla="*/ 192201 w 384952"/>
                <a:gd name="connsiteY4" fmla="*/ 4124 h 1044871"/>
                <a:gd name="connsiteX5" fmla="*/ 342333 w 384952"/>
                <a:gd name="connsiteY5" fmla="*/ 148207 h 1044871"/>
                <a:gd name="connsiteX6" fmla="*/ 380828 w 384952"/>
                <a:gd name="connsiteY6" fmla="*/ 523261 h 1044871"/>
                <a:gd name="connsiteX7" fmla="*/ 352231 w 384952"/>
                <a:gd name="connsiteY7" fmla="*/ 848821 h 1044871"/>
                <a:gd name="connsiteX8" fmla="*/ 190551 w 384952"/>
                <a:gd name="connsiteY8" fmla="*/ 1041847 h 1044871"/>
                <a:gd name="connsiteX9" fmla="*/ 192201 w 384952"/>
                <a:gd name="connsiteY9" fmla="*/ 59118 h 1044871"/>
                <a:gd name="connsiteX10" fmla="*/ 94313 w 384952"/>
                <a:gd name="connsiteY10" fmla="*/ 166905 h 1044871"/>
                <a:gd name="connsiteX11" fmla="*/ 58567 w 384952"/>
                <a:gd name="connsiteY11" fmla="*/ 524361 h 1044871"/>
                <a:gd name="connsiteX12" fmla="*/ 94863 w 384952"/>
                <a:gd name="connsiteY12" fmla="*/ 882917 h 1044871"/>
                <a:gd name="connsiteX13" fmla="*/ 190001 w 384952"/>
                <a:gd name="connsiteY13" fmla="*/ 987404 h 1044871"/>
                <a:gd name="connsiteX14" fmla="*/ 297788 w 384952"/>
                <a:gd name="connsiteY14" fmla="*/ 840022 h 1044871"/>
                <a:gd name="connsiteX15" fmla="*/ 325284 w 384952"/>
                <a:gd name="connsiteY15" fmla="*/ 523261 h 1044871"/>
                <a:gd name="connsiteX16" fmla="*/ 288989 w 384952"/>
                <a:gd name="connsiteY16" fmla="*/ 164155 h 1044871"/>
                <a:gd name="connsiteX17" fmla="*/ 192201 w 384952"/>
                <a:gd name="connsiteY17" fmla="*/ 59118 h 104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4952" h="1044871">
                  <a:moveTo>
                    <a:pt x="190551" y="1041847"/>
                  </a:moveTo>
                  <a:cubicBezTo>
                    <a:pt x="121260" y="1041847"/>
                    <a:pt x="71216" y="993453"/>
                    <a:pt x="42620" y="898315"/>
                  </a:cubicBezTo>
                  <a:cubicBezTo>
                    <a:pt x="16773" y="813625"/>
                    <a:pt x="4124" y="687141"/>
                    <a:pt x="4124" y="523811"/>
                  </a:cubicBezTo>
                  <a:cubicBezTo>
                    <a:pt x="4124" y="363780"/>
                    <a:pt x="16773" y="238396"/>
                    <a:pt x="42069" y="151506"/>
                  </a:cubicBezTo>
                  <a:cubicBezTo>
                    <a:pt x="70116" y="53618"/>
                    <a:pt x="120710" y="4124"/>
                    <a:pt x="192201" y="4124"/>
                  </a:cubicBezTo>
                  <a:cubicBezTo>
                    <a:pt x="263143" y="4124"/>
                    <a:pt x="313186" y="52519"/>
                    <a:pt x="342333" y="148207"/>
                  </a:cubicBezTo>
                  <a:cubicBezTo>
                    <a:pt x="368179" y="233446"/>
                    <a:pt x="380828" y="359381"/>
                    <a:pt x="380828" y="523261"/>
                  </a:cubicBezTo>
                  <a:cubicBezTo>
                    <a:pt x="380828" y="624998"/>
                    <a:pt x="371479" y="734435"/>
                    <a:pt x="352231" y="848821"/>
                  </a:cubicBezTo>
                  <a:cubicBezTo>
                    <a:pt x="331334" y="976955"/>
                    <a:pt x="276891" y="1041847"/>
                    <a:pt x="190551" y="1041847"/>
                  </a:cubicBezTo>
                  <a:close/>
                  <a:moveTo>
                    <a:pt x="192201" y="59118"/>
                  </a:moveTo>
                  <a:cubicBezTo>
                    <a:pt x="175703" y="59118"/>
                    <a:pt x="125659" y="59118"/>
                    <a:pt x="94313" y="166905"/>
                  </a:cubicBezTo>
                  <a:cubicBezTo>
                    <a:pt x="70666" y="248844"/>
                    <a:pt x="58567" y="369280"/>
                    <a:pt x="58567" y="524361"/>
                  </a:cubicBezTo>
                  <a:cubicBezTo>
                    <a:pt x="58567" y="682191"/>
                    <a:pt x="70666" y="803176"/>
                    <a:pt x="94863" y="882917"/>
                  </a:cubicBezTo>
                  <a:cubicBezTo>
                    <a:pt x="126759" y="987404"/>
                    <a:pt x="174604" y="987404"/>
                    <a:pt x="190001" y="987404"/>
                  </a:cubicBezTo>
                  <a:cubicBezTo>
                    <a:pt x="210899" y="987404"/>
                    <a:pt x="273591" y="987404"/>
                    <a:pt x="297788" y="840022"/>
                  </a:cubicBezTo>
                  <a:cubicBezTo>
                    <a:pt x="315936" y="728386"/>
                    <a:pt x="325284" y="621699"/>
                    <a:pt x="325284" y="523261"/>
                  </a:cubicBezTo>
                  <a:cubicBezTo>
                    <a:pt x="325284" y="365430"/>
                    <a:pt x="313186" y="244445"/>
                    <a:pt x="288989" y="164155"/>
                  </a:cubicBezTo>
                  <a:cubicBezTo>
                    <a:pt x="258193" y="59118"/>
                    <a:pt x="208699" y="59118"/>
                    <a:pt x="192201" y="59118"/>
                  </a:cubicBezTo>
                  <a:close/>
                </a:path>
              </a:pathLst>
            </a:custGeom>
            <a:solidFill>
              <a:schemeClr val="accent1">
                <a:lumMod val="90000"/>
              </a:schemeClr>
            </a:solidFill>
            <a:ln w="9525" cap="flat">
              <a:no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6E6F65D3-6563-4713-9BE8-7CF9A9390645}"/>
                </a:ext>
              </a:extLst>
            </p:cNvPr>
            <p:cNvCxnSpPr>
              <a:cxnSpLocks/>
            </p:cNvCxnSpPr>
            <p:nvPr/>
          </p:nvCxnSpPr>
          <p:spPr>
            <a:xfrm>
              <a:off x="0" y="6503154"/>
              <a:ext cx="8181474" cy="0"/>
            </a:xfrm>
            <a:prstGeom prst="line">
              <a:avLst/>
            </a:prstGeom>
            <a:ln w="25400">
              <a:solidFill>
                <a:schemeClr val="accent1">
                  <a:lumMod val="90000"/>
                </a:schemeClr>
              </a:solidFill>
            </a:ln>
          </p:spPr>
          <p:style>
            <a:lnRef idx="1">
              <a:schemeClr val="accent1"/>
            </a:lnRef>
            <a:fillRef idx="0">
              <a:schemeClr val="accent1"/>
            </a:fillRef>
            <a:effectRef idx="0">
              <a:schemeClr val="accent1"/>
            </a:effectRef>
            <a:fontRef idx="minor">
              <a:schemeClr val="tx1"/>
            </a:fontRef>
          </p:style>
        </p:cxnSp>
      </p:grpSp>
      <p:sp>
        <p:nvSpPr>
          <p:cNvPr id="9" name="Rectangle 8">
            <a:extLst>
              <a:ext uri="{FF2B5EF4-FFF2-40B4-BE49-F238E27FC236}">
                <a16:creationId xmlns:a16="http://schemas.microsoft.com/office/drawing/2014/main" id="{4CCF9E78-6BBC-4373-8848-FD3950FEF73B}"/>
              </a:ext>
            </a:extLst>
          </p:cNvPr>
          <p:cNvSpPr/>
          <p:nvPr userDrawn="1"/>
        </p:nvSpPr>
        <p:spPr>
          <a:xfrm>
            <a:off x="0" y="6485021"/>
            <a:ext cx="12192000" cy="372979"/>
          </a:xfrm>
          <a:prstGeom prst="rect">
            <a:avLst/>
          </a:prstGeom>
          <a:solidFill>
            <a:schemeClr val="accent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51210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cxnSp>
        <p:nvCxnSpPr>
          <p:cNvPr id="8" name="Straight Connector 7">
            <a:extLst>
              <a:ext uri="{FF2B5EF4-FFF2-40B4-BE49-F238E27FC236}">
                <a16:creationId xmlns:a16="http://schemas.microsoft.com/office/drawing/2014/main" id="{6E6F65D3-6563-4713-9BE8-7CF9A9390645}"/>
              </a:ext>
            </a:extLst>
          </p:cNvPr>
          <p:cNvCxnSpPr>
            <a:cxnSpLocks/>
          </p:cNvCxnSpPr>
          <p:nvPr/>
        </p:nvCxnSpPr>
        <p:spPr>
          <a:xfrm>
            <a:off x="0" y="6430962"/>
            <a:ext cx="12192000" cy="0"/>
          </a:xfrm>
          <a:prstGeom prst="line">
            <a:avLst/>
          </a:prstGeom>
          <a:ln w="25400">
            <a:solidFill>
              <a:schemeClr val="accent1">
                <a:lumMod val="90000"/>
              </a:schemeClr>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4CCF9E78-6BBC-4373-8848-FD3950FEF73B}"/>
              </a:ext>
            </a:extLst>
          </p:cNvPr>
          <p:cNvSpPr/>
          <p:nvPr userDrawn="1"/>
        </p:nvSpPr>
        <p:spPr>
          <a:xfrm>
            <a:off x="0" y="6485021"/>
            <a:ext cx="12192000" cy="372979"/>
          </a:xfrm>
          <a:prstGeom prst="rect">
            <a:avLst/>
          </a:prstGeom>
          <a:solidFill>
            <a:schemeClr val="accent1">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06986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4" name="Group 3">
            <a:extLst>
              <a:ext uri="{FF2B5EF4-FFF2-40B4-BE49-F238E27FC236}">
                <a16:creationId xmlns:a16="http://schemas.microsoft.com/office/drawing/2014/main" id="{C2C52B6D-34FB-4FDE-831C-0BC7BB7E8FCC}"/>
              </a:ext>
            </a:extLst>
          </p:cNvPr>
          <p:cNvGrpSpPr/>
          <p:nvPr userDrawn="1"/>
        </p:nvGrpSpPr>
        <p:grpSpPr>
          <a:xfrm>
            <a:off x="0" y="5728740"/>
            <a:ext cx="12192000" cy="723192"/>
            <a:chOff x="0" y="5808144"/>
            <a:chExt cx="12192000" cy="723192"/>
          </a:xfrm>
        </p:grpSpPr>
        <p:sp>
          <p:nvSpPr>
            <p:cNvPr id="5" name="Freeform: Shape 4">
              <a:extLst>
                <a:ext uri="{FF2B5EF4-FFF2-40B4-BE49-F238E27FC236}">
                  <a16:creationId xmlns:a16="http://schemas.microsoft.com/office/drawing/2014/main" id="{18273629-03F8-49F1-A322-60F40F3A5D5C}"/>
                </a:ext>
              </a:extLst>
            </p:cNvPr>
            <p:cNvSpPr/>
            <p:nvPr/>
          </p:nvSpPr>
          <p:spPr>
            <a:xfrm>
              <a:off x="7651033" y="5808144"/>
              <a:ext cx="4540967" cy="723192"/>
            </a:xfrm>
            <a:custGeom>
              <a:avLst/>
              <a:gdLst>
                <a:gd name="connsiteX0" fmla="*/ 2320655 w 4540967"/>
                <a:gd name="connsiteY0" fmla="*/ 0 h 723192"/>
                <a:gd name="connsiteX1" fmla="*/ 2481565 w 4540967"/>
                <a:gd name="connsiteY1" fmla="*/ 57012 h 723192"/>
                <a:gd name="connsiteX2" fmla="*/ 2540708 w 4540967"/>
                <a:gd name="connsiteY2" fmla="*/ 199540 h 723192"/>
                <a:gd name="connsiteX3" fmla="*/ 2522858 w 4540967"/>
                <a:gd name="connsiteY3" fmla="*/ 283991 h 723192"/>
                <a:gd name="connsiteX4" fmla="*/ 2477836 w 4540967"/>
                <a:gd name="connsiteY4" fmla="*/ 348728 h 723192"/>
                <a:gd name="connsiteX5" fmla="*/ 2386458 w 4540967"/>
                <a:gd name="connsiteY5" fmla="*/ 420658 h 723192"/>
                <a:gd name="connsiteX6" fmla="*/ 2268440 w 4540967"/>
                <a:gd name="connsiteY6" fmla="*/ 526955 h 723192"/>
                <a:gd name="connsiteX7" fmla="*/ 2244463 w 4540967"/>
                <a:gd name="connsiteY7" fmla="*/ 578371 h 723192"/>
                <a:gd name="connsiteX8" fmla="*/ 2411501 w 4540967"/>
                <a:gd name="connsiteY8" fmla="*/ 578371 h 723192"/>
                <a:gd name="connsiteX9" fmla="*/ 2411501 w 4540967"/>
                <a:gd name="connsiteY9" fmla="*/ 522692 h 723192"/>
                <a:gd name="connsiteX10" fmla="*/ 2443469 w 4540967"/>
                <a:gd name="connsiteY10" fmla="*/ 490723 h 723192"/>
                <a:gd name="connsiteX11" fmla="*/ 2515932 w 4540967"/>
                <a:gd name="connsiteY11" fmla="*/ 490723 h 723192"/>
                <a:gd name="connsiteX12" fmla="*/ 2533248 w 4540967"/>
                <a:gd name="connsiteY12" fmla="*/ 495785 h 723192"/>
                <a:gd name="connsiteX13" fmla="*/ 2546303 w 4540967"/>
                <a:gd name="connsiteY13" fmla="*/ 520294 h 723192"/>
                <a:gd name="connsiteX14" fmla="*/ 2545503 w 4540967"/>
                <a:gd name="connsiteY14" fmla="*/ 670015 h 723192"/>
                <a:gd name="connsiteX15" fmla="*/ 2545770 w 4540967"/>
                <a:gd name="connsiteY15" fmla="*/ 679073 h 723192"/>
                <a:gd name="connsiteX16" fmla="*/ 2554029 w 4540967"/>
                <a:gd name="connsiteY16" fmla="*/ 687332 h 723192"/>
                <a:gd name="connsiteX17" fmla="*/ 2685367 w 4540967"/>
                <a:gd name="connsiteY17" fmla="*/ 689196 h 723192"/>
                <a:gd name="connsiteX18" fmla="*/ 2755432 w 4540967"/>
                <a:gd name="connsiteY18" fmla="*/ 690262 h 723192"/>
                <a:gd name="connsiteX19" fmla="*/ 2686433 w 4540967"/>
                <a:gd name="connsiteY19" fmla="*/ 626857 h 723192"/>
                <a:gd name="connsiteX20" fmla="*/ 2624892 w 4540967"/>
                <a:gd name="connsiteY20" fmla="*/ 361249 h 723192"/>
                <a:gd name="connsiteX21" fmla="*/ 2684834 w 4540967"/>
                <a:gd name="connsiteY21" fmla="*/ 97772 h 723192"/>
                <a:gd name="connsiteX22" fmla="*/ 2869188 w 4540967"/>
                <a:gd name="connsiteY22" fmla="*/ 0 h 723192"/>
                <a:gd name="connsiteX23" fmla="*/ 3054075 w 4540967"/>
                <a:gd name="connsiteY23" fmla="*/ 96440 h 723192"/>
                <a:gd name="connsiteX24" fmla="*/ 3114283 w 4540967"/>
                <a:gd name="connsiteY24" fmla="*/ 360450 h 723192"/>
                <a:gd name="connsiteX25" fmla="*/ 3052477 w 4540967"/>
                <a:gd name="connsiteY25" fmla="*/ 626325 h 723192"/>
                <a:gd name="connsiteX26" fmla="*/ 2981879 w 4540967"/>
                <a:gd name="connsiteY26" fmla="*/ 693992 h 723192"/>
                <a:gd name="connsiteX27" fmla="*/ 3045017 w 4540967"/>
                <a:gd name="connsiteY27" fmla="*/ 693992 h 723192"/>
                <a:gd name="connsiteX28" fmla="*/ 3232834 w 4540967"/>
                <a:gd name="connsiteY28" fmla="*/ 695590 h 723192"/>
                <a:gd name="connsiteX29" fmla="*/ 3240027 w 4540967"/>
                <a:gd name="connsiteY29" fmla="*/ 692660 h 723192"/>
                <a:gd name="connsiteX30" fmla="*/ 3242958 w 4540967"/>
                <a:gd name="connsiteY30" fmla="*/ 685467 h 723192"/>
                <a:gd name="connsiteX31" fmla="*/ 3242958 w 4540967"/>
                <a:gd name="connsiteY31" fmla="*/ 615402 h 723192"/>
                <a:gd name="connsiteX32" fmla="*/ 3280255 w 4540967"/>
                <a:gd name="connsiteY32" fmla="*/ 578104 h 723192"/>
                <a:gd name="connsiteX33" fmla="*/ 3323413 w 4540967"/>
                <a:gd name="connsiteY33" fmla="*/ 578104 h 723192"/>
                <a:gd name="connsiteX34" fmla="*/ 3336201 w 4540967"/>
                <a:gd name="connsiteY34" fmla="*/ 565317 h 723192"/>
                <a:gd name="connsiteX35" fmla="*/ 3336201 w 4540967"/>
                <a:gd name="connsiteY35" fmla="*/ 151586 h 723192"/>
                <a:gd name="connsiteX36" fmla="*/ 3331139 w 4540967"/>
                <a:gd name="connsiteY36" fmla="*/ 146524 h 723192"/>
                <a:gd name="connsiteX37" fmla="*/ 3272263 w 4540967"/>
                <a:gd name="connsiteY37" fmla="*/ 146524 h 723192"/>
                <a:gd name="connsiteX38" fmla="*/ 3237097 w 4540967"/>
                <a:gd name="connsiteY38" fmla="*/ 111359 h 723192"/>
                <a:gd name="connsiteX39" fmla="*/ 3237097 w 4540967"/>
                <a:gd name="connsiteY39" fmla="*/ 51151 h 723192"/>
                <a:gd name="connsiteX40" fmla="*/ 3276792 w 4540967"/>
                <a:gd name="connsiteY40" fmla="*/ 11456 h 723192"/>
                <a:gd name="connsiteX41" fmla="*/ 3471802 w 4540967"/>
                <a:gd name="connsiteY41" fmla="*/ 11456 h 723192"/>
                <a:gd name="connsiteX42" fmla="*/ 3511230 w 4540967"/>
                <a:gd name="connsiteY42" fmla="*/ 50884 h 723192"/>
                <a:gd name="connsiteX43" fmla="*/ 3511230 w 4540967"/>
                <a:gd name="connsiteY43" fmla="*/ 572776 h 723192"/>
                <a:gd name="connsiteX44" fmla="*/ 3516558 w 4540967"/>
                <a:gd name="connsiteY44" fmla="*/ 578104 h 723192"/>
                <a:gd name="connsiteX45" fmla="*/ 3570106 w 4540967"/>
                <a:gd name="connsiteY45" fmla="*/ 578104 h 723192"/>
                <a:gd name="connsiteX46" fmla="*/ 3599677 w 4540967"/>
                <a:gd name="connsiteY46" fmla="*/ 607676 h 723192"/>
                <a:gd name="connsiteX47" fmla="*/ 3599677 w 4540967"/>
                <a:gd name="connsiteY47" fmla="*/ 689463 h 723192"/>
                <a:gd name="connsiteX48" fmla="*/ 3606604 w 4540967"/>
                <a:gd name="connsiteY48" fmla="*/ 695856 h 723192"/>
                <a:gd name="connsiteX49" fmla="*/ 3741939 w 4540967"/>
                <a:gd name="connsiteY49" fmla="*/ 695856 h 723192"/>
                <a:gd name="connsiteX50" fmla="*/ 3755259 w 4540967"/>
                <a:gd name="connsiteY50" fmla="*/ 682802 h 723192"/>
                <a:gd name="connsiteX51" fmla="*/ 3756059 w 4540967"/>
                <a:gd name="connsiteY51" fmla="*/ 628189 h 723192"/>
                <a:gd name="connsiteX52" fmla="*/ 3795487 w 4540967"/>
                <a:gd name="connsiteY52" fmla="*/ 589294 h 723192"/>
                <a:gd name="connsiteX53" fmla="*/ 3918834 w 4540967"/>
                <a:gd name="connsiteY53" fmla="*/ 589294 h 723192"/>
                <a:gd name="connsiteX54" fmla="*/ 3939880 w 4540967"/>
                <a:gd name="connsiteY54" fmla="*/ 588761 h 723192"/>
                <a:gd name="connsiteX55" fmla="*/ 4026995 w 4540967"/>
                <a:gd name="connsiteY55" fmla="*/ 436909 h 723192"/>
                <a:gd name="connsiteX56" fmla="*/ 3916969 w 4540967"/>
                <a:gd name="connsiteY56" fmla="*/ 465681 h 723192"/>
                <a:gd name="connsiteX57" fmla="*/ 3778970 w 4540967"/>
                <a:gd name="connsiteY57" fmla="*/ 404940 h 723192"/>
                <a:gd name="connsiteX58" fmla="*/ 3722225 w 4540967"/>
                <a:gd name="connsiteY58" fmla="*/ 241366 h 723192"/>
                <a:gd name="connsiteX59" fmla="*/ 3782699 w 4540967"/>
                <a:gd name="connsiteY59" fmla="*/ 69000 h 723192"/>
                <a:gd name="connsiteX60" fmla="*/ 3951602 w 4540967"/>
                <a:gd name="connsiteY60" fmla="*/ 0 h 723192"/>
                <a:gd name="connsiteX61" fmla="*/ 4136755 w 4540967"/>
                <a:gd name="connsiteY61" fmla="*/ 85517 h 723192"/>
                <a:gd name="connsiteX62" fmla="*/ 4200693 w 4540967"/>
                <a:gd name="connsiteY62" fmla="*/ 359650 h 723192"/>
                <a:gd name="connsiteX63" fmla="*/ 4060029 w 4540967"/>
                <a:gd name="connsiteY63" fmla="*/ 695590 h 723192"/>
                <a:gd name="connsiteX64" fmla="*/ 4140751 w 4540967"/>
                <a:gd name="connsiteY64" fmla="*/ 695856 h 723192"/>
                <a:gd name="connsiteX65" fmla="*/ 4540967 w 4540967"/>
                <a:gd name="connsiteY65" fmla="*/ 695856 h 723192"/>
                <a:gd name="connsiteX66" fmla="*/ 4540967 w 4540967"/>
                <a:gd name="connsiteY66" fmla="*/ 723192 h 723192"/>
                <a:gd name="connsiteX67" fmla="*/ 4140751 w 4540967"/>
                <a:gd name="connsiteY67" fmla="*/ 722497 h 723192"/>
                <a:gd name="connsiteX68" fmla="*/ 3949737 w 4540967"/>
                <a:gd name="connsiteY68" fmla="*/ 721698 h 723192"/>
                <a:gd name="connsiteX69" fmla="*/ 3949737 w 4540967"/>
                <a:gd name="connsiteY69" fmla="*/ 695324 h 723192"/>
                <a:gd name="connsiteX70" fmla="*/ 4114377 w 4540967"/>
                <a:gd name="connsiteY70" fmla="*/ 613803 h 723192"/>
                <a:gd name="connsiteX71" fmla="*/ 4174052 w 4540967"/>
                <a:gd name="connsiteY71" fmla="*/ 359917 h 723192"/>
                <a:gd name="connsiteX72" fmla="*/ 4115709 w 4540967"/>
                <a:gd name="connsiteY72" fmla="*/ 102035 h 723192"/>
                <a:gd name="connsiteX73" fmla="*/ 3951602 w 4540967"/>
                <a:gd name="connsiteY73" fmla="*/ 26907 h 723192"/>
                <a:gd name="connsiteX74" fmla="*/ 3802414 w 4540967"/>
                <a:gd name="connsiteY74" fmla="*/ 86849 h 723192"/>
                <a:gd name="connsiteX75" fmla="*/ 3748599 w 4540967"/>
                <a:gd name="connsiteY75" fmla="*/ 241366 h 723192"/>
                <a:gd name="connsiteX76" fmla="*/ 3798151 w 4540967"/>
                <a:gd name="connsiteY76" fmla="*/ 386824 h 723192"/>
                <a:gd name="connsiteX77" fmla="*/ 3916702 w 4540967"/>
                <a:gd name="connsiteY77" fmla="*/ 439040 h 723192"/>
                <a:gd name="connsiteX78" fmla="*/ 4033921 w 4540967"/>
                <a:gd name="connsiteY78" fmla="*/ 399611 h 723192"/>
                <a:gd name="connsiteX79" fmla="*/ 4043245 w 4540967"/>
                <a:gd name="connsiteY79" fmla="*/ 392418 h 723192"/>
                <a:gd name="connsiteX80" fmla="*/ 4056300 w 4540967"/>
                <a:gd name="connsiteY80" fmla="*/ 399345 h 723192"/>
                <a:gd name="connsiteX81" fmla="*/ 4055501 w 4540967"/>
                <a:gd name="connsiteY81" fmla="*/ 411067 h 723192"/>
                <a:gd name="connsiteX82" fmla="*/ 3939613 w 4540967"/>
                <a:gd name="connsiteY82" fmla="*/ 615668 h 723192"/>
                <a:gd name="connsiteX83" fmla="*/ 3918567 w 4540967"/>
                <a:gd name="connsiteY83" fmla="*/ 616201 h 723192"/>
                <a:gd name="connsiteX84" fmla="*/ 3795220 w 4540967"/>
                <a:gd name="connsiteY84" fmla="*/ 616201 h 723192"/>
                <a:gd name="connsiteX85" fmla="*/ 3782433 w 4540967"/>
                <a:gd name="connsiteY85" fmla="*/ 628722 h 723192"/>
                <a:gd name="connsiteX86" fmla="*/ 3781634 w 4540967"/>
                <a:gd name="connsiteY86" fmla="*/ 683336 h 723192"/>
                <a:gd name="connsiteX87" fmla="*/ 3741673 w 4540967"/>
                <a:gd name="connsiteY87" fmla="*/ 722497 h 723192"/>
                <a:gd name="connsiteX88" fmla="*/ 3606337 w 4540967"/>
                <a:gd name="connsiteY88" fmla="*/ 722497 h 723192"/>
                <a:gd name="connsiteX89" fmla="*/ 3572771 w 4540967"/>
                <a:gd name="connsiteY89" fmla="*/ 689996 h 723192"/>
                <a:gd name="connsiteX90" fmla="*/ 3572771 w 4540967"/>
                <a:gd name="connsiteY90" fmla="*/ 689463 h 723192"/>
                <a:gd name="connsiteX91" fmla="*/ 3572771 w 4540967"/>
                <a:gd name="connsiteY91" fmla="*/ 607410 h 723192"/>
                <a:gd name="connsiteX92" fmla="*/ 3569840 w 4540967"/>
                <a:gd name="connsiteY92" fmla="*/ 604479 h 723192"/>
                <a:gd name="connsiteX93" fmla="*/ 3516558 w 4540967"/>
                <a:gd name="connsiteY93" fmla="*/ 604479 h 723192"/>
                <a:gd name="connsiteX94" fmla="*/ 3484589 w 4540967"/>
                <a:gd name="connsiteY94" fmla="*/ 572510 h 723192"/>
                <a:gd name="connsiteX95" fmla="*/ 3484589 w 4540967"/>
                <a:gd name="connsiteY95" fmla="*/ 51151 h 723192"/>
                <a:gd name="connsiteX96" fmla="*/ 3471802 w 4540967"/>
                <a:gd name="connsiteY96" fmla="*/ 38363 h 723192"/>
                <a:gd name="connsiteX97" fmla="*/ 3276792 w 4540967"/>
                <a:gd name="connsiteY97" fmla="*/ 38363 h 723192"/>
                <a:gd name="connsiteX98" fmla="*/ 3263737 w 4540967"/>
                <a:gd name="connsiteY98" fmla="*/ 51416 h 723192"/>
                <a:gd name="connsiteX99" fmla="*/ 3263737 w 4540967"/>
                <a:gd name="connsiteY99" fmla="*/ 111625 h 723192"/>
                <a:gd name="connsiteX100" fmla="*/ 3272263 w 4540967"/>
                <a:gd name="connsiteY100" fmla="*/ 120150 h 723192"/>
                <a:gd name="connsiteX101" fmla="*/ 3331139 w 4540967"/>
                <a:gd name="connsiteY101" fmla="*/ 120150 h 723192"/>
                <a:gd name="connsiteX102" fmla="*/ 3362841 w 4540967"/>
                <a:gd name="connsiteY102" fmla="*/ 151852 h 723192"/>
                <a:gd name="connsiteX103" fmla="*/ 3362841 w 4540967"/>
                <a:gd name="connsiteY103" fmla="*/ 565850 h 723192"/>
                <a:gd name="connsiteX104" fmla="*/ 3323413 w 4540967"/>
                <a:gd name="connsiteY104" fmla="*/ 605278 h 723192"/>
                <a:gd name="connsiteX105" fmla="*/ 3280255 w 4540967"/>
                <a:gd name="connsiteY105" fmla="*/ 605278 h 723192"/>
                <a:gd name="connsiteX106" fmla="*/ 3269599 w 4540967"/>
                <a:gd name="connsiteY106" fmla="*/ 615934 h 723192"/>
                <a:gd name="connsiteX107" fmla="*/ 3269599 w 4540967"/>
                <a:gd name="connsiteY107" fmla="*/ 686266 h 723192"/>
                <a:gd name="connsiteX108" fmla="*/ 3258943 w 4540967"/>
                <a:gd name="connsiteY108" fmla="*/ 712374 h 723192"/>
                <a:gd name="connsiteX109" fmla="*/ 3233101 w 4540967"/>
                <a:gd name="connsiteY109" fmla="*/ 723030 h 723192"/>
                <a:gd name="connsiteX110" fmla="*/ 3232834 w 4540967"/>
                <a:gd name="connsiteY110" fmla="*/ 723030 h 723192"/>
                <a:gd name="connsiteX111" fmla="*/ 3045017 w 4540967"/>
                <a:gd name="connsiteY111" fmla="*/ 721432 h 723192"/>
                <a:gd name="connsiteX112" fmla="*/ 2941917 w 4540967"/>
                <a:gd name="connsiteY112" fmla="*/ 721432 h 723192"/>
                <a:gd name="connsiteX113" fmla="*/ 2926732 w 4540967"/>
                <a:gd name="connsiteY113" fmla="*/ 711042 h 723192"/>
                <a:gd name="connsiteX114" fmla="*/ 2934725 w 4540967"/>
                <a:gd name="connsiteY114" fmla="*/ 692127 h 723192"/>
                <a:gd name="connsiteX115" fmla="*/ 3030631 w 4540967"/>
                <a:gd name="connsiteY115" fmla="*/ 612471 h 723192"/>
                <a:gd name="connsiteX116" fmla="*/ 3087909 w 4540967"/>
                <a:gd name="connsiteY116" fmla="*/ 361249 h 723192"/>
                <a:gd name="connsiteX117" fmla="*/ 3031697 w 4540967"/>
                <a:gd name="connsiteY117" fmla="*/ 111625 h 723192"/>
                <a:gd name="connsiteX118" fmla="*/ 2869188 w 4540967"/>
                <a:gd name="connsiteY118" fmla="*/ 27174 h 723192"/>
                <a:gd name="connsiteX119" fmla="*/ 2706680 w 4540967"/>
                <a:gd name="connsiteY119" fmla="*/ 111891 h 723192"/>
                <a:gd name="connsiteX120" fmla="*/ 2650734 w 4540967"/>
                <a:gd name="connsiteY120" fmla="*/ 360982 h 723192"/>
                <a:gd name="connsiteX121" fmla="*/ 2708012 w 4540967"/>
                <a:gd name="connsiteY121" fmla="*/ 611938 h 723192"/>
                <a:gd name="connsiteX122" fmla="*/ 2808447 w 4540967"/>
                <a:gd name="connsiteY122" fmla="*/ 688131 h 723192"/>
                <a:gd name="connsiteX123" fmla="*/ 2818571 w 4540967"/>
                <a:gd name="connsiteY123" fmla="*/ 701984 h 723192"/>
                <a:gd name="connsiteX124" fmla="*/ 2803386 w 4540967"/>
                <a:gd name="connsiteY124" fmla="*/ 717702 h 723192"/>
                <a:gd name="connsiteX125" fmla="*/ 2803119 w 4540967"/>
                <a:gd name="connsiteY125" fmla="*/ 717702 h 723192"/>
                <a:gd name="connsiteX126" fmla="*/ 2684568 w 4540967"/>
                <a:gd name="connsiteY126" fmla="*/ 716104 h 723192"/>
                <a:gd name="connsiteX127" fmla="*/ 2553229 w 4540967"/>
                <a:gd name="connsiteY127" fmla="*/ 714239 h 723192"/>
                <a:gd name="connsiteX128" fmla="*/ 2518862 w 4540967"/>
                <a:gd name="connsiteY128" fmla="*/ 679872 h 723192"/>
                <a:gd name="connsiteX129" fmla="*/ 2518596 w 4540967"/>
                <a:gd name="connsiteY129" fmla="*/ 670282 h 723192"/>
                <a:gd name="connsiteX130" fmla="*/ 2519395 w 4540967"/>
                <a:gd name="connsiteY130" fmla="*/ 520561 h 723192"/>
                <a:gd name="connsiteX131" fmla="*/ 2518596 w 4540967"/>
                <a:gd name="connsiteY131" fmla="*/ 518429 h 723192"/>
                <a:gd name="connsiteX132" fmla="*/ 2516465 w 4540967"/>
                <a:gd name="connsiteY132" fmla="*/ 517630 h 723192"/>
                <a:gd name="connsiteX133" fmla="*/ 2443203 w 4540967"/>
                <a:gd name="connsiteY133" fmla="*/ 517630 h 723192"/>
                <a:gd name="connsiteX134" fmla="*/ 2437875 w 4540967"/>
                <a:gd name="connsiteY134" fmla="*/ 522958 h 723192"/>
                <a:gd name="connsiteX135" fmla="*/ 2437875 w 4540967"/>
                <a:gd name="connsiteY135" fmla="*/ 581568 h 723192"/>
                <a:gd name="connsiteX136" fmla="*/ 2414164 w 4540967"/>
                <a:gd name="connsiteY136" fmla="*/ 605278 h 723192"/>
                <a:gd name="connsiteX137" fmla="*/ 2236737 w 4540967"/>
                <a:gd name="connsiteY137" fmla="*/ 605278 h 723192"/>
                <a:gd name="connsiteX138" fmla="*/ 2223683 w 4540967"/>
                <a:gd name="connsiteY138" fmla="*/ 601016 h 723192"/>
                <a:gd name="connsiteX139" fmla="*/ 2216490 w 4540967"/>
                <a:gd name="connsiteY139" fmla="*/ 580502 h 723192"/>
                <a:gd name="connsiteX140" fmla="*/ 2245529 w 4540967"/>
                <a:gd name="connsiteY140" fmla="*/ 513367 h 723192"/>
                <a:gd name="connsiteX141" fmla="*/ 2371006 w 4540967"/>
                <a:gd name="connsiteY141" fmla="*/ 399345 h 723192"/>
                <a:gd name="connsiteX142" fmla="*/ 2459454 w 4540967"/>
                <a:gd name="connsiteY142" fmla="*/ 330079 h 723192"/>
                <a:gd name="connsiteX143" fmla="*/ 2498882 w 4540967"/>
                <a:gd name="connsiteY143" fmla="*/ 273334 h 723192"/>
                <a:gd name="connsiteX144" fmla="*/ 2514334 w 4540967"/>
                <a:gd name="connsiteY144" fmla="*/ 200073 h 723192"/>
                <a:gd name="connsiteX145" fmla="*/ 2463450 w 4540967"/>
                <a:gd name="connsiteY145" fmla="*/ 76726 h 723192"/>
                <a:gd name="connsiteX146" fmla="*/ 2320655 w 4540967"/>
                <a:gd name="connsiteY146" fmla="*/ 26641 h 723192"/>
                <a:gd name="connsiteX147" fmla="*/ 2217555 w 4540967"/>
                <a:gd name="connsiteY147" fmla="*/ 47687 h 723192"/>
                <a:gd name="connsiteX148" fmla="*/ 2144561 w 4540967"/>
                <a:gd name="connsiteY148" fmla="*/ 114023 h 723192"/>
                <a:gd name="connsiteX149" fmla="*/ 2117387 w 4540967"/>
                <a:gd name="connsiteY149" fmla="*/ 239234 h 723192"/>
                <a:gd name="connsiteX150" fmla="*/ 2119784 w 4540967"/>
                <a:gd name="connsiteY150" fmla="*/ 241632 h 723192"/>
                <a:gd name="connsiteX151" fmla="*/ 2205567 w 4540967"/>
                <a:gd name="connsiteY151" fmla="*/ 245628 h 723192"/>
                <a:gd name="connsiteX152" fmla="*/ 2215691 w 4540967"/>
                <a:gd name="connsiteY152" fmla="*/ 236571 h 723192"/>
                <a:gd name="connsiteX153" fmla="*/ 2238335 w 4540967"/>
                <a:gd name="connsiteY153" fmla="*/ 144926 h 723192"/>
                <a:gd name="connsiteX154" fmla="*/ 2309200 w 4540967"/>
                <a:gd name="connsiteY154" fmla="*/ 104965 h 723192"/>
                <a:gd name="connsiteX155" fmla="*/ 2365145 w 4540967"/>
                <a:gd name="connsiteY155" fmla="*/ 129475 h 723192"/>
                <a:gd name="connsiteX156" fmla="*/ 2386991 w 4540967"/>
                <a:gd name="connsiteY156" fmla="*/ 189682 h 723192"/>
                <a:gd name="connsiteX157" fmla="*/ 2359817 w 4540967"/>
                <a:gd name="connsiteY157" fmla="*/ 272535 h 723192"/>
                <a:gd name="connsiteX158" fmla="*/ 2256451 w 4540967"/>
                <a:gd name="connsiteY158" fmla="*/ 378566 h 723192"/>
                <a:gd name="connsiteX159" fmla="*/ 2166938 w 4540967"/>
                <a:gd name="connsiteY159" fmla="*/ 476337 h 723192"/>
                <a:gd name="connsiteX160" fmla="*/ 2121915 w 4540967"/>
                <a:gd name="connsiteY160" fmla="*/ 566383 h 723192"/>
                <a:gd name="connsiteX161" fmla="*/ 2108063 w 4540967"/>
                <a:gd name="connsiteY161" fmla="*/ 675343 h 723192"/>
                <a:gd name="connsiteX162" fmla="*/ 2069167 w 4540967"/>
                <a:gd name="connsiteY162" fmla="*/ 712640 h 723192"/>
                <a:gd name="connsiteX163" fmla="*/ 2020148 w 4540967"/>
                <a:gd name="connsiteY163" fmla="*/ 712640 h 723192"/>
                <a:gd name="connsiteX164" fmla="*/ 13833 w 4540967"/>
                <a:gd name="connsiteY164" fmla="*/ 712640 h 723192"/>
                <a:gd name="connsiteX165" fmla="*/ 247 w 4540967"/>
                <a:gd name="connsiteY165" fmla="*/ 701984 h 723192"/>
                <a:gd name="connsiteX166" fmla="*/ 13301 w 4540967"/>
                <a:gd name="connsiteY166" fmla="*/ 686000 h 723192"/>
                <a:gd name="connsiteX167" fmla="*/ 2020148 w 4540967"/>
                <a:gd name="connsiteY167" fmla="*/ 686000 h 723192"/>
                <a:gd name="connsiteX168" fmla="*/ 2069167 w 4540967"/>
                <a:gd name="connsiteY168" fmla="*/ 686000 h 723192"/>
                <a:gd name="connsiteX169" fmla="*/ 2081421 w 4540967"/>
                <a:gd name="connsiteY169" fmla="*/ 674278 h 723192"/>
                <a:gd name="connsiteX170" fmla="*/ 2096340 w 4540967"/>
                <a:gd name="connsiteY170" fmla="*/ 558923 h 723192"/>
                <a:gd name="connsiteX171" fmla="*/ 2145359 w 4540967"/>
                <a:gd name="connsiteY171" fmla="*/ 460885 h 723192"/>
                <a:gd name="connsiteX172" fmla="*/ 2238602 w 4540967"/>
                <a:gd name="connsiteY172" fmla="*/ 358851 h 723192"/>
                <a:gd name="connsiteX173" fmla="*/ 2338505 w 4540967"/>
                <a:gd name="connsiteY173" fmla="*/ 256817 h 723192"/>
                <a:gd name="connsiteX174" fmla="*/ 2360350 w 4540967"/>
                <a:gd name="connsiteY174" fmla="*/ 189682 h 723192"/>
                <a:gd name="connsiteX175" fmla="*/ 2345431 w 4540967"/>
                <a:gd name="connsiteY175" fmla="*/ 147590 h 723192"/>
                <a:gd name="connsiteX176" fmla="*/ 2309200 w 4540967"/>
                <a:gd name="connsiteY176" fmla="*/ 131872 h 723192"/>
                <a:gd name="connsiteX177" fmla="*/ 2261247 w 4540967"/>
                <a:gd name="connsiteY177" fmla="*/ 158512 h 723192"/>
                <a:gd name="connsiteX178" fmla="*/ 2242331 w 4540967"/>
                <a:gd name="connsiteY178" fmla="*/ 238968 h 723192"/>
                <a:gd name="connsiteX179" fmla="*/ 2204501 w 4540967"/>
                <a:gd name="connsiteY179" fmla="*/ 272535 h 723192"/>
                <a:gd name="connsiteX180" fmla="*/ 2118719 w 4540967"/>
                <a:gd name="connsiteY180" fmla="*/ 268539 h 723192"/>
                <a:gd name="connsiteX181" fmla="*/ 2091012 w 4540967"/>
                <a:gd name="connsiteY181" fmla="*/ 238968 h 723192"/>
                <a:gd name="connsiteX182" fmla="*/ 2121649 w 4540967"/>
                <a:gd name="connsiteY182" fmla="*/ 100969 h 723192"/>
                <a:gd name="connsiteX183" fmla="*/ 2206633 w 4540967"/>
                <a:gd name="connsiteY183" fmla="*/ 23710 h 723192"/>
                <a:gd name="connsiteX184" fmla="*/ 2320655 w 4540967"/>
                <a:gd name="connsiteY184" fmla="*/ 0 h 72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Lst>
              <a:rect l="l" t="t" r="r" b="b"/>
              <a:pathLst>
                <a:path w="4540967" h="723192">
                  <a:moveTo>
                    <a:pt x="2320655" y="0"/>
                  </a:moveTo>
                  <a:cubicBezTo>
                    <a:pt x="2388323" y="0"/>
                    <a:pt x="2442404" y="19182"/>
                    <a:pt x="2481565" y="57012"/>
                  </a:cubicBezTo>
                  <a:cubicBezTo>
                    <a:pt x="2520727" y="95107"/>
                    <a:pt x="2540708" y="143061"/>
                    <a:pt x="2540708" y="199540"/>
                  </a:cubicBezTo>
                  <a:cubicBezTo>
                    <a:pt x="2540708" y="229910"/>
                    <a:pt x="2534581" y="258149"/>
                    <a:pt x="2522858" y="283991"/>
                  </a:cubicBezTo>
                  <a:cubicBezTo>
                    <a:pt x="2511136" y="309566"/>
                    <a:pt x="2495951" y="331145"/>
                    <a:pt x="2477836" y="348728"/>
                  </a:cubicBezTo>
                  <a:cubicBezTo>
                    <a:pt x="2460253" y="365778"/>
                    <a:pt x="2430415" y="389222"/>
                    <a:pt x="2386458" y="420658"/>
                  </a:cubicBezTo>
                  <a:cubicBezTo>
                    <a:pt x="2323586" y="465681"/>
                    <a:pt x="2283891" y="501379"/>
                    <a:pt x="2268440" y="526955"/>
                  </a:cubicBezTo>
                  <a:cubicBezTo>
                    <a:pt x="2256984" y="545869"/>
                    <a:pt x="2248991" y="563186"/>
                    <a:pt x="2244463" y="578371"/>
                  </a:cubicBezTo>
                  <a:lnTo>
                    <a:pt x="2411501" y="578371"/>
                  </a:lnTo>
                  <a:lnTo>
                    <a:pt x="2411501" y="522692"/>
                  </a:lnTo>
                  <a:cubicBezTo>
                    <a:pt x="2411501" y="505109"/>
                    <a:pt x="2425886" y="490723"/>
                    <a:pt x="2443469" y="490723"/>
                  </a:cubicBezTo>
                  <a:lnTo>
                    <a:pt x="2515932" y="490723"/>
                  </a:lnTo>
                  <a:cubicBezTo>
                    <a:pt x="2522060" y="490723"/>
                    <a:pt x="2528187" y="492322"/>
                    <a:pt x="2533248" y="495785"/>
                  </a:cubicBezTo>
                  <a:cubicBezTo>
                    <a:pt x="2541507" y="501645"/>
                    <a:pt x="2546303" y="510703"/>
                    <a:pt x="2546303" y="520294"/>
                  </a:cubicBezTo>
                  <a:lnTo>
                    <a:pt x="2545503" y="670015"/>
                  </a:lnTo>
                  <a:cubicBezTo>
                    <a:pt x="2545592" y="673034"/>
                    <a:pt x="2545681" y="676053"/>
                    <a:pt x="2545770" y="679073"/>
                  </a:cubicBezTo>
                  <a:cubicBezTo>
                    <a:pt x="2545770" y="683602"/>
                    <a:pt x="2549499" y="687065"/>
                    <a:pt x="2554029" y="687332"/>
                  </a:cubicBezTo>
                  <a:lnTo>
                    <a:pt x="2685367" y="689196"/>
                  </a:lnTo>
                  <a:lnTo>
                    <a:pt x="2755432" y="690262"/>
                  </a:lnTo>
                  <a:cubicBezTo>
                    <a:pt x="2729591" y="674278"/>
                    <a:pt x="2703483" y="652432"/>
                    <a:pt x="2686433" y="626857"/>
                  </a:cubicBezTo>
                  <a:cubicBezTo>
                    <a:pt x="2645406" y="565317"/>
                    <a:pt x="2624892" y="475804"/>
                    <a:pt x="2624892" y="361249"/>
                  </a:cubicBezTo>
                  <a:cubicBezTo>
                    <a:pt x="2624892" y="248825"/>
                    <a:pt x="2645140" y="160378"/>
                    <a:pt x="2684834" y="97772"/>
                  </a:cubicBezTo>
                  <a:cubicBezTo>
                    <a:pt x="2725328" y="32768"/>
                    <a:pt x="2787401" y="0"/>
                    <a:pt x="2869188" y="0"/>
                  </a:cubicBezTo>
                  <a:cubicBezTo>
                    <a:pt x="2950709" y="0"/>
                    <a:pt x="3012782" y="32502"/>
                    <a:pt x="3054075" y="96440"/>
                  </a:cubicBezTo>
                  <a:cubicBezTo>
                    <a:pt x="3094036" y="158779"/>
                    <a:pt x="3114283" y="247493"/>
                    <a:pt x="3114283" y="360450"/>
                  </a:cubicBezTo>
                  <a:cubicBezTo>
                    <a:pt x="3114283" y="475538"/>
                    <a:pt x="3093503" y="564784"/>
                    <a:pt x="3052477" y="626325"/>
                  </a:cubicBezTo>
                  <a:cubicBezTo>
                    <a:pt x="3036226" y="650834"/>
                    <a:pt x="3008519" y="675610"/>
                    <a:pt x="2981879" y="693992"/>
                  </a:cubicBezTo>
                  <a:lnTo>
                    <a:pt x="3045017" y="693992"/>
                  </a:lnTo>
                  <a:lnTo>
                    <a:pt x="3232834" y="695590"/>
                  </a:lnTo>
                  <a:cubicBezTo>
                    <a:pt x="3235498" y="695590"/>
                    <a:pt x="3237896" y="694525"/>
                    <a:pt x="3240027" y="692660"/>
                  </a:cubicBezTo>
                  <a:cubicBezTo>
                    <a:pt x="3241893" y="690795"/>
                    <a:pt x="3242958" y="688397"/>
                    <a:pt x="3242958" y="685467"/>
                  </a:cubicBezTo>
                  <a:lnTo>
                    <a:pt x="3242958" y="615402"/>
                  </a:lnTo>
                  <a:cubicBezTo>
                    <a:pt x="3242958" y="594888"/>
                    <a:pt x="3259475" y="578104"/>
                    <a:pt x="3280255" y="578104"/>
                  </a:cubicBezTo>
                  <a:lnTo>
                    <a:pt x="3323413" y="578104"/>
                  </a:lnTo>
                  <a:cubicBezTo>
                    <a:pt x="3330339" y="578104"/>
                    <a:pt x="3336201" y="572510"/>
                    <a:pt x="3336201" y="565317"/>
                  </a:cubicBezTo>
                  <a:lnTo>
                    <a:pt x="3336201" y="151586"/>
                  </a:lnTo>
                  <a:cubicBezTo>
                    <a:pt x="3336201" y="148656"/>
                    <a:pt x="3333803" y="146524"/>
                    <a:pt x="3331139" y="146524"/>
                  </a:cubicBezTo>
                  <a:lnTo>
                    <a:pt x="3272263" y="146524"/>
                  </a:lnTo>
                  <a:cubicBezTo>
                    <a:pt x="3252815" y="146524"/>
                    <a:pt x="3237097" y="130806"/>
                    <a:pt x="3237097" y="111359"/>
                  </a:cubicBezTo>
                  <a:lnTo>
                    <a:pt x="3237097" y="51151"/>
                  </a:lnTo>
                  <a:cubicBezTo>
                    <a:pt x="3237097" y="29305"/>
                    <a:pt x="3254947" y="11456"/>
                    <a:pt x="3276792" y="11456"/>
                  </a:cubicBezTo>
                  <a:lnTo>
                    <a:pt x="3471802" y="11456"/>
                  </a:lnTo>
                  <a:cubicBezTo>
                    <a:pt x="3493647" y="11456"/>
                    <a:pt x="3511230" y="29039"/>
                    <a:pt x="3511230" y="50884"/>
                  </a:cubicBezTo>
                  <a:lnTo>
                    <a:pt x="3511230" y="572776"/>
                  </a:lnTo>
                  <a:cubicBezTo>
                    <a:pt x="3511230" y="575707"/>
                    <a:pt x="3513628" y="578104"/>
                    <a:pt x="3516558" y="578104"/>
                  </a:cubicBezTo>
                  <a:lnTo>
                    <a:pt x="3570106" y="578104"/>
                  </a:lnTo>
                  <a:cubicBezTo>
                    <a:pt x="3586357" y="578104"/>
                    <a:pt x="3599677" y="591425"/>
                    <a:pt x="3599677" y="607676"/>
                  </a:cubicBezTo>
                  <a:lnTo>
                    <a:pt x="3599677" y="689463"/>
                  </a:lnTo>
                  <a:cubicBezTo>
                    <a:pt x="3599944" y="693193"/>
                    <a:pt x="3602874" y="695856"/>
                    <a:pt x="3606604" y="695856"/>
                  </a:cubicBezTo>
                  <a:lnTo>
                    <a:pt x="3741939" y="695856"/>
                  </a:lnTo>
                  <a:cubicBezTo>
                    <a:pt x="3749132" y="695856"/>
                    <a:pt x="3754993" y="689996"/>
                    <a:pt x="3755259" y="682802"/>
                  </a:cubicBezTo>
                  <a:cubicBezTo>
                    <a:pt x="3755525" y="664598"/>
                    <a:pt x="3755792" y="646394"/>
                    <a:pt x="3756059" y="628189"/>
                  </a:cubicBezTo>
                  <a:cubicBezTo>
                    <a:pt x="3756325" y="606877"/>
                    <a:pt x="3774174" y="589294"/>
                    <a:pt x="3795487" y="589294"/>
                  </a:cubicBezTo>
                  <a:lnTo>
                    <a:pt x="3918834" y="589294"/>
                  </a:lnTo>
                  <a:lnTo>
                    <a:pt x="3939880" y="588761"/>
                  </a:lnTo>
                  <a:cubicBezTo>
                    <a:pt x="3987300" y="588761"/>
                    <a:pt x="4016605" y="537611"/>
                    <a:pt x="4026995" y="436909"/>
                  </a:cubicBezTo>
                  <a:cubicBezTo>
                    <a:pt x="3994493" y="456090"/>
                    <a:pt x="3957729" y="465681"/>
                    <a:pt x="3916969" y="465681"/>
                  </a:cubicBezTo>
                  <a:cubicBezTo>
                    <a:pt x="3863155" y="465681"/>
                    <a:pt x="3816800" y="445167"/>
                    <a:pt x="3778970" y="404940"/>
                  </a:cubicBezTo>
                  <a:cubicBezTo>
                    <a:pt x="3741406" y="364978"/>
                    <a:pt x="3722225" y="309832"/>
                    <a:pt x="3722225" y="241366"/>
                  </a:cubicBezTo>
                  <a:cubicBezTo>
                    <a:pt x="3722225" y="172366"/>
                    <a:pt x="3742738" y="114289"/>
                    <a:pt x="3782699" y="69000"/>
                  </a:cubicBezTo>
                  <a:cubicBezTo>
                    <a:pt x="3823193" y="23178"/>
                    <a:pt x="3880205" y="0"/>
                    <a:pt x="3951602" y="0"/>
                  </a:cubicBezTo>
                  <a:cubicBezTo>
                    <a:pt x="4031257" y="0"/>
                    <a:pt x="4093597" y="28772"/>
                    <a:pt x="4136755" y="85517"/>
                  </a:cubicBezTo>
                  <a:cubicBezTo>
                    <a:pt x="4179113" y="141196"/>
                    <a:pt x="4200693" y="233373"/>
                    <a:pt x="4200693" y="359650"/>
                  </a:cubicBezTo>
                  <a:cubicBezTo>
                    <a:pt x="4200693" y="535479"/>
                    <a:pt x="4153538" y="647903"/>
                    <a:pt x="4060029" y="695590"/>
                  </a:cubicBezTo>
                  <a:lnTo>
                    <a:pt x="4140751" y="695856"/>
                  </a:lnTo>
                  <a:lnTo>
                    <a:pt x="4540967" y="695856"/>
                  </a:lnTo>
                  <a:lnTo>
                    <a:pt x="4540967" y="723192"/>
                  </a:lnTo>
                  <a:lnTo>
                    <a:pt x="4140751" y="722497"/>
                  </a:lnTo>
                  <a:lnTo>
                    <a:pt x="3949737" y="721698"/>
                  </a:lnTo>
                  <a:cubicBezTo>
                    <a:pt x="3938015" y="721698"/>
                    <a:pt x="3938281" y="695324"/>
                    <a:pt x="3949737" y="695324"/>
                  </a:cubicBezTo>
                  <a:cubicBezTo>
                    <a:pt x="4041115" y="694525"/>
                    <a:pt x="4075215" y="668683"/>
                    <a:pt x="4114377" y="613803"/>
                  </a:cubicBezTo>
                  <a:cubicBezTo>
                    <a:pt x="4153805" y="558390"/>
                    <a:pt x="4174052" y="472874"/>
                    <a:pt x="4174052" y="359917"/>
                  </a:cubicBezTo>
                  <a:cubicBezTo>
                    <a:pt x="4174052" y="239767"/>
                    <a:pt x="4154338" y="152918"/>
                    <a:pt x="4115709" y="102035"/>
                  </a:cubicBezTo>
                  <a:cubicBezTo>
                    <a:pt x="4077346" y="51683"/>
                    <a:pt x="4023532" y="26907"/>
                    <a:pt x="3951602" y="26907"/>
                  </a:cubicBezTo>
                  <a:cubicBezTo>
                    <a:pt x="3887131" y="26907"/>
                    <a:pt x="3838379" y="46622"/>
                    <a:pt x="3802414" y="86849"/>
                  </a:cubicBezTo>
                  <a:cubicBezTo>
                    <a:pt x="3766715" y="127077"/>
                    <a:pt x="3748599" y="179026"/>
                    <a:pt x="3748599" y="241366"/>
                  </a:cubicBezTo>
                  <a:cubicBezTo>
                    <a:pt x="3748599" y="302906"/>
                    <a:pt x="3765383" y="351658"/>
                    <a:pt x="3798151" y="386824"/>
                  </a:cubicBezTo>
                  <a:cubicBezTo>
                    <a:pt x="3831185" y="421990"/>
                    <a:pt x="3870081" y="439040"/>
                    <a:pt x="3916702" y="439040"/>
                  </a:cubicBezTo>
                  <a:cubicBezTo>
                    <a:pt x="3961459" y="439040"/>
                    <a:pt x="4001153" y="425720"/>
                    <a:pt x="4033921" y="399611"/>
                  </a:cubicBezTo>
                  <a:lnTo>
                    <a:pt x="4043245" y="392418"/>
                  </a:lnTo>
                  <a:cubicBezTo>
                    <a:pt x="4048840" y="388156"/>
                    <a:pt x="4056833" y="392418"/>
                    <a:pt x="4056300" y="399345"/>
                  </a:cubicBezTo>
                  <a:lnTo>
                    <a:pt x="4055501" y="411067"/>
                  </a:lnTo>
                  <a:cubicBezTo>
                    <a:pt x="4046709" y="546669"/>
                    <a:pt x="4007547" y="615402"/>
                    <a:pt x="3939613" y="615668"/>
                  </a:cubicBezTo>
                  <a:lnTo>
                    <a:pt x="3918567" y="616201"/>
                  </a:lnTo>
                  <a:lnTo>
                    <a:pt x="3795220" y="616201"/>
                  </a:lnTo>
                  <a:cubicBezTo>
                    <a:pt x="3788294" y="616201"/>
                    <a:pt x="3782433" y="621795"/>
                    <a:pt x="3782433" y="628722"/>
                  </a:cubicBezTo>
                  <a:lnTo>
                    <a:pt x="3781634" y="683336"/>
                  </a:lnTo>
                  <a:cubicBezTo>
                    <a:pt x="3781367" y="704914"/>
                    <a:pt x="3763251" y="722497"/>
                    <a:pt x="3741673" y="722497"/>
                  </a:cubicBezTo>
                  <a:lnTo>
                    <a:pt x="3606337" y="722497"/>
                  </a:lnTo>
                  <a:cubicBezTo>
                    <a:pt x="3588222" y="722497"/>
                    <a:pt x="3573303" y="708378"/>
                    <a:pt x="3572771" y="689996"/>
                  </a:cubicBezTo>
                  <a:lnTo>
                    <a:pt x="3572771" y="689463"/>
                  </a:lnTo>
                  <a:lnTo>
                    <a:pt x="3572771" y="607410"/>
                  </a:lnTo>
                  <a:cubicBezTo>
                    <a:pt x="3572771" y="605811"/>
                    <a:pt x="3571438" y="604479"/>
                    <a:pt x="3569840" y="604479"/>
                  </a:cubicBezTo>
                  <a:lnTo>
                    <a:pt x="3516558" y="604479"/>
                  </a:lnTo>
                  <a:cubicBezTo>
                    <a:pt x="3498976" y="604479"/>
                    <a:pt x="3484589" y="590093"/>
                    <a:pt x="3484589" y="572510"/>
                  </a:cubicBezTo>
                  <a:lnTo>
                    <a:pt x="3484589" y="51151"/>
                  </a:lnTo>
                  <a:cubicBezTo>
                    <a:pt x="3484589" y="43958"/>
                    <a:pt x="3478729" y="38363"/>
                    <a:pt x="3471802" y="38363"/>
                  </a:cubicBezTo>
                  <a:lnTo>
                    <a:pt x="3276792" y="38363"/>
                  </a:lnTo>
                  <a:cubicBezTo>
                    <a:pt x="3269599" y="38363"/>
                    <a:pt x="3263737" y="44224"/>
                    <a:pt x="3263737" y="51416"/>
                  </a:cubicBezTo>
                  <a:lnTo>
                    <a:pt x="3263737" y="111625"/>
                  </a:lnTo>
                  <a:cubicBezTo>
                    <a:pt x="3263737" y="116154"/>
                    <a:pt x="3267467" y="120150"/>
                    <a:pt x="3272263" y="120150"/>
                  </a:cubicBezTo>
                  <a:lnTo>
                    <a:pt x="3331139" y="120150"/>
                  </a:lnTo>
                  <a:cubicBezTo>
                    <a:pt x="3348722" y="120150"/>
                    <a:pt x="3362841" y="134270"/>
                    <a:pt x="3362841" y="151852"/>
                  </a:cubicBezTo>
                  <a:lnTo>
                    <a:pt x="3362841" y="565850"/>
                  </a:lnTo>
                  <a:cubicBezTo>
                    <a:pt x="3362841" y="587696"/>
                    <a:pt x="3345258" y="605278"/>
                    <a:pt x="3323413" y="605278"/>
                  </a:cubicBezTo>
                  <a:lnTo>
                    <a:pt x="3280255" y="605278"/>
                  </a:lnTo>
                  <a:cubicBezTo>
                    <a:pt x="3274393" y="605278"/>
                    <a:pt x="3269599" y="610074"/>
                    <a:pt x="3269599" y="615934"/>
                  </a:cubicBezTo>
                  <a:lnTo>
                    <a:pt x="3269599" y="686266"/>
                  </a:lnTo>
                  <a:cubicBezTo>
                    <a:pt x="3269599" y="696123"/>
                    <a:pt x="3265869" y="705181"/>
                    <a:pt x="3258943" y="712374"/>
                  </a:cubicBezTo>
                  <a:cubicBezTo>
                    <a:pt x="3252016" y="719301"/>
                    <a:pt x="3242958" y="723030"/>
                    <a:pt x="3233101" y="723030"/>
                  </a:cubicBezTo>
                  <a:lnTo>
                    <a:pt x="3232834" y="723030"/>
                  </a:lnTo>
                  <a:lnTo>
                    <a:pt x="3045017" y="721432"/>
                  </a:lnTo>
                  <a:lnTo>
                    <a:pt x="2941917" y="721432"/>
                  </a:lnTo>
                  <a:cubicBezTo>
                    <a:pt x="2935258" y="721432"/>
                    <a:pt x="2928863" y="717436"/>
                    <a:pt x="2926732" y="711042"/>
                  </a:cubicBezTo>
                  <a:cubicBezTo>
                    <a:pt x="2924068" y="703582"/>
                    <a:pt x="2927532" y="695324"/>
                    <a:pt x="2934725" y="692127"/>
                  </a:cubicBezTo>
                  <a:cubicBezTo>
                    <a:pt x="2965628" y="677208"/>
                    <a:pt x="3009851" y="643374"/>
                    <a:pt x="3030631" y="612471"/>
                  </a:cubicBezTo>
                  <a:cubicBezTo>
                    <a:pt x="3068727" y="555460"/>
                    <a:pt x="3087909" y="471009"/>
                    <a:pt x="3087909" y="361249"/>
                  </a:cubicBezTo>
                  <a:cubicBezTo>
                    <a:pt x="3087909" y="253354"/>
                    <a:pt x="3068994" y="169436"/>
                    <a:pt x="3031697" y="111625"/>
                  </a:cubicBezTo>
                  <a:cubicBezTo>
                    <a:pt x="2995199" y="54880"/>
                    <a:pt x="2942184" y="27174"/>
                    <a:pt x="2869188" y="27174"/>
                  </a:cubicBezTo>
                  <a:cubicBezTo>
                    <a:pt x="2796193" y="27174"/>
                    <a:pt x="2742911" y="54880"/>
                    <a:pt x="2706680" y="111891"/>
                  </a:cubicBezTo>
                  <a:cubicBezTo>
                    <a:pt x="2669649" y="169968"/>
                    <a:pt x="2650734" y="253886"/>
                    <a:pt x="2650734" y="360982"/>
                  </a:cubicBezTo>
                  <a:cubicBezTo>
                    <a:pt x="2650734" y="470210"/>
                    <a:pt x="2669915" y="554661"/>
                    <a:pt x="2708012" y="611938"/>
                  </a:cubicBezTo>
                  <a:cubicBezTo>
                    <a:pt x="2730390" y="645506"/>
                    <a:pt x="2774347" y="674278"/>
                    <a:pt x="2808447" y="688131"/>
                  </a:cubicBezTo>
                  <a:cubicBezTo>
                    <a:pt x="2814042" y="690529"/>
                    <a:pt x="2818305" y="695856"/>
                    <a:pt x="2818571" y="701984"/>
                  </a:cubicBezTo>
                  <a:cubicBezTo>
                    <a:pt x="2818837" y="710775"/>
                    <a:pt x="2811644" y="717702"/>
                    <a:pt x="2803386" y="717702"/>
                  </a:cubicBezTo>
                  <a:lnTo>
                    <a:pt x="2803119" y="717702"/>
                  </a:lnTo>
                  <a:lnTo>
                    <a:pt x="2684568" y="716104"/>
                  </a:lnTo>
                  <a:lnTo>
                    <a:pt x="2553229" y="714239"/>
                  </a:lnTo>
                  <a:cubicBezTo>
                    <a:pt x="2534314" y="713972"/>
                    <a:pt x="2519129" y="698787"/>
                    <a:pt x="2518862" y="679872"/>
                  </a:cubicBezTo>
                  <a:lnTo>
                    <a:pt x="2518596" y="670282"/>
                  </a:lnTo>
                  <a:lnTo>
                    <a:pt x="2519395" y="520561"/>
                  </a:lnTo>
                  <a:cubicBezTo>
                    <a:pt x="2519395" y="519495"/>
                    <a:pt x="2518862" y="518962"/>
                    <a:pt x="2518596" y="518429"/>
                  </a:cubicBezTo>
                  <a:cubicBezTo>
                    <a:pt x="2518330" y="517897"/>
                    <a:pt x="2517530" y="517630"/>
                    <a:pt x="2516465" y="517630"/>
                  </a:cubicBezTo>
                  <a:lnTo>
                    <a:pt x="2443203" y="517630"/>
                  </a:lnTo>
                  <a:cubicBezTo>
                    <a:pt x="2440272" y="517630"/>
                    <a:pt x="2437875" y="520028"/>
                    <a:pt x="2437875" y="522958"/>
                  </a:cubicBezTo>
                  <a:lnTo>
                    <a:pt x="2437875" y="581568"/>
                  </a:lnTo>
                  <a:cubicBezTo>
                    <a:pt x="2437875" y="594622"/>
                    <a:pt x="2427218" y="605278"/>
                    <a:pt x="2414164" y="605278"/>
                  </a:cubicBezTo>
                  <a:lnTo>
                    <a:pt x="2236737" y="605278"/>
                  </a:lnTo>
                  <a:cubicBezTo>
                    <a:pt x="2231941" y="605278"/>
                    <a:pt x="2227147" y="603946"/>
                    <a:pt x="2223683" y="601016"/>
                  </a:cubicBezTo>
                  <a:cubicBezTo>
                    <a:pt x="2217555" y="595954"/>
                    <a:pt x="2214892" y="588228"/>
                    <a:pt x="2216490" y="580502"/>
                  </a:cubicBezTo>
                  <a:cubicBezTo>
                    <a:pt x="2221019" y="560522"/>
                    <a:pt x="2230610" y="537877"/>
                    <a:pt x="2245529" y="513367"/>
                  </a:cubicBezTo>
                  <a:cubicBezTo>
                    <a:pt x="2263111" y="484329"/>
                    <a:pt x="2304138" y="447032"/>
                    <a:pt x="2371006" y="399345"/>
                  </a:cubicBezTo>
                  <a:cubicBezTo>
                    <a:pt x="2413365" y="369241"/>
                    <a:pt x="2442937" y="345797"/>
                    <a:pt x="2459454" y="330079"/>
                  </a:cubicBezTo>
                  <a:cubicBezTo>
                    <a:pt x="2475171" y="314894"/>
                    <a:pt x="2488492" y="295979"/>
                    <a:pt x="2498882" y="273334"/>
                  </a:cubicBezTo>
                  <a:cubicBezTo>
                    <a:pt x="2509272" y="251223"/>
                    <a:pt x="2514334" y="226447"/>
                    <a:pt x="2514334" y="200073"/>
                  </a:cubicBezTo>
                  <a:cubicBezTo>
                    <a:pt x="2514334" y="150254"/>
                    <a:pt x="2497550" y="110027"/>
                    <a:pt x="2463450" y="76726"/>
                  </a:cubicBezTo>
                  <a:cubicBezTo>
                    <a:pt x="2429083" y="43424"/>
                    <a:pt x="2381130" y="26641"/>
                    <a:pt x="2320655" y="26641"/>
                  </a:cubicBezTo>
                  <a:cubicBezTo>
                    <a:pt x="2283625" y="26641"/>
                    <a:pt x="2248991" y="33834"/>
                    <a:pt x="2217555" y="47687"/>
                  </a:cubicBezTo>
                  <a:cubicBezTo>
                    <a:pt x="2186919" y="61274"/>
                    <a:pt x="2162409" y="83652"/>
                    <a:pt x="2144561" y="114023"/>
                  </a:cubicBezTo>
                  <a:cubicBezTo>
                    <a:pt x="2128043" y="142262"/>
                    <a:pt x="2118985" y="184354"/>
                    <a:pt x="2117387" y="239234"/>
                  </a:cubicBezTo>
                  <a:cubicBezTo>
                    <a:pt x="2117387" y="240567"/>
                    <a:pt x="2118452" y="241632"/>
                    <a:pt x="2119784" y="241632"/>
                  </a:cubicBezTo>
                  <a:lnTo>
                    <a:pt x="2205567" y="245628"/>
                  </a:lnTo>
                  <a:cubicBezTo>
                    <a:pt x="2210896" y="245894"/>
                    <a:pt x="2215158" y="241898"/>
                    <a:pt x="2215691" y="236571"/>
                  </a:cubicBezTo>
                  <a:cubicBezTo>
                    <a:pt x="2218888" y="195543"/>
                    <a:pt x="2226347" y="165440"/>
                    <a:pt x="2238335" y="144926"/>
                  </a:cubicBezTo>
                  <a:cubicBezTo>
                    <a:pt x="2253255" y="118818"/>
                    <a:pt x="2278030" y="104965"/>
                    <a:pt x="2309200" y="104965"/>
                  </a:cubicBezTo>
                  <a:cubicBezTo>
                    <a:pt x="2331311" y="104965"/>
                    <a:pt x="2350227" y="113223"/>
                    <a:pt x="2365145" y="129475"/>
                  </a:cubicBezTo>
                  <a:cubicBezTo>
                    <a:pt x="2379798" y="145459"/>
                    <a:pt x="2386991" y="165706"/>
                    <a:pt x="2386991" y="189682"/>
                  </a:cubicBezTo>
                  <a:cubicBezTo>
                    <a:pt x="2386991" y="220319"/>
                    <a:pt x="2377933" y="248026"/>
                    <a:pt x="2359817" y="272535"/>
                  </a:cubicBezTo>
                  <a:cubicBezTo>
                    <a:pt x="2342767" y="295713"/>
                    <a:pt x="2308933" y="330346"/>
                    <a:pt x="2256451" y="378566"/>
                  </a:cubicBezTo>
                  <a:cubicBezTo>
                    <a:pt x="2218089" y="413998"/>
                    <a:pt x="2187984" y="446766"/>
                    <a:pt x="2166938" y="476337"/>
                  </a:cubicBezTo>
                  <a:cubicBezTo>
                    <a:pt x="2146159" y="505375"/>
                    <a:pt x="2130973" y="535746"/>
                    <a:pt x="2121915" y="566383"/>
                  </a:cubicBezTo>
                  <a:cubicBezTo>
                    <a:pt x="2114989" y="589560"/>
                    <a:pt x="2109661" y="639911"/>
                    <a:pt x="2108063" y="675343"/>
                  </a:cubicBezTo>
                  <a:cubicBezTo>
                    <a:pt x="2107263" y="696390"/>
                    <a:pt x="2090213" y="712640"/>
                    <a:pt x="2069167" y="712640"/>
                  </a:cubicBezTo>
                  <a:lnTo>
                    <a:pt x="2020148" y="712640"/>
                  </a:lnTo>
                  <a:lnTo>
                    <a:pt x="13833" y="712640"/>
                  </a:lnTo>
                  <a:cubicBezTo>
                    <a:pt x="7440" y="712640"/>
                    <a:pt x="1579" y="708378"/>
                    <a:pt x="247" y="701984"/>
                  </a:cubicBezTo>
                  <a:cubicBezTo>
                    <a:pt x="-1352" y="693459"/>
                    <a:pt x="5042" y="686000"/>
                    <a:pt x="13301" y="686000"/>
                  </a:cubicBezTo>
                  <a:lnTo>
                    <a:pt x="2020148" y="686000"/>
                  </a:lnTo>
                  <a:lnTo>
                    <a:pt x="2069167" y="686000"/>
                  </a:lnTo>
                  <a:cubicBezTo>
                    <a:pt x="2075827" y="686000"/>
                    <a:pt x="2081155" y="680938"/>
                    <a:pt x="2081421" y="674278"/>
                  </a:cubicBezTo>
                  <a:cubicBezTo>
                    <a:pt x="2082753" y="637780"/>
                    <a:pt x="2088614" y="584764"/>
                    <a:pt x="2096340" y="558923"/>
                  </a:cubicBezTo>
                  <a:cubicBezTo>
                    <a:pt x="2106197" y="525355"/>
                    <a:pt x="2122715" y="492322"/>
                    <a:pt x="2145359" y="460885"/>
                  </a:cubicBezTo>
                  <a:cubicBezTo>
                    <a:pt x="2167738" y="429983"/>
                    <a:pt x="2198907" y="395615"/>
                    <a:pt x="2238602" y="358851"/>
                  </a:cubicBezTo>
                  <a:cubicBezTo>
                    <a:pt x="2289219" y="312496"/>
                    <a:pt x="2322787" y="278130"/>
                    <a:pt x="2338505" y="256817"/>
                  </a:cubicBezTo>
                  <a:cubicBezTo>
                    <a:pt x="2353157" y="236836"/>
                    <a:pt x="2360350" y="214991"/>
                    <a:pt x="2360350" y="189682"/>
                  </a:cubicBezTo>
                  <a:cubicBezTo>
                    <a:pt x="2360350" y="172366"/>
                    <a:pt x="2355555" y="158512"/>
                    <a:pt x="2345431" y="147590"/>
                  </a:cubicBezTo>
                  <a:cubicBezTo>
                    <a:pt x="2335574" y="136934"/>
                    <a:pt x="2323852" y="131872"/>
                    <a:pt x="2309200" y="131872"/>
                  </a:cubicBezTo>
                  <a:cubicBezTo>
                    <a:pt x="2287088" y="131872"/>
                    <a:pt x="2271903" y="140397"/>
                    <a:pt x="2261247" y="158512"/>
                  </a:cubicBezTo>
                  <a:cubicBezTo>
                    <a:pt x="2251389" y="175296"/>
                    <a:pt x="2244995" y="202470"/>
                    <a:pt x="2242331" y="238968"/>
                  </a:cubicBezTo>
                  <a:cubicBezTo>
                    <a:pt x="2240733" y="258682"/>
                    <a:pt x="2224215" y="273334"/>
                    <a:pt x="2204501" y="272535"/>
                  </a:cubicBezTo>
                  <a:lnTo>
                    <a:pt x="2118719" y="268539"/>
                  </a:lnTo>
                  <a:cubicBezTo>
                    <a:pt x="2103001" y="267740"/>
                    <a:pt x="2090746" y="254420"/>
                    <a:pt x="2091012" y="238968"/>
                  </a:cubicBezTo>
                  <a:cubicBezTo>
                    <a:pt x="2092611" y="179559"/>
                    <a:pt x="2102734" y="133204"/>
                    <a:pt x="2121649" y="100969"/>
                  </a:cubicBezTo>
                  <a:cubicBezTo>
                    <a:pt x="2142429" y="65803"/>
                    <a:pt x="2170935" y="39695"/>
                    <a:pt x="2206633" y="23710"/>
                  </a:cubicBezTo>
                  <a:cubicBezTo>
                    <a:pt x="2241533" y="7992"/>
                    <a:pt x="2279895" y="0"/>
                    <a:pt x="2320655" y="0"/>
                  </a:cubicBezTo>
                  <a:close/>
                </a:path>
              </a:pathLst>
            </a:custGeom>
            <a:solidFill>
              <a:schemeClr val="accent2"/>
            </a:solidFill>
            <a:ln w="9525" cap="flat">
              <a:noFill/>
              <a:prstDash val="solid"/>
              <a:miter/>
            </a:ln>
          </p:spPr>
          <p:txBody>
            <a:bodyPr wrap="square" rtlCol="0" anchor="ctr">
              <a:noAutofit/>
            </a:bodyPr>
            <a:lstStyle/>
            <a:p>
              <a:endParaRPr lang="en-US"/>
            </a:p>
          </p:txBody>
        </p:sp>
        <p:sp>
          <p:nvSpPr>
            <p:cNvPr id="6" name="Freeform: Shape 5">
              <a:extLst>
                <a:ext uri="{FF2B5EF4-FFF2-40B4-BE49-F238E27FC236}">
                  <a16:creationId xmlns:a16="http://schemas.microsoft.com/office/drawing/2014/main" id="{BB4ADEB2-9858-4A7B-AE74-51CFC39D0568}"/>
                </a:ext>
              </a:extLst>
            </p:cNvPr>
            <p:cNvSpPr/>
            <p:nvPr/>
          </p:nvSpPr>
          <p:spPr>
            <a:xfrm>
              <a:off x="11477118" y="5890245"/>
              <a:ext cx="258415" cy="293048"/>
            </a:xfrm>
            <a:custGeom>
              <a:avLst/>
              <a:gdLst>
                <a:gd name="connsiteX0" fmla="*/ 440715 w 533434"/>
                <a:gd name="connsiteY0" fmla="*/ 250808 h 604925"/>
                <a:gd name="connsiteX1" fmla="*/ 335252 w 533434"/>
                <a:gd name="connsiteY1" fmla="*/ 523875 h 604925"/>
                <a:gd name="connsiteX2" fmla="*/ 96381 w 533434"/>
                <a:gd name="connsiteY2" fmla="*/ 354677 h 604925"/>
                <a:gd name="connsiteX3" fmla="*/ 201843 w 533434"/>
                <a:gd name="connsiteY3" fmla="*/ 81610 h 604925"/>
                <a:gd name="connsiteX4" fmla="*/ 440715 w 533434"/>
                <a:gd name="connsiteY4" fmla="*/ 250808 h 604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434" h="604925">
                  <a:moveTo>
                    <a:pt x="440715" y="250808"/>
                  </a:moveTo>
                  <a:cubicBezTo>
                    <a:pt x="477555" y="372936"/>
                    <a:pt x="430337" y="495192"/>
                    <a:pt x="335252" y="523875"/>
                  </a:cubicBezTo>
                  <a:cubicBezTo>
                    <a:pt x="240167" y="552557"/>
                    <a:pt x="133221" y="476805"/>
                    <a:pt x="96381" y="354677"/>
                  </a:cubicBezTo>
                  <a:cubicBezTo>
                    <a:pt x="59541" y="232549"/>
                    <a:pt x="106758" y="110293"/>
                    <a:pt x="201843" y="81610"/>
                  </a:cubicBezTo>
                  <a:cubicBezTo>
                    <a:pt x="296928" y="52928"/>
                    <a:pt x="403875" y="128680"/>
                    <a:pt x="440715" y="250808"/>
                  </a:cubicBezTo>
                  <a:close/>
                </a:path>
              </a:pathLst>
            </a:custGeom>
            <a:noFill/>
            <a:ln w="28575" cap="flat">
              <a:solidFill>
                <a:schemeClr val="accent2"/>
              </a:solid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00C44094-553E-44B1-8AA3-A91943ABDA2A}"/>
                </a:ext>
              </a:extLst>
            </p:cNvPr>
            <p:cNvSpPr/>
            <p:nvPr/>
          </p:nvSpPr>
          <p:spPr>
            <a:xfrm>
              <a:off x="10433420" y="5924696"/>
              <a:ext cx="186485" cy="506174"/>
            </a:xfrm>
            <a:custGeom>
              <a:avLst/>
              <a:gdLst>
                <a:gd name="connsiteX0" fmla="*/ 190551 w 384952"/>
                <a:gd name="connsiteY0" fmla="*/ 1041847 h 1044871"/>
                <a:gd name="connsiteX1" fmla="*/ 42620 w 384952"/>
                <a:gd name="connsiteY1" fmla="*/ 898315 h 1044871"/>
                <a:gd name="connsiteX2" fmla="*/ 4124 w 384952"/>
                <a:gd name="connsiteY2" fmla="*/ 523811 h 1044871"/>
                <a:gd name="connsiteX3" fmla="*/ 42069 w 384952"/>
                <a:gd name="connsiteY3" fmla="*/ 151506 h 1044871"/>
                <a:gd name="connsiteX4" fmla="*/ 192201 w 384952"/>
                <a:gd name="connsiteY4" fmla="*/ 4124 h 1044871"/>
                <a:gd name="connsiteX5" fmla="*/ 342333 w 384952"/>
                <a:gd name="connsiteY5" fmla="*/ 148207 h 1044871"/>
                <a:gd name="connsiteX6" fmla="*/ 380828 w 384952"/>
                <a:gd name="connsiteY6" fmla="*/ 523261 h 1044871"/>
                <a:gd name="connsiteX7" fmla="*/ 352231 w 384952"/>
                <a:gd name="connsiteY7" fmla="*/ 848821 h 1044871"/>
                <a:gd name="connsiteX8" fmla="*/ 190551 w 384952"/>
                <a:gd name="connsiteY8" fmla="*/ 1041847 h 1044871"/>
                <a:gd name="connsiteX9" fmla="*/ 192201 w 384952"/>
                <a:gd name="connsiteY9" fmla="*/ 59118 h 1044871"/>
                <a:gd name="connsiteX10" fmla="*/ 94313 w 384952"/>
                <a:gd name="connsiteY10" fmla="*/ 166905 h 1044871"/>
                <a:gd name="connsiteX11" fmla="*/ 58567 w 384952"/>
                <a:gd name="connsiteY11" fmla="*/ 524361 h 1044871"/>
                <a:gd name="connsiteX12" fmla="*/ 94863 w 384952"/>
                <a:gd name="connsiteY12" fmla="*/ 882917 h 1044871"/>
                <a:gd name="connsiteX13" fmla="*/ 190001 w 384952"/>
                <a:gd name="connsiteY13" fmla="*/ 987404 h 1044871"/>
                <a:gd name="connsiteX14" fmla="*/ 297788 w 384952"/>
                <a:gd name="connsiteY14" fmla="*/ 840022 h 1044871"/>
                <a:gd name="connsiteX15" fmla="*/ 325284 w 384952"/>
                <a:gd name="connsiteY15" fmla="*/ 523261 h 1044871"/>
                <a:gd name="connsiteX16" fmla="*/ 288989 w 384952"/>
                <a:gd name="connsiteY16" fmla="*/ 164155 h 1044871"/>
                <a:gd name="connsiteX17" fmla="*/ 192201 w 384952"/>
                <a:gd name="connsiteY17" fmla="*/ 59118 h 104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4952" h="1044871">
                  <a:moveTo>
                    <a:pt x="190551" y="1041847"/>
                  </a:moveTo>
                  <a:cubicBezTo>
                    <a:pt x="121260" y="1041847"/>
                    <a:pt x="71216" y="993453"/>
                    <a:pt x="42620" y="898315"/>
                  </a:cubicBezTo>
                  <a:cubicBezTo>
                    <a:pt x="16773" y="813625"/>
                    <a:pt x="4124" y="687141"/>
                    <a:pt x="4124" y="523811"/>
                  </a:cubicBezTo>
                  <a:cubicBezTo>
                    <a:pt x="4124" y="363780"/>
                    <a:pt x="16773" y="238396"/>
                    <a:pt x="42069" y="151506"/>
                  </a:cubicBezTo>
                  <a:cubicBezTo>
                    <a:pt x="70116" y="53618"/>
                    <a:pt x="120710" y="4124"/>
                    <a:pt x="192201" y="4124"/>
                  </a:cubicBezTo>
                  <a:cubicBezTo>
                    <a:pt x="263143" y="4124"/>
                    <a:pt x="313186" y="52519"/>
                    <a:pt x="342333" y="148207"/>
                  </a:cubicBezTo>
                  <a:cubicBezTo>
                    <a:pt x="368179" y="233446"/>
                    <a:pt x="380828" y="359381"/>
                    <a:pt x="380828" y="523261"/>
                  </a:cubicBezTo>
                  <a:cubicBezTo>
                    <a:pt x="380828" y="624998"/>
                    <a:pt x="371479" y="734435"/>
                    <a:pt x="352231" y="848821"/>
                  </a:cubicBezTo>
                  <a:cubicBezTo>
                    <a:pt x="331334" y="976955"/>
                    <a:pt x="276891" y="1041847"/>
                    <a:pt x="190551" y="1041847"/>
                  </a:cubicBezTo>
                  <a:close/>
                  <a:moveTo>
                    <a:pt x="192201" y="59118"/>
                  </a:moveTo>
                  <a:cubicBezTo>
                    <a:pt x="175703" y="59118"/>
                    <a:pt x="125659" y="59118"/>
                    <a:pt x="94313" y="166905"/>
                  </a:cubicBezTo>
                  <a:cubicBezTo>
                    <a:pt x="70666" y="248844"/>
                    <a:pt x="58567" y="369280"/>
                    <a:pt x="58567" y="524361"/>
                  </a:cubicBezTo>
                  <a:cubicBezTo>
                    <a:pt x="58567" y="682191"/>
                    <a:pt x="70666" y="803176"/>
                    <a:pt x="94863" y="882917"/>
                  </a:cubicBezTo>
                  <a:cubicBezTo>
                    <a:pt x="126759" y="987404"/>
                    <a:pt x="174604" y="987404"/>
                    <a:pt x="190001" y="987404"/>
                  </a:cubicBezTo>
                  <a:cubicBezTo>
                    <a:pt x="210899" y="987404"/>
                    <a:pt x="273591" y="987404"/>
                    <a:pt x="297788" y="840022"/>
                  </a:cubicBezTo>
                  <a:cubicBezTo>
                    <a:pt x="315936" y="728386"/>
                    <a:pt x="325284" y="621699"/>
                    <a:pt x="325284" y="523261"/>
                  </a:cubicBezTo>
                  <a:cubicBezTo>
                    <a:pt x="325284" y="365430"/>
                    <a:pt x="313186" y="244445"/>
                    <a:pt x="288989" y="164155"/>
                  </a:cubicBezTo>
                  <a:cubicBezTo>
                    <a:pt x="258193" y="59118"/>
                    <a:pt x="208699" y="59118"/>
                    <a:pt x="192201" y="59118"/>
                  </a:cubicBezTo>
                  <a:close/>
                </a:path>
              </a:pathLst>
            </a:custGeom>
            <a:solidFill>
              <a:schemeClr val="accent2"/>
            </a:solidFill>
            <a:ln w="9525" cap="flat">
              <a:noFill/>
              <a:prstDash val="solid"/>
              <a:miter/>
            </a:ln>
          </p:spPr>
          <p:txBody>
            <a:bodyPr rtlCol="0" anchor="ctr"/>
            <a:lstStyle/>
            <a:p>
              <a:endParaRPr lang="en-US"/>
            </a:p>
          </p:txBody>
        </p:sp>
        <p:cxnSp>
          <p:nvCxnSpPr>
            <p:cNvPr id="8" name="Straight Connector 7">
              <a:extLst>
                <a:ext uri="{FF2B5EF4-FFF2-40B4-BE49-F238E27FC236}">
                  <a16:creationId xmlns:a16="http://schemas.microsoft.com/office/drawing/2014/main" id="{6E6F65D3-6563-4713-9BE8-7CF9A9390645}"/>
                </a:ext>
              </a:extLst>
            </p:cNvPr>
            <p:cNvCxnSpPr>
              <a:cxnSpLocks/>
            </p:cNvCxnSpPr>
            <p:nvPr/>
          </p:nvCxnSpPr>
          <p:spPr>
            <a:xfrm>
              <a:off x="0" y="6503154"/>
              <a:ext cx="8181474"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9" name="Rectangle 8">
            <a:extLst>
              <a:ext uri="{FF2B5EF4-FFF2-40B4-BE49-F238E27FC236}">
                <a16:creationId xmlns:a16="http://schemas.microsoft.com/office/drawing/2014/main" id="{4CCF9E78-6BBC-4373-8848-FD3950FEF73B}"/>
              </a:ext>
            </a:extLst>
          </p:cNvPr>
          <p:cNvSpPr/>
          <p:nvPr userDrawn="1"/>
        </p:nvSpPr>
        <p:spPr>
          <a:xfrm>
            <a:off x="0" y="6485021"/>
            <a:ext cx="12192000" cy="3729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717405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cxnSp>
        <p:nvCxnSpPr>
          <p:cNvPr id="8" name="Straight Connector 7">
            <a:extLst>
              <a:ext uri="{FF2B5EF4-FFF2-40B4-BE49-F238E27FC236}">
                <a16:creationId xmlns:a16="http://schemas.microsoft.com/office/drawing/2014/main" id="{6E6F65D3-6563-4713-9BE8-7CF9A9390645}"/>
              </a:ext>
            </a:extLst>
          </p:cNvPr>
          <p:cNvCxnSpPr>
            <a:cxnSpLocks/>
          </p:cNvCxnSpPr>
          <p:nvPr/>
        </p:nvCxnSpPr>
        <p:spPr>
          <a:xfrm>
            <a:off x="0" y="6423750"/>
            <a:ext cx="12192000"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4CCF9E78-6BBC-4373-8848-FD3950FEF73B}"/>
              </a:ext>
            </a:extLst>
          </p:cNvPr>
          <p:cNvSpPr/>
          <p:nvPr userDrawn="1"/>
        </p:nvSpPr>
        <p:spPr>
          <a:xfrm>
            <a:off x="0" y="6485021"/>
            <a:ext cx="12192000" cy="3729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094007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8B0E9180-5F9B-4195-9329-D4333F8A63E8}"/>
              </a:ext>
            </a:extLst>
          </p:cNvPr>
          <p:cNvSpPr>
            <a:spLocks noGrp="1"/>
          </p:cNvSpPr>
          <p:nvPr>
            <p:ph type="pic" sz="quarter" idx="10" hasCustomPrompt="1"/>
          </p:nvPr>
        </p:nvSpPr>
        <p:spPr>
          <a:xfrm rot="21355416">
            <a:off x="4737054" y="311641"/>
            <a:ext cx="6923157" cy="3844781"/>
          </a:xfrm>
          <a:custGeom>
            <a:avLst/>
            <a:gdLst>
              <a:gd name="connsiteX0" fmla="*/ 4127094 w 6923157"/>
              <a:gd name="connsiteY0" fmla="*/ 2650274 h 3844781"/>
              <a:gd name="connsiteX1" fmla="*/ 4120952 w 6923157"/>
              <a:gd name="connsiteY1" fmla="*/ 2652027 h 3844781"/>
              <a:gd name="connsiteX2" fmla="*/ 4121694 w 6923157"/>
              <a:gd name="connsiteY2" fmla="*/ 2652798 h 3844781"/>
              <a:gd name="connsiteX3" fmla="*/ 4123622 w 6923157"/>
              <a:gd name="connsiteY3" fmla="*/ 2654447 h 3844781"/>
              <a:gd name="connsiteX4" fmla="*/ 4042165 w 6923157"/>
              <a:gd name="connsiteY4" fmla="*/ 2624169 h 3844781"/>
              <a:gd name="connsiteX5" fmla="*/ 4033090 w 6923157"/>
              <a:gd name="connsiteY5" fmla="*/ 2625954 h 3844781"/>
              <a:gd name="connsiteX6" fmla="*/ 4032096 w 6923157"/>
              <a:gd name="connsiteY6" fmla="*/ 2627139 h 3844781"/>
              <a:gd name="connsiteX7" fmla="*/ 4039066 w 6923157"/>
              <a:gd name="connsiteY7" fmla="*/ 2637438 h 3844781"/>
              <a:gd name="connsiteX8" fmla="*/ 4040573 w 6923157"/>
              <a:gd name="connsiteY8" fmla="*/ 2642238 h 3844781"/>
              <a:gd name="connsiteX9" fmla="*/ 4050273 w 6923157"/>
              <a:gd name="connsiteY9" fmla="*/ 2643511 h 3844781"/>
              <a:gd name="connsiteX10" fmla="*/ 4050295 w 6923157"/>
              <a:gd name="connsiteY10" fmla="*/ 2643480 h 3844781"/>
              <a:gd name="connsiteX11" fmla="*/ 4049615 w 6923157"/>
              <a:gd name="connsiteY11" fmla="*/ 2633721 h 3844781"/>
              <a:gd name="connsiteX12" fmla="*/ 4042165 w 6923157"/>
              <a:gd name="connsiteY12" fmla="*/ 2624169 h 3844781"/>
              <a:gd name="connsiteX13" fmla="*/ 4268802 w 6923157"/>
              <a:gd name="connsiteY13" fmla="*/ 2636824 h 3844781"/>
              <a:gd name="connsiteX14" fmla="*/ 4256851 w 6923157"/>
              <a:gd name="connsiteY14" fmla="*/ 2652632 h 3844781"/>
              <a:gd name="connsiteX15" fmla="*/ 4274805 w 6923157"/>
              <a:gd name="connsiteY15" fmla="*/ 2655317 h 3844781"/>
              <a:gd name="connsiteX16" fmla="*/ 4275574 w 6923157"/>
              <a:gd name="connsiteY16" fmla="*/ 2653477 h 3844781"/>
              <a:gd name="connsiteX17" fmla="*/ 4287193 w 6923157"/>
              <a:gd name="connsiteY17" fmla="*/ 2642347 h 3844781"/>
              <a:gd name="connsiteX18" fmla="*/ 4268802 w 6923157"/>
              <a:gd name="connsiteY18" fmla="*/ 2636824 h 3844781"/>
              <a:gd name="connsiteX19" fmla="*/ 5509053 w 6923157"/>
              <a:gd name="connsiteY19" fmla="*/ 15735 h 3844781"/>
              <a:gd name="connsiteX20" fmla="*/ 5568007 w 6923157"/>
              <a:gd name="connsiteY20" fmla="*/ 34782 h 3844781"/>
              <a:gd name="connsiteX21" fmla="*/ 5582209 w 6923157"/>
              <a:gd name="connsiteY21" fmla="*/ 34308 h 3844781"/>
              <a:gd name="connsiteX22" fmla="*/ 5615414 w 6923157"/>
              <a:gd name="connsiteY22" fmla="*/ 29649 h 3844781"/>
              <a:gd name="connsiteX23" fmla="*/ 5664202 w 6923157"/>
              <a:gd name="connsiteY23" fmla="*/ 37982 h 3844781"/>
              <a:gd name="connsiteX24" fmla="*/ 5739604 w 6923157"/>
              <a:gd name="connsiteY24" fmla="*/ 53203 h 3844781"/>
              <a:gd name="connsiteX25" fmla="*/ 5783946 w 6923157"/>
              <a:gd name="connsiteY25" fmla="*/ 56089 h 3844781"/>
              <a:gd name="connsiteX26" fmla="*/ 5846832 w 6923157"/>
              <a:gd name="connsiteY26" fmla="*/ 50301 h 3844781"/>
              <a:gd name="connsiteX27" fmla="*/ 5882235 w 6923157"/>
              <a:gd name="connsiteY27" fmla="*/ 54440 h 3844781"/>
              <a:gd name="connsiteX28" fmla="*/ 5891942 w 6923157"/>
              <a:gd name="connsiteY28" fmla="*/ 60666 h 3844781"/>
              <a:gd name="connsiteX29" fmla="*/ 5893015 w 6923157"/>
              <a:gd name="connsiteY29" fmla="*/ 71140 h 3844781"/>
              <a:gd name="connsiteX30" fmla="*/ 5905430 w 6923157"/>
              <a:gd name="connsiteY30" fmla="*/ 78505 h 3844781"/>
              <a:gd name="connsiteX31" fmla="*/ 5943179 w 6923157"/>
              <a:gd name="connsiteY31" fmla="*/ 54995 h 3844781"/>
              <a:gd name="connsiteX32" fmla="*/ 5957381 w 6923157"/>
              <a:gd name="connsiteY32" fmla="*/ 54521 h 3844781"/>
              <a:gd name="connsiteX33" fmla="*/ 5957638 w 6923157"/>
              <a:gd name="connsiteY33" fmla="*/ 69662 h 3844781"/>
              <a:gd name="connsiteX34" fmla="*/ 5967294 w 6923157"/>
              <a:gd name="connsiteY34" fmla="*/ 88037 h 3844781"/>
              <a:gd name="connsiteX35" fmla="*/ 5979250 w 6923157"/>
              <a:gd name="connsiteY35" fmla="*/ 90913 h 3844781"/>
              <a:gd name="connsiteX36" fmla="*/ 5985739 w 6923157"/>
              <a:gd name="connsiteY36" fmla="*/ 103664 h 3844781"/>
              <a:gd name="connsiteX37" fmla="*/ 5985535 w 6923157"/>
              <a:gd name="connsiteY37" fmla="*/ 114315 h 3844781"/>
              <a:gd name="connsiteX38" fmla="*/ 5995906 w 6923157"/>
              <a:gd name="connsiteY38" fmla="*/ 114378 h 3844781"/>
              <a:gd name="connsiteX39" fmla="*/ 6027833 w 6923157"/>
              <a:gd name="connsiteY39" fmla="*/ 109899 h 3844781"/>
              <a:gd name="connsiteX40" fmla="*/ 6120345 w 6923157"/>
              <a:gd name="connsiteY40" fmla="*/ 77188 h 3844781"/>
              <a:gd name="connsiteX41" fmla="*/ 6133167 w 6923157"/>
              <a:gd name="connsiteY41" fmla="*/ 63247 h 3844781"/>
              <a:gd name="connsiteX42" fmla="*/ 6131482 w 6923157"/>
              <a:gd name="connsiteY42" fmla="*/ 84731 h 3844781"/>
              <a:gd name="connsiteX43" fmla="*/ 6148292 w 6923157"/>
              <a:gd name="connsiteY43" fmla="*/ 109692 h 3844781"/>
              <a:gd name="connsiteX44" fmla="*/ 6266453 w 6923157"/>
              <a:gd name="connsiteY44" fmla="*/ 124986 h 3844781"/>
              <a:gd name="connsiteX45" fmla="*/ 6309365 w 6923157"/>
              <a:gd name="connsiteY45" fmla="*/ 126553 h 3844781"/>
              <a:gd name="connsiteX46" fmla="*/ 6323161 w 6923157"/>
              <a:gd name="connsiteY46" fmla="*/ 147384 h 3844781"/>
              <a:gd name="connsiteX47" fmla="*/ 6346711 w 6923157"/>
              <a:gd name="connsiteY47" fmla="*/ 162293 h 3844781"/>
              <a:gd name="connsiteX48" fmla="*/ 6373685 w 6923157"/>
              <a:gd name="connsiteY48" fmla="*/ 160026 h 3844781"/>
              <a:gd name="connsiteX49" fmla="*/ 6390287 w 6923157"/>
              <a:gd name="connsiteY49" fmla="*/ 157697 h 3844781"/>
              <a:gd name="connsiteX50" fmla="*/ 6411539 w 6923157"/>
              <a:gd name="connsiteY50" fmla="*/ 150162 h 3844781"/>
              <a:gd name="connsiteX51" fmla="*/ 6428754 w 6923157"/>
              <a:gd name="connsiteY51" fmla="*/ 153817 h 3844781"/>
              <a:gd name="connsiteX52" fmla="*/ 6441476 w 6923157"/>
              <a:gd name="connsiteY52" fmla="*/ 164175 h 3844781"/>
              <a:gd name="connsiteX53" fmla="*/ 6461400 w 6923157"/>
              <a:gd name="connsiteY53" fmla="*/ 168968 h 3844781"/>
              <a:gd name="connsiteX54" fmla="*/ 6483977 w 6923157"/>
              <a:gd name="connsiteY54" fmla="*/ 149104 h 3844781"/>
              <a:gd name="connsiteX55" fmla="*/ 6485561 w 6923157"/>
              <a:gd name="connsiteY55" fmla="*/ 151918 h 3844781"/>
              <a:gd name="connsiteX56" fmla="*/ 6488426 w 6923157"/>
              <a:gd name="connsiteY56" fmla="*/ 192495 h 3844781"/>
              <a:gd name="connsiteX57" fmla="*/ 6493024 w 6923157"/>
              <a:gd name="connsiteY57" fmla="*/ 199438 h 3844781"/>
              <a:gd name="connsiteX58" fmla="*/ 6542118 w 6923157"/>
              <a:gd name="connsiteY58" fmla="*/ 210763 h 3844781"/>
              <a:gd name="connsiteX59" fmla="*/ 6563778 w 6923157"/>
              <a:gd name="connsiteY59" fmla="*/ 219867 h 3844781"/>
              <a:gd name="connsiteX60" fmla="*/ 6566079 w 6923157"/>
              <a:gd name="connsiteY60" fmla="*/ 242309 h 3844781"/>
              <a:gd name="connsiteX61" fmla="*/ 6534254 w 6923157"/>
              <a:gd name="connsiteY61" fmla="*/ 260435 h 3844781"/>
              <a:gd name="connsiteX62" fmla="*/ 6500486 w 6923157"/>
              <a:gd name="connsiteY62" fmla="*/ 246959 h 3844781"/>
              <a:gd name="connsiteX63" fmla="*/ 6469425 w 6923157"/>
              <a:gd name="connsiteY63" fmla="*/ 234623 h 3844781"/>
              <a:gd name="connsiteX64" fmla="*/ 6437038 w 6923157"/>
              <a:gd name="connsiteY64" fmla="*/ 234614 h 3844781"/>
              <a:gd name="connsiteX65" fmla="*/ 6406030 w 6923157"/>
              <a:gd name="connsiteY65" fmla="*/ 248070 h 3844781"/>
              <a:gd name="connsiteX66" fmla="*/ 6337319 w 6923157"/>
              <a:gd name="connsiteY66" fmla="*/ 234945 h 3844781"/>
              <a:gd name="connsiteX67" fmla="*/ 6283169 w 6923157"/>
              <a:gd name="connsiteY67" fmla="*/ 250132 h 3844781"/>
              <a:gd name="connsiteX68" fmla="*/ 6261153 w 6923157"/>
              <a:gd name="connsiteY68" fmla="*/ 250186 h 3844781"/>
              <a:gd name="connsiteX69" fmla="*/ 6130883 w 6923157"/>
              <a:gd name="connsiteY69" fmla="*/ 230520 h 3844781"/>
              <a:gd name="connsiteX70" fmla="*/ 6110296 w 6923157"/>
              <a:gd name="connsiteY70" fmla="*/ 231890 h 3844781"/>
              <a:gd name="connsiteX71" fmla="*/ 6095786 w 6923157"/>
              <a:gd name="connsiteY71" fmla="*/ 229372 h 3844781"/>
              <a:gd name="connsiteX72" fmla="*/ 6097628 w 6923157"/>
              <a:gd name="connsiteY72" fmla="*/ 247327 h 3844781"/>
              <a:gd name="connsiteX73" fmla="*/ 6091193 w 6923157"/>
              <a:gd name="connsiteY73" fmla="*/ 260372 h 3844781"/>
              <a:gd name="connsiteX74" fmla="*/ 6067744 w 6923157"/>
              <a:gd name="connsiteY74" fmla="*/ 259109 h 3844781"/>
              <a:gd name="connsiteX75" fmla="*/ 6018293 w 6923157"/>
              <a:gd name="connsiteY75" fmla="*/ 256941 h 3844781"/>
              <a:gd name="connsiteX76" fmla="*/ 6012571 w 6923157"/>
              <a:gd name="connsiteY76" fmla="*/ 251672 h 3844781"/>
              <a:gd name="connsiteX77" fmla="*/ 5987896 w 6923157"/>
              <a:gd name="connsiteY77" fmla="*/ 238440 h 3844781"/>
              <a:gd name="connsiteX78" fmla="*/ 5872086 w 6923157"/>
              <a:gd name="connsiteY78" fmla="*/ 233441 h 3844781"/>
              <a:gd name="connsiteX79" fmla="*/ 5861868 w 6923157"/>
              <a:gd name="connsiteY79" fmla="*/ 234874 h 3844781"/>
              <a:gd name="connsiteX80" fmla="*/ 5835099 w 6923157"/>
              <a:gd name="connsiteY80" fmla="*/ 226487 h 3844781"/>
              <a:gd name="connsiteX81" fmla="*/ 5809096 w 6923157"/>
              <a:gd name="connsiteY81" fmla="*/ 225583 h 3844781"/>
              <a:gd name="connsiteX82" fmla="*/ 5796583 w 6923157"/>
              <a:gd name="connsiteY82" fmla="*/ 242516 h 3844781"/>
              <a:gd name="connsiteX83" fmla="*/ 5775585 w 6923157"/>
              <a:gd name="connsiteY83" fmla="*/ 227250 h 3844781"/>
              <a:gd name="connsiteX84" fmla="*/ 5746058 w 6923157"/>
              <a:gd name="connsiteY84" fmla="*/ 229875 h 3844781"/>
              <a:gd name="connsiteX85" fmla="*/ 5706471 w 6923157"/>
              <a:gd name="connsiteY85" fmla="*/ 273373 h 3844781"/>
              <a:gd name="connsiteX86" fmla="*/ 5705346 w 6923157"/>
              <a:gd name="connsiteY86" fmla="*/ 275048 h 3844781"/>
              <a:gd name="connsiteX87" fmla="*/ 5685169 w 6923157"/>
              <a:gd name="connsiteY87" fmla="*/ 293056 h 3844781"/>
              <a:gd name="connsiteX88" fmla="*/ 5511940 w 6923157"/>
              <a:gd name="connsiteY88" fmla="*/ 283972 h 3844781"/>
              <a:gd name="connsiteX89" fmla="*/ 5401850 w 6923157"/>
              <a:gd name="connsiteY89" fmla="*/ 284240 h 3844781"/>
              <a:gd name="connsiteX90" fmla="*/ 5271889 w 6923157"/>
              <a:gd name="connsiteY90" fmla="*/ 267567 h 3844781"/>
              <a:gd name="connsiteX91" fmla="*/ 5177228 w 6923157"/>
              <a:gd name="connsiteY91" fmla="*/ 279331 h 3844781"/>
              <a:gd name="connsiteX92" fmla="*/ 5139732 w 6923157"/>
              <a:gd name="connsiteY92" fmla="*/ 280040 h 3844781"/>
              <a:gd name="connsiteX93" fmla="*/ 5058709 w 6923157"/>
              <a:gd name="connsiteY93" fmla="*/ 273193 h 3844781"/>
              <a:gd name="connsiteX94" fmla="*/ 4984023 w 6923157"/>
              <a:gd name="connsiteY94" fmla="*/ 277602 h 3844781"/>
              <a:gd name="connsiteX95" fmla="*/ 4870257 w 6923157"/>
              <a:gd name="connsiteY95" fmla="*/ 279905 h 3844781"/>
              <a:gd name="connsiteX96" fmla="*/ 4799402 w 6923157"/>
              <a:gd name="connsiteY96" fmla="*/ 283776 h 3844781"/>
              <a:gd name="connsiteX97" fmla="*/ 4645891 w 6923157"/>
              <a:gd name="connsiteY97" fmla="*/ 290136 h 3844781"/>
              <a:gd name="connsiteX98" fmla="*/ 4493454 w 6923157"/>
              <a:gd name="connsiteY98" fmla="*/ 306971 h 3844781"/>
              <a:gd name="connsiteX99" fmla="*/ 4389242 w 6923157"/>
              <a:gd name="connsiteY99" fmla="*/ 314005 h 3844781"/>
              <a:gd name="connsiteX100" fmla="*/ 4227047 w 6923157"/>
              <a:gd name="connsiteY100" fmla="*/ 336762 h 3844781"/>
              <a:gd name="connsiteX101" fmla="*/ 4144697 w 6923157"/>
              <a:gd name="connsiteY101" fmla="*/ 342246 h 3844781"/>
              <a:gd name="connsiteX102" fmla="*/ 4048252 w 6923157"/>
              <a:gd name="connsiteY102" fmla="*/ 361849 h 3844781"/>
              <a:gd name="connsiteX103" fmla="*/ 3988227 w 6923157"/>
              <a:gd name="connsiteY103" fmla="*/ 370271 h 3844781"/>
              <a:gd name="connsiteX104" fmla="*/ 3924064 w 6923157"/>
              <a:gd name="connsiteY104" fmla="*/ 376237 h 3844781"/>
              <a:gd name="connsiteX105" fmla="*/ 3846110 w 6923157"/>
              <a:gd name="connsiteY105" fmla="*/ 399317 h 3844781"/>
              <a:gd name="connsiteX106" fmla="*/ 3738322 w 6923157"/>
              <a:gd name="connsiteY106" fmla="*/ 422029 h 3844781"/>
              <a:gd name="connsiteX107" fmla="*/ 3594111 w 6923157"/>
              <a:gd name="connsiteY107" fmla="*/ 455923 h 3844781"/>
              <a:gd name="connsiteX108" fmla="*/ 3509312 w 6923157"/>
              <a:gd name="connsiteY108" fmla="*/ 475409 h 3844781"/>
              <a:gd name="connsiteX109" fmla="*/ 3376799 w 6923157"/>
              <a:gd name="connsiteY109" fmla="*/ 497038 h 3844781"/>
              <a:gd name="connsiteX110" fmla="*/ 3368778 w 6923157"/>
              <a:gd name="connsiteY110" fmla="*/ 507270 h 3844781"/>
              <a:gd name="connsiteX111" fmla="*/ 3383238 w 6923157"/>
              <a:gd name="connsiteY111" fmla="*/ 521937 h 3844781"/>
              <a:gd name="connsiteX112" fmla="*/ 3409904 w 6923157"/>
              <a:gd name="connsiteY112" fmla="*/ 516676 h 3844781"/>
              <a:gd name="connsiteX113" fmla="*/ 3984042 w 6923157"/>
              <a:gd name="connsiteY113" fmla="*/ 417907 h 3844781"/>
              <a:gd name="connsiteX114" fmla="*/ 4513535 w 6923157"/>
              <a:gd name="connsiteY114" fmla="*/ 351205 h 3844781"/>
              <a:gd name="connsiteX115" fmla="*/ 4854731 w 6923157"/>
              <a:gd name="connsiteY115" fmla="*/ 330651 h 3844781"/>
              <a:gd name="connsiteX116" fmla="*/ 5153579 w 6923157"/>
              <a:gd name="connsiteY116" fmla="*/ 326663 h 3844781"/>
              <a:gd name="connsiteX117" fmla="*/ 5521550 w 6923157"/>
              <a:gd name="connsiteY117" fmla="*/ 352439 h 3844781"/>
              <a:gd name="connsiteX118" fmla="*/ 5638636 w 6923157"/>
              <a:gd name="connsiteY118" fmla="*/ 357260 h 3844781"/>
              <a:gd name="connsiteX119" fmla="*/ 5762367 w 6923157"/>
              <a:gd name="connsiteY119" fmla="*/ 376325 h 3844781"/>
              <a:gd name="connsiteX120" fmla="*/ 5812941 w 6923157"/>
              <a:gd name="connsiteY120" fmla="*/ 376818 h 3844781"/>
              <a:gd name="connsiteX121" fmla="*/ 5848701 w 6923157"/>
              <a:gd name="connsiteY121" fmla="*/ 371801 h 3844781"/>
              <a:gd name="connsiteX122" fmla="*/ 5908215 w 6923157"/>
              <a:gd name="connsiteY122" fmla="*/ 371039 h 3844781"/>
              <a:gd name="connsiteX123" fmla="*/ 5952201 w 6923157"/>
              <a:gd name="connsiteY123" fmla="*/ 383081 h 3844781"/>
              <a:gd name="connsiteX124" fmla="*/ 5967986 w 6923157"/>
              <a:gd name="connsiteY124" fmla="*/ 385420 h 3844781"/>
              <a:gd name="connsiteX125" fmla="*/ 5997206 w 6923157"/>
              <a:gd name="connsiteY125" fmla="*/ 379801 h 3844781"/>
              <a:gd name="connsiteX126" fmla="*/ 6096058 w 6923157"/>
              <a:gd name="connsiteY126" fmla="*/ 396287 h 3844781"/>
              <a:gd name="connsiteX127" fmla="*/ 6126863 w 6923157"/>
              <a:gd name="connsiteY127" fmla="*/ 393483 h 3844781"/>
              <a:gd name="connsiteX128" fmla="*/ 6170388 w 6923157"/>
              <a:gd name="connsiteY128" fmla="*/ 401035 h 3844781"/>
              <a:gd name="connsiteX129" fmla="*/ 6191078 w 6923157"/>
              <a:gd name="connsiteY129" fmla="*/ 413309 h 3844781"/>
              <a:gd name="connsiteX130" fmla="*/ 6268729 w 6923157"/>
              <a:gd name="connsiteY130" fmla="*/ 425181 h 3844781"/>
              <a:gd name="connsiteX131" fmla="*/ 6336367 w 6923157"/>
              <a:gd name="connsiteY131" fmla="*/ 427833 h 3844781"/>
              <a:gd name="connsiteX132" fmla="*/ 6355166 w 6923157"/>
              <a:gd name="connsiteY132" fmla="*/ 434301 h 3844781"/>
              <a:gd name="connsiteX133" fmla="*/ 6378564 w 6923157"/>
              <a:gd name="connsiteY133" fmla="*/ 447714 h 3844781"/>
              <a:gd name="connsiteX134" fmla="*/ 6435781 w 6923157"/>
              <a:gd name="connsiteY134" fmla="*/ 462451 h 3844781"/>
              <a:gd name="connsiteX135" fmla="*/ 6519972 w 6923157"/>
              <a:gd name="connsiteY135" fmla="*/ 474924 h 3844781"/>
              <a:gd name="connsiteX136" fmla="*/ 6536677 w 6923157"/>
              <a:gd name="connsiteY136" fmla="*/ 486239 h 3844781"/>
              <a:gd name="connsiteX137" fmla="*/ 6539181 w 6923157"/>
              <a:gd name="connsiteY137" fmla="*/ 498030 h 3844781"/>
              <a:gd name="connsiteX138" fmla="*/ 6613923 w 6923157"/>
              <a:gd name="connsiteY138" fmla="*/ 557358 h 3844781"/>
              <a:gd name="connsiteX139" fmla="*/ 6618983 w 6923157"/>
              <a:gd name="connsiteY139" fmla="*/ 568791 h 3844781"/>
              <a:gd name="connsiteX140" fmla="*/ 6613518 w 6923157"/>
              <a:gd name="connsiteY140" fmla="*/ 578664 h 3844781"/>
              <a:gd name="connsiteX141" fmla="*/ 6610403 w 6923157"/>
              <a:gd name="connsiteY141" fmla="*/ 598832 h 3844781"/>
              <a:gd name="connsiteX142" fmla="*/ 6627160 w 6923157"/>
              <a:gd name="connsiteY142" fmla="*/ 597999 h 3844781"/>
              <a:gd name="connsiteX143" fmla="*/ 6664195 w 6923157"/>
              <a:gd name="connsiteY143" fmla="*/ 592802 h 3844781"/>
              <a:gd name="connsiteX144" fmla="*/ 6691678 w 6923157"/>
              <a:gd name="connsiteY144" fmla="*/ 582875 h 3844781"/>
              <a:gd name="connsiteX145" fmla="*/ 6699852 w 6923157"/>
              <a:gd name="connsiteY145" fmla="*/ 574140 h 3844781"/>
              <a:gd name="connsiteX146" fmla="*/ 6712622 w 6923157"/>
              <a:gd name="connsiteY146" fmla="*/ 572348 h 3844781"/>
              <a:gd name="connsiteX147" fmla="*/ 6714156 w 6923157"/>
              <a:gd name="connsiteY147" fmla="*/ 587310 h 3844781"/>
              <a:gd name="connsiteX148" fmla="*/ 6705626 w 6923157"/>
              <a:gd name="connsiteY148" fmla="*/ 605202 h 3844781"/>
              <a:gd name="connsiteX149" fmla="*/ 6702562 w 6923157"/>
              <a:gd name="connsiteY149" fmla="*/ 613221 h 3844781"/>
              <a:gd name="connsiteX150" fmla="*/ 6710379 w 6923157"/>
              <a:gd name="connsiteY150" fmla="*/ 613641 h 3844781"/>
              <a:gd name="connsiteX151" fmla="*/ 6719011 w 6923157"/>
              <a:gd name="connsiteY151" fmla="*/ 609395 h 3844781"/>
              <a:gd name="connsiteX152" fmla="*/ 6726674 w 6923157"/>
              <a:gd name="connsiteY152" fmla="*/ 608320 h 3844781"/>
              <a:gd name="connsiteX153" fmla="*/ 6778782 w 6923157"/>
              <a:gd name="connsiteY153" fmla="*/ 623775 h 3844781"/>
              <a:gd name="connsiteX154" fmla="*/ 6805602 w 6923157"/>
              <a:gd name="connsiteY154" fmla="*/ 620012 h 3844781"/>
              <a:gd name="connsiteX155" fmla="*/ 6821694 w 6923157"/>
              <a:gd name="connsiteY155" fmla="*/ 625343 h 3844781"/>
              <a:gd name="connsiteX156" fmla="*/ 6814289 w 6923157"/>
              <a:gd name="connsiteY156" fmla="*/ 641560 h 3844781"/>
              <a:gd name="connsiteX157" fmla="*/ 6807393 w 6923157"/>
              <a:gd name="connsiteY157" fmla="*/ 650116 h 3844781"/>
              <a:gd name="connsiteX158" fmla="*/ 6802234 w 6923157"/>
              <a:gd name="connsiteY158" fmla="*/ 662981 h 3844781"/>
              <a:gd name="connsiteX159" fmla="*/ 6815465 w 6923157"/>
              <a:gd name="connsiteY159" fmla="*/ 665678 h 3844781"/>
              <a:gd name="connsiteX160" fmla="*/ 6848314 w 6923157"/>
              <a:gd name="connsiteY160" fmla="*/ 670176 h 3844781"/>
              <a:gd name="connsiteX161" fmla="*/ 6895820 w 6923157"/>
              <a:gd name="connsiteY161" fmla="*/ 640744 h 3844781"/>
              <a:gd name="connsiteX162" fmla="*/ 6914567 w 6923157"/>
              <a:gd name="connsiteY162" fmla="*/ 621419 h 3844781"/>
              <a:gd name="connsiteX163" fmla="*/ 6923157 w 6923157"/>
              <a:gd name="connsiteY163" fmla="*/ 705208 h 3844781"/>
              <a:gd name="connsiteX164" fmla="*/ 6908855 w 6923157"/>
              <a:gd name="connsiteY164" fmla="*/ 729981 h 3844781"/>
              <a:gd name="connsiteX165" fmla="*/ 6913913 w 6923157"/>
              <a:gd name="connsiteY165" fmla="*/ 741412 h 3844781"/>
              <a:gd name="connsiteX166" fmla="*/ 6901296 w 6923157"/>
              <a:gd name="connsiteY166" fmla="*/ 744700 h 3844781"/>
              <a:gd name="connsiteX167" fmla="*/ 6892049 w 6923157"/>
              <a:gd name="connsiteY167" fmla="*/ 742962 h 3844781"/>
              <a:gd name="connsiteX168" fmla="*/ 6880198 w 6923157"/>
              <a:gd name="connsiteY168" fmla="*/ 753731 h 3844781"/>
              <a:gd name="connsiteX169" fmla="*/ 6869779 w 6923157"/>
              <a:gd name="connsiteY169" fmla="*/ 765818 h 3844781"/>
              <a:gd name="connsiteX170" fmla="*/ 6842346 w 6923157"/>
              <a:gd name="connsiteY170" fmla="*/ 763595 h 3844781"/>
              <a:gd name="connsiteX171" fmla="*/ 6816649 w 6923157"/>
              <a:gd name="connsiteY171" fmla="*/ 765683 h 3844781"/>
              <a:gd name="connsiteX172" fmla="*/ 6808580 w 6923157"/>
              <a:gd name="connsiteY172" fmla="*/ 788064 h 3844781"/>
              <a:gd name="connsiteX173" fmla="*/ 6804392 w 6923157"/>
              <a:gd name="connsiteY173" fmla="*/ 797759 h 3844781"/>
              <a:gd name="connsiteX174" fmla="*/ 6774658 w 6923157"/>
              <a:gd name="connsiteY174" fmla="*/ 773093 h 3844781"/>
              <a:gd name="connsiteX175" fmla="*/ 6766585 w 6923157"/>
              <a:gd name="connsiteY175" fmla="*/ 757530 h 3844781"/>
              <a:gd name="connsiteX176" fmla="*/ 6738029 w 6923157"/>
              <a:gd name="connsiteY176" fmla="*/ 756984 h 3844781"/>
              <a:gd name="connsiteX177" fmla="*/ 6736395 w 6923157"/>
              <a:gd name="connsiteY177" fmla="*/ 766319 h 3844781"/>
              <a:gd name="connsiteX178" fmla="*/ 6735221 w 6923157"/>
              <a:gd name="connsiteY178" fmla="*/ 780145 h 3844781"/>
              <a:gd name="connsiteX179" fmla="*/ 6723064 w 6923157"/>
              <a:gd name="connsiteY179" fmla="*/ 787920 h 3844781"/>
              <a:gd name="connsiteX180" fmla="*/ 6684339 w 6923157"/>
              <a:gd name="connsiteY180" fmla="*/ 776658 h 3844781"/>
              <a:gd name="connsiteX181" fmla="*/ 6661556 w 6923157"/>
              <a:gd name="connsiteY181" fmla="*/ 769231 h 3844781"/>
              <a:gd name="connsiteX182" fmla="*/ 6601021 w 6923157"/>
              <a:gd name="connsiteY182" fmla="*/ 785313 h 3844781"/>
              <a:gd name="connsiteX183" fmla="*/ 6583448 w 6923157"/>
              <a:gd name="connsiteY183" fmla="*/ 790815 h 3844781"/>
              <a:gd name="connsiteX184" fmla="*/ 6525925 w 6923157"/>
              <a:gd name="connsiteY184" fmla="*/ 773084 h 3844781"/>
              <a:gd name="connsiteX185" fmla="*/ 6493843 w 6923157"/>
              <a:gd name="connsiteY185" fmla="*/ 776068 h 3844781"/>
              <a:gd name="connsiteX186" fmla="*/ 6452875 w 6923157"/>
              <a:gd name="connsiteY186" fmla="*/ 806100 h 3844781"/>
              <a:gd name="connsiteX187" fmla="*/ 6447560 w 6923157"/>
              <a:gd name="connsiteY187" fmla="*/ 779526 h 3844781"/>
              <a:gd name="connsiteX188" fmla="*/ 6424162 w 6923157"/>
              <a:gd name="connsiteY188" fmla="*/ 766114 h 3844781"/>
              <a:gd name="connsiteX189" fmla="*/ 6420893 w 6923157"/>
              <a:gd name="connsiteY189" fmla="*/ 784785 h 3844781"/>
              <a:gd name="connsiteX190" fmla="*/ 6407920 w 6923157"/>
              <a:gd name="connsiteY190" fmla="*/ 797231 h 3844781"/>
              <a:gd name="connsiteX191" fmla="*/ 6376808 w 6923157"/>
              <a:gd name="connsiteY191" fmla="*/ 797042 h 3844781"/>
              <a:gd name="connsiteX192" fmla="*/ 6335173 w 6923157"/>
              <a:gd name="connsiteY192" fmla="*/ 795295 h 3844781"/>
              <a:gd name="connsiteX193" fmla="*/ 6313616 w 6923157"/>
              <a:gd name="connsiteY193" fmla="*/ 799837 h 3844781"/>
              <a:gd name="connsiteX194" fmla="*/ 6304626 w 6923157"/>
              <a:gd name="connsiteY194" fmla="*/ 813240 h 3844781"/>
              <a:gd name="connsiteX195" fmla="*/ 6288128 w 6923157"/>
              <a:gd name="connsiteY195" fmla="*/ 829216 h 3844781"/>
              <a:gd name="connsiteX196" fmla="*/ 6279594 w 6923157"/>
              <a:gd name="connsiteY196" fmla="*/ 809163 h 3844781"/>
              <a:gd name="connsiteX197" fmla="*/ 6270042 w 6923157"/>
              <a:gd name="connsiteY197" fmla="*/ 804434 h 3844781"/>
              <a:gd name="connsiteX198" fmla="*/ 6264269 w 6923157"/>
              <a:gd name="connsiteY198" fmla="*/ 811314 h 3844781"/>
              <a:gd name="connsiteX199" fmla="*/ 6249967 w 6923157"/>
              <a:gd name="connsiteY199" fmla="*/ 836088 h 3844781"/>
              <a:gd name="connsiteX200" fmla="*/ 6246699 w 6923157"/>
              <a:gd name="connsiteY200" fmla="*/ 854759 h 3844781"/>
              <a:gd name="connsiteX201" fmla="*/ 6256252 w 6923157"/>
              <a:gd name="connsiteY201" fmla="*/ 859489 h 3844781"/>
              <a:gd name="connsiteX202" fmla="*/ 6365475 w 6923157"/>
              <a:gd name="connsiteY202" fmla="*/ 876037 h 3844781"/>
              <a:gd name="connsiteX203" fmla="*/ 6449461 w 6923157"/>
              <a:gd name="connsiteY203" fmla="*/ 899162 h 3844781"/>
              <a:gd name="connsiteX204" fmla="*/ 6487881 w 6923157"/>
              <a:gd name="connsiteY204" fmla="*/ 945374 h 3844781"/>
              <a:gd name="connsiteX205" fmla="*/ 6515518 w 6923157"/>
              <a:gd name="connsiteY205" fmla="*/ 936943 h 3844781"/>
              <a:gd name="connsiteX206" fmla="*/ 6522620 w 6923157"/>
              <a:gd name="connsiteY206" fmla="*/ 955678 h 3844781"/>
              <a:gd name="connsiteX207" fmla="*/ 6541216 w 6923157"/>
              <a:gd name="connsiteY207" fmla="*/ 972800 h 3844781"/>
              <a:gd name="connsiteX208" fmla="*/ 6556593 w 6923157"/>
              <a:gd name="connsiteY208" fmla="*/ 958500 h 3844781"/>
              <a:gd name="connsiteX209" fmla="*/ 6564202 w 6923157"/>
              <a:gd name="connsiteY209" fmla="*/ 931631 h 3844781"/>
              <a:gd name="connsiteX210" fmla="*/ 6580858 w 6923157"/>
              <a:gd name="connsiteY210" fmla="*/ 955096 h 3844781"/>
              <a:gd name="connsiteX211" fmla="*/ 6600578 w 6923157"/>
              <a:gd name="connsiteY211" fmla="*/ 970541 h 3844781"/>
              <a:gd name="connsiteX212" fmla="*/ 6592562 w 6923157"/>
              <a:gd name="connsiteY212" fmla="*/ 1018716 h 3844781"/>
              <a:gd name="connsiteX213" fmla="*/ 6574173 w 6923157"/>
              <a:gd name="connsiteY213" fmla="*/ 1028885 h 3844781"/>
              <a:gd name="connsiteX214" fmla="*/ 6564976 w 6923157"/>
              <a:gd name="connsiteY214" fmla="*/ 1014998 h 3844781"/>
              <a:gd name="connsiteX215" fmla="*/ 6556392 w 6923157"/>
              <a:gd name="connsiteY215" fmla="*/ 1007096 h 3844781"/>
              <a:gd name="connsiteX216" fmla="*/ 6521346 w 6923157"/>
              <a:gd name="connsiteY216" fmla="*/ 993799 h 3844781"/>
              <a:gd name="connsiteX217" fmla="*/ 6493097 w 6923157"/>
              <a:gd name="connsiteY217" fmla="*/ 996246 h 3844781"/>
              <a:gd name="connsiteX218" fmla="*/ 6484974 w 6923157"/>
              <a:gd name="connsiteY218" fmla="*/ 992832 h 3844781"/>
              <a:gd name="connsiteX219" fmla="*/ 6476238 w 6923157"/>
              <a:gd name="connsiteY219" fmla="*/ 983433 h 3844781"/>
              <a:gd name="connsiteX220" fmla="*/ 6409828 w 6923157"/>
              <a:gd name="connsiteY220" fmla="*/ 992751 h 3844781"/>
              <a:gd name="connsiteX221" fmla="*/ 6375651 w 6923157"/>
              <a:gd name="connsiteY221" fmla="*/ 1000583 h 3844781"/>
              <a:gd name="connsiteX222" fmla="*/ 6346992 w 6923157"/>
              <a:gd name="connsiteY222" fmla="*/ 986391 h 3844781"/>
              <a:gd name="connsiteX223" fmla="*/ 6333608 w 6923157"/>
              <a:gd name="connsiteY223" fmla="*/ 982198 h 3844781"/>
              <a:gd name="connsiteX224" fmla="*/ 6330339 w 6923157"/>
              <a:gd name="connsiteY224" fmla="*/ 1000869 h 3844781"/>
              <a:gd name="connsiteX225" fmla="*/ 6334581 w 6923157"/>
              <a:gd name="connsiteY225" fmla="*/ 1016969 h 3844781"/>
              <a:gd name="connsiteX226" fmla="*/ 6356499 w 6923157"/>
              <a:gd name="connsiteY226" fmla="*/ 1041213 h 3844781"/>
              <a:gd name="connsiteX227" fmla="*/ 6423933 w 6923157"/>
              <a:gd name="connsiteY227" fmla="*/ 1054518 h 3844781"/>
              <a:gd name="connsiteX228" fmla="*/ 6431802 w 6923157"/>
              <a:gd name="connsiteY228" fmla="*/ 1080733 h 3844781"/>
              <a:gd name="connsiteX229" fmla="*/ 6430832 w 6923157"/>
              <a:gd name="connsiteY229" fmla="*/ 1083904 h 3844781"/>
              <a:gd name="connsiteX230" fmla="*/ 6413620 w 6923157"/>
              <a:gd name="connsiteY230" fmla="*/ 1118194 h 3844781"/>
              <a:gd name="connsiteX231" fmla="*/ 6403095 w 6923157"/>
              <a:gd name="connsiteY231" fmla="*/ 1116633 h 3844781"/>
              <a:gd name="connsiteX232" fmla="*/ 6414996 w 6923157"/>
              <a:gd name="connsiteY232" fmla="*/ 1093715 h 3844781"/>
              <a:gd name="connsiteX233" fmla="*/ 6400845 w 6923157"/>
              <a:gd name="connsiteY233" fmla="*/ 1082041 h 3844781"/>
              <a:gd name="connsiteX234" fmla="*/ 6395533 w 6923157"/>
              <a:gd name="connsiteY234" fmla="*/ 1093411 h 3844781"/>
              <a:gd name="connsiteX235" fmla="*/ 6368767 w 6923157"/>
              <a:gd name="connsiteY235" fmla="*/ 1122968 h 3844781"/>
              <a:gd name="connsiteX236" fmla="*/ 6313851 w 6923157"/>
              <a:gd name="connsiteY236" fmla="*/ 1130673 h 3844781"/>
              <a:gd name="connsiteX237" fmla="*/ 6285241 w 6923157"/>
              <a:gd name="connsiteY237" fmla="*/ 1104333 h 3844781"/>
              <a:gd name="connsiteX238" fmla="*/ 6284780 w 6923157"/>
              <a:gd name="connsiteY238" fmla="*/ 1099844 h 3844781"/>
              <a:gd name="connsiteX239" fmla="*/ 6282123 w 6923157"/>
              <a:gd name="connsiteY239" fmla="*/ 1086557 h 3844781"/>
              <a:gd name="connsiteX240" fmla="*/ 6265980 w 6923157"/>
              <a:gd name="connsiteY240" fmla="*/ 1093375 h 3844781"/>
              <a:gd name="connsiteX241" fmla="*/ 6261283 w 6923157"/>
              <a:gd name="connsiteY241" fmla="*/ 1110729 h 3844781"/>
              <a:gd name="connsiteX242" fmla="*/ 6243863 w 6923157"/>
              <a:gd name="connsiteY242" fmla="*/ 1117727 h 3844781"/>
              <a:gd name="connsiteX243" fmla="*/ 6240745 w 6923157"/>
              <a:gd name="connsiteY243" fmla="*/ 1099951 h 3844781"/>
              <a:gd name="connsiteX244" fmla="*/ 6243809 w 6923157"/>
              <a:gd name="connsiteY244" fmla="*/ 1091932 h 3844781"/>
              <a:gd name="connsiteX245" fmla="*/ 6242736 w 6923157"/>
              <a:gd name="connsiteY245" fmla="*/ 1081459 h 3844781"/>
              <a:gd name="connsiteX246" fmla="*/ 6235379 w 6923157"/>
              <a:gd name="connsiteY246" fmla="*/ 1085526 h 3844781"/>
              <a:gd name="connsiteX247" fmla="*/ 6225726 w 6923157"/>
              <a:gd name="connsiteY247" fmla="*/ 1105094 h 3844781"/>
              <a:gd name="connsiteX248" fmla="*/ 6193749 w 6923157"/>
              <a:gd name="connsiteY248" fmla="*/ 1121723 h 3844781"/>
              <a:gd name="connsiteX249" fmla="*/ 6169226 w 6923157"/>
              <a:gd name="connsiteY249" fmla="*/ 1109986 h 3844781"/>
              <a:gd name="connsiteX250" fmla="*/ 6152931 w 6923157"/>
              <a:gd name="connsiteY250" fmla="*/ 1115309 h 3844781"/>
              <a:gd name="connsiteX251" fmla="*/ 6131783 w 6923157"/>
              <a:gd name="connsiteY251" fmla="*/ 1136488 h 3844781"/>
              <a:gd name="connsiteX252" fmla="*/ 6112166 w 6923157"/>
              <a:gd name="connsiteY252" fmla="*/ 1134688 h 3844781"/>
              <a:gd name="connsiteX253" fmla="*/ 6001821 w 6923157"/>
              <a:gd name="connsiteY253" fmla="*/ 1119814 h 3844781"/>
              <a:gd name="connsiteX254" fmla="*/ 5984758 w 6923157"/>
              <a:gd name="connsiteY254" fmla="*/ 1117655 h 3844781"/>
              <a:gd name="connsiteX255" fmla="*/ 5942664 w 6923157"/>
              <a:gd name="connsiteY255" fmla="*/ 1111420 h 3844781"/>
              <a:gd name="connsiteX256" fmla="*/ 5885247 w 6923157"/>
              <a:gd name="connsiteY256" fmla="*/ 1145277 h 3844781"/>
              <a:gd name="connsiteX257" fmla="*/ 5858225 w 6923157"/>
              <a:gd name="connsiteY257" fmla="*/ 1159693 h 3844781"/>
              <a:gd name="connsiteX258" fmla="*/ 5755695 w 6923157"/>
              <a:gd name="connsiteY258" fmla="*/ 1145242 h 3844781"/>
              <a:gd name="connsiteX259" fmla="*/ 5738121 w 6923157"/>
              <a:gd name="connsiteY259" fmla="*/ 1150743 h 3844781"/>
              <a:gd name="connsiteX260" fmla="*/ 5731226 w 6923157"/>
              <a:gd name="connsiteY260" fmla="*/ 1159299 h 3844781"/>
              <a:gd name="connsiteX261" fmla="*/ 5728315 w 6923157"/>
              <a:gd name="connsiteY261" fmla="*/ 1168814 h 3844781"/>
              <a:gd name="connsiteX262" fmla="*/ 5745021 w 6923157"/>
              <a:gd name="connsiteY262" fmla="*/ 1180129 h 3844781"/>
              <a:gd name="connsiteX263" fmla="*/ 5758356 w 6923157"/>
              <a:gd name="connsiteY263" fmla="*/ 1196471 h 3844781"/>
              <a:gd name="connsiteX264" fmla="*/ 5744614 w 6923157"/>
              <a:gd name="connsiteY264" fmla="*/ 1201435 h 3844781"/>
              <a:gd name="connsiteX265" fmla="*/ 5719988 w 6923157"/>
              <a:gd name="connsiteY265" fmla="*/ 1176053 h 3844781"/>
              <a:gd name="connsiteX266" fmla="*/ 5632171 w 6923157"/>
              <a:gd name="connsiteY266" fmla="*/ 1153467 h 3844781"/>
              <a:gd name="connsiteX267" fmla="*/ 5605965 w 6923157"/>
              <a:gd name="connsiteY267" fmla="*/ 1163215 h 3844781"/>
              <a:gd name="connsiteX268" fmla="*/ 5596105 w 6923157"/>
              <a:gd name="connsiteY268" fmla="*/ 1155492 h 3844781"/>
              <a:gd name="connsiteX269" fmla="*/ 5578122 w 6923157"/>
              <a:gd name="connsiteY269" fmla="*/ 1144354 h 3844781"/>
              <a:gd name="connsiteX270" fmla="*/ 5515033 w 6923157"/>
              <a:gd name="connsiteY270" fmla="*/ 1160795 h 3844781"/>
              <a:gd name="connsiteX271" fmla="*/ 5425638 w 6923157"/>
              <a:gd name="connsiteY271" fmla="*/ 1211282 h 3844781"/>
              <a:gd name="connsiteX272" fmla="*/ 5424054 w 6923157"/>
              <a:gd name="connsiteY272" fmla="*/ 1208468 h 3844781"/>
              <a:gd name="connsiteX273" fmla="*/ 5427630 w 6923157"/>
              <a:gd name="connsiteY273" fmla="*/ 1192790 h 3844781"/>
              <a:gd name="connsiteX274" fmla="*/ 5413835 w 6923157"/>
              <a:gd name="connsiteY274" fmla="*/ 1171959 h 3844781"/>
              <a:gd name="connsiteX275" fmla="*/ 5396364 w 6923157"/>
              <a:gd name="connsiteY275" fmla="*/ 1191106 h 3844781"/>
              <a:gd name="connsiteX276" fmla="*/ 5392638 w 6923157"/>
              <a:gd name="connsiteY276" fmla="*/ 1205288 h 3844781"/>
              <a:gd name="connsiteX277" fmla="*/ 5376288 w 6923157"/>
              <a:gd name="connsiteY277" fmla="*/ 1184816 h 3844781"/>
              <a:gd name="connsiteX278" fmla="*/ 5369645 w 6923157"/>
              <a:gd name="connsiteY278" fmla="*/ 1170570 h 3844781"/>
              <a:gd name="connsiteX279" fmla="*/ 5318201 w 6923157"/>
              <a:gd name="connsiteY279" fmla="*/ 1148951 h 3844781"/>
              <a:gd name="connsiteX280" fmla="*/ 5277333 w 6923157"/>
              <a:gd name="connsiteY280" fmla="*/ 1154686 h 3844781"/>
              <a:gd name="connsiteX281" fmla="*/ 5262621 w 6923157"/>
              <a:gd name="connsiteY281" fmla="*/ 1162820 h 3844781"/>
              <a:gd name="connsiteX282" fmla="*/ 5231510 w 6923157"/>
              <a:gd name="connsiteY282" fmla="*/ 1162632 h 3844781"/>
              <a:gd name="connsiteX283" fmla="*/ 5213374 w 6923157"/>
              <a:gd name="connsiteY283" fmla="*/ 1150000 h 3844781"/>
              <a:gd name="connsiteX284" fmla="*/ 5198406 w 6923157"/>
              <a:gd name="connsiteY284" fmla="*/ 1142993 h 3844781"/>
              <a:gd name="connsiteX285" fmla="*/ 5178431 w 6923157"/>
              <a:gd name="connsiteY285" fmla="*/ 1150349 h 3844781"/>
              <a:gd name="connsiteX286" fmla="*/ 5154987 w 6923157"/>
              <a:gd name="connsiteY286" fmla="*/ 1187028 h 3844781"/>
              <a:gd name="connsiteX287" fmla="*/ 5154273 w 6923157"/>
              <a:gd name="connsiteY287" fmla="*/ 1205341 h 3844781"/>
              <a:gd name="connsiteX288" fmla="*/ 5086990 w 6923157"/>
              <a:gd name="connsiteY288" fmla="*/ 1155590 h 3844781"/>
              <a:gd name="connsiteX289" fmla="*/ 5066046 w 6923157"/>
              <a:gd name="connsiteY289" fmla="*/ 1166117 h 3844781"/>
              <a:gd name="connsiteX290" fmla="*/ 5061960 w 6923157"/>
              <a:gd name="connsiteY290" fmla="*/ 1189457 h 3844781"/>
              <a:gd name="connsiteX291" fmla="*/ 5076315 w 6923157"/>
              <a:gd name="connsiteY291" fmla="*/ 1190478 h 3844781"/>
              <a:gd name="connsiteX292" fmla="*/ 5088423 w 6923157"/>
              <a:gd name="connsiteY292" fmla="*/ 1194852 h 3844781"/>
              <a:gd name="connsiteX293" fmla="*/ 5083725 w 6923157"/>
              <a:gd name="connsiteY293" fmla="*/ 1212205 h 3844781"/>
              <a:gd name="connsiteX294" fmla="*/ 5067583 w 6923157"/>
              <a:gd name="connsiteY294" fmla="*/ 1219023 h 3844781"/>
              <a:gd name="connsiteX295" fmla="*/ 5051593 w 6923157"/>
              <a:gd name="connsiteY295" fmla="*/ 1227338 h 3844781"/>
              <a:gd name="connsiteX296" fmla="*/ 5078669 w 6923157"/>
              <a:gd name="connsiteY296" fmla="*/ 1238716 h 3844781"/>
              <a:gd name="connsiteX297" fmla="*/ 5156475 w 6923157"/>
              <a:gd name="connsiteY297" fmla="*/ 1252083 h 3844781"/>
              <a:gd name="connsiteX298" fmla="*/ 5205821 w 6923157"/>
              <a:gd name="connsiteY298" fmla="*/ 1240606 h 3844781"/>
              <a:gd name="connsiteX299" fmla="*/ 5221453 w 6923157"/>
              <a:gd name="connsiteY299" fmla="*/ 1241448 h 3844781"/>
              <a:gd name="connsiteX300" fmla="*/ 5256143 w 6923157"/>
              <a:gd name="connsiteY300" fmla="*/ 1263901 h 3844781"/>
              <a:gd name="connsiteX301" fmla="*/ 5275146 w 6923157"/>
              <a:gd name="connsiteY301" fmla="*/ 1259717 h 3844781"/>
              <a:gd name="connsiteX302" fmla="*/ 5315246 w 6923157"/>
              <a:gd name="connsiteY302" fmla="*/ 1246501 h 3844781"/>
              <a:gd name="connsiteX303" fmla="*/ 5353663 w 6923157"/>
              <a:gd name="connsiteY303" fmla="*/ 1254771 h 3844781"/>
              <a:gd name="connsiteX304" fmla="*/ 5368068 w 6923157"/>
              <a:gd name="connsiteY304" fmla="*/ 1243644 h 3844781"/>
              <a:gd name="connsiteX305" fmla="*/ 5377058 w 6923157"/>
              <a:gd name="connsiteY305" fmla="*/ 1230239 h 3844781"/>
              <a:gd name="connsiteX306" fmla="*/ 5393254 w 6923157"/>
              <a:gd name="connsiteY306" fmla="*/ 1249216 h 3844781"/>
              <a:gd name="connsiteX307" fmla="*/ 5412465 w 6923157"/>
              <a:gd name="connsiteY307" fmla="*/ 1272322 h 3844781"/>
              <a:gd name="connsiteX308" fmla="*/ 5445363 w 6923157"/>
              <a:gd name="connsiteY308" fmla="*/ 1264671 h 3844781"/>
              <a:gd name="connsiteX309" fmla="*/ 5493076 w 6923157"/>
              <a:gd name="connsiteY309" fmla="*/ 1262529 h 3844781"/>
              <a:gd name="connsiteX310" fmla="*/ 5508148 w 6923157"/>
              <a:gd name="connsiteY310" fmla="*/ 1283182 h 3844781"/>
              <a:gd name="connsiteX311" fmla="*/ 5522913 w 6923157"/>
              <a:gd name="connsiteY311" fmla="*/ 1300840 h 3844781"/>
              <a:gd name="connsiteX312" fmla="*/ 5614102 w 6923157"/>
              <a:gd name="connsiteY312" fmla="*/ 1318401 h 3844781"/>
              <a:gd name="connsiteX313" fmla="*/ 5661252 w 6923157"/>
              <a:gd name="connsiteY313" fmla="*/ 1298126 h 3844781"/>
              <a:gd name="connsiteX314" fmla="*/ 5663807 w 6923157"/>
              <a:gd name="connsiteY314" fmla="*/ 1297767 h 3844781"/>
              <a:gd name="connsiteX315" fmla="*/ 5672032 w 6923157"/>
              <a:gd name="connsiteY315" fmla="*/ 1314826 h 3844781"/>
              <a:gd name="connsiteX316" fmla="*/ 5685670 w 6923157"/>
              <a:gd name="connsiteY316" fmla="*/ 1296217 h 3844781"/>
              <a:gd name="connsiteX317" fmla="*/ 5688889 w 6923157"/>
              <a:gd name="connsiteY317" fmla="*/ 1289695 h 3844781"/>
              <a:gd name="connsiteX318" fmla="*/ 5697161 w 6923157"/>
              <a:gd name="connsiteY318" fmla="*/ 1256661 h 3844781"/>
              <a:gd name="connsiteX319" fmla="*/ 5710596 w 6923157"/>
              <a:gd name="connsiteY319" fmla="*/ 1248706 h 3844781"/>
              <a:gd name="connsiteX320" fmla="*/ 5718361 w 6923157"/>
              <a:gd name="connsiteY320" fmla="*/ 1261275 h 3844781"/>
              <a:gd name="connsiteX321" fmla="*/ 5724038 w 6923157"/>
              <a:gd name="connsiteY321" fmla="*/ 1316636 h 3844781"/>
              <a:gd name="connsiteX322" fmla="*/ 5737422 w 6923157"/>
              <a:gd name="connsiteY322" fmla="*/ 1320828 h 3844781"/>
              <a:gd name="connsiteX323" fmla="*/ 5777880 w 6923157"/>
              <a:gd name="connsiteY323" fmla="*/ 1298457 h 3844781"/>
              <a:gd name="connsiteX324" fmla="*/ 5788403 w 6923157"/>
              <a:gd name="connsiteY324" fmla="*/ 1300016 h 3844781"/>
              <a:gd name="connsiteX325" fmla="*/ 5826617 w 6923157"/>
              <a:gd name="connsiteY325" fmla="*/ 1318938 h 3844781"/>
              <a:gd name="connsiteX326" fmla="*/ 5860692 w 6923157"/>
              <a:gd name="connsiteY326" fmla="*/ 1335406 h 3844781"/>
              <a:gd name="connsiteX327" fmla="*/ 5872800 w 6923157"/>
              <a:gd name="connsiteY327" fmla="*/ 1339778 h 3844781"/>
              <a:gd name="connsiteX328" fmla="*/ 5937576 w 6923157"/>
              <a:gd name="connsiteY328" fmla="*/ 1339795 h 3844781"/>
              <a:gd name="connsiteX329" fmla="*/ 5958163 w 6923157"/>
              <a:gd name="connsiteY329" fmla="*/ 1338425 h 3844781"/>
              <a:gd name="connsiteX330" fmla="*/ 6008431 w 6923157"/>
              <a:gd name="connsiteY330" fmla="*/ 1335925 h 3844781"/>
              <a:gd name="connsiteX331" fmla="*/ 6021510 w 6923157"/>
              <a:gd name="connsiteY331" fmla="*/ 1337126 h 3844781"/>
              <a:gd name="connsiteX332" fmla="*/ 6094664 w 6923157"/>
              <a:gd name="connsiteY332" fmla="*/ 1355698 h 3844781"/>
              <a:gd name="connsiteX333" fmla="*/ 6128227 w 6923157"/>
              <a:gd name="connsiteY333" fmla="*/ 1341882 h 3844781"/>
              <a:gd name="connsiteX334" fmla="*/ 6181662 w 6923157"/>
              <a:gd name="connsiteY334" fmla="*/ 1345011 h 3844781"/>
              <a:gd name="connsiteX335" fmla="*/ 6230809 w 6923157"/>
              <a:gd name="connsiteY335" fmla="*/ 1382128 h 3844781"/>
              <a:gd name="connsiteX336" fmla="*/ 6232853 w 6923157"/>
              <a:gd name="connsiteY336" fmla="*/ 1389430 h 3844781"/>
              <a:gd name="connsiteX337" fmla="*/ 6247362 w 6923157"/>
              <a:gd name="connsiteY337" fmla="*/ 1391948 h 3844781"/>
              <a:gd name="connsiteX338" fmla="*/ 6262123 w 6923157"/>
              <a:gd name="connsiteY338" fmla="*/ 1371663 h 3844781"/>
              <a:gd name="connsiteX339" fmla="*/ 6326390 w 6923157"/>
              <a:gd name="connsiteY339" fmla="*/ 1379343 h 3844781"/>
              <a:gd name="connsiteX340" fmla="*/ 6354183 w 6923157"/>
              <a:gd name="connsiteY340" fmla="*/ 1410351 h 3844781"/>
              <a:gd name="connsiteX341" fmla="*/ 6384224 w 6923157"/>
              <a:gd name="connsiteY341" fmla="*/ 1438008 h 3844781"/>
              <a:gd name="connsiteX342" fmla="*/ 6386978 w 6923157"/>
              <a:gd name="connsiteY342" fmla="*/ 1389054 h 3844781"/>
              <a:gd name="connsiteX343" fmla="*/ 6417272 w 6923157"/>
              <a:gd name="connsiteY343" fmla="*/ 1393909 h 3844781"/>
              <a:gd name="connsiteX344" fmla="*/ 6437706 w 6923157"/>
              <a:gd name="connsiteY344" fmla="*/ 1391044 h 3844781"/>
              <a:gd name="connsiteX345" fmla="*/ 6501615 w 6923157"/>
              <a:gd name="connsiteY345" fmla="*/ 1407879 h 3844781"/>
              <a:gd name="connsiteX346" fmla="*/ 6696254 w 6923157"/>
              <a:gd name="connsiteY346" fmla="*/ 1448867 h 3844781"/>
              <a:gd name="connsiteX347" fmla="*/ 6709944 w 6923157"/>
              <a:gd name="connsiteY347" fmla="*/ 1456053 h 3844781"/>
              <a:gd name="connsiteX348" fmla="*/ 6702539 w 6923157"/>
              <a:gd name="connsiteY348" fmla="*/ 1472269 h 3844781"/>
              <a:gd name="connsiteX349" fmla="*/ 6697380 w 6923157"/>
              <a:gd name="connsiteY349" fmla="*/ 1485135 h 3844781"/>
              <a:gd name="connsiteX350" fmla="*/ 6710102 w 6923157"/>
              <a:gd name="connsiteY350" fmla="*/ 1495493 h 3844781"/>
              <a:gd name="connsiteX351" fmla="*/ 6721595 w 6923157"/>
              <a:gd name="connsiteY351" fmla="*/ 1493879 h 3844781"/>
              <a:gd name="connsiteX352" fmla="*/ 6753221 w 6923157"/>
              <a:gd name="connsiteY352" fmla="*/ 1524350 h 3844781"/>
              <a:gd name="connsiteX353" fmla="*/ 6752967 w 6923157"/>
              <a:gd name="connsiteY353" fmla="*/ 1547152 h 3844781"/>
              <a:gd name="connsiteX354" fmla="*/ 6765534 w 6923157"/>
              <a:gd name="connsiteY354" fmla="*/ 1556012 h 3844781"/>
              <a:gd name="connsiteX355" fmla="*/ 6780857 w 6923157"/>
              <a:gd name="connsiteY355" fmla="*/ 1515919 h 3844781"/>
              <a:gd name="connsiteX356" fmla="*/ 6803541 w 6923157"/>
              <a:gd name="connsiteY356" fmla="*/ 1547645 h 3844781"/>
              <a:gd name="connsiteX357" fmla="*/ 6799510 w 6923157"/>
              <a:gd name="connsiteY357" fmla="*/ 1596778 h 3844781"/>
              <a:gd name="connsiteX358" fmla="*/ 6767276 w 6923157"/>
              <a:gd name="connsiteY358" fmla="*/ 1598266 h 3844781"/>
              <a:gd name="connsiteX359" fmla="*/ 6723597 w 6923157"/>
              <a:gd name="connsiteY359" fmla="*/ 1589216 h 3844781"/>
              <a:gd name="connsiteX360" fmla="*/ 6694223 w 6923157"/>
              <a:gd name="connsiteY360" fmla="*/ 1593338 h 3844781"/>
              <a:gd name="connsiteX361" fmla="*/ 6573557 w 6923157"/>
              <a:gd name="connsiteY361" fmla="*/ 1566253 h 3844781"/>
              <a:gd name="connsiteX362" fmla="*/ 6547657 w 6923157"/>
              <a:gd name="connsiteY362" fmla="*/ 1578994 h 3844781"/>
              <a:gd name="connsiteX363" fmla="*/ 6546024 w 6923157"/>
              <a:gd name="connsiteY363" fmla="*/ 1588330 h 3844781"/>
              <a:gd name="connsiteX364" fmla="*/ 6537748 w 6923157"/>
              <a:gd name="connsiteY364" fmla="*/ 1583419 h 3844781"/>
              <a:gd name="connsiteX365" fmla="*/ 6533150 w 6923157"/>
              <a:gd name="connsiteY365" fmla="*/ 1576476 h 3844781"/>
              <a:gd name="connsiteX366" fmla="*/ 6517211 w 6923157"/>
              <a:gd name="connsiteY366" fmla="*/ 1572641 h 3844781"/>
              <a:gd name="connsiteX367" fmla="*/ 6523700 w 6923157"/>
              <a:gd name="connsiteY367" fmla="*/ 1585391 h 3844781"/>
              <a:gd name="connsiteX368" fmla="*/ 6525284 w 6923157"/>
              <a:gd name="connsiteY368" fmla="*/ 1588204 h 3844781"/>
              <a:gd name="connsiteX369" fmla="*/ 6527634 w 6923157"/>
              <a:gd name="connsiteY369" fmla="*/ 1598499 h 3844781"/>
              <a:gd name="connsiteX370" fmla="*/ 6518848 w 6923157"/>
              <a:gd name="connsiteY370" fmla="*/ 1601249 h 3844781"/>
              <a:gd name="connsiteX371" fmla="*/ 6480638 w 6923157"/>
              <a:gd name="connsiteY371" fmla="*/ 1620270 h 3844781"/>
              <a:gd name="connsiteX372" fmla="*/ 6474049 w 6923157"/>
              <a:gd name="connsiteY372" fmla="*/ 1631818 h 3844781"/>
              <a:gd name="connsiteX373" fmla="*/ 6503937 w 6923157"/>
              <a:gd name="connsiteY373" fmla="*/ 1657980 h 3844781"/>
              <a:gd name="connsiteX374" fmla="*/ 6579236 w 6923157"/>
              <a:gd name="connsiteY374" fmla="*/ 1659557 h 3844781"/>
              <a:gd name="connsiteX375" fmla="*/ 6604625 w 6923157"/>
              <a:gd name="connsiteY375" fmla="*/ 1654477 h 3844781"/>
              <a:gd name="connsiteX376" fmla="*/ 6615456 w 6923157"/>
              <a:gd name="connsiteY376" fmla="*/ 1659028 h 3844781"/>
              <a:gd name="connsiteX377" fmla="*/ 6635635 w 6923157"/>
              <a:gd name="connsiteY377" fmla="*/ 1678964 h 3844781"/>
              <a:gd name="connsiteX378" fmla="*/ 6670222 w 6923157"/>
              <a:gd name="connsiteY378" fmla="*/ 1687770 h 3844781"/>
              <a:gd name="connsiteX379" fmla="*/ 6685448 w 6923157"/>
              <a:gd name="connsiteY379" fmla="*/ 1709917 h 3844781"/>
              <a:gd name="connsiteX380" fmla="*/ 6684937 w 6923157"/>
              <a:gd name="connsiteY380" fmla="*/ 1717578 h 3844781"/>
              <a:gd name="connsiteX381" fmla="*/ 6696534 w 6923157"/>
              <a:gd name="connsiteY381" fmla="*/ 1729610 h 3844781"/>
              <a:gd name="connsiteX382" fmla="*/ 6700416 w 6923157"/>
              <a:gd name="connsiteY382" fmla="*/ 1716925 h 3844781"/>
              <a:gd name="connsiteX383" fmla="*/ 6707975 w 6923157"/>
              <a:gd name="connsiteY383" fmla="*/ 1702203 h 3844781"/>
              <a:gd name="connsiteX384" fmla="*/ 6730045 w 6923157"/>
              <a:gd name="connsiteY384" fmla="*/ 1727944 h 3844781"/>
              <a:gd name="connsiteX385" fmla="*/ 6731273 w 6923157"/>
              <a:gd name="connsiteY385" fmla="*/ 1739914 h 3844781"/>
              <a:gd name="connsiteX386" fmla="*/ 6737045 w 6923157"/>
              <a:gd name="connsiteY386" fmla="*/ 1733033 h 3844781"/>
              <a:gd name="connsiteX387" fmla="*/ 6753802 w 6923157"/>
              <a:gd name="connsiteY387" fmla="*/ 1732200 h 3844781"/>
              <a:gd name="connsiteX388" fmla="*/ 6784609 w 6923157"/>
              <a:gd name="connsiteY388" fmla="*/ 1767339 h 3844781"/>
              <a:gd name="connsiteX389" fmla="*/ 6812659 w 6923157"/>
              <a:gd name="connsiteY389" fmla="*/ 1813489 h 3844781"/>
              <a:gd name="connsiteX390" fmla="*/ 6824870 w 6923157"/>
              <a:gd name="connsiteY390" fmla="*/ 1831507 h 3844781"/>
              <a:gd name="connsiteX391" fmla="*/ 6889395 w 6923157"/>
              <a:gd name="connsiteY391" fmla="*/ 1892269 h 3844781"/>
              <a:gd name="connsiteX392" fmla="*/ 6894098 w 6923157"/>
              <a:gd name="connsiteY392" fmla="*/ 1912858 h 3844781"/>
              <a:gd name="connsiteX393" fmla="*/ 6879897 w 6923157"/>
              <a:gd name="connsiteY393" fmla="*/ 1913333 h 3844781"/>
              <a:gd name="connsiteX394" fmla="*/ 6856908 w 6923157"/>
              <a:gd name="connsiteY394" fmla="*/ 1916558 h 3844781"/>
              <a:gd name="connsiteX395" fmla="*/ 6827331 w 6923157"/>
              <a:gd name="connsiteY395" fmla="*/ 1931332 h 3844781"/>
              <a:gd name="connsiteX396" fmla="*/ 6799077 w 6923157"/>
              <a:gd name="connsiteY396" fmla="*/ 1895835 h 3844781"/>
              <a:gd name="connsiteX397" fmla="*/ 6800099 w 6923157"/>
              <a:gd name="connsiteY397" fmla="*/ 1880514 h 3844781"/>
              <a:gd name="connsiteX398" fmla="*/ 6801068 w 6923157"/>
              <a:gd name="connsiteY398" fmla="*/ 1877342 h 3844781"/>
              <a:gd name="connsiteX399" fmla="*/ 6798668 w 6923157"/>
              <a:gd name="connsiteY399" fmla="*/ 1879197 h 3844781"/>
              <a:gd name="connsiteX400" fmla="*/ 6784466 w 6923157"/>
              <a:gd name="connsiteY400" fmla="*/ 1879672 h 3844781"/>
              <a:gd name="connsiteX401" fmla="*/ 6747483 w 6923157"/>
              <a:gd name="connsiteY401" fmla="*/ 1910662 h 3844781"/>
              <a:gd name="connsiteX402" fmla="*/ 6727153 w 6923157"/>
              <a:gd name="connsiteY402" fmla="*/ 1927175 h 3844781"/>
              <a:gd name="connsiteX403" fmla="*/ 6706155 w 6923157"/>
              <a:gd name="connsiteY403" fmla="*/ 1911909 h 3844781"/>
              <a:gd name="connsiteX404" fmla="*/ 6635193 w 6923157"/>
              <a:gd name="connsiteY404" fmla="*/ 1864190 h 3844781"/>
              <a:gd name="connsiteX405" fmla="*/ 6618184 w 6923157"/>
              <a:gd name="connsiteY405" fmla="*/ 1887826 h 3844781"/>
              <a:gd name="connsiteX406" fmla="*/ 6609758 w 6923157"/>
              <a:gd name="connsiteY406" fmla="*/ 1919363 h 3844781"/>
              <a:gd name="connsiteX407" fmla="*/ 6580025 w 6923157"/>
              <a:gd name="connsiteY407" fmla="*/ 1894697 h 3844781"/>
              <a:gd name="connsiteX408" fmla="*/ 6543192 w 6923157"/>
              <a:gd name="connsiteY408" fmla="*/ 1889241 h 3844781"/>
              <a:gd name="connsiteX409" fmla="*/ 6540483 w 6923157"/>
              <a:gd name="connsiteY409" fmla="*/ 1888103 h 3844781"/>
              <a:gd name="connsiteX410" fmla="*/ 6520207 w 6923157"/>
              <a:gd name="connsiteY410" fmla="*/ 1930409 h 3844781"/>
              <a:gd name="connsiteX411" fmla="*/ 6512597 w 6923157"/>
              <a:gd name="connsiteY411" fmla="*/ 1957279 h 3844781"/>
              <a:gd name="connsiteX412" fmla="*/ 6507490 w 6923157"/>
              <a:gd name="connsiteY412" fmla="*/ 1957996 h 3844781"/>
              <a:gd name="connsiteX413" fmla="*/ 6487768 w 6923157"/>
              <a:gd name="connsiteY413" fmla="*/ 1942550 h 3844781"/>
              <a:gd name="connsiteX414" fmla="*/ 6472544 w 6923157"/>
              <a:gd name="connsiteY414" fmla="*/ 1920402 h 3844781"/>
              <a:gd name="connsiteX415" fmla="*/ 6455427 w 6923157"/>
              <a:gd name="connsiteY415" fmla="*/ 1892449 h 3844781"/>
              <a:gd name="connsiteX416" fmla="*/ 6429067 w 6923157"/>
              <a:gd name="connsiteY416" fmla="*/ 1900700 h 3844781"/>
              <a:gd name="connsiteX417" fmla="*/ 6418237 w 6923157"/>
              <a:gd name="connsiteY417" fmla="*/ 1896150 h 3844781"/>
              <a:gd name="connsiteX418" fmla="*/ 6400101 w 6923157"/>
              <a:gd name="connsiteY418" fmla="*/ 1883516 h 3844781"/>
              <a:gd name="connsiteX419" fmla="*/ 6392592 w 6923157"/>
              <a:gd name="connsiteY419" fmla="*/ 1886088 h 3844781"/>
              <a:gd name="connsiteX420" fmla="*/ 6365669 w 6923157"/>
              <a:gd name="connsiteY420" fmla="*/ 1876205 h 3844781"/>
              <a:gd name="connsiteX421" fmla="*/ 6333994 w 6923157"/>
              <a:gd name="connsiteY421" fmla="*/ 1857884 h 3844781"/>
              <a:gd name="connsiteX422" fmla="*/ 6318772 w 6923157"/>
              <a:gd name="connsiteY422" fmla="*/ 1873679 h 3844781"/>
              <a:gd name="connsiteX423" fmla="*/ 6317752 w 6923157"/>
              <a:gd name="connsiteY423" fmla="*/ 1889000 h 3844781"/>
              <a:gd name="connsiteX424" fmla="*/ 6322097 w 6923157"/>
              <a:gd name="connsiteY424" fmla="*/ 1918744 h 3844781"/>
              <a:gd name="connsiteX425" fmla="*/ 6341157 w 6923157"/>
              <a:gd name="connsiteY425" fmla="*/ 1978298 h 3844781"/>
              <a:gd name="connsiteX426" fmla="*/ 6311833 w 6923157"/>
              <a:gd name="connsiteY426" fmla="*/ 1970270 h 3844781"/>
              <a:gd name="connsiteX427" fmla="*/ 6276125 w 6923157"/>
              <a:gd name="connsiteY427" fmla="*/ 1963139 h 3844781"/>
              <a:gd name="connsiteX428" fmla="*/ 6244756 w 6923157"/>
              <a:gd name="connsiteY428" fmla="*/ 1947809 h 3844781"/>
              <a:gd name="connsiteX429" fmla="*/ 6150194 w 6923157"/>
              <a:gd name="connsiteY429" fmla="*/ 1897331 h 3844781"/>
              <a:gd name="connsiteX430" fmla="*/ 6137882 w 6923157"/>
              <a:gd name="connsiteY430" fmla="*/ 1903612 h 3844781"/>
              <a:gd name="connsiteX431" fmla="*/ 6130987 w 6923157"/>
              <a:gd name="connsiteY431" fmla="*/ 1912168 h 3844781"/>
              <a:gd name="connsiteX432" fmla="*/ 6126082 w 6923157"/>
              <a:gd name="connsiteY432" fmla="*/ 1902232 h 3844781"/>
              <a:gd name="connsiteX433" fmla="*/ 6116885 w 6923157"/>
              <a:gd name="connsiteY433" fmla="*/ 1888346 h 3844781"/>
              <a:gd name="connsiteX434" fmla="*/ 6098085 w 6923157"/>
              <a:gd name="connsiteY434" fmla="*/ 1881876 h 3844781"/>
              <a:gd name="connsiteX435" fmla="*/ 6089858 w 6923157"/>
              <a:gd name="connsiteY435" fmla="*/ 1864818 h 3844781"/>
              <a:gd name="connsiteX436" fmla="*/ 6078618 w 6923157"/>
              <a:gd name="connsiteY436" fmla="*/ 1843629 h 3844781"/>
              <a:gd name="connsiteX437" fmla="*/ 6066920 w 6923157"/>
              <a:gd name="connsiteY437" fmla="*/ 1855895 h 3844781"/>
              <a:gd name="connsiteX438" fmla="*/ 6062425 w 6923157"/>
              <a:gd name="connsiteY438" fmla="*/ 1862596 h 3844781"/>
              <a:gd name="connsiteX439" fmla="*/ 6052308 w 6923157"/>
              <a:gd name="connsiteY439" fmla="*/ 1839731 h 3844781"/>
              <a:gd name="connsiteX440" fmla="*/ 6039740 w 6923157"/>
              <a:gd name="connsiteY440" fmla="*/ 1830870 h 3844781"/>
              <a:gd name="connsiteX441" fmla="*/ 6033306 w 6923157"/>
              <a:gd name="connsiteY441" fmla="*/ 1843915 h 3844781"/>
              <a:gd name="connsiteX442" fmla="*/ 5984828 w 6923157"/>
              <a:gd name="connsiteY442" fmla="*/ 1876520 h 3844781"/>
              <a:gd name="connsiteX443" fmla="*/ 5969859 w 6923157"/>
              <a:gd name="connsiteY443" fmla="*/ 1869513 h 3844781"/>
              <a:gd name="connsiteX444" fmla="*/ 5911878 w 6923157"/>
              <a:gd name="connsiteY444" fmla="*/ 1885236 h 3844781"/>
              <a:gd name="connsiteX445" fmla="*/ 5910756 w 6923157"/>
              <a:gd name="connsiteY445" fmla="*/ 1886912 h 3844781"/>
              <a:gd name="connsiteX446" fmla="*/ 5892876 w 6923157"/>
              <a:gd name="connsiteY446" fmla="*/ 1889420 h 3844781"/>
              <a:gd name="connsiteX447" fmla="*/ 5888124 w 6923157"/>
              <a:gd name="connsiteY447" fmla="*/ 1880981 h 3844781"/>
              <a:gd name="connsiteX448" fmla="*/ 5899822 w 6923157"/>
              <a:gd name="connsiteY448" fmla="*/ 1868716 h 3844781"/>
              <a:gd name="connsiteX449" fmla="*/ 5908148 w 6923157"/>
              <a:gd name="connsiteY449" fmla="*/ 1861477 h 3844781"/>
              <a:gd name="connsiteX450" fmla="*/ 5899719 w 6923157"/>
              <a:gd name="connsiteY450" fmla="*/ 1855071 h 3844781"/>
              <a:gd name="connsiteX451" fmla="*/ 5879794 w 6923157"/>
              <a:gd name="connsiteY451" fmla="*/ 1850277 h 3844781"/>
              <a:gd name="connsiteX452" fmla="*/ 5856396 w 6923157"/>
              <a:gd name="connsiteY452" fmla="*/ 1836864 h 3844781"/>
              <a:gd name="connsiteX453" fmla="*/ 5842041 w 6923157"/>
              <a:gd name="connsiteY453" fmla="*/ 1835843 h 3844781"/>
              <a:gd name="connsiteX454" fmla="*/ 5799639 w 6923157"/>
              <a:gd name="connsiteY454" fmla="*/ 1826615 h 3844781"/>
              <a:gd name="connsiteX455" fmla="*/ 5781245 w 6923157"/>
              <a:gd name="connsiteY455" fmla="*/ 1798841 h 3844781"/>
              <a:gd name="connsiteX456" fmla="*/ 5751972 w 6923157"/>
              <a:gd name="connsiteY456" fmla="*/ 1778664 h 3844781"/>
              <a:gd name="connsiteX457" fmla="*/ 5727964 w 6923157"/>
              <a:gd name="connsiteY457" fmla="*/ 1797210 h 3844781"/>
              <a:gd name="connsiteX458" fmla="*/ 5699511 w 6923157"/>
              <a:gd name="connsiteY458" fmla="*/ 1810309 h 3844781"/>
              <a:gd name="connsiteX459" fmla="*/ 5685002 w 6923157"/>
              <a:gd name="connsiteY459" fmla="*/ 1807792 h 3844781"/>
              <a:gd name="connsiteX460" fmla="*/ 5668296 w 6923157"/>
              <a:gd name="connsiteY460" fmla="*/ 1796475 h 3844781"/>
              <a:gd name="connsiteX461" fmla="*/ 5667528 w 6923157"/>
              <a:gd name="connsiteY461" fmla="*/ 1788995 h 3844781"/>
              <a:gd name="connsiteX462" fmla="*/ 5650977 w 6923157"/>
              <a:gd name="connsiteY462" fmla="*/ 1779176 h 3844781"/>
              <a:gd name="connsiteX463" fmla="*/ 5629062 w 6923157"/>
              <a:gd name="connsiteY463" fmla="*/ 1792873 h 3844781"/>
              <a:gd name="connsiteX464" fmla="*/ 5548958 w 6923157"/>
              <a:gd name="connsiteY464" fmla="*/ 1757063 h 3844781"/>
              <a:gd name="connsiteX465" fmla="*/ 5547524 w 6923157"/>
              <a:gd name="connsiteY465" fmla="*/ 1717803 h 3844781"/>
              <a:gd name="connsiteX466" fmla="*/ 5523562 w 6923157"/>
              <a:gd name="connsiteY466" fmla="*/ 1686257 h 3844781"/>
              <a:gd name="connsiteX467" fmla="*/ 5499807 w 6923157"/>
              <a:gd name="connsiteY467" fmla="*/ 1682002 h 3844781"/>
              <a:gd name="connsiteX468" fmla="*/ 5470690 w 6923157"/>
              <a:gd name="connsiteY468" fmla="*/ 1701264 h 3844781"/>
              <a:gd name="connsiteX469" fmla="*/ 5455517 w 6923157"/>
              <a:gd name="connsiteY469" fmla="*/ 1704910 h 3844781"/>
              <a:gd name="connsiteX470" fmla="*/ 5424510 w 6923157"/>
              <a:gd name="connsiteY470" fmla="*/ 1718368 h 3844781"/>
              <a:gd name="connsiteX471" fmla="*/ 5429875 w 6923157"/>
              <a:gd name="connsiteY471" fmla="*/ 1732793 h 3844781"/>
              <a:gd name="connsiteX472" fmla="*/ 5437895 w 6923157"/>
              <a:gd name="connsiteY472" fmla="*/ 1722561 h 3844781"/>
              <a:gd name="connsiteX473" fmla="*/ 5444791 w 6923157"/>
              <a:gd name="connsiteY473" fmla="*/ 1714004 h 3844781"/>
              <a:gd name="connsiteX474" fmla="*/ 5453528 w 6923157"/>
              <a:gd name="connsiteY474" fmla="*/ 1723403 h 3844781"/>
              <a:gd name="connsiteX475" fmla="*/ 5457466 w 6923157"/>
              <a:gd name="connsiteY475" fmla="*/ 1774455 h 3844781"/>
              <a:gd name="connsiteX476" fmla="*/ 5450160 w 6923157"/>
              <a:gd name="connsiteY476" fmla="*/ 1766372 h 3844781"/>
              <a:gd name="connsiteX477" fmla="*/ 5422113 w 6923157"/>
              <a:gd name="connsiteY477" fmla="*/ 1758166 h 3844781"/>
              <a:gd name="connsiteX478" fmla="*/ 5412970 w 6923157"/>
              <a:gd name="connsiteY478" fmla="*/ 1770073 h 3844781"/>
              <a:gd name="connsiteX479" fmla="*/ 5391719 w 6923157"/>
              <a:gd name="connsiteY479" fmla="*/ 1777607 h 3844781"/>
              <a:gd name="connsiteX480" fmla="*/ 5365716 w 6923157"/>
              <a:gd name="connsiteY480" fmla="*/ 1776702 h 3844781"/>
              <a:gd name="connsiteX481" fmla="*/ 5375987 w 6923157"/>
              <a:gd name="connsiteY481" fmla="*/ 1801063 h 3844781"/>
              <a:gd name="connsiteX482" fmla="*/ 5353766 w 6923157"/>
              <a:gd name="connsiteY482" fmla="*/ 1811770 h 3844781"/>
              <a:gd name="connsiteX483" fmla="*/ 5351519 w 6923157"/>
              <a:gd name="connsiteY483" fmla="*/ 1815120 h 3844781"/>
              <a:gd name="connsiteX484" fmla="*/ 5358314 w 6923157"/>
              <a:gd name="connsiteY484" fmla="*/ 1830862 h 3844781"/>
              <a:gd name="connsiteX485" fmla="*/ 5386514 w 6923157"/>
              <a:gd name="connsiteY485" fmla="*/ 1840565 h 3844781"/>
              <a:gd name="connsiteX486" fmla="*/ 5410166 w 6923157"/>
              <a:gd name="connsiteY486" fmla="*/ 1831175 h 3844781"/>
              <a:gd name="connsiteX487" fmla="*/ 5425338 w 6923157"/>
              <a:gd name="connsiteY487" fmla="*/ 1827529 h 3844781"/>
              <a:gd name="connsiteX488" fmla="*/ 5458393 w 6923157"/>
              <a:gd name="connsiteY488" fmla="*/ 1859318 h 3844781"/>
              <a:gd name="connsiteX489" fmla="*/ 5477856 w 6923157"/>
              <a:gd name="connsiteY489" fmla="*/ 1859622 h 3844781"/>
              <a:gd name="connsiteX490" fmla="*/ 5496246 w 6923157"/>
              <a:gd name="connsiteY490" fmla="*/ 1849454 h 3844781"/>
              <a:gd name="connsiteX491" fmla="*/ 5510704 w 6923157"/>
              <a:gd name="connsiteY491" fmla="*/ 1864120 h 3844781"/>
              <a:gd name="connsiteX492" fmla="*/ 5537064 w 6923157"/>
              <a:gd name="connsiteY492" fmla="*/ 1855868 h 3844781"/>
              <a:gd name="connsiteX493" fmla="*/ 5559235 w 6923157"/>
              <a:gd name="connsiteY493" fmla="*/ 1857310 h 3844781"/>
              <a:gd name="connsiteX494" fmla="*/ 5593819 w 6923157"/>
              <a:gd name="connsiteY494" fmla="*/ 1866118 h 3844781"/>
              <a:gd name="connsiteX495" fmla="*/ 5613185 w 6923157"/>
              <a:gd name="connsiteY495" fmla="*/ 1890720 h 3844781"/>
              <a:gd name="connsiteX496" fmla="*/ 5649097 w 6923157"/>
              <a:gd name="connsiteY496" fmla="*/ 1887199 h 3844781"/>
              <a:gd name="connsiteX497" fmla="*/ 5658903 w 6923157"/>
              <a:gd name="connsiteY497" fmla="*/ 1869128 h 3844781"/>
              <a:gd name="connsiteX498" fmla="*/ 5669941 w 6923157"/>
              <a:gd name="connsiteY498" fmla="*/ 1900969 h 3844781"/>
              <a:gd name="connsiteX499" fmla="*/ 5673159 w 6923157"/>
              <a:gd name="connsiteY499" fmla="*/ 1894447 h 3844781"/>
              <a:gd name="connsiteX500" fmla="*/ 5711164 w 6923157"/>
              <a:gd name="connsiteY500" fmla="*/ 1886079 h 3844781"/>
              <a:gd name="connsiteX501" fmla="*/ 5720362 w 6923157"/>
              <a:gd name="connsiteY501" fmla="*/ 1899966 h 3844781"/>
              <a:gd name="connsiteX502" fmla="*/ 5721436 w 6923157"/>
              <a:gd name="connsiteY502" fmla="*/ 1910440 h 3844781"/>
              <a:gd name="connsiteX503" fmla="*/ 5727875 w 6923157"/>
              <a:gd name="connsiteY503" fmla="*/ 1935338 h 3844781"/>
              <a:gd name="connsiteX504" fmla="*/ 5796381 w 6923157"/>
              <a:gd name="connsiteY504" fmla="*/ 1959115 h 3844781"/>
              <a:gd name="connsiteX505" fmla="*/ 5908415 w 6923157"/>
              <a:gd name="connsiteY505" fmla="*/ 1990447 h 3844781"/>
              <a:gd name="connsiteX506" fmla="*/ 5943971 w 6923157"/>
              <a:gd name="connsiteY506" fmla="*/ 1996083 h 3844781"/>
              <a:gd name="connsiteX507" fmla="*/ 5970586 w 6923157"/>
              <a:gd name="connsiteY507" fmla="*/ 2002972 h 3844781"/>
              <a:gd name="connsiteX508" fmla="*/ 6016463 w 6923157"/>
              <a:gd name="connsiteY508" fmla="*/ 2020820 h 3844781"/>
              <a:gd name="connsiteX509" fmla="*/ 6064126 w 6923157"/>
              <a:gd name="connsiteY509" fmla="*/ 2030827 h 3844781"/>
              <a:gd name="connsiteX510" fmla="*/ 6103564 w 6923157"/>
              <a:gd name="connsiteY510" fmla="*/ 2023776 h 3844781"/>
              <a:gd name="connsiteX511" fmla="*/ 6137129 w 6923157"/>
              <a:gd name="connsiteY511" fmla="*/ 2047903 h 3844781"/>
              <a:gd name="connsiteX512" fmla="*/ 6170284 w 6923157"/>
              <a:gd name="connsiteY512" fmla="*/ 2055394 h 3844781"/>
              <a:gd name="connsiteX513" fmla="*/ 6218203 w 6923157"/>
              <a:gd name="connsiteY513" fmla="*/ 2080543 h 3844781"/>
              <a:gd name="connsiteX514" fmla="*/ 6309190 w 6923157"/>
              <a:gd name="connsiteY514" fmla="*/ 2108756 h 3844781"/>
              <a:gd name="connsiteX515" fmla="*/ 6382346 w 6923157"/>
              <a:gd name="connsiteY515" fmla="*/ 2127328 h 3844781"/>
              <a:gd name="connsiteX516" fmla="*/ 6399052 w 6923157"/>
              <a:gd name="connsiteY516" fmla="*/ 2138645 h 3844781"/>
              <a:gd name="connsiteX517" fmla="*/ 6440125 w 6923157"/>
              <a:gd name="connsiteY517" fmla="*/ 2160201 h 3844781"/>
              <a:gd name="connsiteX518" fmla="*/ 6449067 w 6923157"/>
              <a:gd name="connsiteY518" fmla="*/ 2158948 h 3844781"/>
              <a:gd name="connsiteX519" fmla="*/ 6440180 w 6923157"/>
              <a:gd name="connsiteY519" fmla="*/ 2185995 h 3844781"/>
              <a:gd name="connsiteX520" fmla="*/ 6414077 w 6923157"/>
              <a:gd name="connsiteY520" fmla="*/ 2209389 h 3844781"/>
              <a:gd name="connsiteX521" fmla="*/ 6392212 w 6923157"/>
              <a:gd name="connsiteY521" fmla="*/ 2210938 h 3844781"/>
              <a:gd name="connsiteX522" fmla="*/ 6371522 w 6923157"/>
              <a:gd name="connsiteY522" fmla="*/ 2198663 h 3844781"/>
              <a:gd name="connsiteX523" fmla="*/ 6369681 w 6923157"/>
              <a:gd name="connsiteY523" fmla="*/ 2180709 h 3844781"/>
              <a:gd name="connsiteX524" fmla="*/ 6359667 w 6923157"/>
              <a:gd name="connsiteY524" fmla="*/ 2171490 h 3844781"/>
              <a:gd name="connsiteX525" fmla="*/ 6328150 w 6923157"/>
              <a:gd name="connsiteY525" fmla="*/ 2192607 h 3844781"/>
              <a:gd name="connsiteX526" fmla="*/ 6320947 w 6923157"/>
              <a:gd name="connsiteY526" fmla="*/ 2198171 h 3844781"/>
              <a:gd name="connsiteX527" fmla="*/ 6316196 w 6923157"/>
              <a:gd name="connsiteY527" fmla="*/ 2189732 h 3844781"/>
              <a:gd name="connsiteX528" fmla="*/ 6315429 w 6923157"/>
              <a:gd name="connsiteY528" fmla="*/ 2182250 h 3844781"/>
              <a:gd name="connsiteX529" fmla="*/ 6302860 w 6923157"/>
              <a:gd name="connsiteY529" fmla="*/ 2173390 h 3844781"/>
              <a:gd name="connsiteX530" fmla="*/ 6286769 w 6923157"/>
              <a:gd name="connsiteY530" fmla="*/ 2168059 h 3844781"/>
              <a:gd name="connsiteX531" fmla="*/ 6286358 w 6923157"/>
              <a:gd name="connsiteY531" fmla="*/ 2151421 h 3844781"/>
              <a:gd name="connsiteX532" fmla="*/ 6301838 w 6923157"/>
              <a:gd name="connsiteY532" fmla="*/ 2150768 h 3844781"/>
              <a:gd name="connsiteX533" fmla="*/ 6311901 w 6923157"/>
              <a:gd name="connsiteY533" fmla="*/ 2147837 h 3844781"/>
              <a:gd name="connsiteX534" fmla="*/ 6309243 w 6923157"/>
              <a:gd name="connsiteY534" fmla="*/ 2134550 h 3844781"/>
              <a:gd name="connsiteX535" fmla="*/ 6278389 w 6923157"/>
              <a:gd name="connsiteY535" fmla="*/ 2149504 h 3844781"/>
              <a:gd name="connsiteX536" fmla="*/ 6251673 w 6923157"/>
              <a:gd name="connsiteY536" fmla="*/ 2166912 h 3844781"/>
              <a:gd name="connsiteX537" fmla="*/ 6178824 w 6923157"/>
              <a:gd name="connsiteY537" fmla="*/ 2151331 h 3844781"/>
              <a:gd name="connsiteX538" fmla="*/ 6173458 w 6923157"/>
              <a:gd name="connsiteY538" fmla="*/ 2136907 h 3844781"/>
              <a:gd name="connsiteX539" fmla="*/ 6177390 w 6923157"/>
              <a:gd name="connsiteY539" fmla="*/ 2112071 h 3844781"/>
              <a:gd name="connsiteX540" fmla="*/ 6165639 w 6923157"/>
              <a:gd name="connsiteY540" fmla="*/ 2098542 h 3844781"/>
              <a:gd name="connsiteX541" fmla="*/ 6158590 w 6923157"/>
              <a:gd name="connsiteY541" fmla="*/ 2105602 h 3844781"/>
              <a:gd name="connsiteX542" fmla="*/ 6141377 w 6923157"/>
              <a:gd name="connsiteY542" fmla="*/ 2139891 h 3844781"/>
              <a:gd name="connsiteX543" fmla="*/ 6139486 w 6923157"/>
              <a:gd name="connsiteY543" fmla="*/ 2134085 h 3844781"/>
              <a:gd name="connsiteX544" fmla="*/ 6123241 w 6923157"/>
              <a:gd name="connsiteY544" fmla="*/ 2127258 h 3844781"/>
              <a:gd name="connsiteX545" fmla="*/ 6115271 w 6923157"/>
              <a:gd name="connsiteY545" fmla="*/ 2125340 h 3844781"/>
              <a:gd name="connsiteX546" fmla="*/ 6093458 w 6923157"/>
              <a:gd name="connsiteY546" fmla="*/ 2114741 h 3844781"/>
              <a:gd name="connsiteX547" fmla="*/ 6051925 w 6923157"/>
              <a:gd name="connsiteY547" fmla="*/ 2126639 h 3844781"/>
              <a:gd name="connsiteX548" fmla="*/ 6046614 w 6923157"/>
              <a:gd name="connsiteY548" fmla="*/ 2138008 h 3844781"/>
              <a:gd name="connsiteX549" fmla="*/ 6042376 w 6923157"/>
              <a:gd name="connsiteY549" fmla="*/ 2159852 h 3844781"/>
              <a:gd name="connsiteX550" fmla="*/ 6076961 w 6923157"/>
              <a:gd name="connsiteY550" fmla="*/ 2168659 h 3844781"/>
              <a:gd name="connsiteX551" fmla="*/ 6107206 w 6923157"/>
              <a:gd name="connsiteY551" fmla="*/ 2185663 h 3844781"/>
              <a:gd name="connsiteX552" fmla="*/ 6065417 w 6923157"/>
              <a:gd name="connsiteY552" fmla="*/ 2182420 h 3844781"/>
              <a:gd name="connsiteX553" fmla="*/ 6034103 w 6923157"/>
              <a:gd name="connsiteY553" fmla="*/ 2192885 h 3844781"/>
              <a:gd name="connsiteX554" fmla="*/ 6017348 w 6923157"/>
              <a:gd name="connsiteY554" fmla="*/ 2193719 h 3844781"/>
              <a:gd name="connsiteX555" fmla="*/ 6015610 w 6923157"/>
              <a:gd name="connsiteY555" fmla="*/ 2189409 h 3844781"/>
              <a:gd name="connsiteX556" fmla="*/ 5954819 w 6923157"/>
              <a:gd name="connsiteY556" fmla="*/ 2190350 h 3844781"/>
              <a:gd name="connsiteX557" fmla="*/ 5921667 w 6923157"/>
              <a:gd name="connsiteY557" fmla="*/ 2220803 h 3844781"/>
              <a:gd name="connsiteX558" fmla="*/ 5878448 w 6923157"/>
              <a:gd name="connsiteY558" fmla="*/ 2216242 h 3844781"/>
              <a:gd name="connsiteX559" fmla="*/ 5823939 w 6923157"/>
              <a:gd name="connsiteY559" fmla="*/ 2202642 h 3844781"/>
              <a:gd name="connsiteX560" fmla="*/ 5782969 w 6923157"/>
              <a:gd name="connsiteY560" fmla="*/ 2194731 h 3844781"/>
              <a:gd name="connsiteX561" fmla="*/ 5751550 w 6923157"/>
              <a:gd name="connsiteY561" fmla="*/ 2191551 h 3844781"/>
              <a:gd name="connsiteX562" fmla="*/ 5724781 w 6923157"/>
              <a:gd name="connsiteY562" fmla="*/ 2183164 h 3844781"/>
              <a:gd name="connsiteX563" fmla="*/ 5721864 w 6923157"/>
              <a:gd name="connsiteY563" fmla="*/ 2175534 h 3844781"/>
              <a:gd name="connsiteX564" fmla="*/ 5719633 w 6923157"/>
              <a:gd name="connsiteY564" fmla="*/ 2176664 h 3844781"/>
              <a:gd name="connsiteX565" fmla="*/ 5724208 w 6923157"/>
              <a:gd name="connsiteY565" fmla="*/ 2184965 h 3844781"/>
              <a:gd name="connsiteX566" fmla="*/ 5725317 w 6923157"/>
              <a:gd name="connsiteY566" fmla="*/ 2186793 h 3844781"/>
              <a:gd name="connsiteX567" fmla="*/ 5727090 w 6923157"/>
              <a:gd name="connsiteY567" fmla="*/ 2193574 h 3844781"/>
              <a:gd name="connsiteX568" fmla="*/ 5721301 w 6923157"/>
              <a:gd name="connsiteY568" fmla="*/ 2195647 h 3844781"/>
              <a:gd name="connsiteX569" fmla="*/ 5696271 w 6923157"/>
              <a:gd name="connsiteY569" fmla="*/ 2209352 h 3844781"/>
              <a:gd name="connsiteX570" fmla="*/ 5692123 w 6923157"/>
              <a:gd name="connsiteY570" fmla="*/ 2217218 h 3844781"/>
              <a:gd name="connsiteX571" fmla="*/ 5712528 w 6923157"/>
              <a:gd name="connsiteY571" fmla="*/ 2233791 h 3844781"/>
              <a:gd name="connsiteX572" fmla="*/ 5762644 w 6923157"/>
              <a:gd name="connsiteY572" fmla="*/ 2232758 h 3844781"/>
              <a:gd name="connsiteX573" fmla="*/ 5779429 w 6923157"/>
              <a:gd name="connsiteY573" fmla="*/ 2228676 h 3844781"/>
              <a:gd name="connsiteX574" fmla="*/ 5786724 w 6923157"/>
              <a:gd name="connsiteY574" fmla="*/ 2231405 h 3844781"/>
              <a:gd name="connsiteX575" fmla="*/ 5800550 w 6923157"/>
              <a:gd name="connsiteY575" fmla="*/ 2244106 h 3844781"/>
              <a:gd name="connsiteX576" fmla="*/ 5823730 w 6923157"/>
              <a:gd name="connsiteY576" fmla="*/ 2249008 h 3844781"/>
              <a:gd name="connsiteX577" fmla="*/ 5834305 w 6923157"/>
              <a:gd name="connsiteY577" fmla="*/ 2263318 h 3844781"/>
              <a:gd name="connsiteX578" fmla="*/ 5834120 w 6923157"/>
              <a:gd name="connsiteY578" fmla="*/ 2268427 h 3844781"/>
              <a:gd name="connsiteX579" fmla="*/ 5842077 w 6923157"/>
              <a:gd name="connsiteY579" fmla="*/ 2276107 h 3844781"/>
              <a:gd name="connsiteX580" fmla="*/ 5844402 w 6923157"/>
              <a:gd name="connsiteY580" fmla="*/ 2267564 h 3844781"/>
              <a:gd name="connsiteX581" fmla="*/ 5849133 w 6923157"/>
              <a:gd name="connsiteY581" fmla="*/ 2257563 h 3844781"/>
              <a:gd name="connsiteX582" fmla="*/ 5864334 w 6923157"/>
              <a:gd name="connsiteY582" fmla="*/ 2274074 h 3844781"/>
              <a:gd name="connsiteX583" fmla="*/ 5865391 w 6923157"/>
              <a:gd name="connsiteY583" fmla="*/ 2282002 h 3844781"/>
              <a:gd name="connsiteX584" fmla="*/ 5869090 w 6923157"/>
              <a:gd name="connsiteY584" fmla="*/ 2277265 h 3844781"/>
              <a:gd name="connsiteX585" fmla="*/ 5880218 w 6923157"/>
              <a:gd name="connsiteY585" fmla="*/ 2276247 h 3844781"/>
              <a:gd name="connsiteX586" fmla="*/ 5901419 w 6923157"/>
              <a:gd name="connsiteY586" fmla="*/ 2298766 h 3844781"/>
              <a:gd name="connsiteX587" fmla="*/ 5921009 w 6923157"/>
              <a:gd name="connsiteY587" fmla="*/ 2328686 h 3844781"/>
              <a:gd name="connsiteX588" fmla="*/ 5929493 w 6923157"/>
              <a:gd name="connsiteY588" fmla="*/ 2340331 h 3844781"/>
              <a:gd name="connsiteX589" fmla="*/ 5973639 w 6923157"/>
              <a:gd name="connsiteY589" fmla="*/ 2378962 h 3844781"/>
              <a:gd name="connsiteX590" fmla="*/ 5977182 w 6923157"/>
              <a:gd name="connsiteY590" fmla="*/ 2392526 h 3844781"/>
              <a:gd name="connsiteX591" fmla="*/ 5967748 w 6923157"/>
              <a:gd name="connsiteY591" fmla="*/ 2393234 h 3844781"/>
              <a:gd name="connsiteX592" fmla="*/ 5952522 w 6923157"/>
              <a:gd name="connsiteY592" fmla="*/ 2396015 h 3844781"/>
              <a:gd name="connsiteX593" fmla="*/ 5933148 w 6923157"/>
              <a:gd name="connsiteY593" fmla="*/ 2406661 h 3844781"/>
              <a:gd name="connsiteX594" fmla="*/ 5913638 w 6923157"/>
              <a:gd name="connsiteY594" fmla="*/ 2383831 h 3844781"/>
              <a:gd name="connsiteX595" fmla="*/ 5914007 w 6923157"/>
              <a:gd name="connsiteY595" fmla="*/ 2373613 h 3844781"/>
              <a:gd name="connsiteX596" fmla="*/ 5914589 w 6923157"/>
              <a:gd name="connsiteY596" fmla="*/ 2371477 h 3844781"/>
              <a:gd name="connsiteX597" fmla="*/ 5913030 w 6923157"/>
              <a:gd name="connsiteY597" fmla="*/ 2372777 h 3844781"/>
              <a:gd name="connsiteX598" fmla="*/ 5903593 w 6923157"/>
              <a:gd name="connsiteY598" fmla="*/ 2373485 h 3844781"/>
              <a:gd name="connsiteX599" fmla="*/ 5879623 w 6923157"/>
              <a:gd name="connsiteY599" fmla="*/ 2395120 h 3844781"/>
              <a:gd name="connsiteX600" fmla="*/ 5866434 w 6923157"/>
              <a:gd name="connsiteY600" fmla="*/ 2406665 h 3844781"/>
              <a:gd name="connsiteX601" fmla="*/ 5852159 w 6923157"/>
              <a:gd name="connsiteY601" fmla="*/ 2397091 h 3844781"/>
              <a:gd name="connsiteX602" fmla="*/ 5803997 w 6923157"/>
              <a:gd name="connsiteY602" fmla="*/ 2367315 h 3844781"/>
              <a:gd name="connsiteX603" fmla="*/ 5793160 w 6923157"/>
              <a:gd name="connsiteY603" fmla="*/ 2383506 h 3844781"/>
              <a:gd name="connsiteX604" fmla="*/ 5788194 w 6923157"/>
              <a:gd name="connsiteY604" fmla="*/ 2404715 h 3844781"/>
              <a:gd name="connsiteX605" fmla="*/ 5767919 w 6923157"/>
              <a:gd name="connsiteY605" fmla="*/ 2389130 h 3844781"/>
              <a:gd name="connsiteX606" fmla="*/ 5743310 w 6923157"/>
              <a:gd name="connsiteY606" fmla="*/ 2386521 h 3844781"/>
              <a:gd name="connsiteX607" fmla="*/ 5741487 w 6923157"/>
              <a:gd name="connsiteY607" fmla="*/ 2385840 h 3844781"/>
              <a:gd name="connsiteX608" fmla="*/ 5728855 w 6923157"/>
              <a:gd name="connsiteY608" fmla="*/ 2414539 h 3844781"/>
              <a:gd name="connsiteX609" fmla="*/ 5724337 w 6923157"/>
              <a:gd name="connsiteY609" fmla="*/ 2432621 h 3844781"/>
              <a:gd name="connsiteX610" fmla="*/ 5720953 w 6923157"/>
              <a:gd name="connsiteY610" fmla="*/ 2433239 h 3844781"/>
              <a:gd name="connsiteX611" fmla="*/ 5707526 w 6923157"/>
              <a:gd name="connsiteY611" fmla="*/ 2423511 h 3844781"/>
              <a:gd name="connsiteX612" fmla="*/ 5696953 w 6923157"/>
              <a:gd name="connsiteY612" fmla="*/ 2409200 h 3844781"/>
              <a:gd name="connsiteX613" fmla="*/ 5685002 w 6923157"/>
              <a:gd name="connsiteY613" fmla="*/ 2391082 h 3844781"/>
              <a:gd name="connsiteX614" fmla="*/ 5667637 w 6923157"/>
              <a:gd name="connsiteY614" fmla="*/ 2397298 h 3844781"/>
              <a:gd name="connsiteX615" fmla="*/ 5660342 w 6923157"/>
              <a:gd name="connsiteY615" fmla="*/ 2394570 h 3844781"/>
              <a:gd name="connsiteX616" fmla="*/ 5648023 w 6923157"/>
              <a:gd name="connsiteY616" fmla="*/ 2386670 h 3844781"/>
              <a:gd name="connsiteX617" fmla="*/ 5643081 w 6923157"/>
              <a:gd name="connsiteY617" fmla="*/ 2388590 h 3844781"/>
              <a:gd name="connsiteX618" fmla="*/ 5624974 w 6923157"/>
              <a:gd name="connsiteY618" fmla="*/ 2382760 h 3844781"/>
              <a:gd name="connsiteX619" fmla="*/ 5603537 w 6923157"/>
              <a:gd name="connsiteY619" fmla="*/ 2371451 h 3844781"/>
              <a:gd name="connsiteX620" fmla="*/ 5593731 w 6923157"/>
              <a:gd name="connsiteY620" fmla="*/ 2382376 h 3844781"/>
              <a:gd name="connsiteX621" fmla="*/ 5593361 w 6923157"/>
              <a:gd name="connsiteY621" fmla="*/ 2392594 h 3844781"/>
              <a:gd name="connsiteX622" fmla="*/ 5596854 w 6923157"/>
              <a:gd name="connsiteY622" fmla="*/ 2412258 h 3844781"/>
              <a:gd name="connsiteX623" fmla="*/ 5610735 w 6923157"/>
              <a:gd name="connsiteY623" fmla="*/ 2451342 h 3844781"/>
              <a:gd name="connsiteX624" fmla="*/ 5591068 w 6923157"/>
              <a:gd name="connsiteY624" fmla="*/ 2446814 h 3844781"/>
              <a:gd name="connsiteX625" fmla="*/ 5567173 w 6923157"/>
              <a:gd name="connsiteY625" fmla="*/ 2443058 h 3844781"/>
              <a:gd name="connsiteX626" fmla="*/ 5546000 w 6923157"/>
              <a:gd name="connsiteY626" fmla="*/ 2433729 h 3844781"/>
              <a:gd name="connsiteX627" fmla="*/ 5482084 w 6923157"/>
              <a:gd name="connsiteY627" fmla="*/ 2402769 h 3844781"/>
              <a:gd name="connsiteX628" fmla="*/ 5474023 w 6923157"/>
              <a:gd name="connsiteY628" fmla="*/ 2407288 h 3844781"/>
              <a:gd name="connsiteX629" fmla="*/ 5469609 w 6923157"/>
              <a:gd name="connsiteY629" fmla="*/ 2413169 h 3844781"/>
              <a:gd name="connsiteX630" fmla="*/ 5466147 w 6923157"/>
              <a:gd name="connsiteY630" fmla="*/ 2406696 h 3844781"/>
              <a:gd name="connsiteX631" fmla="*/ 5459748 w 6923157"/>
              <a:gd name="connsiteY631" fmla="*/ 2397715 h 3844781"/>
              <a:gd name="connsiteX632" fmla="*/ 5447113 w 6923157"/>
              <a:gd name="connsiteY632" fmla="*/ 2393932 h 3844781"/>
              <a:gd name="connsiteX633" fmla="*/ 5441298 w 6923157"/>
              <a:gd name="connsiteY633" fmla="*/ 2382813 h 3844781"/>
              <a:gd name="connsiteX634" fmla="*/ 5433393 w 6923157"/>
              <a:gd name="connsiteY634" fmla="*/ 2369030 h 3844781"/>
              <a:gd name="connsiteX635" fmla="*/ 5425861 w 6923157"/>
              <a:gd name="connsiteY635" fmla="*/ 2377512 h 3844781"/>
              <a:gd name="connsiteX636" fmla="*/ 5423007 w 6923157"/>
              <a:gd name="connsiteY636" fmla="*/ 2382095 h 3844781"/>
              <a:gd name="connsiteX637" fmla="*/ 5415816 w 6923157"/>
              <a:gd name="connsiteY637" fmla="*/ 2367167 h 3844781"/>
              <a:gd name="connsiteX638" fmla="*/ 5407277 w 6923157"/>
              <a:gd name="connsiteY638" fmla="*/ 2361621 h 3844781"/>
              <a:gd name="connsiteX639" fmla="*/ 5403261 w 6923157"/>
              <a:gd name="connsiteY639" fmla="*/ 2370474 h 3844781"/>
              <a:gd name="connsiteX640" fmla="*/ 5371676 w 6923157"/>
              <a:gd name="connsiteY640" fmla="*/ 2393499 h 3844781"/>
              <a:gd name="connsiteX641" fmla="*/ 5361578 w 6923157"/>
              <a:gd name="connsiteY641" fmla="*/ 2389255 h 3844781"/>
              <a:gd name="connsiteX642" fmla="*/ 5323333 w 6923157"/>
              <a:gd name="connsiteY642" fmla="*/ 2401315 h 3844781"/>
              <a:gd name="connsiteX643" fmla="*/ 5322621 w 6923157"/>
              <a:gd name="connsiteY643" fmla="*/ 2402460 h 3844781"/>
              <a:gd name="connsiteX644" fmla="*/ 5310778 w 6923157"/>
              <a:gd name="connsiteY644" fmla="*/ 2404624 h 3844781"/>
              <a:gd name="connsiteX645" fmla="*/ 5307447 w 6923157"/>
              <a:gd name="connsiteY645" fmla="*/ 2399143 h 3844781"/>
              <a:gd name="connsiteX646" fmla="*/ 5314979 w 6923157"/>
              <a:gd name="connsiteY646" fmla="*/ 2390661 h 3844781"/>
              <a:gd name="connsiteX647" fmla="*/ 5320370 w 6923157"/>
              <a:gd name="connsiteY647" fmla="*/ 2385616 h 3844781"/>
              <a:gd name="connsiteX648" fmla="*/ 5314634 w 6923157"/>
              <a:gd name="connsiteY648" fmla="*/ 2381587 h 3844781"/>
              <a:gd name="connsiteX649" fmla="*/ 5301286 w 6923157"/>
              <a:gd name="connsiteY649" fmla="*/ 2378951 h 3844781"/>
              <a:gd name="connsiteX650" fmla="*/ 5285452 w 6923157"/>
              <a:gd name="connsiteY650" fmla="*/ 2370677 h 3844781"/>
              <a:gd name="connsiteX651" fmla="*/ 5275884 w 6923157"/>
              <a:gd name="connsiteY651" fmla="*/ 2370393 h 3844781"/>
              <a:gd name="connsiteX652" fmla="*/ 5247497 w 6923157"/>
              <a:gd name="connsiteY652" fmla="*/ 2365428 h 3844781"/>
              <a:gd name="connsiteX653" fmla="*/ 5234702 w 6923157"/>
              <a:gd name="connsiteY653" fmla="*/ 2347465 h 3844781"/>
              <a:gd name="connsiteX654" fmla="*/ 5214823 w 6923157"/>
              <a:gd name="connsiteY654" fmla="*/ 2334853 h 3844781"/>
              <a:gd name="connsiteX655" fmla="*/ 5199229 w 6923157"/>
              <a:gd name="connsiteY655" fmla="*/ 2347854 h 3844781"/>
              <a:gd name="connsiteX656" fmla="*/ 5180568 w 6923157"/>
              <a:gd name="connsiteY656" fmla="*/ 2357351 h 3844781"/>
              <a:gd name="connsiteX657" fmla="*/ 5170868 w 6923157"/>
              <a:gd name="connsiteY657" fmla="*/ 2356078 h 3844781"/>
              <a:gd name="connsiteX658" fmla="*/ 5159530 w 6923157"/>
              <a:gd name="connsiteY658" fmla="*/ 2349014 h 3844781"/>
              <a:gd name="connsiteX659" fmla="*/ 5158867 w 6923157"/>
              <a:gd name="connsiteY659" fmla="*/ 2344059 h 3844781"/>
              <a:gd name="connsiteX660" fmla="*/ 5147659 w 6923157"/>
              <a:gd name="connsiteY660" fmla="*/ 2337987 h 3844781"/>
              <a:gd name="connsiteX661" fmla="*/ 5133362 w 6923157"/>
              <a:gd name="connsiteY661" fmla="*/ 2347703 h 3844781"/>
              <a:gd name="connsiteX662" fmla="*/ 5079358 w 6923157"/>
              <a:gd name="connsiteY662" fmla="*/ 2326101 h 3844781"/>
              <a:gd name="connsiteX663" fmla="*/ 5077611 w 6923157"/>
              <a:gd name="connsiteY663" fmla="*/ 2300028 h 3844781"/>
              <a:gd name="connsiteX664" fmla="*/ 5061035 w 6923157"/>
              <a:gd name="connsiteY664" fmla="*/ 2279707 h 3844781"/>
              <a:gd name="connsiteX665" fmla="*/ 5045151 w 6923157"/>
              <a:gd name="connsiteY665" fmla="*/ 2277534 h 3844781"/>
              <a:gd name="connsiteX666" fmla="*/ 5026173 w 6923157"/>
              <a:gd name="connsiteY666" fmla="*/ 2291152 h 3844781"/>
              <a:gd name="connsiteX667" fmla="*/ 5016157 w 6923157"/>
              <a:gd name="connsiteY667" fmla="*/ 2293997 h 3844781"/>
              <a:gd name="connsiteX668" fmla="*/ 4995803 w 6923157"/>
              <a:gd name="connsiteY668" fmla="*/ 2303803 h 3844781"/>
              <a:gd name="connsiteX669" fmla="*/ 4999664 w 6923157"/>
              <a:gd name="connsiteY669" fmla="*/ 2313251 h 3844781"/>
              <a:gd name="connsiteX670" fmla="*/ 5004792 w 6923157"/>
              <a:gd name="connsiteY670" fmla="*/ 2306224 h 3844781"/>
              <a:gd name="connsiteX671" fmla="*/ 5009205 w 6923157"/>
              <a:gd name="connsiteY671" fmla="*/ 2300341 h 3844781"/>
              <a:gd name="connsiteX672" fmla="*/ 5015204 w 6923157"/>
              <a:gd name="connsiteY672" fmla="*/ 2306351 h 3844781"/>
              <a:gd name="connsiteX673" fmla="*/ 5018857 w 6923157"/>
              <a:gd name="connsiteY673" fmla="*/ 2340198 h 3844781"/>
              <a:gd name="connsiteX674" fmla="*/ 5013834 w 6923157"/>
              <a:gd name="connsiteY674" fmla="*/ 2335023 h 3844781"/>
              <a:gd name="connsiteX675" fmla="*/ 4995014 w 6923157"/>
              <a:gd name="connsiteY675" fmla="*/ 2330340 h 3844781"/>
              <a:gd name="connsiteX676" fmla="*/ 4989172 w 6923157"/>
              <a:gd name="connsiteY676" fmla="*/ 2338513 h 3844781"/>
              <a:gd name="connsiteX677" fmla="*/ 4975190 w 6923157"/>
              <a:gd name="connsiteY677" fmla="*/ 2344112 h 3844781"/>
              <a:gd name="connsiteX678" fmla="*/ 4957878 w 6923157"/>
              <a:gd name="connsiteY678" fmla="*/ 2344231 h 3844781"/>
              <a:gd name="connsiteX679" fmla="*/ 4965201 w 6923157"/>
              <a:gd name="connsiteY679" fmla="*/ 2360149 h 3844781"/>
              <a:gd name="connsiteX680" fmla="*/ 4950638 w 6923157"/>
              <a:gd name="connsiteY680" fmla="*/ 2367884 h 3844781"/>
              <a:gd name="connsiteX681" fmla="*/ 4949210 w 6923157"/>
              <a:gd name="connsiteY681" fmla="*/ 2370174 h 3844781"/>
              <a:gd name="connsiteX682" fmla="*/ 4954048 w 6923157"/>
              <a:gd name="connsiteY682" fmla="*/ 2380456 h 3844781"/>
              <a:gd name="connsiteX683" fmla="*/ 4973000 w 6923157"/>
              <a:gd name="connsiteY683" fmla="*/ 2386130 h 3844781"/>
              <a:gd name="connsiteX684" fmla="*/ 4988542 w 6923157"/>
              <a:gd name="connsiteY684" fmla="*/ 2379231 h 3844781"/>
              <a:gd name="connsiteX685" fmla="*/ 4998560 w 6923157"/>
              <a:gd name="connsiteY685" fmla="*/ 2376388 h 3844781"/>
              <a:gd name="connsiteX686" fmla="*/ 5021189 w 6923157"/>
              <a:gd name="connsiteY686" fmla="*/ 2396616 h 3844781"/>
              <a:gd name="connsiteX687" fmla="*/ 5034139 w 6923157"/>
              <a:gd name="connsiteY687" fmla="*/ 2396280 h 3844781"/>
              <a:gd name="connsiteX688" fmla="*/ 5046166 w 6923157"/>
              <a:gd name="connsiteY688" fmla="*/ 2389008 h 3844781"/>
              <a:gd name="connsiteX689" fmla="*/ 5056078 w 6923157"/>
              <a:gd name="connsiteY689" fmla="*/ 2398363 h 3844781"/>
              <a:gd name="connsiteX690" fmla="*/ 5073443 w 6923157"/>
              <a:gd name="connsiteY690" fmla="*/ 2392146 h 3844781"/>
              <a:gd name="connsiteX691" fmla="*/ 5088220 w 6923157"/>
              <a:gd name="connsiteY691" fmla="*/ 2392491 h 3844781"/>
              <a:gd name="connsiteX692" fmla="*/ 5111400 w 6923157"/>
              <a:gd name="connsiteY692" fmla="*/ 2397394 h 3844781"/>
              <a:gd name="connsiteX693" fmla="*/ 5124776 w 6923157"/>
              <a:gd name="connsiteY693" fmla="*/ 2413223 h 3844781"/>
              <a:gd name="connsiteX694" fmla="*/ 5148591 w 6923157"/>
              <a:gd name="connsiteY694" fmla="*/ 2409888 h 3844781"/>
              <a:gd name="connsiteX695" fmla="*/ 5154750 w 6923157"/>
              <a:gd name="connsiteY695" fmla="*/ 2397596 h 3844781"/>
              <a:gd name="connsiteX696" fmla="*/ 5162733 w 6923157"/>
              <a:gd name="connsiteY696" fmla="*/ 2418470 h 3844781"/>
              <a:gd name="connsiteX697" fmla="*/ 5164742 w 6923157"/>
              <a:gd name="connsiteY697" fmla="*/ 2414041 h 3844781"/>
              <a:gd name="connsiteX698" fmla="*/ 5189851 w 6923157"/>
              <a:gd name="connsiteY698" fmla="*/ 2407425 h 3844781"/>
              <a:gd name="connsiteX699" fmla="*/ 5196250 w 6923157"/>
              <a:gd name="connsiteY699" fmla="*/ 2416407 h 3844781"/>
              <a:gd name="connsiteX700" fmla="*/ 5197175 w 6923157"/>
              <a:gd name="connsiteY700" fmla="*/ 2423345 h 3844781"/>
              <a:gd name="connsiteX701" fmla="*/ 5201961 w 6923157"/>
              <a:gd name="connsiteY701" fmla="*/ 2439726 h 3844781"/>
              <a:gd name="connsiteX702" fmla="*/ 5248008 w 6923157"/>
              <a:gd name="connsiteY702" fmla="*/ 2453647 h 3844781"/>
              <a:gd name="connsiteX703" fmla="*/ 5323154 w 6923157"/>
              <a:gd name="connsiteY703" fmla="*/ 2471388 h 3844781"/>
              <a:gd name="connsiteX704" fmla="*/ 5346918 w 6923157"/>
              <a:gd name="connsiteY704" fmla="*/ 2474154 h 3844781"/>
              <a:gd name="connsiteX705" fmla="*/ 5364759 w 6923157"/>
              <a:gd name="connsiteY705" fmla="*/ 2478000 h 3844781"/>
              <a:gd name="connsiteX706" fmla="*/ 5395633 w 6923157"/>
              <a:gd name="connsiteY706" fmla="*/ 2488602 h 3844781"/>
              <a:gd name="connsiteX707" fmla="*/ 5427537 w 6923157"/>
              <a:gd name="connsiteY707" fmla="*/ 2493940 h 3844781"/>
              <a:gd name="connsiteX708" fmla="*/ 5453624 w 6923157"/>
              <a:gd name="connsiteY708" fmla="*/ 2488160 h 3844781"/>
              <a:gd name="connsiteX709" fmla="*/ 5476437 w 6923157"/>
              <a:gd name="connsiteY709" fmla="*/ 2503279 h 3844781"/>
              <a:gd name="connsiteX710" fmla="*/ 5498641 w 6923157"/>
              <a:gd name="connsiteY710" fmla="*/ 2507343 h 3844781"/>
              <a:gd name="connsiteX711" fmla="*/ 5531021 w 6923157"/>
              <a:gd name="connsiteY711" fmla="*/ 2522745 h 3844781"/>
              <a:gd name="connsiteX712" fmla="*/ 5592108 w 6923157"/>
              <a:gd name="connsiteY712" fmla="*/ 2538995 h 3844781"/>
              <a:gd name="connsiteX713" fmla="*/ 5641140 w 6923157"/>
              <a:gd name="connsiteY713" fmla="*/ 2549325 h 3844781"/>
              <a:gd name="connsiteX714" fmla="*/ 5652480 w 6923157"/>
              <a:gd name="connsiteY714" fmla="*/ 2556390 h 3844781"/>
              <a:gd name="connsiteX715" fmla="*/ 5680234 w 6923157"/>
              <a:gd name="connsiteY715" fmla="*/ 2569593 h 3844781"/>
              <a:gd name="connsiteX716" fmla="*/ 5686156 w 6923157"/>
              <a:gd name="connsiteY716" fmla="*/ 2568511 h 3844781"/>
              <a:gd name="connsiteX717" fmla="*/ 5680792 w 6923157"/>
              <a:gd name="connsiteY717" fmla="*/ 2586747 h 3844781"/>
              <a:gd name="connsiteX718" fmla="*/ 5663903 w 6923157"/>
              <a:gd name="connsiteY718" fmla="*/ 2603026 h 3844781"/>
              <a:gd name="connsiteX719" fmla="*/ 5649391 w 6923157"/>
              <a:gd name="connsiteY719" fmla="*/ 2604662 h 3844781"/>
              <a:gd name="connsiteX720" fmla="*/ 5635384 w 6923157"/>
              <a:gd name="connsiteY720" fmla="*/ 2597071 h 3844781"/>
              <a:gd name="connsiteX721" fmla="*/ 5633796 w 6923157"/>
              <a:gd name="connsiteY721" fmla="*/ 2585181 h 3844781"/>
              <a:gd name="connsiteX722" fmla="*/ 5626950 w 6923157"/>
              <a:gd name="connsiteY722" fmla="*/ 2579325 h 3844781"/>
              <a:gd name="connsiteX723" fmla="*/ 5606414 w 6923157"/>
              <a:gd name="connsiteY723" fmla="*/ 2594241 h 3844781"/>
              <a:gd name="connsiteX724" fmla="*/ 5601735 w 6923157"/>
              <a:gd name="connsiteY724" fmla="*/ 2598142 h 3844781"/>
              <a:gd name="connsiteX725" fmla="*/ 5598404 w 6923157"/>
              <a:gd name="connsiteY725" fmla="*/ 2592660 h 3844781"/>
              <a:gd name="connsiteX726" fmla="*/ 5597742 w 6923157"/>
              <a:gd name="connsiteY726" fmla="*/ 2587705 h 3844781"/>
              <a:gd name="connsiteX727" fmla="*/ 5589204 w 6923157"/>
              <a:gd name="connsiteY727" fmla="*/ 2582160 h 3844781"/>
              <a:gd name="connsiteX728" fmla="*/ 5578393 w 6923157"/>
              <a:gd name="connsiteY728" fmla="*/ 2579058 h 3844781"/>
              <a:gd name="connsiteX729" fmla="*/ 5577784 w 6923157"/>
              <a:gd name="connsiteY729" fmla="*/ 2568004 h 3844781"/>
              <a:gd name="connsiteX730" fmla="*/ 5588067 w 6923157"/>
              <a:gd name="connsiteY730" fmla="*/ 2567140 h 3844781"/>
              <a:gd name="connsiteX731" fmla="*/ 5594702 w 6923157"/>
              <a:gd name="connsiteY731" fmla="*/ 2564913 h 3844781"/>
              <a:gd name="connsiteX732" fmla="*/ 5592664 w 6923157"/>
              <a:gd name="connsiteY732" fmla="*/ 2556150 h 3844781"/>
              <a:gd name="connsiteX733" fmla="*/ 5572445 w 6923157"/>
              <a:gd name="connsiteY733" fmla="*/ 2566948 h 3844781"/>
              <a:gd name="connsiteX734" fmla="*/ 5555026 w 6923157"/>
              <a:gd name="connsiteY734" fmla="*/ 2579267 h 3844781"/>
              <a:gd name="connsiteX735" fmla="*/ 5506259 w 6923157"/>
              <a:gd name="connsiteY735" fmla="*/ 2570919 h 3844781"/>
              <a:gd name="connsiteX736" fmla="*/ 5502398 w 6923157"/>
              <a:gd name="connsiteY736" fmla="*/ 2561471 h 3844781"/>
              <a:gd name="connsiteX737" fmla="*/ 5504512 w 6923157"/>
              <a:gd name="connsiteY737" fmla="*/ 2544844 h 3844781"/>
              <a:gd name="connsiteX738" fmla="*/ 5496423 w 6923157"/>
              <a:gd name="connsiteY738" fmla="*/ 2536172 h 3844781"/>
              <a:gd name="connsiteX739" fmla="*/ 5491877 w 6923157"/>
              <a:gd name="connsiteY739" fmla="*/ 2541062 h 3844781"/>
              <a:gd name="connsiteX740" fmla="*/ 5481122 w 6923157"/>
              <a:gd name="connsiteY740" fmla="*/ 2564344 h 3844781"/>
              <a:gd name="connsiteX741" fmla="*/ 5479747 w 6923157"/>
              <a:gd name="connsiteY741" fmla="*/ 2560534 h 3844781"/>
              <a:gd name="connsiteX742" fmla="*/ 5468805 w 6923157"/>
              <a:gd name="connsiteY742" fmla="*/ 2556443 h 3844781"/>
              <a:gd name="connsiteX743" fmla="*/ 5463464 w 6923157"/>
              <a:gd name="connsiteY743" fmla="*/ 2555388 h 3844781"/>
              <a:gd name="connsiteX744" fmla="*/ 5448741 w 6923157"/>
              <a:gd name="connsiteY744" fmla="*/ 2548942 h 3844781"/>
              <a:gd name="connsiteX745" fmla="*/ 5421358 w 6923157"/>
              <a:gd name="connsiteY745" fmla="*/ 2558005 h 3844781"/>
              <a:gd name="connsiteX746" fmla="*/ 5418054 w 6923157"/>
              <a:gd name="connsiteY746" fmla="*/ 2565713 h 3844781"/>
              <a:gd name="connsiteX747" fmla="*/ 5415677 w 6923157"/>
              <a:gd name="connsiteY747" fmla="*/ 2580358 h 3844781"/>
              <a:gd name="connsiteX748" fmla="*/ 5438859 w 6923157"/>
              <a:gd name="connsiteY748" fmla="*/ 2585259 h 3844781"/>
              <a:gd name="connsiteX749" fmla="*/ 5459317 w 6923157"/>
              <a:gd name="connsiteY749" fmla="*/ 2595733 h 3844781"/>
              <a:gd name="connsiteX750" fmla="*/ 5431459 w 6923157"/>
              <a:gd name="connsiteY750" fmla="*/ 2594732 h 3844781"/>
              <a:gd name="connsiteX751" fmla="*/ 5410843 w 6923157"/>
              <a:gd name="connsiteY751" fmla="*/ 2602559 h 3844781"/>
              <a:gd name="connsiteX752" fmla="*/ 5399714 w 6923157"/>
              <a:gd name="connsiteY752" fmla="*/ 2603576 h 3844781"/>
              <a:gd name="connsiteX753" fmla="*/ 5398473 w 6923157"/>
              <a:gd name="connsiteY753" fmla="*/ 2600756 h 3844781"/>
              <a:gd name="connsiteX754" fmla="*/ 5358057 w 6923157"/>
              <a:gd name="connsiteY754" fmla="*/ 2603063 h 3844781"/>
              <a:gd name="connsiteX755" fmla="*/ 5336623 w 6923157"/>
              <a:gd name="connsiteY755" fmla="*/ 2624236 h 3844781"/>
              <a:gd name="connsiteX756" fmla="*/ 5307787 w 6923157"/>
              <a:gd name="connsiteY756" fmla="*/ 2622398 h 3844781"/>
              <a:gd name="connsiteX757" fmla="*/ 5271256 w 6923157"/>
              <a:gd name="connsiteY757" fmla="*/ 2614858 h 3844781"/>
              <a:gd name="connsiteX758" fmla="*/ 5243845 w 6923157"/>
              <a:gd name="connsiteY758" fmla="*/ 2610730 h 3844781"/>
              <a:gd name="connsiteX759" fmla="*/ 5222885 w 6923157"/>
              <a:gd name="connsiteY759" fmla="*/ 2609484 h 3844781"/>
              <a:gd name="connsiteX760" fmla="*/ 5204909 w 6923157"/>
              <a:gd name="connsiteY760" fmla="*/ 2604647 h 3844781"/>
              <a:gd name="connsiteX761" fmla="*/ 5187117 w 6923157"/>
              <a:gd name="connsiteY761" fmla="*/ 2562218 h 3844781"/>
              <a:gd name="connsiteX762" fmla="*/ 5180721 w 6923157"/>
              <a:gd name="connsiteY762" fmla="*/ 2553235 h 3844781"/>
              <a:gd name="connsiteX763" fmla="*/ 5172077 w 6923157"/>
              <a:gd name="connsiteY763" fmla="*/ 2559888 h 3844781"/>
              <a:gd name="connsiteX764" fmla="*/ 5168060 w 6923157"/>
              <a:gd name="connsiteY764" fmla="*/ 2568744 h 3844781"/>
              <a:gd name="connsiteX765" fmla="*/ 5144274 w 6923157"/>
              <a:gd name="connsiteY765" fmla="*/ 2585270 h 3844781"/>
              <a:gd name="connsiteX766" fmla="*/ 5131559 w 6923157"/>
              <a:gd name="connsiteY766" fmla="*/ 2574395 h 3844781"/>
              <a:gd name="connsiteX767" fmla="*/ 5114406 w 6923157"/>
              <a:gd name="connsiteY767" fmla="*/ 2588695 h 3844781"/>
              <a:gd name="connsiteX768" fmla="*/ 5086361 w 6923157"/>
              <a:gd name="connsiteY768" fmla="*/ 2592803 h 3844781"/>
              <a:gd name="connsiteX769" fmla="*/ 5031011 w 6923157"/>
              <a:gd name="connsiteY769" fmla="*/ 2580580 h 3844781"/>
              <a:gd name="connsiteX770" fmla="*/ 5022025 w 6923157"/>
              <a:gd name="connsiteY770" fmla="*/ 2578162 h 3844781"/>
              <a:gd name="connsiteX771" fmla="*/ 5002121 w 6923157"/>
              <a:gd name="connsiteY771" fmla="*/ 2584844 h 3844781"/>
              <a:gd name="connsiteX772" fmla="*/ 4996730 w 6923157"/>
              <a:gd name="connsiteY772" fmla="*/ 2589888 h 3844781"/>
              <a:gd name="connsiteX773" fmla="*/ 4988536 w 6923157"/>
              <a:gd name="connsiteY773" fmla="*/ 2593415 h 3844781"/>
              <a:gd name="connsiteX774" fmla="*/ 4976351 w 6923157"/>
              <a:gd name="connsiteY774" fmla="*/ 2586505 h 3844781"/>
              <a:gd name="connsiteX775" fmla="*/ 4965328 w 6923157"/>
              <a:gd name="connsiteY775" fmla="*/ 2575322 h 3844781"/>
              <a:gd name="connsiteX776" fmla="*/ 4953539 w 6923157"/>
              <a:gd name="connsiteY776" fmla="*/ 2571384 h 3844781"/>
              <a:gd name="connsiteX777" fmla="*/ 4936541 w 6923157"/>
              <a:gd name="connsiteY777" fmla="*/ 2567385 h 3844781"/>
              <a:gd name="connsiteX778" fmla="*/ 4928930 w 6923157"/>
              <a:gd name="connsiteY778" fmla="*/ 2568776 h 3844781"/>
              <a:gd name="connsiteX779" fmla="*/ 4893009 w 6923157"/>
              <a:gd name="connsiteY779" fmla="*/ 2572291 h 3844781"/>
              <a:gd name="connsiteX780" fmla="*/ 4880139 w 6923157"/>
              <a:gd name="connsiteY780" fmla="*/ 2579719 h 3844781"/>
              <a:gd name="connsiteX781" fmla="*/ 4891029 w 6923157"/>
              <a:gd name="connsiteY781" fmla="*/ 2589909 h 3844781"/>
              <a:gd name="connsiteX782" fmla="*/ 4893829 w 6923157"/>
              <a:gd name="connsiteY782" fmla="*/ 2591427 h 3844781"/>
              <a:gd name="connsiteX783" fmla="*/ 4902952 w 6923157"/>
              <a:gd name="connsiteY783" fmla="*/ 2627319 h 3844781"/>
              <a:gd name="connsiteX784" fmla="*/ 4887754 w 6923157"/>
              <a:gd name="connsiteY784" fmla="*/ 2610810 h 3844781"/>
              <a:gd name="connsiteX785" fmla="*/ 4868115 w 6923157"/>
              <a:gd name="connsiteY785" fmla="*/ 2619472 h 3844781"/>
              <a:gd name="connsiteX786" fmla="*/ 4863356 w 6923157"/>
              <a:gd name="connsiteY786" fmla="*/ 2616281 h 3844781"/>
              <a:gd name="connsiteX787" fmla="*/ 4864254 w 6923157"/>
              <a:gd name="connsiteY787" fmla="*/ 2610027 h 3844781"/>
              <a:gd name="connsiteX788" fmla="*/ 4863064 w 6923157"/>
              <a:gd name="connsiteY788" fmla="*/ 2601107 h 3844781"/>
              <a:gd name="connsiteX789" fmla="*/ 4858122 w 6923157"/>
              <a:gd name="connsiteY789" fmla="*/ 2603026 h 3844781"/>
              <a:gd name="connsiteX790" fmla="*/ 4850563 w 6923157"/>
              <a:gd name="connsiteY790" fmla="*/ 2598317 h 3844781"/>
              <a:gd name="connsiteX791" fmla="*/ 4848922 w 6923157"/>
              <a:gd name="connsiteY791" fmla="*/ 2592525 h 3844781"/>
              <a:gd name="connsiteX792" fmla="*/ 4806527 w 6923157"/>
              <a:gd name="connsiteY792" fmla="*/ 2612451 h 3844781"/>
              <a:gd name="connsiteX793" fmla="*/ 4804703 w 6923157"/>
              <a:gd name="connsiteY793" fmla="*/ 2611767 h 3844781"/>
              <a:gd name="connsiteX794" fmla="*/ 4747161 w 6923157"/>
              <a:gd name="connsiteY794" fmla="*/ 2609084 h 3844781"/>
              <a:gd name="connsiteX795" fmla="*/ 4732570 w 6923157"/>
              <a:gd name="connsiteY795" fmla="*/ 2603627 h 3844781"/>
              <a:gd name="connsiteX796" fmla="*/ 4715759 w 6923157"/>
              <a:gd name="connsiteY796" fmla="*/ 2594518 h 3844781"/>
              <a:gd name="connsiteX797" fmla="*/ 4682956 w 6923157"/>
              <a:gd name="connsiteY797" fmla="*/ 2595433 h 3844781"/>
              <a:gd name="connsiteX798" fmla="*/ 4677196 w 6923157"/>
              <a:gd name="connsiteY798" fmla="*/ 2610696 h 3844781"/>
              <a:gd name="connsiteX799" fmla="*/ 4679099 w 6923157"/>
              <a:gd name="connsiteY799" fmla="*/ 2618471 h 3844781"/>
              <a:gd name="connsiteX800" fmla="*/ 4677832 w 6923157"/>
              <a:gd name="connsiteY800" fmla="*/ 2634943 h 3844781"/>
              <a:gd name="connsiteX801" fmla="*/ 4676352 w 6923157"/>
              <a:gd name="connsiteY801" fmla="*/ 2643334 h 3844781"/>
              <a:gd name="connsiteX802" fmla="*/ 4669639 w 6923157"/>
              <a:gd name="connsiteY802" fmla="*/ 2638469 h 3844781"/>
              <a:gd name="connsiteX803" fmla="*/ 4659117 w 6923157"/>
              <a:gd name="connsiteY803" fmla="*/ 2618060 h 3844781"/>
              <a:gd name="connsiteX804" fmla="*/ 4623934 w 6923157"/>
              <a:gd name="connsiteY804" fmla="*/ 2601140 h 3844781"/>
              <a:gd name="connsiteX805" fmla="*/ 4601229 w 6923157"/>
              <a:gd name="connsiteY805" fmla="*/ 2606302 h 3844781"/>
              <a:gd name="connsiteX806" fmla="*/ 4582461 w 6923157"/>
              <a:gd name="connsiteY806" fmla="*/ 2595518 h 3844781"/>
              <a:gd name="connsiteX807" fmla="*/ 4579129 w 6923157"/>
              <a:gd name="connsiteY807" fmla="*/ 2590037 h 3844781"/>
              <a:gd name="connsiteX808" fmla="*/ 4571176 w 6923157"/>
              <a:gd name="connsiteY808" fmla="*/ 2614836 h 3844781"/>
              <a:gd name="connsiteX809" fmla="*/ 4561872 w 6923157"/>
              <a:gd name="connsiteY809" fmla="*/ 2616536 h 3844781"/>
              <a:gd name="connsiteX810" fmla="*/ 4546964 w 6923157"/>
              <a:gd name="connsiteY810" fmla="*/ 2615199 h 3844781"/>
              <a:gd name="connsiteX811" fmla="*/ 4527193 w 6923157"/>
              <a:gd name="connsiteY811" fmla="*/ 2622870 h 3844781"/>
              <a:gd name="connsiteX812" fmla="*/ 4494047 w 6923157"/>
              <a:gd name="connsiteY812" fmla="*/ 2614713 h 3844781"/>
              <a:gd name="connsiteX813" fmla="*/ 4472585 w 6923157"/>
              <a:gd name="connsiteY813" fmla="*/ 2622694 h 3844781"/>
              <a:gd name="connsiteX814" fmla="*/ 4448505 w 6923157"/>
              <a:gd name="connsiteY814" fmla="*/ 2624048 h 3844781"/>
              <a:gd name="connsiteX815" fmla="*/ 4434841 w 6923157"/>
              <a:gd name="connsiteY815" fmla="*/ 2625527 h 3844781"/>
              <a:gd name="connsiteX816" fmla="*/ 4433281 w 6923157"/>
              <a:gd name="connsiteY816" fmla="*/ 2626828 h 3844781"/>
              <a:gd name="connsiteX817" fmla="*/ 4423713 w 6923157"/>
              <a:gd name="connsiteY817" fmla="*/ 2626546 h 3844781"/>
              <a:gd name="connsiteX818" fmla="*/ 4419986 w 6923157"/>
              <a:gd name="connsiteY818" fmla="*/ 2618091 h 3844781"/>
              <a:gd name="connsiteX819" fmla="*/ 4400635 w 6923157"/>
              <a:gd name="connsiteY819" fmla="*/ 2609444 h 3844781"/>
              <a:gd name="connsiteX820" fmla="*/ 4360330 w 6923157"/>
              <a:gd name="connsiteY820" fmla="*/ 2632033 h 3844781"/>
              <a:gd name="connsiteX821" fmla="*/ 4349651 w 6923157"/>
              <a:gd name="connsiteY821" fmla="*/ 2629923 h 3844781"/>
              <a:gd name="connsiteX822" fmla="*/ 4340663 w 6923157"/>
              <a:gd name="connsiteY822" fmla="*/ 2627505 h 3844781"/>
              <a:gd name="connsiteX823" fmla="*/ 4319915 w 6923157"/>
              <a:gd name="connsiteY823" fmla="*/ 2634341 h 3844781"/>
              <a:gd name="connsiteX824" fmla="*/ 4304269 w 6923157"/>
              <a:gd name="connsiteY824" fmla="*/ 2653438 h 3844781"/>
              <a:gd name="connsiteX825" fmla="*/ 4302436 w 6923157"/>
              <a:gd name="connsiteY825" fmla="*/ 2659991 h 3844781"/>
              <a:gd name="connsiteX826" fmla="*/ 4302244 w 6923157"/>
              <a:gd name="connsiteY826" fmla="*/ 2660056 h 3844781"/>
              <a:gd name="connsiteX827" fmla="*/ 4349990 w 6923157"/>
              <a:gd name="connsiteY827" fmla="*/ 2668957 h 3844781"/>
              <a:gd name="connsiteX828" fmla="*/ 4359241 w 6923157"/>
              <a:gd name="connsiteY828" fmla="*/ 2673358 h 3844781"/>
              <a:gd name="connsiteX829" fmla="*/ 4354642 w 6923157"/>
              <a:gd name="connsiteY829" fmla="*/ 2684348 h 3844781"/>
              <a:gd name="connsiteX830" fmla="*/ 4351472 w 6923157"/>
              <a:gd name="connsiteY830" fmla="*/ 2693048 h 3844781"/>
              <a:gd name="connsiteX831" fmla="*/ 4360142 w 6923157"/>
              <a:gd name="connsiteY831" fmla="*/ 2699586 h 3844781"/>
              <a:gd name="connsiteX832" fmla="*/ 4367754 w 6923157"/>
              <a:gd name="connsiteY832" fmla="*/ 2698194 h 3844781"/>
              <a:gd name="connsiteX833" fmla="*/ 4389403 w 6923157"/>
              <a:gd name="connsiteY833" fmla="*/ 2717586 h 3844781"/>
              <a:gd name="connsiteX834" fmla="*/ 4389698 w 6923157"/>
              <a:gd name="connsiteY834" fmla="*/ 2732760 h 3844781"/>
              <a:gd name="connsiteX835" fmla="*/ 4398235 w 6923157"/>
              <a:gd name="connsiteY835" fmla="*/ 2738305 h 3844781"/>
              <a:gd name="connsiteX836" fmla="*/ 4407615 w 6923157"/>
              <a:gd name="connsiteY836" fmla="*/ 2711215 h 3844781"/>
              <a:gd name="connsiteX837" fmla="*/ 4423345 w 6923157"/>
              <a:gd name="connsiteY837" fmla="*/ 2731689 h 3844781"/>
              <a:gd name="connsiteX838" fmla="*/ 4421656 w 6923157"/>
              <a:gd name="connsiteY838" fmla="*/ 2764480 h 3844781"/>
              <a:gd name="connsiteX839" fmla="*/ 4400246 w 6923157"/>
              <a:gd name="connsiteY839" fmla="*/ 2766360 h 3844781"/>
              <a:gd name="connsiteX840" fmla="*/ 4371011 w 6923157"/>
              <a:gd name="connsiteY840" fmla="*/ 2761549 h 3844781"/>
              <a:gd name="connsiteX841" fmla="*/ 4351558 w 6923157"/>
              <a:gd name="connsiteY841" fmla="*/ 2765104 h 3844781"/>
              <a:gd name="connsiteX842" fmla="*/ 4270754 w 6923157"/>
              <a:gd name="connsiteY842" fmla="*/ 2750426 h 3844781"/>
              <a:gd name="connsiteX843" fmla="*/ 4253785 w 6923157"/>
              <a:gd name="connsiteY843" fmla="*/ 2759615 h 3844781"/>
              <a:gd name="connsiteX844" fmla="*/ 4252888 w 6923157"/>
              <a:gd name="connsiteY844" fmla="*/ 2765870 h 3844781"/>
              <a:gd name="connsiteX845" fmla="*/ 4247283 w 6923157"/>
              <a:gd name="connsiteY845" fmla="*/ 2762833 h 3844781"/>
              <a:gd name="connsiteX846" fmla="*/ 4244084 w 6923157"/>
              <a:gd name="connsiteY846" fmla="*/ 2758342 h 3844781"/>
              <a:gd name="connsiteX847" fmla="*/ 4233406 w 6923157"/>
              <a:gd name="connsiteY847" fmla="*/ 2756233 h 3844781"/>
              <a:gd name="connsiteX848" fmla="*/ 4237978 w 6923157"/>
              <a:gd name="connsiteY848" fmla="*/ 2764533 h 3844781"/>
              <a:gd name="connsiteX849" fmla="*/ 4239089 w 6923157"/>
              <a:gd name="connsiteY849" fmla="*/ 2766361 h 3844781"/>
              <a:gd name="connsiteX850" fmla="*/ 4240862 w 6923157"/>
              <a:gd name="connsiteY850" fmla="*/ 2773142 h 3844781"/>
              <a:gd name="connsiteX851" fmla="*/ 4235072 w 6923157"/>
              <a:gd name="connsiteY851" fmla="*/ 2775215 h 3844781"/>
              <a:gd name="connsiteX852" fmla="*/ 4210043 w 6923157"/>
              <a:gd name="connsiteY852" fmla="*/ 2788921 h 3844781"/>
              <a:gd name="connsiteX853" fmla="*/ 4205894 w 6923157"/>
              <a:gd name="connsiteY853" fmla="*/ 2796786 h 3844781"/>
              <a:gd name="connsiteX854" fmla="*/ 4226300 w 6923157"/>
              <a:gd name="connsiteY854" fmla="*/ 2813360 h 3844781"/>
              <a:gd name="connsiteX855" fmla="*/ 4276416 w 6923157"/>
              <a:gd name="connsiteY855" fmla="*/ 2812326 h 3844781"/>
              <a:gd name="connsiteX856" fmla="*/ 4293201 w 6923157"/>
              <a:gd name="connsiteY856" fmla="*/ 2808245 h 3844781"/>
              <a:gd name="connsiteX857" fmla="*/ 4300495 w 6923157"/>
              <a:gd name="connsiteY857" fmla="*/ 2810973 h 3844781"/>
              <a:gd name="connsiteX858" fmla="*/ 4314320 w 6923157"/>
              <a:gd name="connsiteY858" fmla="*/ 2823674 h 3844781"/>
              <a:gd name="connsiteX859" fmla="*/ 4337502 w 6923157"/>
              <a:gd name="connsiteY859" fmla="*/ 2828576 h 3844781"/>
              <a:gd name="connsiteX860" fmla="*/ 4348077 w 6923157"/>
              <a:gd name="connsiteY860" fmla="*/ 2842886 h 3844781"/>
              <a:gd name="connsiteX861" fmla="*/ 4347891 w 6923157"/>
              <a:gd name="connsiteY861" fmla="*/ 2847995 h 3844781"/>
              <a:gd name="connsiteX862" fmla="*/ 4355848 w 6923157"/>
              <a:gd name="connsiteY862" fmla="*/ 2855676 h 3844781"/>
              <a:gd name="connsiteX863" fmla="*/ 4358174 w 6923157"/>
              <a:gd name="connsiteY863" fmla="*/ 2847132 h 3844781"/>
              <a:gd name="connsiteX864" fmla="*/ 4362905 w 6923157"/>
              <a:gd name="connsiteY864" fmla="*/ 2837131 h 3844781"/>
              <a:gd name="connsiteX865" fmla="*/ 4378105 w 6923157"/>
              <a:gd name="connsiteY865" fmla="*/ 2853642 h 3844781"/>
              <a:gd name="connsiteX866" fmla="*/ 4379162 w 6923157"/>
              <a:gd name="connsiteY866" fmla="*/ 2861570 h 3844781"/>
              <a:gd name="connsiteX867" fmla="*/ 4382862 w 6923157"/>
              <a:gd name="connsiteY867" fmla="*/ 2856833 h 3844781"/>
              <a:gd name="connsiteX868" fmla="*/ 4393991 w 6923157"/>
              <a:gd name="connsiteY868" fmla="*/ 2855815 h 3844781"/>
              <a:gd name="connsiteX869" fmla="*/ 4415191 w 6923157"/>
              <a:gd name="connsiteY869" fmla="*/ 2878335 h 3844781"/>
              <a:gd name="connsiteX870" fmla="*/ 4434780 w 6923157"/>
              <a:gd name="connsiteY870" fmla="*/ 2908255 h 3844781"/>
              <a:gd name="connsiteX871" fmla="*/ 4443265 w 6923157"/>
              <a:gd name="connsiteY871" fmla="*/ 2919900 h 3844781"/>
              <a:gd name="connsiteX872" fmla="*/ 4487411 w 6923157"/>
              <a:gd name="connsiteY872" fmla="*/ 2958531 h 3844781"/>
              <a:gd name="connsiteX873" fmla="*/ 4490953 w 6923157"/>
              <a:gd name="connsiteY873" fmla="*/ 2972094 h 3844781"/>
              <a:gd name="connsiteX874" fmla="*/ 4481518 w 6923157"/>
              <a:gd name="connsiteY874" fmla="*/ 2972803 h 3844781"/>
              <a:gd name="connsiteX875" fmla="*/ 4466294 w 6923157"/>
              <a:gd name="connsiteY875" fmla="*/ 2975584 h 3844781"/>
              <a:gd name="connsiteX876" fmla="*/ 4446919 w 6923157"/>
              <a:gd name="connsiteY876" fmla="*/ 2986229 h 3844781"/>
              <a:gd name="connsiteX877" fmla="*/ 4427410 w 6923157"/>
              <a:gd name="connsiteY877" fmla="*/ 2963400 h 3844781"/>
              <a:gd name="connsiteX878" fmla="*/ 4427780 w 6923157"/>
              <a:gd name="connsiteY878" fmla="*/ 2953181 h 3844781"/>
              <a:gd name="connsiteX879" fmla="*/ 4428361 w 6923157"/>
              <a:gd name="connsiteY879" fmla="*/ 2951045 h 3844781"/>
              <a:gd name="connsiteX880" fmla="*/ 4426803 w 6923157"/>
              <a:gd name="connsiteY880" fmla="*/ 2952345 h 3844781"/>
              <a:gd name="connsiteX881" fmla="*/ 4417365 w 6923157"/>
              <a:gd name="connsiteY881" fmla="*/ 2953054 h 3844781"/>
              <a:gd name="connsiteX882" fmla="*/ 4393393 w 6923157"/>
              <a:gd name="connsiteY882" fmla="*/ 2974689 h 3844781"/>
              <a:gd name="connsiteX883" fmla="*/ 4380205 w 6923157"/>
              <a:gd name="connsiteY883" fmla="*/ 2986233 h 3844781"/>
              <a:gd name="connsiteX884" fmla="*/ 4365931 w 6923157"/>
              <a:gd name="connsiteY884" fmla="*/ 2976660 h 3844781"/>
              <a:gd name="connsiteX885" fmla="*/ 4317769 w 6923157"/>
              <a:gd name="connsiteY885" fmla="*/ 2946884 h 3844781"/>
              <a:gd name="connsiteX886" fmla="*/ 4306933 w 6923157"/>
              <a:gd name="connsiteY886" fmla="*/ 2963074 h 3844781"/>
              <a:gd name="connsiteX887" fmla="*/ 4301967 w 6923157"/>
              <a:gd name="connsiteY887" fmla="*/ 2984284 h 3844781"/>
              <a:gd name="connsiteX888" fmla="*/ 4281691 w 6923157"/>
              <a:gd name="connsiteY888" fmla="*/ 2968699 h 3844781"/>
              <a:gd name="connsiteX889" fmla="*/ 4257082 w 6923157"/>
              <a:gd name="connsiteY889" fmla="*/ 2966090 h 3844781"/>
              <a:gd name="connsiteX890" fmla="*/ 4255259 w 6923157"/>
              <a:gd name="connsiteY890" fmla="*/ 2965409 h 3844781"/>
              <a:gd name="connsiteX891" fmla="*/ 4242627 w 6923157"/>
              <a:gd name="connsiteY891" fmla="*/ 2994107 h 3844781"/>
              <a:gd name="connsiteX892" fmla="*/ 4238109 w 6923157"/>
              <a:gd name="connsiteY892" fmla="*/ 3012189 h 3844781"/>
              <a:gd name="connsiteX893" fmla="*/ 4234726 w 6923157"/>
              <a:gd name="connsiteY893" fmla="*/ 3012807 h 3844781"/>
              <a:gd name="connsiteX894" fmla="*/ 4221298 w 6923157"/>
              <a:gd name="connsiteY894" fmla="*/ 3003079 h 3844781"/>
              <a:gd name="connsiteX895" fmla="*/ 4210723 w 6923157"/>
              <a:gd name="connsiteY895" fmla="*/ 2988769 h 3844781"/>
              <a:gd name="connsiteX896" fmla="*/ 4198774 w 6923157"/>
              <a:gd name="connsiteY896" fmla="*/ 2970650 h 3844781"/>
              <a:gd name="connsiteX897" fmla="*/ 4181409 w 6923157"/>
              <a:gd name="connsiteY897" fmla="*/ 2976867 h 3844781"/>
              <a:gd name="connsiteX898" fmla="*/ 4174114 w 6923157"/>
              <a:gd name="connsiteY898" fmla="*/ 2974139 h 3844781"/>
              <a:gd name="connsiteX899" fmla="*/ 4161795 w 6923157"/>
              <a:gd name="connsiteY899" fmla="*/ 2966239 h 3844781"/>
              <a:gd name="connsiteX900" fmla="*/ 4156853 w 6923157"/>
              <a:gd name="connsiteY900" fmla="*/ 2968158 h 3844781"/>
              <a:gd name="connsiteX901" fmla="*/ 4138746 w 6923157"/>
              <a:gd name="connsiteY901" fmla="*/ 2962328 h 3844781"/>
              <a:gd name="connsiteX902" fmla="*/ 4117308 w 6923157"/>
              <a:gd name="connsiteY902" fmla="*/ 2951019 h 3844781"/>
              <a:gd name="connsiteX903" fmla="*/ 4107503 w 6923157"/>
              <a:gd name="connsiteY903" fmla="*/ 2961945 h 3844781"/>
              <a:gd name="connsiteX904" fmla="*/ 4107133 w 6923157"/>
              <a:gd name="connsiteY904" fmla="*/ 2972163 h 3844781"/>
              <a:gd name="connsiteX905" fmla="*/ 4110625 w 6923157"/>
              <a:gd name="connsiteY905" fmla="*/ 2991827 h 3844781"/>
              <a:gd name="connsiteX906" fmla="*/ 4124506 w 6923157"/>
              <a:gd name="connsiteY906" fmla="*/ 3030910 h 3844781"/>
              <a:gd name="connsiteX907" fmla="*/ 4104840 w 6923157"/>
              <a:gd name="connsiteY907" fmla="*/ 3026382 h 3844781"/>
              <a:gd name="connsiteX908" fmla="*/ 4080945 w 6923157"/>
              <a:gd name="connsiteY908" fmla="*/ 3022626 h 3844781"/>
              <a:gd name="connsiteX909" fmla="*/ 4059772 w 6923157"/>
              <a:gd name="connsiteY909" fmla="*/ 3013297 h 3844781"/>
              <a:gd name="connsiteX910" fmla="*/ 3995857 w 6923157"/>
              <a:gd name="connsiteY910" fmla="*/ 2982338 h 3844781"/>
              <a:gd name="connsiteX911" fmla="*/ 3987794 w 6923157"/>
              <a:gd name="connsiteY911" fmla="*/ 2986856 h 3844781"/>
              <a:gd name="connsiteX912" fmla="*/ 3983381 w 6923157"/>
              <a:gd name="connsiteY912" fmla="*/ 2992738 h 3844781"/>
              <a:gd name="connsiteX913" fmla="*/ 3979918 w 6923157"/>
              <a:gd name="connsiteY913" fmla="*/ 2986264 h 3844781"/>
              <a:gd name="connsiteX914" fmla="*/ 3973520 w 6923157"/>
              <a:gd name="connsiteY914" fmla="*/ 2977283 h 3844781"/>
              <a:gd name="connsiteX915" fmla="*/ 3960884 w 6923157"/>
              <a:gd name="connsiteY915" fmla="*/ 2973500 h 3844781"/>
              <a:gd name="connsiteX916" fmla="*/ 3955069 w 6923157"/>
              <a:gd name="connsiteY916" fmla="*/ 2962381 h 3844781"/>
              <a:gd name="connsiteX917" fmla="*/ 3947166 w 6923157"/>
              <a:gd name="connsiteY917" fmla="*/ 2948598 h 3844781"/>
              <a:gd name="connsiteX918" fmla="*/ 3939633 w 6923157"/>
              <a:gd name="connsiteY918" fmla="*/ 2957080 h 3844781"/>
              <a:gd name="connsiteX919" fmla="*/ 3936779 w 6923157"/>
              <a:gd name="connsiteY919" fmla="*/ 2961663 h 3844781"/>
              <a:gd name="connsiteX920" fmla="*/ 3929588 w 6923157"/>
              <a:gd name="connsiteY920" fmla="*/ 2946735 h 3844781"/>
              <a:gd name="connsiteX921" fmla="*/ 3921049 w 6923157"/>
              <a:gd name="connsiteY921" fmla="*/ 2941189 h 3844781"/>
              <a:gd name="connsiteX922" fmla="*/ 3917033 w 6923157"/>
              <a:gd name="connsiteY922" fmla="*/ 2950043 h 3844781"/>
              <a:gd name="connsiteX923" fmla="*/ 3885448 w 6923157"/>
              <a:gd name="connsiteY923" fmla="*/ 2973069 h 3844781"/>
              <a:gd name="connsiteX924" fmla="*/ 3875350 w 6923157"/>
              <a:gd name="connsiteY924" fmla="*/ 2968823 h 3844781"/>
              <a:gd name="connsiteX925" fmla="*/ 3837104 w 6923157"/>
              <a:gd name="connsiteY925" fmla="*/ 2980884 h 3844781"/>
              <a:gd name="connsiteX926" fmla="*/ 3836392 w 6923157"/>
              <a:gd name="connsiteY926" fmla="*/ 2982028 h 3844781"/>
              <a:gd name="connsiteX927" fmla="*/ 3824549 w 6923157"/>
              <a:gd name="connsiteY927" fmla="*/ 2984192 h 3844781"/>
              <a:gd name="connsiteX928" fmla="*/ 3821219 w 6923157"/>
              <a:gd name="connsiteY928" fmla="*/ 2978711 h 3844781"/>
              <a:gd name="connsiteX929" fmla="*/ 3828752 w 6923157"/>
              <a:gd name="connsiteY929" fmla="*/ 2970229 h 3844781"/>
              <a:gd name="connsiteX930" fmla="*/ 3834142 w 6923157"/>
              <a:gd name="connsiteY930" fmla="*/ 2965184 h 3844781"/>
              <a:gd name="connsiteX931" fmla="*/ 3828406 w 6923157"/>
              <a:gd name="connsiteY931" fmla="*/ 2961155 h 3844781"/>
              <a:gd name="connsiteX932" fmla="*/ 3815058 w 6923157"/>
              <a:gd name="connsiteY932" fmla="*/ 2958519 h 3844781"/>
              <a:gd name="connsiteX933" fmla="*/ 3799224 w 6923157"/>
              <a:gd name="connsiteY933" fmla="*/ 2950245 h 3844781"/>
              <a:gd name="connsiteX934" fmla="*/ 3789655 w 6923157"/>
              <a:gd name="connsiteY934" fmla="*/ 2949962 h 3844781"/>
              <a:gd name="connsiteX935" fmla="*/ 3761269 w 6923157"/>
              <a:gd name="connsiteY935" fmla="*/ 2944997 h 3844781"/>
              <a:gd name="connsiteX936" fmla="*/ 3748473 w 6923157"/>
              <a:gd name="connsiteY936" fmla="*/ 2927033 h 3844781"/>
              <a:gd name="connsiteX937" fmla="*/ 3728595 w 6923157"/>
              <a:gd name="connsiteY937" fmla="*/ 2914422 h 3844781"/>
              <a:gd name="connsiteX938" fmla="*/ 3713001 w 6923157"/>
              <a:gd name="connsiteY938" fmla="*/ 2927422 h 3844781"/>
              <a:gd name="connsiteX939" fmla="*/ 3694340 w 6923157"/>
              <a:gd name="connsiteY939" fmla="*/ 2936920 h 3844781"/>
              <a:gd name="connsiteX940" fmla="*/ 3684640 w 6923157"/>
              <a:gd name="connsiteY940" fmla="*/ 2935647 h 3844781"/>
              <a:gd name="connsiteX941" fmla="*/ 3673302 w 6923157"/>
              <a:gd name="connsiteY941" fmla="*/ 2928583 h 3844781"/>
              <a:gd name="connsiteX942" fmla="*/ 3672638 w 6923157"/>
              <a:gd name="connsiteY942" fmla="*/ 2923628 h 3844781"/>
              <a:gd name="connsiteX943" fmla="*/ 3661431 w 6923157"/>
              <a:gd name="connsiteY943" fmla="*/ 2917555 h 3844781"/>
              <a:gd name="connsiteX944" fmla="*/ 3647134 w 6923157"/>
              <a:gd name="connsiteY944" fmla="*/ 2927272 h 3844781"/>
              <a:gd name="connsiteX945" fmla="*/ 3593130 w 6923157"/>
              <a:gd name="connsiteY945" fmla="*/ 2905669 h 3844781"/>
              <a:gd name="connsiteX946" fmla="*/ 3591383 w 6923157"/>
              <a:gd name="connsiteY946" fmla="*/ 2879596 h 3844781"/>
              <a:gd name="connsiteX947" fmla="*/ 3574807 w 6923157"/>
              <a:gd name="connsiteY947" fmla="*/ 2859276 h 3844781"/>
              <a:gd name="connsiteX948" fmla="*/ 3558922 w 6923157"/>
              <a:gd name="connsiteY948" fmla="*/ 2857102 h 3844781"/>
              <a:gd name="connsiteX949" fmla="*/ 3539945 w 6923157"/>
              <a:gd name="connsiteY949" fmla="*/ 2870720 h 3844781"/>
              <a:gd name="connsiteX950" fmla="*/ 3529928 w 6923157"/>
              <a:gd name="connsiteY950" fmla="*/ 2873565 h 3844781"/>
              <a:gd name="connsiteX951" fmla="*/ 3509575 w 6923157"/>
              <a:gd name="connsiteY951" fmla="*/ 2883372 h 3844781"/>
              <a:gd name="connsiteX952" fmla="*/ 3513437 w 6923157"/>
              <a:gd name="connsiteY952" fmla="*/ 2892819 h 3844781"/>
              <a:gd name="connsiteX953" fmla="*/ 3518563 w 6923157"/>
              <a:gd name="connsiteY953" fmla="*/ 2885792 h 3844781"/>
              <a:gd name="connsiteX954" fmla="*/ 3522977 w 6923157"/>
              <a:gd name="connsiteY954" fmla="*/ 2879910 h 3844781"/>
              <a:gd name="connsiteX955" fmla="*/ 3528976 w 6923157"/>
              <a:gd name="connsiteY955" fmla="*/ 2885919 h 3844781"/>
              <a:gd name="connsiteX956" fmla="*/ 3532629 w 6923157"/>
              <a:gd name="connsiteY956" fmla="*/ 2919766 h 3844781"/>
              <a:gd name="connsiteX957" fmla="*/ 3527606 w 6923157"/>
              <a:gd name="connsiteY957" fmla="*/ 2914592 h 3844781"/>
              <a:gd name="connsiteX958" fmla="*/ 3508785 w 6923157"/>
              <a:gd name="connsiteY958" fmla="*/ 2909909 h 3844781"/>
              <a:gd name="connsiteX959" fmla="*/ 3502944 w 6923157"/>
              <a:gd name="connsiteY959" fmla="*/ 2918082 h 3844781"/>
              <a:gd name="connsiteX960" fmla="*/ 3488962 w 6923157"/>
              <a:gd name="connsiteY960" fmla="*/ 2923681 h 3844781"/>
              <a:gd name="connsiteX961" fmla="*/ 3471650 w 6923157"/>
              <a:gd name="connsiteY961" fmla="*/ 2923799 h 3844781"/>
              <a:gd name="connsiteX962" fmla="*/ 3478973 w 6923157"/>
              <a:gd name="connsiteY962" fmla="*/ 2939717 h 3844781"/>
              <a:gd name="connsiteX963" fmla="*/ 3464410 w 6923157"/>
              <a:gd name="connsiteY963" fmla="*/ 2947453 h 3844781"/>
              <a:gd name="connsiteX964" fmla="*/ 3462982 w 6923157"/>
              <a:gd name="connsiteY964" fmla="*/ 2949743 h 3844781"/>
              <a:gd name="connsiteX965" fmla="*/ 3467820 w 6923157"/>
              <a:gd name="connsiteY965" fmla="*/ 2960025 h 3844781"/>
              <a:gd name="connsiteX966" fmla="*/ 3486772 w 6923157"/>
              <a:gd name="connsiteY966" fmla="*/ 2965699 h 3844781"/>
              <a:gd name="connsiteX967" fmla="*/ 3502313 w 6923157"/>
              <a:gd name="connsiteY967" fmla="*/ 2958799 h 3844781"/>
              <a:gd name="connsiteX968" fmla="*/ 3512331 w 6923157"/>
              <a:gd name="connsiteY968" fmla="*/ 2955956 h 3844781"/>
              <a:gd name="connsiteX969" fmla="*/ 3534960 w 6923157"/>
              <a:gd name="connsiteY969" fmla="*/ 2976184 h 3844781"/>
              <a:gd name="connsiteX970" fmla="*/ 3547911 w 6923157"/>
              <a:gd name="connsiteY970" fmla="*/ 2975848 h 3844781"/>
              <a:gd name="connsiteX971" fmla="*/ 3559937 w 6923157"/>
              <a:gd name="connsiteY971" fmla="*/ 2968576 h 3844781"/>
              <a:gd name="connsiteX972" fmla="*/ 3569849 w 6923157"/>
              <a:gd name="connsiteY972" fmla="*/ 2977931 h 3844781"/>
              <a:gd name="connsiteX973" fmla="*/ 3587214 w 6923157"/>
              <a:gd name="connsiteY973" fmla="*/ 2971714 h 3844781"/>
              <a:gd name="connsiteX974" fmla="*/ 3601992 w 6923157"/>
              <a:gd name="connsiteY974" fmla="*/ 2972060 h 3844781"/>
              <a:gd name="connsiteX975" fmla="*/ 3625172 w 6923157"/>
              <a:gd name="connsiteY975" fmla="*/ 2976963 h 3844781"/>
              <a:gd name="connsiteX976" fmla="*/ 3638548 w 6923157"/>
              <a:gd name="connsiteY976" fmla="*/ 2992791 h 3844781"/>
              <a:gd name="connsiteX977" fmla="*/ 3662363 w 6923157"/>
              <a:gd name="connsiteY977" fmla="*/ 2989456 h 3844781"/>
              <a:gd name="connsiteX978" fmla="*/ 3668521 w 6923157"/>
              <a:gd name="connsiteY978" fmla="*/ 2977165 h 3844781"/>
              <a:gd name="connsiteX979" fmla="*/ 3676506 w 6923157"/>
              <a:gd name="connsiteY979" fmla="*/ 2998038 h 3844781"/>
              <a:gd name="connsiteX980" fmla="*/ 3678513 w 6923157"/>
              <a:gd name="connsiteY980" fmla="*/ 2993610 h 3844781"/>
              <a:gd name="connsiteX981" fmla="*/ 3703623 w 6923157"/>
              <a:gd name="connsiteY981" fmla="*/ 2986993 h 3844781"/>
              <a:gd name="connsiteX982" fmla="*/ 3710022 w 6923157"/>
              <a:gd name="connsiteY982" fmla="*/ 2995976 h 3844781"/>
              <a:gd name="connsiteX983" fmla="*/ 3710946 w 6923157"/>
              <a:gd name="connsiteY983" fmla="*/ 3002914 h 3844781"/>
              <a:gd name="connsiteX984" fmla="*/ 3715733 w 6923157"/>
              <a:gd name="connsiteY984" fmla="*/ 3019295 h 3844781"/>
              <a:gd name="connsiteX985" fmla="*/ 3761780 w 6923157"/>
              <a:gd name="connsiteY985" fmla="*/ 3033216 h 3844781"/>
              <a:gd name="connsiteX986" fmla="*/ 3836927 w 6923157"/>
              <a:gd name="connsiteY986" fmla="*/ 3050957 h 3844781"/>
              <a:gd name="connsiteX987" fmla="*/ 3860689 w 6923157"/>
              <a:gd name="connsiteY987" fmla="*/ 3053723 h 3844781"/>
              <a:gd name="connsiteX988" fmla="*/ 3878531 w 6923157"/>
              <a:gd name="connsiteY988" fmla="*/ 3057568 h 3844781"/>
              <a:gd name="connsiteX989" fmla="*/ 3909405 w 6923157"/>
              <a:gd name="connsiteY989" fmla="*/ 3068170 h 3844781"/>
              <a:gd name="connsiteX990" fmla="*/ 3941309 w 6923157"/>
              <a:gd name="connsiteY990" fmla="*/ 3073509 h 3844781"/>
              <a:gd name="connsiteX991" fmla="*/ 3967397 w 6923157"/>
              <a:gd name="connsiteY991" fmla="*/ 3067728 h 3844781"/>
              <a:gd name="connsiteX992" fmla="*/ 3990209 w 6923157"/>
              <a:gd name="connsiteY992" fmla="*/ 3082848 h 3844781"/>
              <a:gd name="connsiteX993" fmla="*/ 4012413 w 6923157"/>
              <a:gd name="connsiteY993" fmla="*/ 3086912 h 3844781"/>
              <a:gd name="connsiteX994" fmla="*/ 4044794 w 6923157"/>
              <a:gd name="connsiteY994" fmla="*/ 3102314 h 3844781"/>
              <a:gd name="connsiteX995" fmla="*/ 4105879 w 6923157"/>
              <a:gd name="connsiteY995" fmla="*/ 3118564 h 3844781"/>
              <a:gd name="connsiteX996" fmla="*/ 4154912 w 6923157"/>
              <a:gd name="connsiteY996" fmla="*/ 3128894 h 3844781"/>
              <a:gd name="connsiteX997" fmla="*/ 4166251 w 6923157"/>
              <a:gd name="connsiteY997" fmla="*/ 3135959 h 3844781"/>
              <a:gd name="connsiteX998" fmla="*/ 4194006 w 6923157"/>
              <a:gd name="connsiteY998" fmla="*/ 3149161 h 3844781"/>
              <a:gd name="connsiteX999" fmla="*/ 4199928 w 6923157"/>
              <a:gd name="connsiteY999" fmla="*/ 3148079 h 3844781"/>
              <a:gd name="connsiteX1000" fmla="*/ 4194564 w 6923157"/>
              <a:gd name="connsiteY1000" fmla="*/ 3166315 h 3844781"/>
              <a:gd name="connsiteX1001" fmla="*/ 4177675 w 6923157"/>
              <a:gd name="connsiteY1001" fmla="*/ 3182595 h 3844781"/>
              <a:gd name="connsiteX1002" fmla="*/ 4163163 w 6923157"/>
              <a:gd name="connsiteY1002" fmla="*/ 3184231 h 3844781"/>
              <a:gd name="connsiteX1003" fmla="*/ 4149154 w 6923157"/>
              <a:gd name="connsiteY1003" fmla="*/ 3176640 h 3844781"/>
              <a:gd name="connsiteX1004" fmla="*/ 4147567 w 6923157"/>
              <a:gd name="connsiteY1004" fmla="*/ 3164749 h 3844781"/>
              <a:gd name="connsiteX1005" fmla="*/ 4140721 w 6923157"/>
              <a:gd name="connsiteY1005" fmla="*/ 3158893 h 3844781"/>
              <a:gd name="connsiteX1006" fmla="*/ 4120185 w 6923157"/>
              <a:gd name="connsiteY1006" fmla="*/ 3173810 h 3844781"/>
              <a:gd name="connsiteX1007" fmla="*/ 4115507 w 6923157"/>
              <a:gd name="connsiteY1007" fmla="*/ 3177710 h 3844781"/>
              <a:gd name="connsiteX1008" fmla="*/ 4112175 w 6923157"/>
              <a:gd name="connsiteY1008" fmla="*/ 3172228 h 3844781"/>
              <a:gd name="connsiteX1009" fmla="*/ 4111514 w 6923157"/>
              <a:gd name="connsiteY1009" fmla="*/ 3167273 h 3844781"/>
              <a:gd name="connsiteX1010" fmla="*/ 4102976 w 6923157"/>
              <a:gd name="connsiteY1010" fmla="*/ 3161728 h 3844781"/>
              <a:gd name="connsiteX1011" fmla="*/ 4092164 w 6923157"/>
              <a:gd name="connsiteY1011" fmla="*/ 3158627 h 3844781"/>
              <a:gd name="connsiteX1012" fmla="*/ 4091557 w 6923157"/>
              <a:gd name="connsiteY1012" fmla="*/ 3147573 h 3844781"/>
              <a:gd name="connsiteX1013" fmla="*/ 4101838 w 6923157"/>
              <a:gd name="connsiteY1013" fmla="*/ 3146709 h 3844781"/>
              <a:gd name="connsiteX1014" fmla="*/ 4108473 w 6923157"/>
              <a:gd name="connsiteY1014" fmla="*/ 3144482 h 3844781"/>
              <a:gd name="connsiteX1015" fmla="*/ 4106436 w 6923157"/>
              <a:gd name="connsiteY1015" fmla="*/ 3135719 h 3844781"/>
              <a:gd name="connsiteX1016" fmla="*/ 4086216 w 6923157"/>
              <a:gd name="connsiteY1016" fmla="*/ 3146517 h 3844781"/>
              <a:gd name="connsiteX1017" fmla="*/ 4068799 w 6923157"/>
              <a:gd name="connsiteY1017" fmla="*/ 3158835 h 3844781"/>
              <a:gd name="connsiteX1018" fmla="*/ 4020031 w 6923157"/>
              <a:gd name="connsiteY1018" fmla="*/ 3150487 h 3844781"/>
              <a:gd name="connsiteX1019" fmla="*/ 4016170 w 6923157"/>
              <a:gd name="connsiteY1019" fmla="*/ 3141040 h 3844781"/>
              <a:gd name="connsiteX1020" fmla="*/ 4018285 w 6923157"/>
              <a:gd name="connsiteY1020" fmla="*/ 3124413 h 3844781"/>
              <a:gd name="connsiteX1021" fmla="*/ 4010196 w 6923157"/>
              <a:gd name="connsiteY1021" fmla="*/ 3115741 h 3844781"/>
              <a:gd name="connsiteX1022" fmla="*/ 4005649 w 6923157"/>
              <a:gd name="connsiteY1022" fmla="*/ 3120631 h 3844781"/>
              <a:gd name="connsiteX1023" fmla="*/ 3994894 w 6923157"/>
              <a:gd name="connsiteY1023" fmla="*/ 3143912 h 3844781"/>
              <a:gd name="connsiteX1024" fmla="*/ 3993519 w 6923157"/>
              <a:gd name="connsiteY1024" fmla="*/ 3140103 h 3844781"/>
              <a:gd name="connsiteX1025" fmla="*/ 3982577 w 6923157"/>
              <a:gd name="connsiteY1025" fmla="*/ 3136012 h 3844781"/>
              <a:gd name="connsiteX1026" fmla="*/ 3977236 w 6923157"/>
              <a:gd name="connsiteY1026" fmla="*/ 3134956 h 3844781"/>
              <a:gd name="connsiteX1027" fmla="*/ 3962513 w 6923157"/>
              <a:gd name="connsiteY1027" fmla="*/ 3128511 h 3844781"/>
              <a:gd name="connsiteX1028" fmla="*/ 3935130 w 6923157"/>
              <a:gd name="connsiteY1028" fmla="*/ 3137573 h 3844781"/>
              <a:gd name="connsiteX1029" fmla="*/ 3931826 w 6923157"/>
              <a:gd name="connsiteY1029" fmla="*/ 3145282 h 3844781"/>
              <a:gd name="connsiteX1030" fmla="*/ 3929449 w 6923157"/>
              <a:gd name="connsiteY1030" fmla="*/ 3159926 h 3844781"/>
              <a:gd name="connsiteX1031" fmla="*/ 3952632 w 6923157"/>
              <a:gd name="connsiteY1031" fmla="*/ 3164827 h 3844781"/>
              <a:gd name="connsiteX1032" fmla="*/ 3973090 w 6923157"/>
              <a:gd name="connsiteY1032" fmla="*/ 3175302 h 3844781"/>
              <a:gd name="connsiteX1033" fmla="*/ 3945232 w 6923157"/>
              <a:gd name="connsiteY1033" fmla="*/ 3174300 h 3844781"/>
              <a:gd name="connsiteX1034" fmla="*/ 3924614 w 6923157"/>
              <a:gd name="connsiteY1034" fmla="*/ 3182127 h 3844781"/>
              <a:gd name="connsiteX1035" fmla="*/ 3913487 w 6923157"/>
              <a:gd name="connsiteY1035" fmla="*/ 3183144 h 3844781"/>
              <a:gd name="connsiteX1036" fmla="*/ 3912245 w 6923157"/>
              <a:gd name="connsiteY1036" fmla="*/ 3180325 h 3844781"/>
              <a:gd name="connsiteX1037" fmla="*/ 3871830 w 6923157"/>
              <a:gd name="connsiteY1037" fmla="*/ 3182632 h 3844781"/>
              <a:gd name="connsiteX1038" fmla="*/ 3850394 w 6923157"/>
              <a:gd name="connsiteY1038" fmla="*/ 3203804 h 3844781"/>
              <a:gd name="connsiteX1039" fmla="*/ 3821557 w 6923157"/>
              <a:gd name="connsiteY1039" fmla="*/ 3201966 h 3844781"/>
              <a:gd name="connsiteX1040" fmla="*/ 3785028 w 6923157"/>
              <a:gd name="connsiteY1040" fmla="*/ 3194427 h 3844781"/>
              <a:gd name="connsiteX1041" fmla="*/ 3757617 w 6923157"/>
              <a:gd name="connsiteY1041" fmla="*/ 3190299 h 3844781"/>
              <a:gd name="connsiteX1042" fmla="*/ 3736656 w 6923157"/>
              <a:gd name="connsiteY1042" fmla="*/ 3189052 h 3844781"/>
              <a:gd name="connsiteX1043" fmla="*/ 3718682 w 6923157"/>
              <a:gd name="connsiteY1043" fmla="*/ 3184216 h 3844781"/>
              <a:gd name="connsiteX1044" fmla="*/ 3700889 w 6923157"/>
              <a:gd name="connsiteY1044" fmla="*/ 3141786 h 3844781"/>
              <a:gd name="connsiteX1045" fmla="*/ 3694492 w 6923157"/>
              <a:gd name="connsiteY1045" fmla="*/ 3132803 h 3844781"/>
              <a:gd name="connsiteX1046" fmla="*/ 3685849 w 6923157"/>
              <a:gd name="connsiteY1046" fmla="*/ 3139456 h 3844781"/>
              <a:gd name="connsiteX1047" fmla="*/ 3681833 w 6923157"/>
              <a:gd name="connsiteY1047" fmla="*/ 3148313 h 3844781"/>
              <a:gd name="connsiteX1048" fmla="*/ 3658046 w 6923157"/>
              <a:gd name="connsiteY1048" fmla="*/ 3164838 h 3844781"/>
              <a:gd name="connsiteX1049" fmla="*/ 3645331 w 6923157"/>
              <a:gd name="connsiteY1049" fmla="*/ 3153964 h 3844781"/>
              <a:gd name="connsiteX1050" fmla="*/ 3628178 w 6923157"/>
              <a:gd name="connsiteY1050" fmla="*/ 3168263 h 3844781"/>
              <a:gd name="connsiteX1051" fmla="*/ 3600133 w 6923157"/>
              <a:gd name="connsiteY1051" fmla="*/ 3172371 h 3844781"/>
              <a:gd name="connsiteX1052" fmla="*/ 3544783 w 6923157"/>
              <a:gd name="connsiteY1052" fmla="*/ 3160149 h 3844781"/>
              <a:gd name="connsiteX1053" fmla="*/ 3535797 w 6923157"/>
              <a:gd name="connsiteY1053" fmla="*/ 3157730 h 3844781"/>
              <a:gd name="connsiteX1054" fmla="*/ 3515893 w 6923157"/>
              <a:gd name="connsiteY1054" fmla="*/ 3164412 h 3844781"/>
              <a:gd name="connsiteX1055" fmla="*/ 3510502 w 6923157"/>
              <a:gd name="connsiteY1055" fmla="*/ 3169456 h 3844781"/>
              <a:gd name="connsiteX1056" fmla="*/ 3502308 w 6923157"/>
              <a:gd name="connsiteY1056" fmla="*/ 3172983 h 3844781"/>
              <a:gd name="connsiteX1057" fmla="*/ 3490123 w 6923157"/>
              <a:gd name="connsiteY1057" fmla="*/ 3166074 h 3844781"/>
              <a:gd name="connsiteX1058" fmla="*/ 3479099 w 6923157"/>
              <a:gd name="connsiteY1058" fmla="*/ 3154891 h 3844781"/>
              <a:gd name="connsiteX1059" fmla="*/ 3467310 w 6923157"/>
              <a:gd name="connsiteY1059" fmla="*/ 3150953 h 3844781"/>
              <a:gd name="connsiteX1060" fmla="*/ 3450313 w 6923157"/>
              <a:gd name="connsiteY1060" fmla="*/ 3146953 h 3844781"/>
              <a:gd name="connsiteX1061" fmla="*/ 3442701 w 6923157"/>
              <a:gd name="connsiteY1061" fmla="*/ 3148344 h 3844781"/>
              <a:gd name="connsiteX1062" fmla="*/ 3406781 w 6923157"/>
              <a:gd name="connsiteY1062" fmla="*/ 3151860 h 3844781"/>
              <a:gd name="connsiteX1063" fmla="*/ 3393910 w 6923157"/>
              <a:gd name="connsiteY1063" fmla="*/ 3159287 h 3844781"/>
              <a:gd name="connsiteX1064" fmla="*/ 3404800 w 6923157"/>
              <a:gd name="connsiteY1064" fmla="*/ 3169478 h 3844781"/>
              <a:gd name="connsiteX1065" fmla="*/ 3407601 w 6923157"/>
              <a:gd name="connsiteY1065" fmla="*/ 3170995 h 3844781"/>
              <a:gd name="connsiteX1066" fmla="*/ 3416724 w 6923157"/>
              <a:gd name="connsiteY1066" fmla="*/ 3206888 h 3844781"/>
              <a:gd name="connsiteX1067" fmla="*/ 3401525 w 6923157"/>
              <a:gd name="connsiteY1067" fmla="*/ 3190378 h 3844781"/>
              <a:gd name="connsiteX1068" fmla="*/ 3381887 w 6923157"/>
              <a:gd name="connsiteY1068" fmla="*/ 3199041 h 3844781"/>
              <a:gd name="connsiteX1069" fmla="*/ 3377128 w 6923157"/>
              <a:gd name="connsiteY1069" fmla="*/ 3195849 h 3844781"/>
              <a:gd name="connsiteX1070" fmla="*/ 3378026 w 6923157"/>
              <a:gd name="connsiteY1070" fmla="*/ 3189595 h 3844781"/>
              <a:gd name="connsiteX1071" fmla="*/ 3376836 w 6923157"/>
              <a:gd name="connsiteY1071" fmla="*/ 3180676 h 3844781"/>
              <a:gd name="connsiteX1072" fmla="*/ 3371893 w 6923157"/>
              <a:gd name="connsiteY1072" fmla="*/ 3182595 h 3844781"/>
              <a:gd name="connsiteX1073" fmla="*/ 3364334 w 6923157"/>
              <a:gd name="connsiteY1073" fmla="*/ 3177885 h 3844781"/>
              <a:gd name="connsiteX1074" fmla="*/ 3362694 w 6923157"/>
              <a:gd name="connsiteY1074" fmla="*/ 3172093 h 3844781"/>
              <a:gd name="connsiteX1075" fmla="*/ 3320299 w 6923157"/>
              <a:gd name="connsiteY1075" fmla="*/ 3192019 h 3844781"/>
              <a:gd name="connsiteX1076" fmla="*/ 3318475 w 6923157"/>
              <a:gd name="connsiteY1076" fmla="*/ 3191336 h 3844781"/>
              <a:gd name="connsiteX1077" fmla="*/ 3260932 w 6923157"/>
              <a:gd name="connsiteY1077" fmla="*/ 3188652 h 3844781"/>
              <a:gd name="connsiteX1078" fmla="*/ 3246341 w 6923157"/>
              <a:gd name="connsiteY1078" fmla="*/ 3183195 h 3844781"/>
              <a:gd name="connsiteX1079" fmla="*/ 3229530 w 6923157"/>
              <a:gd name="connsiteY1079" fmla="*/ 3174086 h 3844781"/>
              <a:gd name="connsiteX1080" fmla="*/ 3196727 w 6923157"/>
              <a:gd name="connsiteY1080" fmla="*/ 3175002 h 3844781"/>
              <a:gd name="connsiteX1081" fmla="*/ 3190967 w 6923157"/>
              <a:gd name="connsiteY1081" fmla="*/ 3190265 h 3844781"/>
              <a:gd name="connsiteX1082" fmla="*/ 3192871 w 6923157"/>
              <a:gd name="connsiteY1082" fmla="*/ 3198039 h 3844781"/>
              <a:gd name="connsiteX1083" fmla="*/ 3191604 w 6923157"/>
              <a:gd name="connsiteY1083" fmla="*/ 3214512 h 3844781"/>
              <a:gd name="connsiteX1084" fmla="*/ 3190124 w 6923157"/>
              <a:gd name="connsiteY1084" fmla="*/ 3222903 h 3844781"/>
              <a:gd name="connsiteX1085" fmla="*/ 3183410 w 6923157"/>
              <a:gd name="connsiteY1085" fmla="*/ 3218038 h 3844781"/>
              <a:gd name="connsiteX1086" fmla="*/ 3172888 w 6923157"/>
              <a:gd name="connsiteY1086" fmla="*/ 3197628 h 3844781"/>
              <a:gd name="connsiteX1087" fmla="*/ 3137705 w 6923157"/>
              <a:gd name="connsiteY1087" fmla="*/ 3180708 h 3844781"/>
              <a:gd name="connsiteX1088" fmla="*/ 3115001 w 6923157"/>
              <a:gd name="connsiteY1088" fmla="*/ 3185870 h 3844781"/>
              <a:gd name="connsiteX1089" fmla="*/ 3096233 w 6923157"/>
              <a:gd name="connsiteY1089" fmla="*/ 3175087 h 3844781"/>
              <a:gd name="connsiteX1090" fmla="*/ 3092901 w 6923157"/>
              <a:gd name="connsiteY1090" fmla="*/ 3169605 h 3844781"/>
              <a:gd name="connsiteX1091" fmla="*/ 3084947 w 6923157"/>
              <a:gd name="connsiteY1091" fmla="*/ 3194404 h 3844781"/>
              <a:gd name="connsiteX1092" fmla="*/ 3075644 w 6923157"/>
              <a:gd name="connsiteY1092" fmla="*/ 3196105 h 3844781"/>
              <a:gd name="connsiteX1093" fmla="*/ 3060736 w 6923157"/>
              <a:gd name="connsiteY1093" fmla="*/ 3194767 h 3844781"/>
              <a:gd name="connsiteX1094" fmla="*/ 3040965 w 6923157"/>
              <a:gd name="connsiteY1094" fmla="*/ 3202438 h 3844781"/>
              <a:gd name="connsiteX1095" fmla="*/ 3007819 w 6923157"/>
              <a:gd name="connsiteY1095" fmla="*/ 3194282 h 3844781"/>
              <a:gd name="connsiteX1096" fmla="*/ 2986357 w 6923157"/>
              <a:gd name="connsiteY1096" fmla="*/ 3202263 h 3844781"/>
              <a:gd name="connsiteX1097" fmla="*/ 2962277 w 6923157"/>
              <a:gd name="connsiteY1097" fmla="*/ 3203616 h 3844781"/>
              <a:gd name="connsiteX1098" fmla="*/ 2948612 w 6923157"/>
              <a:gd name="connsiteY1098" fmla="*/ 3205096 h 3844781"/>
              <a:gd name="connsiteX1099" fmla="*/ 2947053 w 6923157"/>
              <a:gd name="connsiteY1099" fmla="*/ 3206396 h 3844781"/>
              <a:gd name="connsiteX1100" fmla="*/ 2937485 w 6923157"/>
              <a:gd name="connsiteY1100" fmla="*/ 3206114 h 3844781"/>
              <a:gd name="connsiteX1101" fmla="*/ 2933757 w 6923157"/>
              <a:gd name="connsiteY1101" fmla="*/ 3197659 h 3844781"/>
              <a:gd name="connsiteX1102" fmla="*/ 2914407 w 6923157"/>
              <a:gd name="connsiteY1102" fmla="*/ 3189013 h 3844781"/>
              <a:gd name="connsiteX1103" fmla="*/ 2874101 w 6923157"/>
              <a:gd name="connsiteY1103" fmla="*/ 3211602 h 3844781"/>
              <a:gd name="connsiteX1104" fmla="*/ 2863422 w 6923157"/>
              <a:gd name="connsiteY1104" fmla="*/ 3209492 h 3844781"/>
              <a:gd name="connsiteX1105" fmla="*/ 2854435 w 6923157"/>
              <a:gd name="connsiteY1105" fmla="*/ 3207074 h 3844781"/>
              <a:gd name="connsiteX1106" fmla="*/ 2833687 w 6923157"/>
              <a:gd name="connsiteY1106" fmla="*/ 3213909 h 3844781"/>
              <a:gd name="connsiteX1107" fmla="*/ 2818041 w 6923157"/>
              <a:gd name="connsiteY1107" fmla="*/ 3233007 h 3844781"/>
              <a:gd name="connsiteX1108" fmla="*/ 2810508 w 6923157"/>
              <a:gd name="connsiteY1108" fmla="*/ 3241489 h 3844781"/>
              <a:gd name="connsiteX1109" fmla="*/ 2792747 w 6923157"/>
              <a:gd name="connsiteY1109" fmla="*/ 3244733 h 3844781"/>
              <a:gd name="connsiteX1110" fmla="*/ 2790581 w 6923157"/>
              <a:gd name="connsiteY1110" fmla="*/ 3267460 h 3844781"/>
              <a:gd name="connsiteX1111" fmla="*/ 2782861 w 6923157"/>
              <a:gd name="connsiteY1111" fmla="*/ 3248569 h 3844781"/>
              <a:gd name="connsiteX1112" fmla="*/ 2800965 w 6923157"/>
              <a:gd name="connsiteY1112" fmla="*/ 3221915 h 3844781"/>
              <a:gd name="connsiteX1113" fmla="*/ 2770330 w 6923157"/>
              <a:gd name="connsiteY1113" fmla="*/ 3232586 h 3844781"/>
              <a:gd name="connsiteX1114" fmla="*/ 2765732 w 6923157"/>
              <a:gd name="connsiteY1114" fmla="*/ 3243577 h 3844781"/>
              <a:gd name="connsiteX1115" fmla="*/ 2751065 w 6923157"/>
              <a:gd name="connsiteY1115" fmla="*/ 3263512 h 3844781"/>
              <a:gd name="connsiteX1116" fmla="*/ 2747894 w 6923157"/>
              <a:gd name="connsiteY1116" fmla="*/ 3272213 h 3844781"/>
              <a:gd name="connsiteX1117" fmla="*/ 2744618 w 6923157"/>
              <a:gd name="connsiteY1117" fmla="*/ 3293112 h 3844781"/>
              <a:gd name="connsiteX1118" fmla="*/ 2741022 w 6923157"/>
              <a:gd name="connsiteY1118" fmla="*/ 3285649 h 3844781"/>
              <a:gd name="connsiteX1119" fmla="*/ 2721622 w 6923157"/>
              <a:gd name="connsiteY1119" fmla="*/ 3283102 h 3844781"/>
              <a:gd name="connsiteX1120" fmla="*/ 2697754 w 6923157"/>
              <a:gd name="connsiteY1120" fmla="*/ 3292537 h 3844781"/>
              <a:gd name="connsiteX1121" fmla="*/ 2678486 w 6923157"/>
              <a:gd name="connsiteY1121" fmla="*/ 3290981 h 3844781"/>
              <a:gd name="connsiteX1122" fmla="*/ 2621444 w 6923157"/>
              <a:gd name="connsiteY1122" fmla="*/ 3279068 h 3844781"/>
              <a:gd name="connsiteX1123" fmla="*/ 2615098 w 6923157"/>
              <a:gd name="connsiteY1123" fmla="*/ 3263987 h 3844781"/>
              <a:gd name="connsiteX1124" fmla="*/ 2625933 w 6923157"/>
              <a:gd name="connsiteY1124" fmla="*/ 3247795 h 3844781"/>
              <a:gd name="connsiteX1125" fmla="*/ 2640866 w 6923157"/>
              <a:gd name="connsiteY1125" fmla="*/ 3229843 h 3844781"/>
              <a:gd name="connsiteX1126" fmla="*/ 2567468 w 6923157"/>
              <a:gd name="connsiteY1126" fmla="*/ 3270657 h 3844781"/>
              <a:gd name="connsiteX1127" fmla="*/ 2558429 w 6923157"/>
              <a:gd name="connsiteY1127" fmla="*/ 3274338 h 3844781"/>
              <a:gd name="connsiteX1128" fmla="*/ 2550920 w 6923157"/>
              <a:gd name="connsiteY1128" fmla="*/ 3263528 h 3844781"/>
              <a:gd name="connsiteX1129" fmla="*/ 2553113 w 6923157"/>
              <a:gd name="connsiteY1129" fmla="*/ 3253993 h 3844781"/>
              <a:gd name="connsiteX1130" fmla="*/ 2564451 w 6923157"/>
              <a:gd name="connsiteY1130" fmla="*/ 3228575 h 3844781"/>
              <a:gd name="connsiteX1131" fmla="*/ 2555937 w 6923157"/>
              <a:gd name="connsiteY1131" fmla="*/ 3203737 h 3844781"/>
              <a:gd name="connsiteX1132" fmla="*/ 2539947 w 6923157"/>
              <a:gd name="connsiteY1132" fmla="*/ 3213764 h 3844781"/>
              <a:gd name="connsiteX1133" fmla="*/ 2537173 w 6923157"/>
              <a:gd name="connsiteY1133" fmla="*/ 3225437 h 3844781"/>
              <a:gd name="connsiteX1134" fmla="*/ 2512832 w 6923157"/>
              <a:gd name="connsiteY1134" fmla="*/ 3257290 h 3844781"/>
              <a:gd name="connsiteX1135" fmla="*/ 2489546 w 6923157"/>
              <a:gd name="connsiteY1135" fmla="*/ 3264588 h 3844781"/>
              <a:gd name="connsiteX1136" fmla="*/ 2429333 w 6923157"/>
              <a:gd name="connsiteY1136" fmla="*/ 3261377 h 3844781"/>
              <a:gd name="connsiteX1137" fmla="*/ 2414506 w 6923157"/>
              <a:gd name="connsiteY1137" fmla="*/ 3267130 h 3844781"/>
              <a:gd name="connsiteX1138" fmla="*/ 2391036 w 6923157"/>
              <a:gd name="connsiteY1138" fmla="*/ 3279538 h 3844781"/>
              <a:gd name="connsiteX1139" fmla="*/ 2362117 w 6923157"/>
              <a:gd name="connsiteY1139" fmla="*/ 3270608 h 3844781"/>
              <a:gd name="connsiteX1140" fmla="*/ 2343245 w 6923157"/>
              <a:gd name="connsiteY1140" fmla="*/ 3272026 h 3844781"/>
              <a:gd name="connsiteX1141" fmla="*/ 2330373 w 6923157"/>
              <a:gd name="connsiteY1141" fmla="*/ 3279453 h 3844781"/>
              <a:gd name="connsiteX1142" fmla="*/ 2323422 w 6923157"/>
              <a:gd name="connsiteY1142" fmla="*/ 3285797 h 3844781"/>
              <a:gd name="connsiteX1143" fmla="*/ 2318452 w 6923157"/>
              <a:gd name="connsiteY1143" fmla="*/ 3274524 h 3844781"/>
              <a:gd name="connsiteX1144" fmla="*/ 2322654 w 6923157"/>
              <a:gd name="connsiteY1144" fmla="*/ 3260561 h 3844781"/>
              <a:gd name="connsiteX1145" fmla="*/ 2302166 w 6923157"/>
              <a:gd name="connsiteY1145" fmla="*/ 3236895 h 3844781"/>
              <a:gd name="connsiteX1146" fmla="*/ 2292414 w 6923157"/>
              <a:gd name="connsiteY1146" fmla="*/ 3241723 h 3844781"/>
              <a:gd name="connsiteX1147" fmla="*/ 2282977 w 6923157"/>
              <a:gd name="connsiteY1147" fmla="*/ 3242431 h 3844781"/>
              <a:gd name="connsiteX1148" fmla="*/ 2239047 w 6923157"/>
              <a:gd name="connsiteY1148" fmla="*/ 3244365 h 3844781"/>
              <a:gd name="connsiteX1149" fmla="*/ 2237039 w 6923157"/>
              <a:gd name="connsiteY1149" fmla="*/ 3248792 h 3844781"/>
              <a:gd name="connsiteX1150" fmla="*/ 2241745 w 6923157"/>
              <a:gd name="connsiteY1150" fmla="*/ 3258083 h 3844781"/>
              <a:gd name="connsiteX1151" fmla="*/ 2244864 w 6923157"/>
              <a:gd name="connsiteY1151" fmla="*/ 3255483 h 3844781"/>
              <a:gd name="connsiteX1152" fmla="*/ 2265745 w 6923157"/>
              <a:gd name="connsiteY1152" fmla="*/ 3249639 h 3844781"/>
              <a:gd name="connsiteX1153" fmla="*/ 2277641 w 6923157"/>
              <a:gd name="connsiteY1153" fmla="*/ 3273859 h 3844781"/>
              <a:gd name="connsiteX1154" fmla="*/ 2271139 w 6923157"/>
              <a:gd name="connsiteY1154" fmla="*/ 3277076 h 3844781"/>
              <a:gd name="connsiteX1155" fmla="*/ 2256311 w 6923157"/>
              <a:gd name="connsiteY1155" fmla="*/ 3282830 h 3844781"/>
              <a:gd name="connsiteX1156" fmla="*/ 2225096 w 6923157"/>
              <a:gd name="connsiteY1156" fmla="*/ 3295637 h 3844781"/>
              <a:gd name="connsiteX1157" fmla="*/ 2210188 w 6923157"/>
              <a:gd name="connsiteY1157" fmla="*/ 3294300 h 3844781"/>
              <a:gd name="connsiteX1158" fmla="*/ 2191501 w 6923157"/>
              <a:gd name="connsiteY1158" fmla="*/ 3290607 h 3844781"/>
              <a:gd name="connsiteX1159" fmla="*/ 2179395 w 6923157"/>
              <a:gd name="connsiteY1159" fmla="*/ 3290789 h 3844781"/>
              <a:gd name="connsiteX1160" fmla="*/ 2167104 w 6923157"/>
              <a:gd name="connsiteY1160" fmla="*/ 3296079 h 3844781"/>
              <a:gd name="connsiteX1161" fmla="*/ 2158222 w 6923157"/>
              <a:gd name="connsiteY1161" fmla="*/ 3281460 h 3844781"/>
              <a:gd name="connsiteX1162" fmla="*/ 2130101 w 6923157"/>
              <a:gd name="connsiteY1162" fmla="*/ 3310959 h 3844781"/>
              <a:gd name="connsiteX1163" fmla="*/ 2132425 w 6923157"/>
              <a:gd name="connsiteY1163" fmla="*/ 3302413 h 3844781"/>
              <a:gd name="connsiteX1164" fmla="*/ 2117807 w 6923157"/>
              <a:gd name="connsiteY1164" fmla="*/ 3283766 h 3844781"/>
              <a:gd name="connsiteX1165" fmla="*/ 2090741 w 6923157"/>
              <a:gd name="connsiteY1165" fmla="*/ 3288711 h 3844781"/>
              <a:gd name="connsiteX1166" fmla="*/ 2048475 w 6923157"/>
              <a:gd name="connsiteY1166" fmla="*/ 3277145 h 3844781"/>
              <a:gd name="connsiteX1167" fmla="*/ 2032353 w 6923157"/>
              <a:gd name="connsiteY1167" fmla="*/ 3286181 h 3844781"/>
              <a:gd name="connsiteX1168" fmla="*/ 2014750 w 6923157"/>
              <a:gd name="connsiteY1168" fmla="*/ 3303606 h 3844781"/>
              <a:gd name="connsiteX1169" fmla="*/ 1993340 w 6923157"/>
              <a:gd name="connsiteY1169" fmla="*/ 3305488 h 3844781"/>
              <a:gd name="connsiteX1170" fmla="*/ 1981419 w 6923157"/>
              <a:gd name="connsiteY1170" fmla="*/ 3300559 h 3844781"/>
              <a:gd name="connsiteX1171" fmla="*/ 1977771 w 6923157"/>
              <a:gd name="connsiteY1171" fmla="*/ 3299195 h 3844781"/>
              <a:gd name="connsiteX1172" fmla="*/ 1945579 w 6923157"/>
              <a:gd name="connsiteY1172" fmla="*/ 3311166 h 3844781"/>
              <a:gd name="connsiteX1173" fmla="*/ 1917297 w 6923157"/>
              <a:gd name="connsiteY1173" fmla="*/ 3326483 h 3844781"/>
              <a:gd name="connsiteX1174" fmla="*/ 1908575 w 6923157"/>
              <a:gd name="connsiteY1174" fmla="*/ 3326046 h 3844781"/>
              <a:gd name="connsiteX1175" fmla="*/ 1895491 w 6923157"/>
              <a:gd name="connsiteY1175" fmla="*/ 3325391 h 3844781"/>
              <a:gd name="connsiteX1176" fmla="*/ 1856876 w 6923157"/>
              <a:gd name="connsiteY1176" fmla="*/ 3347670 h 3844781"/>
              <a:gd name="connsiteX1177" fmla="*/ 1839431 w 6923157"/>
              <a:gd name="connsiteY1177" fmla="*/ 3346796 h 3844781"/>
              <a:gd name="connsiteX1178" fmla="*/ 1829650 w 6923157"/>
              <a:gd name="connsiteY1178" fmla="*/ 3338433 h 3844781"/>
              <a:gd name="connsiteX1179" fmla="*/ 1822407 w 6923157"/>
              <a:gd name="connsiteY1179" fmla="*/ 3329605 h 3844781"/>
              <a:gd name="connsiteX1180" fmla="*/ 1788362 w 6923157"/>
              <a:gd name="connsiteY1180" fmla="*/ 3327702 h 3844781"/>
              <a:gd name="connsiteX1181" fmla="*/ 1781887 w 6923157"/>
              <a:gd name="connsiteY1181" fmla="*/ 3344112 h 3844781"/>
              <a:gd name="connsiteX1182" fmla="*/ 1779907 w 6923157"/>
              <a:gd name="connsiteY1182" fmla="*/ 3361729 h 3844781"/>
              <a:gd name="connsiteX1183" fmla="*/ 1768090 w 6923157"/>
              <a:gd name="connsiteY1183" fmla="*/ 3344601 h 3844781"/>
              <a:gd name="connsiteX1184" fmla="*/ 1746308 w 6923157"/>
              <a:gd name="connsiteY1184" fmla="*/ 3324219 h 3844781"/>
              <a:gd name="connsiteX1185" fmla="*/ 1721807 w 6923157"/>
              <a:gd name="connsiteY1185" fmla="*/ 3341889 h 3844781"/>
              <a:gd name="connsiteX1186" fmla="*/ 1708803 w 6923157"/>
              <a:gd name="connsiteY1186" fmla="*/ 3348326 h 3844781"/>
              <a:gd name="connsiteX1187" fmla="*/ 1686335 w 6923157"/>
              <a:gd name="connsiteY1187" fmla="*/ 3342278 h 3844781"/>
              <a:gd name="connsiteX1188" fmla="*/ 1678459 w 6923157"/>
              <a:gd name="connsiteY1188" fmla="*/ 3341687 h 3844781"/>
              <a:gd name="connsiteX1189" fmla="*/ 1661094 w 6923157"/>
              <a:gd name="connsiteY1189" fmla="*/ 3347905 h 3844781"/>
              <a:gd name="connsiteX1190" fmla="*/ 1666934 w 6923157"/>
              <a:gd name="connsiteY1190" fmla="*/ 3339731 h 3844781"/>
              <a:gd name="connsiteX1191" fmla="*/ 1664236 w 6923157"/>
              <a:gd name="connsiteY1191" fmla="*/ 3326014 h 3844781"/>
              <a:gd name="connsiteX1192" fmla="*/ 1654352 w 6923157"/>
              <a:gd name="connsiteY1192" fmla="*/ 3329850 h 3844781"/>
              <a:gd name="connsiteX1193" fmla="*/ 1631439 w 6923157"/>
              <a:gd name="connsiteY1193" fmla="*/ 3359412 h 3844781"/>
              <a:gd name="connsiteX1194" fmla="*/ 1610690 w 6923157"/>
              <a:gd name="connsiteY1194" fmla="*/ 3366248 h 3844781"/>
              <a:gd name="connsiteX1195" fmla="*/ 1587588 w 6923157"/>
              <a:gd name="connsiteY1195" fmla="*/ 3368437 h 3844781"/>
              <a:gd name="connsiteX1196" fmla="*/ 1562399 w 6923157"/>
              <a:gd name="connsiteY1196" fmla="*/ 3367962 h 3844781"/>
              <a:gd name="connsiteX1197" fmla="*/ 1544901 w 6923157"/>
              <a:gd name="connsiteY1197" fmla="*/ 3373188 h 3844781"/>
              <a:gd name="connsiteX1198" fmla="*/ 1523623 w 6923157"/>
              <a:gd name="connsiteY1198" fmla="*/ 3376060 h 3844781"/>
              <a:gd name="connsiteX1199" fmla="*/ 1516776 w 6923157"/>
              <a:gd name="connsiteY1199" fmla="*/ 3370206 h 3844781"/>
              <a:gd name="connsiteX1200" fmla="*/ 1491904 w 6923157"/>
              <a:gd name="connsiteY1200" fmla="*/ 3365614 h 3844781"/>
              <a:gd name="connsiteX1201" fmla="*/ 1481201 w 6923157"/>
              <a:gd name="connsiteY1201" fmla="*/ 3382794 h 3844781"/>
              <a:gd name="connsiteX1202" fmla="*/ 1463465 w 6923157"/>
              <a:gd name="connsiteY1202" fmla="*/ 3399230 h 3844781"/>
              <a:gd name="connsiteX1203" fmla="*/ 1432119 w 6923157"/>
              <a:gd name="connsiteY1203" fmla="*/ 3411045 h 3844781"/>
              <a:gd name="connsiteX1204" fmla="*/ 1423925 w 6923157"/>
              <a:gd name="connsiteY1204" fmla="*/ 3414572 h 3844781"/>
              <a:gd name="connsiteX1205" fmla="*/ 1376163 w 6923157"/>
              <a:gd name="connsiteY1205" fmla="*/ 3420251 h 3844781"/>
              <a:gd name="connsiteX1206" fmla="*/ 1384514 w 6923157"/>
              <a:gd name="connsiteY1206" fmla="*/ 3398425 h 3844781"/>
              <a:gd name="connsiteX1207" fmla="*/ 1386707 w 6923157"/>
              <a:gd name="connsiteY1207" fmla="*/ 3388889 h 3844781"/>
              <a:gd name="connsiteX1208" fmla="*/ 1386230 w 6923157"/>
              <a:gd name="connsiteY1208" fmla="*/ 3378825 h 3844781"/>
              <a:gd name="connsiteX1209" fmla="*/ 1377903 w 6923157"/>
              <a:gd name="connsiteY1209" fmla="*/ 3381361 h 3844781"/>
              <a:gd name="connsiteX1210" fmla="*/ 1370187 w 6923157"/>
              <a:gd name="connsiteY1210" fmla="*/ 3394951 h 3844781"/>
              <a:gd name="connsiteX1211" fmla="*/ 1363157 w 6923157"/>
              <a:gd name="connsiteY1211" fmla="*/ 3394205 h 3844781"/>
              <a:gd name="connsiteX1212" fmla="*/ 1356625 w 6923157"/>
              <a:gd name="connsiteY1212" fmla="*/ 3384233 h 3844781"/>
              <a:gd name="connsiteX1213" fmla="*/ 1314151 w 6923157"/>
              <a:gd name="connsiteY1213" fmla="*/ 3397066 h 3844781"/>
              <a:gd name="connsiteX1214" fmla="*/ 1305456 w 6923157"/>
              <a:gd name="connsiteY1214" fmla="*/ 3409820 h 3844781"/>
              <a:gd name="connsiteX1215" fmla="*/ 1304715 w 6923157"/>
              <a:gd name="connsiteY1215" fmla="*/ 3397775 h 3844781"/>
              <a:gd name="connsiteX1216" fmla="*/ 1294220 w 6923157"/>
              <a:gd name="connsiteY1216" fmla="*/ 3390556 h 3844781"/>
              <a:gd name="connsiteX1217" fmla="*/ 1280371 w 6923157"/>
              <a:gd name="connsiteY1217" fmla="*/ 3397146 h 3844781"/>
              <a:gd name="connsiteX1218" fmla="*/ 1273632 w 6923157"/>
              <a:gd name="connsiteY1218" fmla="*/ 3411572 h 3844781"/>
              <a:gd name="connsiteX1219" fmla="*/ 1280374 w 6923157"/>
              <a:gd name="connsiteY1219" fmla="*/ 3429627 h 3844781"/>
              <a:gd name="connsiteX1220" fmla="*/ 1266100 w 6923157"/>
              <a:gd name="connsiteY1220" fmla="*/ 3420054 h 3844781"/>
              <a:gd name="connsiteX1221" fmla="*/ 1253413 w 6923157"/>
              <a:gd name="connsiteY1221" fmla="*/ 3422371 h 3844781"/>
              <a:gd name="connsiteX1222" fmla="*/ 1213475 w 6923157"/>
              <a:gd name="connsiteY1222" fmla="*/ 3434742 h 3844781"/>
              <a:gd name="connsiteX1223" fmla="*/ 1182789 w 6923157"/>
              <a:gd name="connsiteY1223" fmla="*/ 3451513 h 3844781"/>
              <a:gd name="connsiteX1224" fmla="*/ 1175706 w 6923157"/>
              <a:gd name="connsiteY1224" fmla="*/ 3456868 h 3844781"/>
              <a:gd name="connsiteX1225" fmla="*/ 1157575 w 6923157"/>
              <a:gd name="connsiteY1225" fmla="*/ 3470330 h 3844781"/>
              <a:gd name="connsiteX1226" fmla="*/ 1156993 w 6923157"/>
              <a:gd name="connsiteY1226" fmla="*/ 3472466 h 3844781"/>
              <a:gd name="connsiteX1227" fmla="*/ 1148483 w 6923157"/>
              <a:gd name="connsiteY1227" fmla="*/ 3480112 h 3844781"/>
              <a:gd name="connsiteX1228" fmla="*/ 1143196 w 6923157"/>
              <a:gd name="connsiteY1228" fmla="*/ 3472958 h 3844781"/>
              <a:gd name="connsiteX1229" fmla="*/ 1129450 w 6923157"/>
              <a:gd name="connsiteY1229" fmla="*/ 3467347 h 3844781"/>
              <a:gd name="connsiteX1230" fmla="*/ 1096544 w 6923157"/>
              <a:gd name="connsiteY1230" fmla="*/ 3480463 h 3844781"/>
              <a:gd name="connsiteX1231" fmla="*/ 1071962 w 6923157"/>
              <a:gd name="connsiteY1231" fmla="*/ 3491043 h 3844781"/>
              <a:gd name="connsiteX1232" fmla="*/ 1064799 w 6923157"/>
              <a:gd name="connsiteY1232" fmla="*/ 3489307 h 3844781"/>
              <a:gd name="connsiteX1233" fmla="*/ 1044023 w 6923157"/>
              <a:gd name="connsiteY1233" fmla="*/ 3482951 h 3844781"/>
              <a:gd name="connsiteX1234" fmla="*/ 1013309 w 6923157"/>
              <a:gd name="connsiteY1234" fmla="*/ 3486531 h 3844781"/>
              <a:gd name="connsiteX1235" fmla="*/ 1019972 w 6923157"/>
              <a:gd name="connsiteY1235" fmla="*/ 3497496 h 3844781"/>
              <a:gd name="connsiteX1236" fmla="*/ 1017911 w 6923157"/>
              <a:gd name="connsiteY1236" fmla="*/ 3508022 h 3844781"/>
              <a:gd name="connsiteX1237" fmla="*/ 988812 w 6923157"/>
              <a:gd name="connsiteY1237" fmla="*/ 3536685 h 3844781"/>
              <a:gd name="connsiteX1238" fmla="*/ 944489 w 6923157"/>
              <a:gd name="connsiteY1238" fmla="*/ 3568127 h 3844781"/>
              <a:gd name="connsiteX1239" fmla="*/ 938487 w 6923157"/>
              <a:gd name="connsiteY1239" fmla="*/ 3562118 h 3844781"/>
              <a:gd name="connsiteX1240" fmla="*/ 946520 w 6923157"/>
              <a:gd name="connsiteY1240" fmla="*/ 3544409 h 3844781"/>
              <a:gd name="connsiteX1241" fmla="*/ 946626 w 6923157"/>
              <a:gd name="connsiteY1241" fmla="*/ 3532209 h 3844781"/>
              <a:gd name="connsiteX1242" fmla="*/ 937057 w 6923157"/>
              <a:gd name="connsiteY1242" fmla="*/ 3531926 h 3844781"/>
              <a:gd name="connsiteX1243" fmla="*/ 924451 w 6923157"/>
              <a:gd name="connsiteY1243" fmla="*/ 3541335 h 3844781"/>
              <a:gd name="connsiteX1244" fmla="*/ 915278 w 6923157"/>
              <a:gd name="connsiteY1244" fmla="*/ 3544026 h 3844781"/>
              <a:gd name="connsiteX1245" fmla="*/ 915383 w 6923157"/>
              <a:gd name="connsiteY1245" fmla="*/ 3531825 h 3844781"/>
              <a:gd name="connsiteX1246" fmla="*/ 916281 w 6923157"/>
              <a:gd name="connsiteY1246" fmla="*/ 3525571 h 3844781"/>
              <a:gd name="connsiteX1247" fmla="*/ 910493 w 6923157"/>
              <a:gd name="connsiteY1247" fmla="*/ 3527644 h 3844781"/>
              <a:gd name="connsiteX1248" fmla="*/ 871457 w 6923157"/>
              <a:gd name="connsiteY1248" fmla="*/ 3566242 h 3844781"/>
              <a:gd name="connsiteX1249" fmla="*/ 820765 w 6923157"/>
              <a:gd name="connsiteY1249" fmla="*/ 3634375 h 3844781"/>
              <a:gd name="connsiteX1250" fmla="*/ 815110 w 6923157"/>
              <a:gd name="connsiteY1250" fmla="*/ 3637438 h 3844781"/>
              <a:gd name="connsiteX1251" fmla="*/ 811515 w 6923157"/>
              <a:gd name="connsiteY1251" fmla="*/ 3629975 h 3844781"/>
              <a:gd name="connsiteX1252" fmla="*/ 812517 w 6923157"/>
              <a:gd name="connsiteY1252" fmla="*/ 3611520 h 3844781"/>
              <a:gd name="connsiteX1253" fmla="*/ 812093 w 6923157"/>
              <a:gd name="connsiteY1253" fmla="*/ 3595357 h 3844781"/>
              <a:gd name="connsiteX1254" fmla="*/ 803238 w 6923157"/>
              <a:gd name="connsiteY1254" fmla="*/ 3593929 h 3844781"/>
              <a:gd name="connsiteX1255" fmla="*/ 795520 w 6923157"/>
              <a:gd name="connsiteY1255" fmla="*/ 3607519 h 3844781"/>
              <a:gd name="connsiteX1256" fmla="*/ 783944 w 6923157"/>
              <a:gd name="connsiteY1256" fmla="*/ 3611664 h 3844781"/>
              <a:gd name="connsiteX1257" fmla="*/ 778605 w 6923157"/>
              <a:gd name="connsiteY1257" fmla="*/ 3610609 h 3844781"/>
              <a:gd name="connsiteX1258" fmla="*/ 765469 w 6923157"/>
              <a:gd name="connsiteY1258" fmla="*/ 3616054 h 3844781"/>
              <a:gd name="connsiteX1259" fmla="*/ 748396 w 6923157"/>
              <a:gd name="connsiteY1259" fmla="*/ 3637444 h 3844781"/>
              <a:gd name="connsiteX1260" fmla="*/ 729895 w 6923157"/>
              <a:gd name="connsiteY1260" fmla="*/ 3661125 h 3844781"/>
              <a:gd name="connsiteX1261" fmla="*/ 718768 w 6923157"/>
              <a:gd name="connsiteY1261" fmla="*/ 3662143 h 3844781"/>
              <a:gd name="connsiteX1262" fmla="*/ 661731 w 6923157"/>
              <a:gd name="connsiteY1262" fmla="*/ 3715194 h 3844781"/>
              <a:gd name="connsiteX1263" fmla="*/ 641275 w 6923157"/>
              <a:gd name="connsiteY1263" fmla="*/ 3737201 h 3844781"/>
              <a:gd name="connsiteX1264" fmla="*/ 628853 w 6923157"/>
              <a:gd name="connsiteY1264" fmla="*/ 3741501 h 3844781"/>
              <a:gd name="connsiteX1265" fmla="*/ 606890 w 6923157"/>
              <a:gd name="connsiteY1265" fmla="*/ 3758709 h 3844781"/>
              <a:gd name="connsiteX1266" fmla="*/ 595895 w 6923157"/>
              <a:gd name="connsiteY1266" fmla="*/ 3760718 h 3844781"/>
              <a:gd name="connsiteX1267" fmla="*/ 583074 w 6923157"/>
              <a:gd name="connsiteY1267" fmla="*/ 3762044 h 3844781"/>
              <a:gd name="connsiteX1268" fmla="*/ 570732 w 6923157"/>
              <a:gd name="connsiteY1268" fmla="*/ 3773434 h 3844781"/>
              <a:gd name="connsiteX1269" fmla="*/ 569437 w 6923157"/>
              <a:gd name="connsiteY1269" fmla="*/ 3776716 h 3844781"/>
              <a:gd name="connsiteX1270" fmla="*/ 571052 w 6923157"/>
              <a:gd name="connsiteY1270" fmla="*/ 3801798 h 3844781"/>
              <a:gd name="connsiteX1271" fmla="*/ 560982 w 6923157"/>
              <a:gd name="connsiteY1271" fmla="*/ 3810743 h 3844781"/>
              <a:gd name="connsiteX1272" fmla="*/ 555431 w 6923157"/>
              <a:gd name="connsiteY1272" fmla="*/ 3801607 h 3844781"/>
              <a:gd name="connsiteX1273" fmla="*/ 554874 w 6923157"/>
              <a:gd name="connsiteY1273" fmla="*/ 3784452 h 3844781"/>
              <a:gd name="connsiteX1274" fmla="*/ 543617 w 6923157"/>
              <a:gd name="connsiteY1274" fmla="*/ 3816960 h 3844781"/>
              <a:gd name="connsiteX1275" fmla="*/ 526359 w 6923157"/>
              <a:gd name="connsiteY1275" fmla="*/ 3843460 h 3844781"/>
              <a:gd name="connsiteX1276" fmla="*/ 519776 w 6923157"/>
              <a:gd name="connsiteY1276" fmla="*/ 3839587 h 3844781"/>
              <a:gd name="connsiteX1277" fmla="*/ 523582 w 6923157"/>
              <a:gd name="connsiteY1277" fmla="*/ 3822650 h 3844781"/>
              <a:gd name="connsiteX1278" fmla="*/ 528681 w 6923157"/>
              <a:gd name="connsiteY1278" fmla="*/ 3802432 h 3844781"/>
              <a:gd name="connsiteX1279" fmla="*/ 503043 w 6923157"/>
              <a:gd name="connsiteY1279" fmla="*/ 3805086 h 3844781"/>
              <a:gd name="connsiteX1280" fmla="*/ 518424 w 6923157"/>
              <a:gd name="connsiteY1280" fmla="*/ 3784004 h 3844781"/>
              <a:gd name="connsiteX1281" fmla="*/ 524738 w 6923157"/>
              <a:gd name="connsiteY1281" fmla="*/ 3753413 h 3844781"/>
              <a:gd name="connsiteX1282" fmla="*/ 519267 w 6923157"/>
              <a:gd name="connsiteY1282" fmla="*/ 3751368 h 3844781"/>
              <a:gd name="connsiteX1283" fmla="*/ 510703 w 6923157"/>
              <a:gd name="connsiteY1283" fmla="*/ 3765112 h 3844781"/>
              <a:gd name="connsiteX1284" fmla="*/ 487470 w 6923157"/>
              <a:gd name="connsiteY1284" fmla="*/ 3766311 h 3844781"/>
              <a:gd name="connsiteX1285" fmla="*/ 485779 w 6923157"/>
              <a:gd name="connsiteY1285" fmla="*/ 3766620 h 3844781"/>
              <a:gd name="connsiteX1286" fmla="*/ 455966 w 6923157"/>
              <a:gd name="connsiteY1286" fmla="*/ 3796428 h 3844781"/>
              <a:gd name="connsiteX1287" fmla="*/ 407281 w 6923157"/>
              <a:gd name="connsiteY1287" fmla="*/ 3827653 h 3844781"/>
              <a:gd name="connsiteX1288" fmla="*/ 411535 w 6923157"/>
              <a:gd name="connsiteY1288" fmla="*/ 3807590 h 3844781"/>
              <a:gd name="connsiteX1289" fmla="*/ 402204 w 6923157"/>
              <a:gd name="connsiteY1289" fmla="*/ 3796098 h 3844781"/>
              <a:gd name="connsiteX1290" fmla="*/ 365409 w 6923157"/>
              <a:gd name="connsiteY1290" fmla="*/ 3786577 h 3844781"/>
              <a:gd name="connsiteX1291" fmla="*/ 354835 w 6923157"/>
              <a:gd name="connsiteY1291" fmla="*/ 3772267 h 3844781"/>
              <a:gd name="connsiteX1292" fmla="*/ 338075 w 6923157"/>
              <a:gd name="connsiteY1292" fmla="*/ 3757057 h 3844781"/>
              <a:gd name="connsiteX1293" fmla="*/ 325653 w 6923157"/>
              <a:gd name="connsiteY1293" fmla="*/ 3761357 h 3844781"/>
              <a:gd name="connsiteX1294" fmla="*/ 309554 w 6923157"/>
              <a:gd name="connsiteY1294" fmla="*/ 3751101 h 3844781"/>
              <a:gd name="connsiteX1295" fmla="*/ 304637 w 6923157"/>
              <a:gd name="connsiteY1295" fmla="*/ 3733728 h 3844781"/>
              <a:gd name="connsiteX1296" fmla="*/ 311031 w 6923157"/>
              <a:gd name="connsiteY1296" fmla="*/ 3710227 h 3844781"/>
              <a:gd name="connsiteX1297" fmla="*/ 325065 w 6923157"/>
              <a:gd name="connsiteY1297" fmla="*/ 3698529 h 3844781"/>
              <a:gd name="connsiteX1298" fmla="*/ 336617 w 6923157"/>
              <a:gd name="connsiteY1298" fmla="*/ 3713675 h 3844781"/>
              <a:gd name="connsiteX1299" fmla="*/ 347878 w 6923157"/>
              <a:gd name="connsiteY1299" fmla="*/ 3713648 h 3844781"/>
              <a:gd name="connsiteX1300" fmla="*/ 355884 w 6923157"/>
              <a:gd name="connsiteY1300" fmla="*/ 3682749 h 3844781"/>
              <a:gd name="connsiteX1301" fmla="*/ 354032 w 6923157"/>
              <a:gd name="connsiteY1301" fmla="*/ 3668875 h 3844781"/>
              <a:gd name="connsiteX1302" fmla="*/ 354745 w 6923157"/>
              <a:gd name="connsiteY1302" fmla="*/ 3667730 h 3844781"/>
              <a:gd name="connsiteX1303" fmla="*/ 353054 w 6923157"/>
              <a:gd name="connsiteY1303" fmla="*/ 3668038 h 3844781"/>
              <a:gd name="connsiteX1304" fmla="*/ 307884 w 6923157"/>
              <a:gd name="connsiteY1304" fmla="*/ 3699637 h 3844781"/>
              <a:gd name="connsiteX1305" fmla="*/ 282273 w 6923157"/>
              <a:gd name="connsiteY1305" fmla="*/ 3715481 h 3844781"/>
              <a:gd name="connsiteX1306" fmla="*/ 270459 w 6923157"/>
              <a:gd name="connsiteY1306" fmla="*/ 3730834 h 3844781"/>
              <a:gd name="connsiteX1307" fmla="*/ 263377 w 6923157"/>
              <a:gd name="connsiteY1307" fmla="*/ 3736189 h 3844781"/>
              <a:gd name="connsiteX1308" fmla="*/ 248284 w 6923157"/>
              <a:gd name="connsiteY1308" fmla="*/ 3739961 h 3844781"/>
              <a:gd name="connsiteX1309" fmla="*/ 223390 w 6923157"/>
              <a:gd name="connsiteY1309" fmla="*/ 3787142 h 3844781"/>
              <a:gd name="connsiteX1310" fmla="*/ 221962 w 6923157"/>
              <a:gd name="connsiteY1310" fmla="*/ 3789432 h 3844781"/>
              <a:gd name="connsiteX1311" fmla="*/ 214614 w 6923157"/>
              <a:gd name="connsiteY1311" fmla="*/ 3792805 h 3844781"/>
              <a:gd name="connsiteX1312" fmla="*/ 209328 w 6923157"/>
              <a:gd name="connsiteY1312" fmla="*/ 3785650 h 3844781"/>
              <a:gd name="connsiteX1313" fmla="*/ 212102 w 6923157"/>
              <a:gd name="connsiteY1313" fmla="*/ 3773976 h 3844781"/>
              <a:gd name="connsiteX1314" fmla="*/ 224997 w 6923157"/>
              <a:gd name="connsiteY1314" fmla="*/ 3747260 h 3844781"/>
              <a:gd name="connsiteX1315" fmla="*/ 225580 w 6923157"/>
              <a:gd name="connsiteY1315" fmla="*/ 3745123 h 3844781"/>
              <a:gd name="connsiteX1316" fmla="*/ 227139 w 6923157"/>
              <a:gd name="connsiteY1316" fmla="*/ 3743824 h 3844781"/>
              <a:gd name="connsiteX1317" fmla="*/ 224601 w 6923157"/>
              <a:gd name="connsiteY1317" fmla="*/ 3744287 h 3844781"/>
              <a:gd name="connsiteX1318" fmla="*/ 223043 w 6923157"/>
              <a:gd name="connsiteY1318" fmla="*/ 3745587 h 3844781"/>
              <a:gd name="connsiteX1319" fmla="*/ 200946 w 6923157"/>
              <a:gd name="connsiteY1319" fmla="*/ 3761803 h 3844781"/>
              <a:gd name="connsiteX1320" fmla="*/ 177952 w 6923157"/>
              <a:gd name="connsiteY1320" fmla="*/ 3784275 h 3844781"/>
              <a:gd name="connsiteX1321" fmla="*/ 164420 w 6923157"/>
              <a:gd name="connsiteY1321" fmla="*/ 3786747 h 3844781"/>
              <a:gd name="connsiteX1322" fmla="*/ 163863 w 6923157"/>
              <a:gd name="connsiteY1322" fmla="*/ 3769592 h 3844781"/>
              <a:gd name="connsiteX1323" fmla="*/ 177208 w 6923157"/>
              <a:gd name="connsiteY1323" fmla="*/ 3739748 h 3844781"/>
              <a:gd name="connsiteX1324" fmla="*/ 181646 w 6923157"/>
              <a:gd name="connsiteY1324" fmla="*/ 3714576 h 3844781"/>
              <a:gd name="connsiteX1325" fmla="*/ 172502 w 6923157"/>
              <a:gd name="connsiteY1325" fmla="*/ 3730457 h 3844781"/>
              <a:gd name="connsiteX1326" fmla="*/ 150038 w 6923157"/>
              <a:gd name="connsiteY1326" fmla="*/ 3756891 h 3844781"/>
              <a:gd name="connsiteX1327" fmla="*/ 118823 w 6923157"/>
              <a:gd name="connsiteY1327" fmla="*/ 3769699 h 3844781"/>
              <a:gd name="connsiteX1328" fmla="*/ 88345 w 6923157"/>
              <a:gd name="connsiteY1328" fmla="*/ 3762069 h 3844781"/>
              <a:gd name="connsiteX1329" fmla="*/ 73120 w 6923157"/>
              <a:gd name="connsiteY1329" fmla="*/ 3764851 h 3844781"/>
              <a:gd name="connsiteX1330" fmla="*/ 62418 w 6923157"/>
              <a:gd name="connsiteY1330" fmla="*/ 3782032 h 3844781"/>
              <a:gd name="connsiteX1331" fmla="*/ 20334 w 6923157"/>
              <a:gd name="connsiteY1331" fmla="*/ 3732874 h 3844781"/>
              <a:gd name="connsiteX1332" fmla="*/ 3595 w 6923157"/>
              <a:gd name="connsiteY1332" fmla="*/ 3665891 h 3844781"/>
              <a:gd name="connsiteX1333" fmla="*/ 16781 w 6923157"/>
              <a:gd name="connsiteY1333" fmla="*/ 3621866 h 3844781"/>
              <a:gd name="connsiteX1334" fmla="*/ 36259 w 6923157"/>
              <a:gd name="connsiteY1334" fmla="*/ 3599020 h 3844781"/>
              <a:gd name="connsiteX1335" fmla="*/ 39934 w 6923157"/>
              <a:gd name="connsiteY1335" fmla="*/ 3613574 h 3844781"/>
              <a:gd name="connsiteX1336" fmla="*/ 58538 w 6923157"/>
              <a:gd name="connsiteY1336" fmla="*/ 3577694 h 3844781"/>
              <a:gd name="connsiteX1337" fmla="*/ 72362 w 6923157"/>
              <a:gd name="connsiteY1337" fmla="*/ 3557912 h 3844781"/>
              <a:gd name="connsiteX1338" fmla="*/ 96545 w 6923157"/>
              <a:gd name="connsiteY1338" fmla="*/ 3544360 h 3844781"/>
              <a:gd name="connsiteX1339" fmla="*/ 120677 w 6923157"/>
              <a:gd name="connsiteY1339" fmla="*/ 3536906 h 3844781"/>
              <a:gd name="connsiteX1340" fmla="*/ 141530 w 6923157"/>
              <a:gd name="connsiteY1340" fmla="*/ 3517871 h 3844781"/>
              <a:gd name="connsiteX1341" fmla="*/ 153713 w 6923157"/>
              <a:gd name="connsiteY1341" fmla="*/ 3492300 h 3844781"/>
              <a:gd name="connsiteX1342" fmla="*/ 165475 w 6923157"/>
              <a:gd name="connsiteY1342" fmla="*/ 3483046 h 3844781"/>
              <a:gd name="connsiteX1343" fmla="*/ 235437 w 6923157"/>
              <a:gd name="connsiteY1343" fmla="*/ 3448950 h 3844781"/>
              <a:gd name="connsiteX1344" fmla="*/ 256318 w 6923157"/>
              <a:gd name="connsiteY1344" fmla="*/ 3443105 h 3844781"/>
              <a:gd name="connsiteX1345" fmla="*/ 287160 w 6923157"/>
              <a:gd name="connsiteY1345" fmla="*/ 3408033 h 3844781"/>
              <a:gd name="connsiteX1346" fmla="*/ 297520 w 6923157"/>
              <a:gd name="connsiteY1346" fmla="*/ 3381779 h 3844781"/>
              <a:gd name="connsiteX1347" fmla="*/ 304652 w 6923157"/>
              <a:gd name="connsiteY1347" fmla="*/ 3337843 h 3844781"/>
              <a:gd name="connsiteX1348" fmla="*/ 299761 w 6923157"/>
              <a:gd name="connsiteY1348" fmla="*/ 3333660 h 3844781"/>
              <a:gd name="connsiteX1349" fmla="*/ 295215 w 6923157"/>
              <a:gd name="connsiteY1349" fmla="*/ 3338552 h 3844781"/>
              <a:gd name="connsiteX1350" fmla="*/ 295428 w 6923157"/>
              <a:gd name="connsiteY1350" fmla="*/ 3346634 h 3844781"/>
              <a:gd name="connsiteX1351" fmla="*/ 282980 w 6923157"/>
              <a:gd name="connsiteY1351" fmla="*/ 3370224 h 3844781"/>
              <a:gd name="connsiteX1352" fmla="*/ 247773 w 6923157"/>
              <a:gd name="connsiteY1352" fmla="*/ 3372594 h 3844781"/>
              <a:gd name="connsiteX1353" fmla="*/ 256440 w 6923157"/>
              <a:gd name="connsiteY1353" fmla="*/ 3346650 h 3844781"/>
              <a:gd name="connsiteX1354" fmla="*/ 255250 w 6923157"/>
              <a:gd name="connsiteY1354" fmla="*/ 3337732 h 3844781"/>
              <a:gd name="connsiteX1355" fmla="*/ 248034 w 6923157"/>
              <a:gd name="connsiteY1355" fmla="*/ 3342095 h 3844781"/>
              <a:gd name="connsiteX1356" fmla="*/ 240053 w 6923157"/>
              <a:gd name="connsiteY1356" fmla="*/ 3353703 h 3844781"/>
              <a:gd name="connsiteX1357" fmla="*/ 227286 w 6923157"/>
              <a:gd name="connsiteY1357" fmla="*/ 3348929 h 3844781"/>
              <a:gd name="connsiteX1358" fmla="*/ 211055 w 6923157"/>
              <a:gd name="connsiteY1358" fmla="*/ 3337683 h 3844781"/>
              <a:gd name="connsiteX1359" fmla="*/ 202121 w 6923157"/>
              <a:gd name="connsiteY1359" fmla="*/ 3329165 h 3844781"/>
              <a:gd name="connsiteX1360" fmla="*/ 203733 w 6923157"/>
              <a:gd name="connsiteY1360" fmla="*/ 3321765 h 3844781"/>
              <a:gd name="connsiteX1361" fmla="*/ 195247 w 6923157"/>
              <a:gd name="connsiteY1361" fmla="*/ 3310118 h 3844781"/>
              <a:gd name="connsiteX1362" fmla="*/ 149862 w 6923157"/>
              <a:gd name="connsiteY1362" fmla="*/ 3301152 h 3844781"/>
              <a:gd name="connsiteX1363" fmla="*/ 140214 w 6923157"/>
              <a:gd name="connsiteY1363" fmla="*/ 3293778 h 3844781"/>
              <a:gd name="connsiteX1364" fmla="*/ 140158 w 6923157"/>
              <a:gd name="connsiteY1364" fmla="*/ 3267396 h 3844781"/>
              <a:gd name="connsiteX1365" fmla="*/ 164394 w 6923157"/>
              <a:gd name="connsiteY1365" fmla="*/ 3247744 h 3844781"/>
              <a:gd name="connsiteX1366" fmla="*/ 245032 w 6923157"/>
              <a:gd name="connsiteY1366" fmla="*/ 3183276 h 3844781"/>
              <a:gd name="connsiteX1367" fmla="*/ 262502 w 6923157"/>
              <a:gd name="connsiteY1367" fmla="*/ 3164857 h 3844781"/>
              <a:gd name="connsiteX1368" fmla="*/ 327651 w 6923157"/>
              <a:gd name="connsiteY1368" fmla="*/ 3101188 h 3844781"/>
              <a:gd name="connsiteX1369" fmla="*/ 332911 w 6923157"/>
              <a:gd name="connsiteY1369" fmla="*/ 3095153 h 3844781"/>
              <a:gd name="connsiteX1370" fmla="*/ 336555 w 6923157"/>
              <a:gd name="connsiteY1370" fmla="*/ 3064034 h 3844781"/>
              <a:gd name="connsiteX1371" fmla="*/ 331321 w 6923157"/>
              <a:gd name="connsiteY1371" fmla="*/ 3050779 h 3844781"/>
              <a:gd name="connsiteX1372" fmla="*/ 322281 w 6923157"/>
              <a:gd name="connsiteY1372" fmla="*/ 3054460 h 3844781"/>
              <a:gd name="connsiteX1373" fmla="*/ 259009 w 6923157"/>
              <a:gd name="connsiteY1373" fmla="*/ 3112712 h 3844781"/>
              <a:gd name="connsiteX1374" fmla="*/ 182756 w 6923157"/>
              <a:gd name="connsiteY1374" fmla="*/ 3158108 h 3844781"/>
              <a:gd name="connsiteX1375" fmla="*/ 172474 w 6923157"/>
              <a:gd name="connsiteY1375" fmla="*/ 3158970 h 3844781"/>
              <a:gd name="connsiteX1376" fmla="*/ 173292 w 6923157"/>
              <a:gd name="connsiteY1376" fmla="*/ 3145626 h 3844781"/>
              <a:gd name="connsiteX1377" fmla="*/ 176728 w 6923157"/>
              <a:gd name="connsiteY1377" fmla="*/ 3138907 h 3844781"/>
              <a:gd name="connsiteX1378" fmla="*/ 181959 w 6923157"/>
              <a:gd name="connsiteY1378" fmla="*/ 3119679 h 3844781"/>
              <a:gd name="connsiteX1379" fmla="*/ 124232 w 6923157"/>
              <a:gd name="connsiteY1379" fmla="*/ 3122105 h 3844781"/>
              <a:gd name="connsiteX1380" fmla="*/ 119791 w 6923157"/>
              <a:gd name="connsiteY1380" fmla="*/ 3114794 h 3844781"/>
              <a:gd name="connsiteX1381" fmla="*/ 120344 w 6923157"/>
              <a:gd name="connsiteY1381" fmla="*/ 3099467 h 3844781"/>
              <a:gd name="connsiteX1382" fmla="*/ 127264 w 6923157"/>
              <a:gd name="connsiteY1382" fmla="*/ 3047449 h 3844781"/>
              <a:gd name="connsiteX1383" fmla="*/ 172852 w 6923157"/>
              <a:gd name="connsiteY1383" fmla="*/ 2967051 h 3844781"/>
              <a:gd name="connsiteX1384" fmla="*/ 209905 w 6923157"/>
              <a:gd name="connsiteY1384" fmla="*/ 2913588 h 3844781"/>
              <a:gd name="connsiteX1385" fmla="*/ 245109 w 6923157"/>
              <a:gd name="connsiteY1385" fmla="*/ 2878736 h 3844781"/>
              <a:gd name="connsiteX1386" fmla="*/ 270376 w 6923157"/>
              <a:gd name="connsiteY1386" fmla="*/ 2853820 h 3844781"/>
              <a:gd name="connsiteX1387" fmla="*/ 279898 w 6923157"/>
              <a:gd name="connsiteY1387" fmla="*/ 2844104 h 3844781"/>
              <a:gd name="connsiteX1388" fmla="*/ 278558 w 6923157"/>
              <a:gd name="connsiteY1388" fmla="*/ 2844794 h 3844781"/>
              <a:gd name="connsiteX1389" fmla="*/ 247119 w 6923157"/>
              <a:gd name="connsiteY1389" fmla="*/ 2824235 h 3844781"/>
              <a:gd name="connsiteX1390" fmla="*/ 224132 w 6923157"/>
              <a:gd name="connsiteY1390" fmla="*/ 2827459 h 3844781"/>
              <a:gd name="connsiteX1391" fmla="*/ 207276 w 6923157"/>
              <a:gd name="connsiteY1391" fmla="*/ 2852591 h 3844781"/>
              <a:gd name="connsiteX1392" fmla="*/ 146325 w 6923157"/>
              <a:gd name="connsiteY1392" fmla="*/ 2776149 h 3844781"/>
              <a:gd name="connsiteX1393" fmla="*/ 124246 w 6923157"/>
              <a:gd name="connsiteY1393" fmla="*/ 2674521 h 3844781"/>
              <a:gd name="connsiteX1394" fmla="*/ 146053 w 6923157"/>
              <a:gd name="connsiteY1394" fmla="*/ 2609234 h 3844781"/>
              <a:gd name="connsiteX1395" fmla="*/ 176343 w 6923157"/>
              <a:gd name="connsiteY1395" fmla="*/ 2576149 h 3844781"/>
              <a:gd name="connsiteX1396" fmla="*/ 181199 w 6923157"/>
              <a:gd name="connsiteY1396" fmla="*/ 2598233 h 3844781"/>
              <a:gd name="connsiteX1397" fmla="*/ 210774 w 6923157"/>
              <a:gd name="connsiteY1397" fmla="*/ 2545516 h 3844781"/>
              <a:gd name="connsiteX1398" fmla="*/ 232431 w 6923157"/>
              <a:gd name="connsiteY1398" fmla="*/ 2516675 h 3844781"/>
              <a:gd name="connsiteX1399" fmla="*/ 269363 w 6923157"/>
              <a:gd name="connsiteY1399" fmla="*/ 2497833 h 3844781"/>
              <a:gd name="connsiteX1400" fmla="*/ 305940 w 6923157"/>
              <a:gd name="connsiteY1400" fmla="*/ 2488148 h 3844781"/>
              <a:gd name="connsiteX1401" fmla="*/ 338121 w 6923157"/>
              <a:gd name="connsiteY1401" fmla="*/ 2460867 h 3844781"/>
              <a:gd name="connsiteX1402" fmla="*/ 357581 w 6923157"/>
              <a:gd name="connsiteY1402" fmla="*/ 2423228 h 3844781"/>
              <a:gd name="connsiteX1403" fmla="*/ 375664 w 6923157"/>
              <a:gd name="connsiteY1403" fmla="*/ 2410067 h 3844781"/>
              <a:gd name="connsiteX1404" fmla="*/ 482274 w 6923157"/>
              <a:gd name="connsiteY1404" fmla="*/ 2363235 h 3844781"/>
              <a:gd name="connsiteX1405" fmla="*/ 513895 w 6923157"/>
              <a:gd name="connsiteY1405" fmla="*/ 2355764 h 3844781"/>
              <a:gd name="connsiteX1406" fmla="*/ 561808 w 6923157"/>
              <a:gd name="connsiteY1406" fmla="*/ 2305026 h 3844781"/>
              <a:gd name="connsiteX1407" fmla="*/ 578560 w 6923157"/>
              <a:gd name="connsiteY1407" fmla="*/ 2266250 h 3844781"/>
              <a:gd name="connsiteX1408" fmla="*/ 591275 w 6923157"/>
              <a:gd name="connsiteY1408" fmla="*/ 2200721 h 3844781"/>
              <a:gd name="connsiteX1409" fmla="*/ 584123 w 6923157"/>
              <a:gd name="connsiteY1409" fmla="*/ 2194135 h 3844781"/>
              <a:gd name="connsiteX1410" fmla="*/ 577073 w 6923157"/>
              <a:gd name="connsiteY1410" fmla="*/ 2201196 h 3844781"/>
              <a:gd name="connsiteX1411" fmla="*/ 577024 w 6923157"/>
              <a:gd name="connsiteY1411" fmla="*/ 2213343 h 3844781"/>
              <a:gd name="connsiteX1412" fmla="*/ 557257 w 6923157"/>
              <a:gd name="connsiteY1412" fmla="*/ 2247990 h 3844781"/>
              <a:gd name="connsiteX1413" fmla="*/ 504281 w 6923157"/>
              <a:gd name="connsiteY1413" fmla="*/ 2249351 h 3844781"/>
              <a:gd name="connsiteX1414" fmla="*/ 518480 w 6923157"/>
              <a:gd name="connsiteY1414" fmla="*/ 2210933 h 3844781"/>
              <a:gd name="connsiteX1415" fmla="*/ 517099 w 6923157"/>
              <a:gd name="connsiteY1415" fmla="*/ 2197468 h 3844781"/>
              <a:gd name="connsiteX1416" fmla="*/ 506065 w 6923157"/>
              <a:gd name="connsiteY1416" fmla="*/ 2203570 h 3844781"/>
              <a:gd name="connsiteX1417" fmla="*/ 493550 w 6923157"/>
              <a:gd name="connsiteY1417" fmla="*/ 2220502 h 3844781"/>
              <a:gd name="connsiteX1418" fmla="*/ 474597 w 6923157"/>
              <a:gd name="connsiteY1418" fmla="*/ 2212539 h 3844781"/>
              <a:gd name="connsiteX1419" fmla="*/ 450739 w 6923157"/>
              <a:gd name="connsiteY1419" fmla="*/ 2194637 h 3844781"/>
              <a:gd name="connsiteX1420" fmla="*/ 437711 w 6923157"/>
              <a:gd name="connsiteY1420" fmla="*/ 2181288 h 3844781"/>
              <a:gd name="connsiteX1421" fmla="*/ 440469 w 6923157"/>
              <a:gd name="connsiteY1421" fmla="*/ 2170276 h 3844781"/>
              <a:gd name="connsiteX1422" fmla="*/ 428258 w 6923157"/>
              <a:gd name="connsiteY1422" fmla="*/ 2152259 h 3844781"/>
              <a:gd name="connsiteX1423" fmla="*/ 360518 w 6923157"/>
              <a:gd name="connsiteY1423" fmla="*/ 2135962 h 3844781"/>
              <a:gd name="connsiteX1424" fmla="*/ 346365 w 6923157"/>
              <a:gd name="connsiteY1424" fmla="*/ 2124288 h 3844781"/>
              <a:gd name="connsiteX1425" fmla="*/ 347486 w 6923157"/>
              <a:gd name="connsiteY1425" fmla="*/ 2084669 h 3844781"/>
              <a:gd name="connsiteX1426" fmla="*/ 384776 w 6923157"/>
              <a:gd name="connsiteY1426" fmla="*/ 2056671 h 3844781"/>
              <a:gd name="connsiteX1427" fmla="*/ 508802 w 6923157"/>
              <a:gd name="connsiteY1427" fmla="*/ 1964899 h 3844781"/>
              <a:gd name="connsiteX1428" fmla="*/ 535875 w 6923157"/>
              <a:gd name="connsiteY1428" fmla="*/ 1938334 h 3844781"/>
              <a:gd name="connsiteX1429" fmla="*/ 636606 w 6923157"/>
              <a:gd name="connsiteY1429" fmla="*/ 1846796 h 3844781"/>
              <a:gd name="connsiteX1430" fmla="*/ 644780 w 6923157"/>
              <a:gd name="connsiteY1430" fmla="*/ 1838061 h 3844781"/>
              <a:gd name="connsiteX1431" fmla="*/ 651672 w 6923157"/>
              <a:gd name="connsiteY1431" fmla="*/ 1791561 h 3844781"/>
              <a:gd name="connsiteX1432" fmla="*/ 644415 w 6923157"/>
              <a:gd name="connsiteY1432" fmla="*/ 1771331 h 3844781"/>
              <a:gd name="connsiteX1433" fmla="*/ 630674 w 6923157"/>
              <a:gd name="connsiteY1433" fmla="*/ 1776295 h 3844781"/>
              <a:gd name="connsiteX1434" fmla="*/ 533006 w 6923157"/>
              <a:gd name="connsiteY1434" fmla="*/ 1859814 h 3844781"/>
              <a:gd name="connsiteX1435" fmla="*/ 416436 w 6923157"/>
              <a:gd name="connsiteY1435" fmla="*/ 1923220 h 3844781"/>
              <a:gd name="connsiteX1436" fmla="*/ 400957 w 6923157"/>
              <a:gd name="connsiteY1436" fmla="*/ 1923875 h 3844781"/>
              <a:gd name="connsiteX1437" fmla="*/ 402795 w 6923157"/>
              <a:gd name="connsiteY1437" fmla="*/ 1903885 h 3844781"/>
              <a:gd name="connsiteX1438" fmla="*/ 408260 w 6923157"/>
              <a:gd name="connsiteY1438" fmla="*/ 1894012 h 3844781"/>
              <a:gd name="connsiteX1439" fmla="*/ 416993 w 6923157"/>
              <a:gd name="connsiteY1439" fmla="*/ 1865468 h 3844781"/>
              <a:gd name="connsiteX1440" fmla="*/ 330199 w 6923157"/>
              <a:gd name="connsiteY1440" fmla="*/ 1865504 h 3844781"/>
              <a:gd name="connsiteX1441" fmla="*/ 323863 w 6923157"/>
              <a:gd name="connsiteY1441" fmla="*/ 1854250 h 3844781"/>
              <a:gd name="connsiteX1442" fmla="*/ 325394 w 6923157"/>
              <a:gd name="connsiteY1442" fmla="*/ 1831270 h 3844781"/>
              <a:gd name="connsiteX1443" fmla="*/ 338158 w 6923157"/>
              <a:gd name="connsiteY1443" fmla="*/ 1753591 h 3844781"/>
              <a:gd name="connsiteX1444" fmla="*/ 410280 w 6923157"/>
              <a:gd name="connsiteY1444" fmla="*/ 1635711 h 3844781"/>
              <a:gd name="connsiteX1445" fmla="*/ 468357 w 6923157"/>
              <a:gd name="connsiteY1445" fmla="*/ 1557746 h 3844781"/>
              <a:gd name="connsiteX1446" fmla="*/ 522809 w 6923157"/>
              <a:gd name="connsiteY1446" fmla="*/ 1507610 h 3844781"/>
              <a:gd name="connsiteX1447" fmla="*/ 561886 w 6923157"/>
              <a:gd name="connsiteY1447" fmla="*/ 1471771 h 3844781"/>
              <a:gd name="connsiteX1448" fmla="*/ 649696 w 6923157"/>
              <a:gd name="connsiteY1448" fmla="*/ 1418472 h 3844781"/>
              <a:gd name="connsiteX1449" fmla="*/ 713242 w 6923157"/>
              <a:gd name="connsiteY1449" fmla="*/ 1368577 h 3844781"/>
              <a:gd name="connsiteX1450" fmla="*/ 740771 w 6923157"/>
              <a:gd name="connsiteY1450" fmla="*/ 1308558 h 3844781"/>
              <a:gd name="connsiteX1451" fmla="*/ 786385 w 6923157"/>
              <a:gd name="connsiteY1451" fmla="*/ 1235378 h 3844781"/>
              <a:gd name="connsiteX1452" fmla="*/ 798032 w 6923157"/>
              <a:gd name="connsiteY1452" fmla="*/ 1235262 h 3844781"/>
              <a:gd name="connsiteX1453" fmla="*/ 832413 w 6923157"/>
              <a:gd name="connsiteY1453" fmla="*/ 1254721 h 3844781"/>
              <a:gd name="connsiteX1454" fmla="*/ 879103 w 6923157"/>
              <a:gd name="connsiteY1454" fmla="*/ 1229957 h 3844781"/>
              <a:gd name="connsiteX1455" fmla="*/ 888654 w 6923157"/>
              <a:gd name="connsiteY1455" fmla="*/ 1196745 h 3844781"/>
              <a:gd name="connsiteX1456" fmla="*/ 926709 w 6923157"/>
              <a:gd name="connsiteY1456" fmla="*/ 1176227 h 3844781"/>
              <a:gd name="connsiteX1457" fmla="*/ 929110 w 6923157"/>
              <a:gd name="connsiteY1457" fmla="*/ 1174373 h 3844781"/>
              <a:gd name="connsiteX1458" fmla="*/ 931714 w 6923157"/>
              <a:gd name="connsiteY1458" fmla="*/ 1161865 h 3844781"/>
              <a:gd name="connsiteX1459" fmla="*/ 957000 w 6923157"/>
              <a:gd name="connsiteY1459" fmla="*/ 1143140 h 3844781"/>
              <a:gd name="connsiteX1460" fmla="*/ 1044458 w 6923157"/>
              <a:gd name="connsiteY1460" fmla="*/ 1136940 h 3844781"/>
              <a:gd name="connsiteX1461" fmla="*/ 1109074 w 6923157"/>
              <a:gd name="connsiteY1461" fmla="*/ 1059575 h 3844781"/>
              <a:gd name="connsiteX1462" fmla="*/ 1123426 w 6923157"/>
              <a:gd name="connsiteY1462" fmla="*/ 1022654 h 3844781"/>
              <a:gd name="connsiteX1463" fmla="*/ 1176193 w 6923157"/>
              <a:gd name="connsiteY1463" fmla="*/ 994002 h 3844781"/>
              <a:gd name="connsiteX1464" fmla="*/ 1204954 w 6923157"/>
              <a:gd name="connsiteY1464" fmla="*/ 983895 h 3844781"/>
              <a:gd name="connsiteX1465" fmla="*/ 1244029 w 6923157"/>
              <a:gd name="connsiteY1465" fmla="*/ 948057 h 3844781"/>
              <a:gd name="connsiteX1466" fmla="*/ 1356921 w 6923157"/>
              <a:gd name="connsiteY1466" fmla="*/ 848742 h 3844781"/>
              <a:gd name="connsiteX1467" fmla="*/ 1404426 w 6923157"/>
              <a:gd name="connsiteY1467" fmla="*/ 819310 h 3844781"/>
              <a:gd name="connsiteX1468" fmla="*/ 1480437 w 6923157"/>
              <a:gd name="connsiteY1468" fmla="*/ 764631 h 3844781"/>
              <a:gd name="connsiteX1469" fmla="*/ 1510677 w 6923157"/>
              <a:gd name="connsiteY1469" fmla="*/ 743693 h 3844781"/>
              <a:gd name="connsiteX1470" fmla="*/ 1522835 w 6923157"/>
              <a:gd name="connsiteY1470" fmla="*/ 735916 h 3844781"/>
              <a:gd name="connsiteX1471" fmla="*/ 1610848 w 6923157"/>
              <a:gd name="connsiteY1471" fmla="*/ 671964 h 3844781"/>
              <a:gd name="connsiteX1472" fmla="*/ 1635881 w 6923157"/>
              <a:gd name="connsiteY1472" fmla="*/ 676040 h 3844781"/>
              <a:gd name="connsiteX1473" fmla="*/ 1629088 w 6923157"/>
              <a:gd name="connsiteY1473" fmla="*/ 698241 h 3844781"/>
              <a:gd name="connsiteX1474" fmla="*/ 1609421 w 6923157"/>
              <a:gd name="connsiteY1474" fmla="*/ 708589 h 3844781"/>
              <a:gd name="connsiteX1475" fmla="*/ 1584799 w 6923157"/>
              <a:gd name="connsiteY1475" fmla="*/ 721150 h 3844781"/>
              <a:gd name="connsiteX1476" fmla="*/ 1576423 w 6923157"/>
              <a:gd name="connsiteY1476" fmla="*/ 740538 h 3844781"/>
              <a:gd name="connsiteX1477" fmla="*/ 1577497 w 6923157"/>
              <a:gd name="connsiteY1477" fmla="*/ 751013 h 3844781"/>
              <a:gd name="connsiteX1478" fmla="*/ 1586743 w 6923157"/>
              <a:gd name="connsiteY1478" fmla="*/ 752750 h 3844781"/>
              <a:gd name="connsiteX1479" fmla="*/ 1612592 w 6923157"/>
              <a:gd name="connsiteY1479" fmla="*/ 752159 h 3844781"/>
              <a:gd name="connsiteX1480" fmla="*/ 1635428 w 6923157"/>
              <a:gd name="connsiteY1480" fmla="*/ 747436 h 3844781"/>
              <a:gd name="connsiteX1481" fmla="*/ 1749087 w 6923157"/>
              <a:gd name="connsiteY1481" fmla="*/ 693547 h 3844781"/>
              <a:gd name="connsiteX1482" fmla="*/ 1775343 w 6923157"/>
              <a:gd name="connsiteY1482" fmla="*/ 671650 h 3844781"/>
              <a:gd name="connsiteX1483" fmla="*/ 1790515 w 6923157"/>
              <a:gd name="connsiteY1483" fmla="*/ 668003 h 3844781"/>
              <a:gd name="connsiteX1484" fmla="*/ 1809315 w 6923157"/>
              <a:gd name="connsiteY1484" fmla="*/ 674471 h 3844781"/>
              <a:gd name="connsiteX1485" fmla="*/ 1831126 w 6923157"/>
              <a:gd name="connsiteY1485" fmla="*/ 647127 h 3844781"/>
              <a:gd name="connsiteX1486" fmla="*/ 1847778 w 6923157"/>
              <a:gd name="connsiteY1486" fmla="*/ 632649 h 3844781"/>
              <a:gd name="connsiteX1487" fmla="*/ 1859119 w 6923157"/>
              <a:gd name="connsiteY1487" fmla="*/ 629540 h 3844781"/>
              <a:gd name="connsiteX1488" fmla="*/ 1931044 w 6923157"/>
              <a:gd name="connsiteY1488" fmla="*/ 598199 h 3844781"/>
              <a:gd name="connsiteX1489" fmla="*/ 1955052 w 6923157"/>
              <a:gd name="connsiteY1489" fmla="*/ 579654 h 3844781"/>
              <a:gd name="connsiteX1490" fmla="*/ 1971347 w 6923157"/>
              <a:gd name="connsiteY1490" fmla="*/ 574332 h 3844781"/>
              <a:gd name="connsiteX1491" fmla="*/ 2024477 w 6923157"/>
              <a:gd name="connsiteY1491" fmla="*/ 574466 h 3844781"/>
              <a:gd name="connsiteX1492" fmla="*/ 2168484 w 6923157"/>
              <a:gd name="connsiteY1492" fmla="*/ 551225 h 3844781"/>
              <a:gd name="connsiteX1493" fmla="*/ 2222429 w 6923157"/>
              <a:gd name="connsiteY1493" fmla="*/ 546692 h 3844781"/>
              <a:gd name="connsiteX1494" fmla="*/ 2309324 w 6923157"/>
              <a:gd name="connsiteY1494" fmla="*/ 522358 h 3844781"/>
              <a:gd name="connsiteX1495" fmla="*/ 2426561 w 6923157"/>
              <a:gd name="connsiteY1495" fmla="*/ 490731 h 3844781"/>
              <a:gd name="connsiteX1496" fmla="*/ 2524029 w 6923157"/>
              <a:gd name="connsiteY1496" fmla="*/ 455807 h 3844781"/>
              <a:gd name="connsiteX1497" fmla="*/ 2618585 w 6923157"/>
              <a:gd name="connsiteY1497" fmla="*/ 430397 h 3844781"/>
              <a:gd name="connsiteX1498" fmla="*/ 2686169 w 6923157"/>
              <a:gd name="connsiteY1498" fmla="*/ 407256 h 3844781"/>
              <a:gd name="connsiteX1499" fmla="*/ 2966161 w 6923157"/>
              <a:gd name="connsiteY1499" fmla="*/ 333063 h 3844781"/>
              <a:gd name="connsiteX1500" fmla="*/ 3270774 w 6923157"/>
              <a:gd name="connsiteY1500" fmla="*/ 246308 h 3844781"/>
              <a:gd name="connsiteX1501" fmla="*/ 3563794 w 6923157"/>
              <a:gd name="connsiteY1501" fmla="*/ 185465 h 3844781"/>
              <a:gd name="connsiteX1502" fmla="*/ 3788615 w 6923157"/>
              <a:gd name="connsiteY1502" fmla="*/ 141779 h 3844781"/>
              <a:gd name="connsiteX1503" fmla="*/ 3959493 w 6923157"/>
              <a:gd name="connsiteY1503" fmla="*/ 102625 h 3844781"/>
              <a:gd name="connsiteX1504" fmla="*/ 4082759 w 6923157"/>
              <a:gd name="connsiteY1504" fmla="*/ 79260 h 3844781"/>
              <a:gd name="connsiteX1505" fmla="*/ 4160510 w 6923157"/>
              <a:gd name="connsiteY1505" fmla="*/ 66832 h 3844781"/>
              <a:gd name="connsiteX1506" fmla="*/ 4184775 w 6923157"/>
              <a:gd name="connsiteY1506" fmla="*/ 63429 h 3844781"/>
              <a:gd name="connsiteX1507" fmla="*/ 4190037 w 6923157"/>
              <a:gd name="connsiteY1507" fmla="*/ 64206 h 3844781"/>
              <a:gd name="connsiteX1508" fmla="*/ 4555241 w 6923157"/>
              <a:gd name="connsiteY1508" fmla="*/ 25108 h 3844781"/>
              <a:gd name="connsiteX1509" fmla="*/ 4651792 w 6923157"/>
              <a:gd name="connsiteY1509" fmla="*/ 19150 h 3844781"/>
              <a:gd name="connsiteX1510" fmla="*/ 4863232 w 6923157"/>
              <a:gd name="connsiteY1510" fmla="*/ 9214 h 3844781"/>
              <a:gd name="connsiteX1511" fmla="*/ 5029821 w 6923157"/>
              <a:gd name="connsiteY1511" fmla="*/ 4053 h 3844781"/>
              <a:gd name="connsiteX1512" fmla="*/ 5184916 w 6923157"/>
              <a:gd name="connsiteY1512" fmla="*/ 504 h 3844781"/>
              <a:gd name="connsiteX1513" fmla="*/ 5191838 w 6923157"/>
              <a:gd name="connsiteY1513" fmla="*/ 103 h 3844781"/>
              <a:gd name="connsiteX1514" fmla="*/ 5198148 w 6923157"/>
              <a:gd name="connsiteY1514" fmla="*/ 3202 h 3844781"/>
              <a:gd name="connsiteX1515" fmla="*/ 5279936 w 6923157"/>
              <a:gd name="connsiteY1515" fmla="*/ 17527 h 3844781"/>
              <a:gd name="connsiteX1516" fmla="*/ 5364685 w 6923157"/>
              <a:gd name="connsiteY1516" fmla="*/ 10190 h 3844781"/>
              <a:gd name="connsiteX1517" fmla="*/ 5509053 w 6923157"/>
              <a:gd name="connsiteY1517" fmla="*/ 15735 h 384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Lst>
            <a:rect l="l" t="t" r="r" b="b"/>
            <a:pathLst>
              <a:path w="6923157" h="3844781">
                <a:moveTo>
                  <a:pt x="4127094" y="2650274"/>
                </a:moveTo>
                <a:lnTo>
                  <a:pt x="4120952" y="2652027"/>
                </a:lnTo>
                <a:lnTo>
                  <a:pt x="4121694" y="2652798"/>
                </a:lnTo>
                <a:lnTo>
                  <a:pt x="4123622" y="2654447"/>
                </a:lnTo>
                <a:close/>
                <a:moveTo>
                  <a:pt x="4042165" y="2624169"/>
                </a:moveTo>
                <a:cubicBezTo>
                  <a:pt x="4038517" y="2622805"/>
                  <a:pt x="4035623" y="2623841"/>
                  <a:pt x="4033090" y="2625954"/>
                </a:cubicBezTo>
                <a:lnTo>
                  <a:pt x="4032096" y="2627139"/>
                </a:lnTo>
                <a:lnTo>
                  <a:pt x="4039066" y="2637438"/>
                </a:lnTo>
                <a:cubicBezTo>
                  <a:pt x="4039330" y="2639420"/>
                  <a:pt x="4040308" y="2640257"/>
                  <a:pt x="4040573" y="2642238"/>
                </a:cubicBezTo>
                <a:cubicBezTo>
                  <a:pt x="4043190" y="2648865"/>
                  <a:pt x="4046705" y="2649238"/>
                  <a:pt x="4050273" y="2643511"/>
                </a:cubicBezTo>
                <a:lnTo>
                  <a:pt x="4050295" y="2643480"/>
                </a:lnTo>
                <a:lnTo>
                  <a:pt x="4049615" y="2633721"/>
                </a:lnTo>
                <a:cubicBezTo>
                  <a:pt x="4048001" y="2628940"/>
                  <a:pt x="4045325" y="2625115"/>
                  <a:pt x="4042165" y="2624169"/>
                </a:cubicBezTo>
                <a:close/>
                <a:moveTo>
                  <a:pt x="4268802" y="2636824"/>
                </a:moveTo>
                <a:lnTo>
                  <a:pt x="4256851" y="2652632"/>
                </a:lnTo>
                <a:lnTo>
                  <a:pt x="4274805" y="2655317"/>
                </a:lnTo>
                <a:lnTo>
                  <a:pt x="4275574" y="2653477"/>
                </a:lnTo>
                <a:cubicBezTo>
                  <a:pt x="4279284" y="2649628"/>
                  <a:pt x="4283850" y="2646510"/>
                  <a:pt x="4287193" y="2642347"/>
                </a:cubicBezTo>
                <a:cubicBezTo>
                  <a:pt x="4279567" y="2637142"/>
                  <a:pt x="4273673" y="2635174"/>
                  <a:pt x="4268802" y="2636824"/>
                </a:cubicBezTo>
                <a:close/>
                <a:moveTo>
                  <a:pt x="5509053" y="15735"/>
                </a:moveTo>
                <a:cubicBezTo>
                  <a:pt x="5530765" y="12689"/>
                  <a:pt x="5550842" y="18979"/>
                  <a:pt x="5568007" y="34782"/>
                </a:cubicBezTo>
                <a:cubicBezTo>
                  <a:pt x="5573730" y="40050"/>
                  <a:pt x="5577561" y="39514"/>
                  <a:pt x="5582209" y="34308"/>
                </a:cubicBezTo>
                <a:cubicBezTo>
                  <a:pt x="5592936" y="25214"/>
                  <a:pt x="5603970" y="19113"/>
                  <a:pt x="5615414" y="29649"/>
                </a:cubicBezTo>
                <a:cubicBezTo>
                  <a:pt x="5630843" y="41144"/>
                  <a:pt x="5646475" y="41987"/>
                  <a:pt x="5664202" y="37982"/>
                </a:cubicBezTo>
                <a:cubicBezTo>
                  <a:pt x="5690868" y="32722"/>
                  <a:pt x="5715899" y="36799"/>
                  <a:pt x="5739604" y="53203"/>
                </a:cubicBezTo>
                <a:cubicBezTo>
                  <a:pt x="5753603" y="63381"/>
                  <a:pt x="5772096" y="66858"/>
                  <a:pt x="5783946" y="56089"/>
                </a:cubicBezTo>
                <a:cubicBezTo>
                  <a:pt x="5805248" y="36405"/>
                  <a:pt x="5825018" y="39701"/>
                  <a:pt x="5846832" y="50301"/>
                </a:cubicBezTo>
                <a:cubicBezTo>
                  <a:pt x="5857663" y="54852"/>
                  <a:pt x="5869770" y="59225"/>
                  <a:pt x="5882235" y="54440"/>
                </a:cubicBezTo>
                <a:cubicBezTo>
                  <a:pt x="5888314" y="50551"/>
                  <a:pt x="5891328" y="54682"/>
                  <a:pt x="5891942" y="60666"/>
                </a:cubicBezTo>
                <a:cubicBezTo>
                  <a:pt x="5892402" y="65155"/>
                  <a:pt x="5892708" y="68148"/>
                  <a:pt x="5893015" y="71140"/>
                </a:cubicBezTo>
                <a:cubicBezTo>
                  <a:pt x="5893426" y="87778"/>
                  <a:pt x="5894703" y="87599"/>
                  <a:pt x="5905430" y="78505"/>
                </a:cubicBezTo>
                <a:cubicBezTo>
                  <a:pt x="5917434" y="69232"/>
                  <a:pt x="5930868" y="61276"/>
                  <a:pt x="5943179" y="54995"/>
                </a:cubicBezTo>
                <a:cubicBezTo>
                  <a:pt x="5948135" y="52782"/>
                  <a:pt x="5953089" y="50570"/>
                  <a:pt x="5957381" y="54521"/>
                </a:cubicBezTo>
                <a:cubicBezTo>
                  <a:pt x="5961674" y="58471"/>
                  <a:pt x="5959733" y="64814"/>
                  <a:pt x="5957638" y="69662"/>
                </a:cubicBezTo>
                <a:cubicBezTo>
                  <a:pt x="5952480" y="82528"/>
                  <a:pt x="5956925" y="87975"/>
                  <a:pt x="5967294" y="88037"/>
                </a:cubicBezTo>
                <a:cubicBezTo>
                  <a:pt x="5971280" y="88997"/>
                  <a:pt x="5975418" y="91452"/>
                  <a:pt x="5979250" y="90913"/>
                </a:cubicBezTo>
                <a:cubicBezTo>
                  <a:pt x="5988189" y="89659"/>
                  <a:pt x="5989927" y="93969"/>
                  <a:pt x="5985739" y="103664"/>
                </a:cubicBezTo>
                <a:cubicBezTo>
                  <a:pt x="5983491" y="107014"/>
                  <a:pt x="5981396" y="111861"/>
                  <a:pt x="5985535" y="114315"/>
                </a:cubicBezTo>
                <a:cubicBezTo>
                  <a:pt x="5988549" y="118446"/>
                  <a:pt x="5992227" y="116412"/>
                  <a:pt x="5995906" y="114378"/>
                </a:cubicBezTo>
                <a:cubicBezTo>
                  <a:pt x="6005509" y="106960"/>
                  <a:pt x="6016032" y="108519"/>
                  <a:pt x="6027833" y="109899"/>
                </a:cubicBezTo>
                <a:cubicBezTo>
                  <a:pt x="6063542" y="117031"/>
                  <a:pt x="6093120" y="102256"/>
                  <a:pt x="6120345" y="77188"/>
                </a:cubicBezTo>
                <a:cubicBezTo>
                  <a:pt x="6125147" y="73479"/>
                  <a:pt x="6126934" y="65639"/>
                  <a:pt x="6133167" y="63247"/>
                </a:cubicBezTo>
                <a:cubicBezTo>
                  <a:pt x="6132656" y="70908"/>
                  <a:pt x="6131992" y="77071"/>
                  <a:pt x="6131482" y="84731"/>
                </a:cubicBezTo>
                <a:cubicBezTo>
                  <a:pt x="6130463" y="100052"/>
                  <a:pt x="6136491" y="108312"/>
                  <a:pt x="6148292" y="109692"/>
                </a:cubicBezTo>
                <a:cubicBezTo>
                  <a:pt x="6187680" y="114790"/>
                  <a:pt x="6227066" y="119888"/>
                  <a:pt x="6266453" y="124986"/>
                </a:cubicBezTo>
                <a:cubicBezTo>
                  <a:pt x="6280809" y="126008"/>
                  <a:pt x="6294703" y="122540"/>
                  <a:pt x="6309365" y="126553"/>
                </a:cubicBezTo>
                <a:cubicBezTo>
                  <a:pt x="6318765" y="129789"/>
                  <a:pt x="6324335" y="133561"/>
                  <a:pt x="6323161" y="147384"/>
                </a:cubicBezTo>
                <a:cubicBezTo>
                  <a:pt x="6323571" y="164021"/>
                  <a:pt x="6334709" y="171565"/>
                  <a:pt x="6346711" y="162293"/>
                </a:cubicBezTo>
                <a:cubicBezTo>
                  <a:pt x="6356315" y="154875"/>
                  <a:pt x="6364132" y="155296"/>
                  <a:pt x="6373685" y="160026"/>
                </a:cubicBezTo>
                <a:cubicBezTo>
                  <a:pt x="6379407" y="165294"/>
                  <a:pt x="6384516" y="164577"/>
                  <a:pt x="6390287" y="157697"/>
                </a:cubicBezTo>
                <a:cubicBezTo>
                  <a:pt x="6395906" y="149321"/>
                  <a:pt x="6403416" y="146749"/>
                  <a:pt x="6411539" y="150162"/>
                </a:cubicBezTo>
                <a:cubicBezTo>
                  <a:pt x="6416800" y="150941"/>
                  <a:pt x="6423645" y="154534"/>
                  <a:pt x="6428754" y="153817"/>
                </a:cubicBezTo>
                <a:cubicBezTo>
                  <a:pt x="6436417" y="152743"/>
                  <a:pt x="6439431" y="156872"/>
                  <a:pt x="6441476" y="164175"/>
                </a:cubicBezTo>
                <a:cubicBezTo>
                  <a:pt x="6446840" y="178599"/>
                  <a:pt x="6449548" y="179737"/>
                  <a:pt x="6461400" y="168968"/>
                </a:cubicBezTo>
                <a:cubicBezTo>
                  <a:pt x="6468448" y="161908"/>
                  <a:pt x="6475344" y="153351"/>
                  <a:pt x="6483977" y="149104"/>
                </a:cubicBezTo>
                <a:cubicBezTo>
                  <a:pt x="6484130" y="150601"/>
                  <a:pt x="6485407" y="150422"/>
                  <a:pt x="6485561" y="151918"/>
                </a:cubicBezTo>
                <a:cubicBezTo>
                  <a:pt x="6476061" y="172981"/>
                  <a:pt x="6476061" y="172981"/>
                  <a:pt x="6488426" y="192495"/>
                </a:cubicBezTo>
                <a:cubicBezTo>
                  <a:pt x="6490009" y="195307"/>
                  <a:pt x="6491594" y="198122"/>
                  <a:pt x="6493024" y="199438"/>
                </a:cubicBezTo>
                <a:cubicBezTo>
                  <a:pt x="6505849" y="223441"/>
                  <a:pt x="6521634" y="225780"/>
                  <a:pt x="6542118" y="210763"/>
                </a:cubicBezTo>
                <a:cubicBezTo>
                  <a:pt x="6552845" y="201670"/>
                  <a:pt x="6560967" y="205083"/>
                  <a:pt x="6563778" y="219867"/>
                </a:cubicBezTo>
                <a:cubicBezTo>
                  <a:pt x="6565823" y="227168"/>
                  <a:pt x="6566590" y="234649"/>
                  <a:pt x="6566079" y="242309"/>
                </a:cubicBezTo>
                <a:cubicBezTo>
                  <a:pt x="6564395" y="263794"/>
                  <a:pt x="6548406" y="272108"/>
                  <a:pt x="6534254" y="260435"/>
                </a:cubicBezTo>
                <a:cubicBezTo>
                  <a:pt x="6522964" y="251394"/>
                  <a:pt x="6512287" y="248339"/>
                  <a:pt x="6500486" y="246959"/>
                </a:cubicBezTo>
                <a:cubicBezTo>
                  <a:pt x="6488839" y="247076"/>
                  <a:pt x="6478162" y="244020"/>
                  <a:pt x="6469425" y="234623"/>
                </a:cubicBezTo>
                <a:cubicBezTo>
                  <a:pt x="6456091" y="218280"/>
                  <a:pt x="6449552" y="217681"/>
                  <a:pt x="6437038" y="234614"/>
                </a:cubicBezTo>
                <a:cubicBezTo>
                  <a:pt x="6427741" y="245025"/>
                  <a:pt x="6419108" y="249272"/>
                  <a:pt x="6406030" y="248070"/>
                </a:cubicBezTo>
                <a:cubicBezTo>
                  <a:pt x="6382582" y="246808"/>
                  <a:pt x="6359643" y="237883"/>
                  <a:pt x="6337319" y="234945"/>
                </a:cubicBezTo>
                <a:cubicBezTo>
                  <a:pt x="6317548" y="231648"/>
                  <a:pt x="6298393" y="234336"/>
                  <a:pt x="6283169" y="250132"/>
                </a:cubicBezTo>
                <a:cubicBezTo>
                  <a:pt x="6275151" y="260363"/>
                  <a:pt x="6269735" y="258087"/>
                  <a:pt x="6261153" y="250186"/>
                </a:cubicBezTo>
                <a:cubicBezTo>
                  <a:pt x="6221098" y="213308"/>
                  <a:pt x="6178084" y="198095"/>
                  <a:pt x="6130883" y="230520"/>
                </a:cubicBezTo>
                <a:cubicBezTo>
                  <a:pt x="6123681" y="236083"/>
                  <a:pt x="6116988" y="233987"/>
                  <a:pt x="6110296" y="231890"/>
                </a:cubicBezTo>
                <a:cubicBezTo>
                  <a:pt x="6106158" y="229436"/>
                  <a:pt x="6100436" y="224168"/>
                  <a:pt x="6095786" y="229372"/>
                </a:cubicBezTo>
                <a:cubicBezTo>
                  <a:pt x="6091293" y="236075"/>
                  <a:pt x="6095737" y="241521"/>
                  <a:pt x="6097628" y="247327"/>
                </a:cubicBezTo>
                <a:cubicBezTo>
                  <a:pt x="6102379" y="255768"/>
                  <a:pt x="6098856" y="259297"/>
                  <a:pt x="6091193" y="260372"/>
                </a:cubicBezTo>
                <a:cubicBezTo>
                  <a:pt x="6083530" y="261447"/>
                  <a:pt x="6075560" y="259530"/>
                  <a:pt x="6067744" y="259109"/>
                </a:cubicBezTo>
                <a:cubicBezTo>
                  <a:pt x="6050528" y="255454"/>
                  <a:pt x="6035713" y="249943"/>
                  <a:pt x="6018293" y="256941"/>
                </a:cubicBezTo>
                <a:cubicBezTo>
                  <a:pt x="6014462" y="257479"/>
                  <a:pt x="6014155" y="254486"/>
                  <a:pt x="6012571" y="251672"/>
                </a:cubicBezTo>
                <a:cubicBezTo>
                  <a:pt x="6007360" y="238744"/>
                  <a:pt x="5998113" y="237006"/>
                  <a:pt x="5987896" y="238440"/>
                </a:cubicBezTo>
                <a:cubicBezTo>
                  <a:pt x="5949429" y="242318"/>
                  <a:pt x="5910656" y="243205"/>
                  <a:pt x="5872086" y="233441"/>
                </a:cubicBezTo>
                <a:cubicBezTo>
                  <a:pt x="5869378" y="232303"/>
                  <a:pt x="5865546" y="232839"/>
                  <a:pt x="5861868" y="234874"/>
                </a:cubicBezTo>
                <a:cubicBezTo>
                  <a:pt x="5851141" y="243967"/>
                  <a:pt x="5843019" y="240554"/>
                  <a:pt x="5835099" y="226487"/>
                </a:cubicBezTo>
                <a:cubicBezTo>
                  <a:pt x="5827180" y="212421"/>
                  <a:pt x="5819363" y="211999"/>
                  <a:pt x="5809096" y="225583"/>
                </a:cubicBezTo>
                <a:cubicBezTo>
                  <a:pt x="5804448" y="230788"/>
                  <a:pt x="5801077" y="235815"/>
                  <a:pt x="5796583" y="242516"/>
                </a:cubicBezTo>
                <a:cubicBezTo>
                  <a:pt x="5790554" y="234256"/>
                  <a:pt x="5784525" y="225995"/>
                  <a:pt x="5775585" y="227250"/>
                </a:cubicBezTo>
                <a:cubicBezTo>
                  <a:pt x="5765367" y="228683"/>
                  <a:pt x="5754997" y="228620"/>
                  <a:pt x="5746058" y="229875"/>
                </a:cubicBezTo>
                <a:cubicBezTo>
                  <a:pt x="5712699" y="233037"/>
                  <a:pt x="5708560" y="230583"/>
                  <a:pt x="5706471" y="273373"/>
                </a:cubicBezTo>
                <a:cubicBezTo>
                  <a:pt x="5706471" y="273373"/>
                  <a:pt x="5705193" y="273551"/>
                  <a:pt x="5705346" y="275048"/>
                </a:cubicBezTo>
                <a:cubicBezTo>
                  <a:pt x="5703050" y="290547"/>
                  <a:pt x="5698401" y="295754"/>
                  <a:pt x="5685169" y="293056"/>
                </a:cubicBezTo>
                <a:cubicBezTo>
                  <a:pt x="5627596" y="287474"/>
                  <a:pt x="5569206" y="286561"/>
                  <a:pt x="5511940" y="283972"/>
                </a:cubicBezTo>
                <a:cubicBezTo>
                  <a:pt x="5475566" y="283005"/>
                  <a:pt x="5438070" y="283712"/>
                  <a:pt x="5401850" y="284240"/>
                </a:cubicBezTo>
                <a:cubicBezTo>
                  <a:pt x="5357814" y="284348"/>
                  <a:pt x="5315413" y="275120"/>
                  <a:pt x="5271889" y="267567"/>
                </a:cubicBezTo>
                <a:cubicBezTo>
                  <a:pt x="5239039" y="263069"/>
                  <a:pt x="5207775" y="261386"/>
                  <a:pt x="5177228" y="279331"/>
                </a:cubicBezTo>
                <a:cubicBezTo>
                  <a:pt x="5165070" y="287108"/>
                  <a:pt x="5153269" y="285728"/>
                  <a:pt x="5139732" y="280040"/>
                </a:cubicBezTo>
                <a:cubicBezTo>
                  <a:pt x="5114085" y="269977"/>
                  <a:pt x="5086653" y="267755"/>
                  <a:pt x="5058709" y="273193"/>
                </a:cubicBezTo>
                <a:cubicBezTo>
                  <a:pt x="5034751" y="279591"/>
                  <a:pt x="5009055" y="281678"/>
                  <a:pt x="4984023" y="277602"/>
                </a:cubicBezTo>
                <a:cubicBezTo>
                  <a:pt x="4946067" y="273821"/>
                  <a:pt x="4908570" y="274529"/>
                  <a:pt x="4870257" y="279905"/>
                </a:cubicBezTo>
                <a:cubicBezTo>
                  <a:pt x="4845991" y="283310"/>
                  <a:pt x="4822696" y="283542"/>
                  <a:pt x="4799402" y="283776"/>
                </a:cubicBezTo>
                <a:cubicBezTo>
                  <a:pt x="4748674" y="281786"/>
                  <a:pt x="4697129" y="284465"/>
                  <a:pt x="4645891" y="290136"/>
                </a:cubicBezTo>
                <a:cubicBezTo>
                  <a:pt x="4594653" y="295808"/>
                  <a:pt x="4543721" y="304472"/>
                  <a:pt x="4493454" y="306971"/>
                </a:cubicBezTo>
                <a:cubicBezTo>
                  <a:pt x="4458512" y="307321"/>
                  <a:pt x="4423263" y="304677"/>
                  <a:pt x="4389242" y="314005"/>
                </a:cubicBezTo>
                <a:cubicBezTo>
                  <a:pt x="4335246" y="330687"/>
                  <a:pt x="4280993" y="332229"/>
                  <a:pt x="4227047" y="336762"/>
                </a:cubicBezTo>
                <a:cubicBezTo>
                  <a:pt x="4199921" y="337533"/>
                  <a:pt x="4172641" y="336806"/>
                  <a:pt x="4144697" y="342246"/>
                </a:cubicBezTo>
                <a:cubicBezTo>
                  <a:pt x="4113078" y="349717"/>
                  <a:pt x="4079258" y="348391"/>
                  <a:pt x="4048252" y="361849"/>
                </a:cubicBezTo>
                <a:cubicBezTo>
                  <a:pt x="4028430" y="370701"/>
                  <a:pt x="4007844" y="372071"/>
                  <a:pt x="3988227" y="370271"/>
                </a:cubicBezTo>
                <a:cubicBezTo>
                  <a:pt x="3965902" y="367332"/>
                  <a:pt x="3945315" y="368702"/>
                  <a:pt x="3924064" y="376237"/>
                </a:cubicBezTo>
                <a:cubicBezTo>
                  <a:pt x="3899289" y="387302"/>
                  <a:pt x="3872776" y="394058"/>
                  <a:pt x="3846110" y="399317"/>
                </a:cubicBezTo>
                <a:cubicBezTo>
                  <a:pt x="3809381" y="407506"/>
                  <a:pt x="3773775" y="414020"/>
                  <a:pt x="3738322" y="422029"/>
                </a:cubicBezTo>
                <a:cubicBezTo>
                  <a:pt x="3690251" y="433327"/>
                  <a:pt x="3642182" y="444624"/>
                  <a:pt x="3594111" y="455923"/>
                </a:cubicBezTo>
                <a:cubicBezTo>
                  <a:pt x="3564891" y="461540"/>
                  <a:pt x="3537101" y="468476"/>
                  <a:pt x="3509312" y="475409"/>
                </a:cubicBezTo>
                <a:cubicBezTo>
                  <a:pt x="3465073" y="486170"/>
                  <a:pt x="3422878" y="504232"/>
                  <a:pt x="3376799" y="497038"/>
                </a:cubicBezTo>
                <a:cubicBezTo>
                  <a:pt x="3370261" y="496437"/>
                  <a:pt x="3368013" y="499788"/>
                  <a:pt x="3368778" y="507270"/>
                </a:cubicBezTo>
                <a:cubicBezTo>
                  <a:pt x="3369854" y="517743"/>
                  <a:pt x="3374299" y="523191"/>
                  <a:pt x="3383238" y="521937"/>
                </a:cubicBezTo>
                <a:cubicBezTo>
                  <a:pt x="3392178" y="520682"/>
                  <a:pt x="3400964" y="517930"/>
                  <a:pt x="3409904" y="516676"/>
                </a:cubicBezTo>
                <a:cubicBezTo>
                  <a:pt x="3600858" y="483813"/>
                  <a:pt x="3792781" y="447779"/>
                  <a:pt x="3984042" y="417907"/>
                </a:cubicBezTo>
                <a:cubicBezTo>
                  <a:pt x="4160130" y="391684"/>
                  <a:pt x="4336373" y="366955"/>
                  <a:pt x="4513535" y="351205"/>
                </a:cubicBezTo>
                <a:cubicBezTo>
                  <a:pt x="4627811" y="341241"/>
                  <a:pt x="4741118" y="334451"/>
                  <a:pt x="4854731" y="330651"/>
                </a:cubicBezTo>
                <a:cubicBezTo>
                  <a:pt x="4953989" y="325830"/>
                  <a:pt x="5053708" y="325499"/>
                  <a:pt x="5153579" y="326663"/>
                </a:cubicBezTo>
                <a:cubicBezTo>
                  <a:pt x="5276900" y="329092"/>
                  <a:pt x="5398740" y="342352"/>
                  <a:pt x="5521550" y="352439"/>
                </a:cubicBezTo>
                <a:cubicBezTo>
                  <a:pt x="5560630" y="354545"/>
                  <a:pt x="5600477" y="364131"/>
                  <a:pt x="5638636" y="357260"/>
                </a:cubicBezTo>
                <a:cubicBezTo>
                  <a:pt x="5682059" y="351168"/>
                  <a:pt x="5723386" y="349922"/>
                  <a:pt x="5762367" y="376325"/>
                </a:cubicBezTo>
                <a:cubicBezTo>
                  <a:pt x="5777643" y="386324"/>
                  <a:pt x="5795676" y="385312"/>
                  <a:pt x="5812941" y="376818"/>
                </a:cubicBezTo>
                <a:cubicBezTo>
                  <a:pt x="5823976" y="370716"/>
                  <a:pt x="5835624" y="370599"/>
                  <a:pt x="5848701" y="371801"/>
                </a:cubicBezTo>
                <a:cubicBezTo>
                  <a:pt x="5868319" y="373602"/>
                  <a:pt x="5888395" y="379891"/>
                  <a:pt x="5908215" y="371039"/>
                </a:cubicBezTo>
                <a:cubicBezTo>
                  <a:pt x="5925634" y="364042"/>
                  <a:pt x="5939019" y="368234"/>
                  <a:pt x="5952201" y="383081"/>
                </a:cubicBezTo>
                <a:cubicBezTo>
                  <a:pt x="5956645" y="388529"/>
                  <a:pt x="5961907" y="389307"/>
                  <a:pt x="5967986" y="385420"/>
                </a:cubicBezTo>
                <a:cubicBezTo>
                  <a:pt x="5976466" y="379676"/>
                  <a:pt x="5986529" y="376745"/>
                  <a:pt x="5997206" y="379801"/>
                </a:cubicBezTo>
                <a:cubicBezTo>
                  <a:pt x="6029085" y="387471"/>
                  <a:pt x="6063873" y="385625"/>
                  <a:pt x="6096058" y="396287"/>
                </a:cubicBezTo>
                <a:cubicBezTo>
                  <a:pt x="6106889" y="400838"/>
                  <a:pt x="6117259" y="400901"/>
                  <a:pt x="6126863" y="393483"/>
                </a:cubicBezTo>
                <a:cubicBezTo>
                  <a:pt x="6147500" y="379963"/>
                  <a:pt x="6154039" y="380563"/>
                  <a:pt x="6170388" y="401035"/>
                </a:cubicBezTo>
                <a:cubicBezTo>
                  <a:pt x="6176417" y="409296"/>
                  <a:pt x="6183416" y="414384"/>
                  <a:pt x="6191078" y="413309"/>
                </a:cubicBezTo>
                <a:cubicBezTo>
                  <a:pt x="6218051" y="411043"/>
                  <a:pt x="6243544" y="419608"/>
                  <a:pt x="6268729" y="425181"/>
                </a:cubicBezTo>
                <a:cubicBezTo>
                  <a:pt x="6291361" y="431112"/>
                  <a:pt x="6313839" y="435548"/>
                  <a:pt x="6336367" y="427833"/>
                </a:cubicBezTo>
                <a:cubicBezTo>
                  <a:pt x="6345153" y="425082"/>
                  <a:pt x="6350569" y="427357"/>
                  <a:pt x="6355166" y="434301"/>
                </a:cubicBezTo>
                <a:cubicBezTo>
                  <a:pt x="6361196" y="442561"/>
                  <a:pt x="6368654" y="452139"/>
                  <a:pt x="6378564" y="447714"/>
                </a:cubicBezTo>
                <a:cubicBezTo>
                  <a:pt x="6399662" y="438682"/>
                  <a:pt x="6418615" y="446647"/>
                  <a:pt x="6435781" y="462451"/>
                </a:cubicBezTo>
                <a:cubicBezTo>
                  <a:pt x="6461377" y="484663"/>
                  <a:pt x="6490394" y="489697"/>
                  <a:pt x="6519972" y="474924"/>
                </a:cubicBezTo>
                <a:cubicBezTo>
                  <a:pt x="6531158" y="470319"/>
                  <a:pt x="6535296" y="472772"/>
                  <a:pt x="6536677" y="486239"/>
                </a:cubicBezTo>
                <a:cubicBezTo>
                  <a:pt x="6537137" y="490728"/>
                  <a:pt x="6537598" y="495216"/>
                  <a:pt x="6539181" y="498030"/>
                </a:cubicBezTo>
                <a:cubicBezTo>
                  <a:pt x="6559005" y="527121"/>
                  <a:pt x="6578675" y="554716"/>
                  <a:pt x="6613923" y="557358"/>
                </a:cubicBezTo>
                <a:cubicBezTo>
                  <a:pt x="6621740" y="557780"/>
                  <a:pt x="6620923" y="562448"/>
                  <a:pt x="6618983" y="568791"/>
                </a:cubicBezTo>
                <a:cubicBezTo>
                  <a:pt x="6618013" y="571963"/>
                  <a:pt x="6615765" y="575314"/>
                  <a:pt x="6613518" y="578664"/>
                </a:cubicBezTo>
                <a:cubicBezTo>
                  <a:pt x="6609023" y="585366"/>
                  <a:pt x="6604373" y="590572"/>
                  <a:pt x="6610403" y="598832"/>
                </a:cubicBezTo>
                <a:cubicBezTo>
                  <a:pt x="6615154" y="607272"/>
                  <a:pt x="6620927" y="600391"/>
                  <a:pt x="6627160" y="597999"/>
                </a:cubicBezTo>
                <a:cubicBezTo>
                  <a:pt x="6639470" y="591719"/>
                  <a:pt x="6653058" y="585258"/>
                  <a:pt x="6664195" y="592802"/>
                </a:cubicBezTo>
                <a:cubicBezTo>
                  <a:pt x="6678041" y="601483"/>
                  <a:pt x="6683966" y="596098"/>
                  <a:pt x="6691678" y="582875"/>
                </a:cubicBezTo>
                <a:cubicBezTo>
                  <a:pt x="6693925" y="579524"/>
                  <a:pt x="6696174" y="576174"/>
                  <a:pt x="6699852" y="574140"/>
                </a:cubicBezTo>
                <a:cubicBezTo>
                  <a:pt x="6703223" y="569114"/>
                  <a:pt x="6706901" y="567080"/>
                  <a:pt x="6712622" y="572348"/>
                </a:cubicBezTo>
                <a:cubicBezTo>
                  <a:pt x="6716915" y="576300"/>
                  <a:pt x="6717528" y="582284"/>
                  <a:pt x="6714156" y="587310"/>
                </a:cubicBezTo>
                <a:cubicBezTo>
                  <a:pt x="6710938" y="593832"/>
                  <a:pt x="6710275" y="599997"/>
                  <a:pt x="6705626" y="605202"/>
                </a:cubicBezTo>
                <a:cubicBezTo>
                  <a:pt x="6703226" y="607056"/>
                  <a:pt x="6700826" y="608911"/>
                  <a:pt x="6702562" y="613221"/>
                </a:cubicBezTo>
                <a:cubicBezTo>
                  <a:pt x="6704147" y="616034"/>
                  <a:pt x="6707824" y="614000"/>
                  <a:pt x="6710379" y="613641"/>
                </a:cubicBezTo>
                <a:cubicBezTo>
                  <a:pt x="6714210" y="613105"/>
                  <a:pt x="6716764" y="612746"/>
                  <a:pt x="6719011" y="609395"/>
                </a:cubicBezTo>
                <a:cubicBezTo>
                  <a:pt x="6721258" y="606044"/>
                  <a:pt x="6723814" y="605687"/>
                  <a:pt x="6726674" y="608320"/>
                </a:cubicBezTo>
                <a:cubicBezTo>
                  <a:pt x="6742410" y="622808"/>
                  <a:pt x="6759779" y="627959"/>
                  <a:pt x="6778782" y="623775"/>
                </a:cubicBezTo>
                <a:cubicBezTo>
                  <a:pt x="6787569" y="621025"/>
                  <a:pt x="6796509" y="619770"/>
                  <a:pt x="6805602" y="620012"/>
                </a:cubicBezTo>
                <a:cubicBezTo>
                  <a:pt x="6810710" y="619295"/>
                  <a:pt x="6818373" y="618220"/>
                  <a:pt x="6821694" y="625343"/>
                </a:cubicBezTo>
                <a:cubicBezTo>
                  <a:pt x="6823584" y="631149"/>
                  <a:pt x="6817661" y="636533"/>
                  <a:pt x="6814289" y="641560"/>
                </a:cubicBezTo>
                <a:cubicBezTo>
                  <a:pt x="6812041" y="644911"/>
                  <a:pt x="6809640" y="646765"/>
                  <a:pt x="6807393" y="650116"/>
                </a:cubicBezTo>
                <a:cubicBezTo>
                  <a:pt x="6805145" y="653466"/>
                  <a:pt x="6799066" y="657356"/>
                  <a:pt x="6802234" y="662981"/>
                </a:cubicBezTo>
                <a:cubicBezTo>
                  <a:pt x="6804125" y="668787"/>
                  <a:pt x="6810511" y="667891"/>
                  <a:pt x="6815465" y="665678"/>
                </a:cubicBezTo>
                <a:cubicBezTo>
                  <a:pt x="6826960" y="664066"/>
                  <a:pt x="6836207" y="665803"/>
                  <a:pt x="6848314" y="670176"/>
                </a:cubicBezTo>
                <a:cubicBezTo>
                  <a:pt x="6875390" y="681554"/>
                  <a:pt x="6888672" y="672102"/>
                  <a:pt x="6895820" y="640744"/>
                </a:cubicBezTo>
                <a:cubicBezTo>
                  <a:pt x="6898425" y="628237"/>
                  <a:pt x="6904197" y="621356"/>
                  <a:pt x="6914567" y="621419"/>
                </a:cubicBezTo>
                <a:cubicBezTo>
                  <a:pt x="6917482" y="649847"/>
                  <a:pt x="6920242" y="676779"/>
                  <a:pt x="6923157" y="705208"/>
                </a:cubicBezTo>
                <a:cubicBezTo>
                  <a:pt x="6905431" y="709212"/>
                  <a:pt x="6902367" y="717231"/>
                  <a:pt x="6908855" y="729981"/>
                </a:cubicBezTo>
                <a:cubicBezTo>
                  <a:pt x="6910593" y="734289"/>
                  <a:pt x="6916008" y="736565"/>
                  <a:pt x="6913913" y="741412"/>
                </a:cubicBezTo>
                <a:cubicBezTo>
                  <a:pt x="6910543" y="746438"/>
                  <a:pt x="6905281" y="745659"/>
                  <a:pt x="6901296" y="744700"/>
                </a:cubicBezTo>
                <a:cubicBezTo>
                  <a:pt x="6897464" y="745238"/>
                  <a:pt x="6894757" y="744100"/>
                  <a:pt x="6892049" y="742962"/>
                </a:cubicBezTo>
                <a:cubicBezTo>
                  <a:pt x="6884080" y="741046"/>
                  <a:pt x="6880401" y="743079"/>
                  <a:pt x="6880198" y="753731"/>
                </a:cubicBezTo>
                <a:cubicBezTo>
                  <a:pt x="6879535" y="759896"/>
                  <a:pt x="6876624" y="769411"/>
                  <a:pt x="6869779" y="765818"/>
                </a:cubicBezTo>
                <a:cubicBezTo>
                  <a:pt x="6860378" y="762583"/>
                  <a:pt x="6851438" y="763838"/>
                  <a:pt x="6842346" y="763595"/>
                </a:cubicBezTo>
                <a:cubicBezTo>
                  <a:pt x="6834529" y="763175"/>
                  <a:pt x="6825283" y="761437"/>
                  <a:pt x="6816649" y="765683"/>
                </a:cubicBezTo>
                <a:cubicBezTo>
                  <a:pt x="6809294" y="769752"/>
                  <a:pt x="6800661" y="773998"/>
                  <a:pt x="6808580" y="788064"/>
                </a:cubicBezTo>
                <a:cubicBezTo>
                  <a:pt x="6811596" y="792194"/>
                  <a:pt x="6809348" y="795546"/>
                  <a:pt x="6804392" y="797759"/>
                </a:cubicBezTo>
                <a:cubicBezTo>
                  <a:pt x="6785235" y="800447"/>
                  <a:pt x="6778237" y="795357"/>
                  <a:pt x="6774658" y="773093"/>
                </a:cubicBezTo>
                <a:cubicBezTo>
                  <a:pt x="6773891" y="765612"/>
                  <a:pt x="6772000" y="759806"/>
                  <a:pt x="6766585" y="757530"/>
                </a:cubicBezTo>
                <a:cubicBezTo>
                  <a:pt x="6757185" y="754297"/>
                  <a:pt x="6747939" y="752558"/>
                  <a:pt x="6738029" y="756984"/>
                </a:cubicBezTo>
                <a:cubicBezTo>
                  <a:pt x="6735475" y="757343"/>
                  <a:pt x="6734812" y="763507"/>
                  <a:pt x="6736395" y="766319"/>
                </a:cubicBezTo>
                <a:cubicBezTo>
                  <a:pt x="6736855" y="770808"/>
                  <a:pt x="6737470" y="776793"/>
                  <a:pt x="6735221" y="780145"/>
                </a:cubicBezTo>
                <a:cubicBezTo>
                  <a:pt x="6731849" y="785171"/>
                  <a:pt x="6727816" y="796360"/>
                  <a:pt x="6723064" y="787920"/>
                </a:cubicBezTo>
                <a:cubicBezTo>
                  <a:pt x="6711160" y="772896"/>
                  <a:pt x="6698388" y="774687"/>
                  <a:pt x="6684339" y="776658"/>
                </a:cubicBezTo>
                <a:cubicBezTo>
                  <a:pt x="6676523" y="776238"/>
                  <a:pt x="6668708" y="775817"/>
                  <a:pt x="6661556" y="769231"/>
                </a:cubicBezTo>
                <a:cubicBezTo>
                  <a:pt x="6634529" y="745705"/>
                  <a:pt x="6615525" y="749889"/>
                  <a:pt x="6601021" y="785313"/>
                </a:cubicBezTo>
                <a:cubicBezTo>
                  <a:pt x="6596832" y="795008"/>
                  <a:pt x="6590754" y="798897"/>
                  <a:pt x="6583448" y="790815"/>
                </a:cubicBezTo>
                <a:cubicBezTo>
                  <a:pt x="6566282" y="775010"/>
                  <a:pt x="6546511" y="771714"/>
                  <a:pt x="6525925" y="773084"/>
                </a:cubicBezTo>
                <a:cubicBezTo>
                  <a:pt x="6515554" y="773022"/>
                  <a:pt x="6505490" y="775951"/>
                  <a:pt x="6493843" y="776068"/>
                </a:cubicBezTo>
                <a:cubicBezTo>
                  <a:pt x="6474380" y="775764"/>
                  <a:pt x="6457776" y="778093"/>
                  <a:pt x="6452875" y="806100"/>
                </a:cubicBezTo>
                <a:cubicBezTo>
                  <a:pt x="6451802" y="795627"/>
                  <a:pt x="6452312" y="787966"/>
                  <a:pt x="6447560" y="779526"/>
                </a:cubicBezTo>
                <a:cubicBezTo>
                  <a:pt x="6442502" y="768094"/>
                  <a:pt x="6433101" y="764860"/>
                  <a:pt x="6424162" y="766114"/>
                </a:cubicBezTo>
                <a:cubicBezTo>
                  <a:pt x="6414099" y="769043"/>
                  <a:pt x="6421557" y="778621"/>
                  <a:pt x="6420893" y="784785"/>
                </a:cubicBezTo>
                <a:cubicBezTo>
                  <a:pt x="6420537" y="793942"/>
                  <a:pt x="6416042" y="800644"/>
                  <a:pt x="6407920" y="797231"/>
                </a:cubicBezTo>
                <a:cubicBezTo>
                  <a:pt x="6397089" y="792678"/>
                  <a:pt x="6388149" y="793933"/>
                  <a:pt x="6376808" y="797042"/>
                </a:cubicBezTo>
                <a:cubicBezTo>
                  <a:pt x="6363221" y="803502"/>
                  <a:pt x="6349172" y="805473"/>
                  <a:pt x="6335173" y="795295"/>
                </a:cubicBezTo>
                <a:cubicBezTo>
                  <a:pt x="6326744" y="788890"/>
                  <a:pt x="6319234" y="791460"/>
                  <a:pt x="6313616" y="799837"/>
                </a:cubicBezTo>
                <a:cubicBezTo>
                  <a:pt x="6310245" y="804864"/>
                  <a:pt x="6306874" y="809890"/>
                  <a:pt x="6304626" y="813240"/>
                </a:cubicBezTo>
                <a:cubicBezTo>
                  <a:pt x="6298854" y="820121"/>
                  <a:pt x="6296097" y="831132"/>
                  <a:pt x="6288128" y="829216"/>
                </a:cubicBezTo>
                <a:cubicBezTo>
                  <a:pt x="6280158" y="827298"/>
                  <a:pt x="6280362" y="816645"/>
                  <a:pt x="6279594" y="809163"/>
                </a:cubicBezTo>
                <a:cubicBezTo>
                  <a:pt x="6278828" y="801682"/>
                  <a:pt x="6274026" y="805393"/>
                  <a:pt x="6270042" y="804434"/>
                </a:cubicBezTo>
                <a:cubicBezTo>
                  <a:pt x="6266210" y="804972"/>
                  <a:pt x="6262378" y="805508"/>
                  <a:pt x="6264269" y="811314"/>
                </a:cubicBezTo>
                <a:cubicBezTo>
                  <a:pt x="6268510" y="827413"/>
                  <a:pt x="6261308" y="832978"/>
                  <a:pt x="6249967" y="836088"/>
                </a:cubicBezTo>
                <a:cubicBezTo>
                  <a:pt x="6238627" y="839197"/>
                  <a:pt x="6237964" y="845361"/>
                  <a:pt x="6246699" y="854759"/>
                </a:cubicBezTo>
                <a:cubicBezTo>
                  <a:pt x="6248284" y="857572"/>
                  <a:pt x="6252268" y="858531"/>
                  <a:pt x="6256252" y="859489"/>
                </a:cubicBezTo>
                <a:cubicBezTo>
                  <a:pt x="6291299" y="872785"/>
                  <a:pt x="6327978" y="876745"/>
                  <a:pt x="6365475" y="876037"/>
                </a:cubicBezTo>
                <a:cubicBezTo>
                  <a:pt x="6395309" y="876405"/>
                  <a:pt x="6422895" y="880123"/>
                  <a:pt x="6449461" y="899162"/>
                </a:cubicBezTo>
                <a:cubicBezTo>
                  <a:pt x="6464890" y="910656"/>
                  <a:pt x="6476948" y="927177"/>
                  <a:pt x="6487881" y="945374"/>
                </a:cubicBezTo>
                <a:cubicBezTo>
                  <a:pt x="6494981" y="926165"/>
                  <a:pt x="6501212" y="923773"/>
                  <a:pt x="6515518" y="936943"/>
                </a:cubicBezTo>
                <a:cubicBezTo>
                  <a:pt x="6519809" y="940895"/>
                  <a:pt x="6523131" y="948017"/>
                  <a:pt x="6522620" y="955678"/>
                </a:cubicBezTo>
                <a:cubicBezTo>
                  <a:pt x="6522724" y="969323"/>
                  <a:pt x="6532123" y="972557"/>
                  <a:pt x="6541216" y="972800"/>
                </a:cubicBezTo>
                <a:cubicBezTo>
                  <a:pt x="6550464" y="974537"/>
                  <a:pt x="6553529" y="966518"/>
                  <a:pt x="6556593" y="958500"/>
                </a:cubicBezTo>
                <a:cubicBezTo>
                  <a:pt x="6558379" y="950660"/>
                  <a:pt x="6557459" y="941684"/>
                  <a:pt x="6564202" y="931631"/>
                </a:cubicBezTo>
                <a:cubicBezTo>
                  <a:pt x="6562211" y="950122"/>
                  <a:pt x="6570334" y="953536"/>
                  <a:pt x="6580858" y="955096"/>
                </a:cubicBezTo>
                <a:cubicBezTo>
                  <a:pt x="6589951" y="955337"/>
                  <a:pt x="6600935" y="961384"/>
                  <a:pt x="6600578" y="970541"/>
                </a:cubicBezTo>
                <a:cubicBezTo>
                  <a:pt x="6599711" y="987358"/>
                  <a:pt x="6600121" y="1003996"/>
                  <a:pt x="6592562" y="1018716"/>
                </a:cubicBezTo>
                <a:cubicBezTo>
                  <a:pt x="6588221" y="1026915"/>
                  <a:pt x="6583266" y="1029127"/>
                  <a:pt x="6574173" y="1028885"/>
                </a:cubicBezTo>
                <a:cubicBezTo>
                  <a:pt x="6567480" y="1026788"/>
                  <a:pt x="6564619" y="1024155"/>
                  <a:pt x="6564976" y="1014998"/>
                </a:cubicBezTo>
                <a:cubicBezTo>
                  <a:pt x="6564361" y="1009013"/>
                  <a:pt x="6560224" y="1006557"/>
                  <a:pt x="6556392" y="1007096"/>
                </a:cubicBezTo>
                <a:cubicBezTo>
                  <a:pt x="6541220" y="1010743"/>
                  <a:pt x="6531360" y="1003019"/>
                  <a:pt x="6521346" y="993799"/>
                </a:cubicBezTo>
                <a:cubicBezTo>
                  <a:pt x="6511486" y="986077"/>
                  <a:pt x="6500963" y="984518"/>
                  <a:pt x="6493097" y="996246"/>
                </a:cubicBezTo>
                <a:cubicBezTo>
                  <a:pt x="6487478" y="1004623"/>
                  <a:pt x="6484617" y="1001988"/>
                  <a:pt x="6484974" y="992832"/>
                </a:cubicBezTo>
                <a:cubicBezTo>
                  <a:pt x="6484361" y="986847"/>
                  <a:pt x="6481653" y="985709"/>
                  <a:pt x="6476238" y="983433"/>
                </a:cubicBezTo>
                <a:cubicBezTo>
                  <a:pt x="6453606" y="977502"/>
                  <a:pt x="6430619" y="980728"/>
                  <a:pt x="6409828" y="992751"/>
                </a:cubicBezTo>
                <a:cubicBezTo>
                  <a:pt x="6398947" y="1000349"/>
                  <a:pt x="6387453" y="1001961"/>
                  <a:pt x="6375651" y="1000583"/>
                </a:cubicBezTo>
                <a:cubicBezTo>
                  <a:pt x="6365128" y="999024"/>
                  <a:pt x="6355422" y="992797"/>
                  <a:pt x="6346992" y="986391"/>
                </a:cubicBezTo>
                <a:cubicBezTo>
                  <a:pt x="6342701" y="982439"/>
                  <a:pt x="6339533" y="976813"/>
                  <a:pt x="6333608" y="982198"/>
                </a:cubicBezTo>
                <a:cubicBezTo>
                  <a:pt x="6327682" y="987583"/>
                  <a:pt x="6328295" y="993567"/>
                  <a:pt x="6330339" y="1000869"/>
                </a:cubicBezTo>
                <a:cubicBezTo>
                  <a:pt x="6332230" y="1006674"/>
                  <a:pt x="6335245" y="1010805"/>
                  <a:pt x="6334581" y="1016969"/>
                </a:cubicBezTo>
                <a:cubicBezTo>
                  <a:pt x="6336269" y="1033428"/>
                  <a:pt x="6343421" y="1040012"/>
                  <a:pt x="6356499" y="1041213"/>
                </a:cubicBezTo>
                <a:cubicBezTo>
                  <a:pt x="6380100" y="1043972"/>
                  <a:pt x="6401301" y="1048587"/>
                  <a:pt x="6423933" y="1054518"/>
                </a:cubicBezTo>
                <a:cubicBezTo>
                  <a:pt x="6437471" y="1060207"/>
                  <a:pt x="6439514" y="1067509"/>
                  <a:pt x="6431802" y="1080733"/>
                </a:cubicBezTo>
                <a:cubicBezTo>
                  <a:pt x="6430525" y="1080912"/>
                  <a:pt x="6430679" y="1082409"/>
                  <a:pt x="6430832" y="1083904"/>
                </a:cubicBezTo>
                <a:cubicBezTo>
                  <a:pt x="6429811" y="1099225"/>
                  <a:pt x="6421793" y="1109456"/>
                  <a:pt x="6413620" y="1118194"/>
                </a:cubicBezTo>
                <a:cubicBezTo>
                  <a:pt x="6407847" y="1125073"/>
                  <a:pt x="6404986" y="1122439"/>
                  <a:pt x="6403095" y="1116633"/>
                </a:cubicBezTo>
                <a:cubicBezTo>
                  <a:pt x="6399162" y="1103526"/>
                  <a:pt x="6404933" y="1096645"/>
                  <a:pt x="6414996" y="1093715"/>
                </a:cubicBezTo>
                <a:cubicBezTo>
                  <a:pt x="6411675" y="1086593"/>
                  <a:pt x="6407230" y="1081145"/>
                  <a:pt x="6400845" y="1082041"/>
                </a:cubicBezTo>
                <a:cubicBezTo>
                  <a:pt x="6397014" y="1082578"/>
                  <a:pt x="6396350" y="1088743"/>
                  <a:pt x="6395533" y="1093411"/>
                </a:cubicBezTo>
                <a:cubicBezTo>
                  <a:pt x="6392724" y="1116571"/>
                  <a:pt x="6388078" y="1121776"/>
                  <a:pt x="6368767" y="1122968"/>
                </a:cubicBezTo>
                <a:cubicBezTo>
                  <a:pt x="6350580" y="1122485"/>
                  <a:pt x="6331424" y="1125172"/>
                  <a:pt x="6313851" y="1130673"/>
                </a:cubicBezTo>
                <a:cubicBezTo>
                  <a:pt x="6290046" y="1138567"/>
                  <a:pt x="6284324" y="1133299"/>
                  <a:pt x="6285241" y="1104333"/>
                </a:cubicBezTo>
                <a:cubicBezTo>
                  <a:pt x="6285087" y="1102836"/>
                  <a:pt x="6284934" y="1101340"/>
                  <a:pt x="6284780" y="1099844"/>
                </a:cubicBezTo>
                <a:cubicBezTo>
                  <a:pt x="6285597" y="1095175"/>
                  <a:pt x="6288814" y="1088653"/>
                  <a:pt x="6282123" y="1086557"/>
                </a:cubicBezTo>
                <a:cubicBezTo>
                  <a:pt x="6275583" y="1085957"/>
                  <a:pt x="6268891" y="1083860"/>
                  <a:pt x="6265980" y="1093375"/>
                </a:cubicBezTo>
                <a:cubicBezTo>
                  <a:pt x="6264040" y="1099718"/>
                  <a:pt x="6261946" y="1104565"/>
                  <a:pt x="6261283" y="1110729"/>
                </a:cubicBezTo>
                <a:cubicBezTo>
                  <a:pt x="6257094" y="1120424"/>
                  <a:pt x="6252139" y="1122636"/>
                  <a:pt x="6243863" y="1117727"/>
                </a:cubicBezTo>
                <a:cubicBezTo>
                  <a:pt x="6235740" y="1114313"/>
                  <a:pt x="6236250" y="1106654"/>
                  <a:pt x="6240745" y="1099951"/>
                </a:cubicBezTo>
                <a:cubicBezTo>
                  <a:pt x="6241715" y="1096780"/>
                  <a:pt x="6242838" y="1095104"/>
                  <a:pt x="6243809" y="1091932"/>
                </a:cubicBezTo>
                <a:cubicBezTo>
                  <a:pt x="6246057" y="1088582"/>
                  <a:pt x="6245597" y="1084093"/>
                  <a:pt x="6242736" y="1081459"/>
                </a:cubicBezTo>
                <a:cubicBezTo>
                  <a:pt x="6238597" y="1079004"/>
                  <a:pt x="6237780" y="1083672"/>
                  <a:pt x="6235379" y="1085526"/>
                </a:cubicBezTo>
                <a:cubicBezTo>
                  <a:pt x="6230732" y="1090731"/>
                  <a:pt x="6227514" y="1097254"/>
                  <a:pt x="6225726" y="1105094"/>
                </a:cubicBezTo>
                <a:cubicBezTo>
                  <a:pt x="6218780" y="1125800"/>
                  <a:pt x="6211425" y="1129868"/>
                  <a:pt x="6193749" y="1121723"/>
                </a:cubicBezTo>
                <a:cubicBezTo>
                  <a:pt x="6185626" y="1118310"/>
                  <a:pt x="6177350" y="1113399"/>
                  <a:pt x="6169226" y="1109986"/>
                </a:cubicBezTo>
                <a:cubicBezTo>
                  <a:pt x="6163811" y="1107710"/>
                  <a:pt x="6157273" y="1107110"/>
                  <a:pt x="6152931" y="1115309"/>
                </a:cubicBezTo>
                <a:cubicBezTo>
                  <a:pt x="6147466" y="1125181"/>
                  <a:pt x="6144708" y="1136192"/>
                  <a:pt x="6131783" y="1136488"/>
                </a:cubicBezTo>
                <a:cubicBezTo>
                  <a:pt x="6123968" y="1136067"/>
                  <a:pt x="6119166" y="1139776"/>
                  <a:pt x="6112166" y="1134688"/>
                </a:cubicBezTo>
                <a:cubicBezTo>
                  <a:pt x="6077018" y="1107746"/>
                  <a:pt x="6040492" y="1105282"/>
                  <a:pt x="6001821" y="1119814"/>
                </a:cubicBezTo>
                <a:cubicBezTo>
                  <a:pt x="5995589" y="1122207"/>
                  <a:pt x="5990327" y="1121427"/>
                  <a:pt x="5984758" y="1117655"/>
                </a:cubicBezTo>
                <a:cubicBezTo>
                  <a:pt x="5971883" y="1105802"/>
                  <a:pt x="5957682" y="1106276"/>
                  <a:pt x="5942664" y="1111420"/>
                </a:cubicBezTo>
                <a:cubicBezTo>
                  <a:pt x="5921566" y="1120451"/>
                  <a:pt x="5903176" y="1130619"/>
                  <a:pt x="5885247" y="1145277"/>
                </a:cubicBezTo>
                <a:cubicBezTo>
                  <a:pt x="5876920" y="1152517"/>
                  <a:pt x="5868593" y="1159756"/>
                  <a:pt x="5858225" y="1159693"/>
                </a:cubicBezTo>
                <a:cubicBezTo>
                  <a:pt x="5824098" y="1155375"/>
                  <a:pt x="5788339" y="1160393"/>
                  <a:pt x="5755695" y="1145242"/>
                </a:cubicBezTo>
                <a:cubicBezTo>
                  <a:pt x="5748849" y="1141649"/>
                  <a:pt x="5743894" y="1143862"/>
                  <a:pt x="5738121" y="1150743"/>
                </a:cubicBezTo>
                <a:cubicBezTo>
                  <a:pt x="5735874" y="1154094"/>
                  <a:pt x="5733626" y="1157444"/>
                  <a:pt x="5731226" y="1159299"/>
                </a:cubicBezTo>
                <a:cubicBezTo>
                  <a:pt x="5724994" y="1161691"/>
                  <a:pt x="5726578" y="1164504"/>
                  <a:pt x="5728315" y="1168814"/>
                </a:cubicBezTo>
                <a:cubicBezTo>
                  <a:pt x="5731790" y="1177432"/>
                  <a:pt x="5737359" y="1181206"/>
                  <a:pt x="5745021" y="1180129"/>
                </a:cubicBezTo>
                <a:cubicBezTo>
                  <a:pt x="5753960" y="1178876"/>
                  <a:pt x="5758712" y="1187315"/>
                  <a:pt x="5758356" y="1196471"/>
                </a:cubicBezTo>
                <a:cubicBezTo>
                  <a:pt x="5757845" y="1204132"/>
                  <a:pt x="5749877" y="1202215"/>
                  <a:pt x="5744614" y="1201435"/>
                </a:cubicBezTo>
                <a:cubicBezTo>
                  <a:pt x="5730259" y="1200414"/>
                  <a:pt x="5725047" y="1187485"/>
                  <a:pt x="5719988" y="1176053"/>
                </a:cubicBezTo>
                <a:cubicBezTo>
                  <a:pt x="5697814" y="1136667"/>
                  <a:pt x="5665783" y="1127502"/>
                  <a:pt x="5632171" y="1153467"/>
                </a:cubicBezTo>
                <a:cubicBezTo>
                  <a:pt x="5623692" y="1159210"/>
                  <a:pt x="5615058" y="1163456"/>
                  <a:pt x="5605965" y="1163215"/>
                </a:cubicBezTo>
                <a:cubicBezTo>
                  <a:pt x="5599580" y="1164110"/>
                  <a:pt x="5596871" y="1162973"/>
                  <a:pt x="5596105" y="1155492"/>
                </a:cubicBezTo>
                <a:cubicBezTo>
                  <a:pt x="5593447" y="1142205"/>
                  <a:pt x="5589156" y="1138253"/>
                  <a:pt x="5578122" y="1144354"/>
                </a:cubicBezTo>
                <a:cubicBezTo>
                  <a:pt x="5557177" y="1154883"/>
                  <a:pt x="5536745" y="1157750"/>
                  <a:pt x="5515033" y="1160795"/>
                </a:cubicBezTo>
                <a:cubicBezTo>
                  <a:pt x="5480397" y="1164137"/>
                  <a:pt x="5449391" y="1177595"/>
                  <a:pt x="5425638" y="1211282"/>
                </a:cubicBezTo>
                <a:cubicBezTo>
                  <a:pt x="5425638" y="1211282"/>
                  <a:pt x="5424208" y="1209965"/>
                  <a:pt x="5424054" y="1208468"/>
                </a:cubicBezTo>
                <a:cubicBezTo>
                  <a:pt x="5424872" y="1203801"/>
                  <a:pt x="5426966" y="1198954"/>
                  <a:pt x="5427630" y="1192790"/>
                </a:cubicBezTo>
                <a:cubicBezTo>
                  <a:pt x="5428803" y="1178965"/>
                  <a:pt x="5425636" y="1173339"/>
                  <a:pt x="5413835" y="1171959"/>
                </a:cubicBezTo>
                <a:cubicBezTo>
                  <a:pt x="5399479" y="1170938"/>
                  <a:pt x="5395955" y="1174467"/>
                  <a:pt x="5396364" y="1191106"/>
                </a:cubicBezTo>
                <a:cubicBezTo>
                  <a:pt x="5396825" y="1195594"/>
                  <a:pt x="5400299" y="1204213"/>
                  <a:pt x="5392638" y="1205288"/>
                </a:cubicBezTo>
                <a:cubicBezTo>
                  <a:pt x="5381297" y="1208397"/>
                  <a:pt x="5372407" y="1197502"/>
                  <a:pt x="5376288" y="1184816"/>
                </a:cubicBezTo>
                <a:cubicBezTo>
                  <a:pt x="5379352" y="1176797"/>
                  <a:pt x="5377615" y="1172488"/>
                  <a:pt x="5369645" y="1170570"/>
                </a:cubicBezTo>
                <a:cubicBezTo>
                  <a:pt x="5352276" y="1165419"/>
                  <a:pt x="5334753" y="1158770"/>
                  <a:pt x="5318201" y="1148951"/>
                </a:cubicBezTo>
                <a:cubicBezTo>
                  <a:pt x="5304509" y="1141765"/>
                  <a:pt x="5290308" y="1142241"/>
                  <a:pt x="5277333" y="1154686"/>
                </a:cubicBezTo>
                <a:cubicBezTo>
                  <a:pt x="5273962" y="1159713"/>
                  <a:pt x="5269006" y="1161925"/>
                  <a:pt x="5262621" y="1162820"/>
                </a:cubicBezTo>
                <a:cubicBezTo>
                  <a:pt x="5252251" y="1162758"/>
                  <a:pt x="5241880" y="1162695"/>
                  <a:pt x="5231510" y="1162632"/>
                </a:cubicBezTo>
                <a:cubicBezTo>
                  <a:pt x="5223847" y="1163707"/>
                  <a:pt x="5217002" y="1160115"/>
                  <a:pt x="5213374" y="1150000"/>
                </a:cubicBezTo>
                <a:cubicBezTo>
                  <a:pt x="5211023" y="1139706"/>
                  <a:pt x="5205761" y="1138926"/>
                  <a:pt x="5198406" y="1142993"/>
                </a:cubicBezTo>
                <a:cubicBezTo>
                  <a:pt x="5192173" y="1145385"/>
                  <a:pt x="5184664" y="1147956"/>
                  <a:pt x="5178431" y="1150349"/>
                </a:cubicBezTo>
                <a:cubicBezTo>
                  <a:pt x="5163567" y="1156988"/>
                  <a:pt x="5155700" y="1168715"/>
                  <a:pt x="5154987" y="1187028"/>
                </a:cubicBezTo>
                <a:cubicBezTo>
                  <a:pt x="5154324" y="1193193"/>
                  <a:pt x="5154937" y="1199178"/>
                  <a:pt x="5154273" y="1205341"/>
                </a:cubicBezTo>
                <a:cubicBezTo>
                  <a:pt x="5145840" y="1160993"/>
                  <a:pt x="5116977" y="1157454"/>
                  <a:pt x="5086990" y="1155590"/>
                </a:cubicBezTo>
                <a:cubicBezTo>
                  <a:pt x="5077743" y="1153853"/>
                  <a:pt x="5071817" y="1159237"/>
                  <a:pt x="5066046" y="1166117"/>
                </a:cubicBezTo>
                <a:cubicBezTo>
                  <a:pt x="5060273" y="1172999"/>
                  <a:pt x="5058487" y="1180838"/>
                  <a:pt x="5061960" y="1189457"/>
                </a:cubicBezTo>
                <a:cubicBezTo>
                  <a:pt x="5065282" y="1196580"/>
                  <a:pt x="5071207" y="1191195"/>
                  <a:pt x="5076315" y="1190478"/>
                </a:cubicBezTo>
                <a:cubicBezTo>
                  <a:pt x="5080147" y="1189941"/>
                  <a:pt x="5086380" y="1187549"/>
                  <a:pt x="5088423" y="1194852"/>
                </a:cubicBezTo>
                <a:cubicBezTo>
                  <a:pt x="5090314" y="1200656"/>
                  <a:pt x="5088526" y="1208496"/>
                  <a:pt x="5083725" y="1212205"/>
                </a:cubicBezTo>
                <a:cubicBezTo>
                  <a:pt x="5079078" y="1217410"/>
                  <a:pt x="5072691" y="1218307"/>
                  <a:pt x="5067583" y="1219023"/>
                </a:cubicBezTo>
                <a:cubicBezTo>
                  <a:pt x="5061197" y="1219919"/>
                  <a:pt x="5054811" y="1220815"/>
                  <a:pt x="5051593" y="1227338"/>
                </a:cubicBezTo>
                <a:cubicBezTo>
                  <a:pt x="5059054" y="1236915"/>
                  <a:pt x="5069730" y="1239971"/>
                  <a:pt x="5078669" y="1238716"/>
                </a:cubicBezTo>
                <a:cubicBezTo>
                  <a:pt x="5105796" y="1237946"/>
                  <a:pt x="5131135" y="1245014"/>
                  <a:pt x="5156475" y="1252083"/>
                </a:cubicBezTo>
                <a:cubicBezTo>
                  <a:pt x="5173843" y="1257235"/>
                  <a:pt x="5190446" y="1254905"/>
                  <a:pt x="5205821" y="1240606"/>
                </a:cubicBezTo>
                <a:cubicBezTo>
                  <a:pt x="5210469" y="1235400"/>
                  <a:pt x="5215731" y="1236180"/>
                  <a:pt x="5221453" y="1241448"/>
                </a:cubicBezTo>
                <a:cubicBezTo>
                  <a:pt x="5231621" y="1252164"/>
                  <a:pt x="5243881" y="1258032"/>
                  <a:pt x="5256143" y="1263901"/>
                </a:cubicBezTo>
                <a:cubicBezTo>
                  <a:pt x="5262835" y="1265997"/>
                  <a:pt x="5269221" y="1265102"/>
                  <a:pt x="5275146" y="1259717"/>
                </a:cubicBezTo>
                <a:cubicBezTo>
                  <a:pt x="5286997" y="1248947"/>
                  <a:pt x="5300738" y="1243984"/>
                  <a:pt x="5315246" y="1246501"/>
                </a:cubicBezTo>
                <a:cubicBezTo>
                  <a:pt x="5328478" y="1249198"/>
                  <a:pt x="5341710" y="1251895"/>
                  <a:pt x="5353663" y="1254771"/>
                </a:cubicBezTo>
                <a:cubicBezTo>
                  <a:pt x="5363064" y="1258005"/>
                  <a:pt x="5368018" y="1255792"/>
                  <a:pt x="5368068" y="1243644"/>
                </a:cubicBezTo>
                <a:cubicBezTo>
                  <a:pt x="5368579" y="1235984"/>
                  <a:pt x="5370673" y="1231136"/>
                  <a:pt x="5377058" y="1230239"/>
                </a:cubicBezTo>
                <a:cubicBezTo>
                  <a:pt x="5390953" y="1226773"/>
                  <a:pt x="5395552" y="1233716"/>
                  <a:pt x="5393254" y="1249216"/>
                </a:cubicBezTo>
                <a:cubicBezTo>
                  <a:pt x="5390293" y="1270880"/>
                  <a:pt x="5394585" y="1274832"/>
                  <a:pt x="5412465" y="1272322"/>
                </a:cubicBezTo>
                <a:cubicBezTo>
                  <a:pt x="5423958" y="1270710"/>
                  <a:pt x="5435299" y="1267600"/>
                  <a:pt x="5445363" y="1264671"/>
                </a:cubicBezTo>
                <a:cubicBezTo>
                  <a:pt x="5461965" y="1262342"/>
                  <a:pt x="5476984" y="1257198"/>
                  <a:pt x="5493076" y="1262529"/>
                </a:cubicBezTo>
                <a:cubicBezTo>
                  <a:pt x="5502323" y="1264267"/>
                  <a:pt x="5509168" y="1267860"/>
                  <a:pt x="5508148" y="1283182"/>
                </a:cubicBezTo>
                <a:cubicBezTo>
                  <a:pt x="5506668" y="1294013"/>
                  <a:pt x="5512696" y="1302273"/>
                  <a:pt x="5522913" y="1300840"/>
                </a:cubicBezTo>
                <a:cubicBezTo>
                  <a:pt x="5554994" y="1297856"/>
                  <a:pt x="5584472" y="1307380"/>
                  <a:pt x="5614102" y="1318401"/>
                </a:cubicBezTo>
                <a:cubicBezTo>
                  <a:pt x="5636887" y="1325828"/>
                  <a:pt x="5649812" y="1325533"/>
                  <a:pt x="5661252" y="1298126"/>
                </a:cubicBezTo>
                <a:cubicBezTo>
                  <a:pt x="5662529" y="1297946"/>
                  <a:pt x="5663807" y="1297767"/>
                  <a:pt x="5663807" y="1297767"/>
                </a:cubicBezTo>
                <a:cubicBezTo>
                  <a:pt x="5669375" y="1301539"/>
                  <a:pt x="5664370" y="1315901"/>
                  <a:pt x="5672032" y="1314826"/>
                </a:cubicBezTo>
                <a:cubicBezTo>
                  <a:pt x="5678418" y="1313930"/>
                  <a:pt x="5682606" y="1304236"/>
                  <a:pt x="5685670" y="1296217"/>
                </a:cubicBezTo>
                <a:cubicBezTo>
                  <a:pt x="5686794" y="1294542"/>
                  <a:pt x="5687765" y="1291369"/>
                  <a:pt x="5688889" y="1289695"/>
                </a:cubicBezTo>
                <a:cubicBezTo>
                  <a:pt x="5692923" y="1278504"/>
                  <a:pt x="5695680" y="1267493"/>
                  <a:pt x="5697161" y="1256661"/>
                </a:cubicBezTo>
                <a:cubicBezTo>
                  <a:pt x="5698948" y="1248822"/>
                  <a:pt x="5703904" y="1246608"/>
                  <a:pt x="5710596" y="1248706"/>
                </a:cubicBezTo>
                <a:cubicBezTo>
                  <a:pt x="5714734" y="1251160"/>
                  <a:pt x="5720303" y="1254932"/>
                  <a:pt x="5718361" y="1261275"/>
                </a:cubicBezTo>
                <a:cubicBezTo>
                  <a:pt x="5708862" y="1282339"/>
                  <a:pt x="5717089" y="1299398"/>
                  <a:pt x="5724038" y="1316636"/>
                </a:cubicBezTo>
                <a:cubicBezTo>
                  <a:pt x="5727666" y="1326751"/>
                  <a:pt x="5730680" y="1330881"/>
                  <a:pt x="5737422" y="1320828"/>
                </a:cubicBezTo>
                <a:cubicBezTo>
                  <a:pt x="5748965" y="1307066"/>
                  <a:pt x="5764139" y="1303421"/>
                  <a:pt x="5777880" y="1298457"/>
                </a:cubicBezTo>
                <a:cubicBezTo>
                  <a:pt x="5782834" y="1296244"/>
                  <a:pt x="5786666" y="1295706"/>
                  <a:pt x="5788403" y="1300016"/>
                </a:cubicBezTo>
                <a:cubicBezTo>
                  <a:pt x="5797907" y="1316895"/>
                  <a:pt x="5812262" y="1317917"/>
                  <a:pt x="5826617" y="1318938"/>
                </a:cubicBezTo>
                <a:cubicBezTo>
                  <a:pt x="5839848" y="1321635"/>
                  <a:pt x="5852925" y="1322835"/>
                  <a:pt x="5860692" y="1335406"/>
                </a:cubicBezTo>
                <a:cubicBezTo>
                  <a:pt x="5864013" y="1342528"/>
                  <a:pt x="5866567" y="1342170"/>
                  <a:pt x="5872800" y="1339778"/>
                </a:cubicBezTo>
                <a:cubicBezTo>
                  <a:pt x="5895021" y="1329071"/>
                  <a:pt x="5916732" y="1326025"/>
                  <a:pt x="5937576" y="1339795"/>
                </a:cubicBezTo>
                <a:cubicBezTo>
                  <a:pt x="5945853" y="1344704"/>
                  <a:pt x="5950960" y="1343989"/>
                  <a:pt x="5958163" y="1338425"/>
                </a:cubicBezTo>
                <a:cubicBezTo>
                  <a:pt x="5973846" y="1327119"/>
                  <a:pt x="5990448" y="1324789"/>
                  <a:pt x="6008431" y="1335925"/>
                </a:cubicBezTo>
                <a:cubicBezTo>
                  <a:pt x="6012722" y="1339877"/>
                  <a:pt x="6016707" y="1340834"/>
                  <a:pt x="6021510" y="1337126"/>
                </a:cubicBezTo>
                <a:cubicBezTo>
                  <a:pt x="6042299" y="1325102"/>
                  <a:pt x="6080870" y="1334868"/>
                  <a:pt x="6094664" y="1355698"/>
                </a:cubicBezTo>
                <a:cubicBezTo>
                  <a:pt x="6103654" y="1342295"/>
                  <a:pt x="6116273" y="1339008"/>
                  <a:pt x="6128227" y="1341882"/>
                </a:cubicBezTo>
                <a:cubicBezTo>
                  <a:pt x="6145596" y="1347035"/>
                  <a:pt x="6163629" y="1346022"/>
                  <a:pt x="6181662" y="1345011"/>
                </a:cubicBezTo>
                <a:cubicBezTo>
                  <a:pt x="6206234" y="1344597"/>
                  <a:pt x="6221203" y="1351605"/>
                  <a:pt x="6230809" y="1382128"/>
                </a:cubicBezTo>
                <a:cubicBezTo>
                  <a:pt x="6231115" y="1385121"/>
                  <a:pt x="6232546" y="1386438"/>
                  <a:pt x="6232853" y="1389430"/>
                </a:cubicBezTo>
                <a:cubicBezTo>
                  <a:pt x="6236481" y="1399545"/>
                  <a:pt x="6241743" y="1400325"/>
                  <a:pt x="6247362" y="1391948"/>
                </a:cubicBezTo>
                <a:cubicBezTo>
                  <a:pt x="6251857" y="1385246"/>
                  <a:pt x="6256351" y="1378545"/>
                  <a:pt x="6262123" y="1371663"/>
                </a:cubicBezTo>
                <a:cubicBezTo>
                  <a:pt x="6282811" y="1345995"/>
                  <a:pt x="6309121" y="1349892"/>
                  <a:pt x="6326390" y="1379343"/>
                </a:cubicBezTo>
                <a:cubicBezTo>
                  <a:pt x="6332878" y="1392092"/>
                  <a:pt x="6341769" y="1402986"/>
                  <a:pt x="6354183" y="1410351"/>
                </a:cubicBezTo>
                <a:cubicBezTo>
                  <a:pt x="6365320" y="1417895"/>
                  <a:pt x="6376457" y="1425438"/>
                  <a:pt x="6384224" y="1438008"/>
                </a:cubicBezTo>
                <a:cubicBezTo>
                  <a:pt x="6390352" y="1421972"/>
                  <a:pt x="6380849" y="1405091"/>
                  <a:pt x="6386978" y="1389054"/>
                </a:cubicBezTo>
                <a:cubicBezTo>
                  <a:pt x="6400466" y="1406892"/>
                  <a:pt x="6400466" y="1406892"/>
                  <a:pt x="6417272" y="1393909"/>
                </a:cubicBezTo>
                <a:cubicBezTo>
                  <a:pt x="6424627" y="1389843"/>
                  <a:pt x="6429583" y="1387630"/>
                  <a:pt x="6437706" y="1391044"/>
                </a:cubicBezTo>
                <a:cubicBezTo>
                  <a:pt x="6459212" y="1398650"/>
                  <a:pt x="6480414" y="1403264"/>
                  <a:pt x="6501615" y="1407879"/>
                </a:cubicBezTo>
                <a:cubicBezTo>
                  <a:pt x="6566648" y="1423037"/>
                  <a:pt x="6632038" y="1429041"/>
                  <a:pt x="6696254" y="1448867"/>
                </a:cubicBezTo>
                <a:cubicBezTo>
                  <a:pt x="6701515" y="1449647"/>
                  <a:pt x="6709178" y="1448571"/>
                  <a:pt x="6709944" y="1456053"/>
                </a:cubicBezTo>
                <a:cubicBezTo>
                  <a:pt x="6711989" y="1463354"/>
                  <a:pt x="6705910" y="1467242"/>
                  <a:pt x="6702539" y="1472269"/>
                </a:cubicBezTo>
                <a:cubicBezTo>
                  <a:pt x="6699015" y="1475799"/>
                  <a:pt x="6694212" y="1479508"/>
                  <a:pt x="6697380" y="1485135"/>
                </a:cubicBezTo>
                <a:cubicBezTo>
                  <a:pt x="6699424" y="1492437"/>
                  <a:pt x="6704839" y="1494713"/>
                  <a:pt x="6710102" y="1495493"/>
                </a:cubicBezTo>
                <a:cubicBezTo>
                  <a:pt x="6713933" y="1494954"/>
                  <a:pt x="6717765" y="1494416"/>
                  <a:pt x="6721595" y="1493879"/>
                </a:cubicBezTo>
                <a:cubicBezTo>
                  <a:pt x="6739629" y="1492867"/>
                  <a:pt x="6751073" y="1503403"/>
                  <a:pt x="6753221" y="1524350"/>
                </a:cubicBezTo>
                <a:cubicBezTo>
                  <a:pt x="6753987" y="1531831"/>
                  <a:pt x="6754754" y="1539313"/>
                  <a:pt x="6752967" y="1547152"/>
                </a:cubicBezTo>
                <a:cubicBezTo>
                  <a:pt x="6752610" y="1556308"/>
                  <a:pt x="6758178" y="1560080"/>
                  <a:pt x="6765534" y="1556012"/>
                </a:cubicBezTo>
                <a:cubicBezTo>
                  <a:pt x="6779123" y="1549553"/>
                  <a:pt x="6784281" y="1536687"/>
                  <a:pt x="6780857" y="1515919"/>
                </a:cubicBezTo>
                <a:cubicBezTo>
                  <a:pt x="6791024" y="1526635"/>
                  <a:pt x="6798483" y="1536211"/>
                  <a:pt x="6803541" y="1547645"/>
                </a:cubicBezTo>
                <a:cubicBezTo>
                  <a:pt x="6808599" y="1559077"/>
                  <a:pt x="6807530" y="1586548"/>
                  <a:pt x="6799510" y="1596778"/>
                </a:cubicBezTo>
                <a:cubicBezTo>
                  <a:pt x="6789090" y="1608864"/>
                  <a:pt x="6776829" y="1602997"/>
                  <a:pt x="6767276" y="1598266"/>
                </a:cubicBezTo>
                <a:cubicBezTo>
                  <a:pt x="6753584" y="1591080"/>
                  <a:pt x="6738922" y="1587066"/>
                  <a:pt x="6723597" y="1589216"/>
                </a:cubicBezTo>
                <a:cubicBezTo>
                  <a:pt x="6714657" y="1590471"/>
                  <a:pt x="6704440" y="1591905"/>
                  <a:pt x="6694223" y="1593338"/>
                </a:cubicBezTo>
                <a:cubicBezTo>
                  <a:pt x="6652078" y="1599252"/>
                  <a:pt x="6610444" y="1597503"/>
                  <a:pt x="6573557" y="1566253"/>
                </a:cubicBezTo>
                <a:cubicBezTo>
                  <a:pt x="6559406" y="1554579"/>
                  <a:pt x="6552204" y="1560144"/>
                  <a:pt x="6547657" y="1578994"/>
                </a:cubicBezTo>
                <a:cubicBezTo>
                  <a:pt x="6546688" y="1582164"/>
                  <a:pt x="6549702" y="1586296"/>
                  <a:pt x="6546024" y="1588330"/>
                </a:cubicBezTo>
                <a:cubicBezTo>
                  <a:pt x="6542193" y="1588867"/>
                  <a:pt x="6539332" y="1586233"/>
                  <a:pt x="6537748" y="1583419"/>
                </a:cubicBezTo>
                <a:cubicBezTo>
                  <a:pt x="6536164" y="1580607"/>
                  <a:pt x="6534580" y="1577793"/>
                  <a:pt x="6533150" y="1576476"/>
                </a:cubicBezTo>
                <a:cubicBezTo>
                  <a:pt x="6528552" y="1569533"/>
                  <a:pt x="6522829" y="1564265"/>
                  <a:pt x="6517211" y="1572641"/>
                </a:cubicBezTo>
                <a:cubicBezTo>
                  <a:pt x="6510315" y="1581198"/>
                  <a:pt x="6520685" y="1581260"/>
                  <a:pt x="6523700" y="1585391"/>
                </a:cubicBezTo>
                <a:cubicBezTo>
                  <a:pt x="6523853" y="1586886"/>
                  <a:pt x="6525130" y="1586708"/>
                  <a:pt x="6525284" y="1588204"/>
                </a:cubicBezTo>
                <a:cubicBezTo>
                  <a:pt x="6528145" y="1590839"/>
                  <a:pt x="6529882" y="1595147"/>
                  <a:pt x="6527634" y="1598499"/>
                </a:cubicBezTo>
                <a:cubicBezTo>
                  <a:pt x="6525540" y="1603345"/>
                  <a:pt x="6522986" y="1603704"/>
                  <a:pt x="6518848" y="1601249"/>
                </a:cubicBezTo>
                <a:cubicBezTo>
                  <a:pt x="6502603" y="1594422"/>
                  <a:pt x="6489168" y="1602378"/>
                  <a:pt x="6480638" y="1620270"/>
                </a:cubicBezTo>
                <a:cubicBezTo>
                  <a:pt x="6478390" y="1623621"/>
                  <a:pt x="6473590" y="1627330"/>
                  <a:pt x="6474049" y="1631818"/>
                </a:cubicBezTo>
                <a:cubicBezTo>
                  <a:pt x="6475736" y="1648278"/>
                  <a:pt x="6491472" y="1662765"/>
                  <a:pt x="6503937" y="1657980"/>
                </a:cubicBezTo>
                <a:cubicBezTo>
                  <a:pt x="6528865" y="1648411"/>
                  <a:pt x="6553590" y="1649496"/>
                  <a:pt x="6579236" y="1659557"/>
                </a:cubicBezTo>
                <a:cubicBezTo>
                  <a:pt x="6588483" y="1661296"/>
                  <a:pt x="6597730" y="1663033"/>
                  <a:pt x="6604625" y="1654477"/>
                </a:cubicBezTo>
                <a:cubicBezTo>
                  <a:pt x="6610550" y="1649093"/>
                  <a:pt x="6613258" y="1650231"/>
                  <a:pt x="6615456" y="1659028"/>
                </a:cubicBezTo>
                <a:cubicBezTo>
                  <a:pt x="6617960" y="1670818"/>
                  <a:pt x="6625112" y="1677404"/>
                  <a:pt x="6635635" y="1678964"/>
                </a:cubicBezTo>
                <a:cubicBezTo>
                  <a:pt x="6646313" y="1682018"/>
                  <a:pt x="6658268" y="1684895"/>
                  <a:pt x="6670222" y="1687770"/>
                </a:cubicBezTo>
                <a:cubicBezTo>
                  <a:pt x="6680746" y="1689329"/>
                  <a:pt x="6685497" y="1697769"/>
                  <a:pt x="6685448" y="1709917"/>
                </a:cubicBezTo>
                <a:cubicBezTo>
                  <a:pt x="6685601" y="1711415"/>
                  <a:pt x="6685907" y="1714408"/>
                  <a:pt x="6684937" y="1717578"/>
                </a:cubicBezTo>
                <a:cubicBezTo>
                  <a:pt x="6685704" y="1725060"/>
                  <a:pt x="6690148" y="1730507"/>
                  <a:pt x="6696534" y="1729610"/>
                </a:cubicBezTo>
                <a:cubicBezTo>
                  <a:pt x="6701797" y="1730390"/>
                  <a:pt x="6701030" y="1722908"/>
                  <a:pt x="6700416" y="1716925"/>
                </a:cubicBezTo>
                <a:cubicBezTo>
                  <a:pt x="6701080" y="1710760"/>
                  <a:pt x="6700465" y="1704775"/>
                  <a:pt x="6707975" y="1702203"/>
                </a:cubicBezTo>
                <a:cubicBezTo>
                  <a:pt x="6719469" y="1700591"/>
                  <a:pt x="6731220" y="1714120"/>
                  <a:pt x="6730045" y="1727944"/>
                </a:cubicBezTo>
                <a:cubicBezTo>
                  <a:pt x="6730506" y="1732433"/>
                  <a:pt x="6728259" y="1735784"/>
                  <a:pt x="6731273" y="1739914"/>
                </a:cubicBezTo>
                <a:cubicBezTo>
                  <a:pt x="6735104" y="1739376"/>
                  <a:pt x="6734645" y="1734888"/>
                  <a:pt x="6737045" y="1733033"/>
                </a:cubicBezTo>
                <a:cubicBezTo>
                  <a:pt x="6742511" y="1723160"/>
                  <a:pt x="6747619" y="1722443"/>
                  <a:pt x="6753802" y="1732200"/>
                </a:cubicBezTo>
                <a:cubicBezTo>
                  <a:pt x="6761875" y="1747763"/>
                  <a:pt x="6773318" y="1758299"/>
                  <a:pt x="6784609" y="1767339"/>
                </a:cubicBezTo>
                <a:cubicBezTo>
                  <a:pt x="6797484" y="1779193"/>
                  <a:pt x="6809235" y="1792721"/>
                  <a:pt x="6812659" y="1813489"/>
                </a:cubicBezTo>
                <a:cubicBezTo>
                  <a:pt x="6814703" y="1820791"/>
                  <a:pt x="6818177" y="1829410"/>
                  <a:pt x="6824870" y="1831507"/>
                </a:cubicBezTo>
                <a:cubicBezTo>
                  <a:pt x="6851946" y="1842884"/>
                  <a:pt x="6863290" y="1877719"/>
                  <a:pt x="6889395" y="1892269"/>
                </a:cubicBezTo>
                <a:cubicBezTo>
                  <a:pt x="6896395" y="1897358"/>
                  <a:pt x="6895885" y="1905018"/>
                  <a:pt x="6894098" y="1912858"/>
                </a:cubicBezTo>
                <a:cubicBezTo>
                  <a:pt x="6891034" y="1920877"/>
                  <a:pt x="6884188" y="1917284"/>
                  <a:pt x="6879897" y="1913333"/>
                </a:cubicBezTo>
                <a:cubicBezTo>
                  <a:pt x="6871467" y="1906926"/>
                  <a:pt x="6863958" y="1909499"/>
                  <a:pt x="6856908" y="1916558"/>
                </a:cubicBezTo>
                <a:cubicBezTo>
                  <a:pt x="6848736" y="1925294"/>
                  <a:pt x="6838825" y="1929719"/>
                  <a:pt x="6827331" y="1931332"/>
                </a:cubicBezTo>
                <a:cubicBezTo>
                  <a:pt x="6808022" y="1932524"/>
                  <a:pt x="6796117" y="1917498"/>
                  <a:pt x="6799077" y="1895835"/>
                </a:cubicBezTo>
                <a:cubicBezTo>
                  <a:pt x="6799894" y="1891166"/>
                  <a:pt x="6800559" y="1885004"/>
                  <a:pt x="6800099" y="1880514"/>
                </a:cubicBezTo>
                <a:cubicBezTo>
                  <a:pt x="6799945" y="1879017"/>
                  <a:pt x="6801068" y="1877342"/>
                  <a:pt x="6801068" y="1877342"/>
                </a:cubicBezTo>
                <a:cubicBezTo>
                  <a:pt x="6799791" y="1877523"/>
                  <a:pt x="6799791" y="1877523"/>
                  <a:pt x="6798668" y="1879197"/>
                </a:cubicBezTo>
                <a:cubicBezTo>
                  <a:pt x="6793559" y="1879914"/>
                  <a:pt x="6789727" y="1880452"/>
                  <a:pt x="6784466" y="1879672"/>
                </a:cubicBezTo>
                <a:cubicBezTo>
                  <a:pt x="6759434" y="1875596"/>
                  <a:pt x="6752231" y="1881159"/>
                  <a:pt x="6747483" y="1910662"/>
                </a:cubicBezTo>
                <a:cubicBezTo>
                  <a:pt x="6746310" y="1924487"/>
                  <a:pt x="6738953" y="1928554"/>
                  <a:pt x="6727153" y="1927175"/>
                </a:cubicBezTo>
                <a:cubicBezTo>
                  <a:pt x="6718059" y="1926933"/>
                  <a:pt x="6712338" y="1921665"/>
                  <a:pt x="6706155" y="1911909"/>
                </a:cubicBezTo>
                <a:cubicBezTo>
                  <a:pt x="6689038" y="1883955"/>
                  <a:pt x="6665334" y="1867550"/>
                  <a:pt x="6635193" y="1864190"/>
                </a:cubicBezTo>
                <a:cubicBezTo>
                  <a:pt x="6610007" y="1858618"/>
                  <a:pt x="6610007" y="1858618"/>
                  <a:pt x="6618184" y="1887826"/>
                </a:cubicBezTo>
                <a:cubicBezTo>
                  <a:pt x="6622426" y="1903926"/>
                  <a:pt x="6620638" y="1911765"/>
                  <a:pt x="6609758" y="1919363"/>
                </a:cubicBezTo>
                <a:cubicBezTo>
                  <a:pt x="6603625" y="1897457"/>
                  <a:pt x="6599334" y="1893505"/>
                  <a:pt x="6580025" y="1894697"/>
                </a:cubicBezTo>
                <a:cubicBezTo>
                  <a:pt x="6567253" y="1896490"/>
                  <a:pt x="6553665" y="1902950"/>
                  <a:pt x="6543192" y="1889241"/>
                </a:cubicBezTo>
                <a:cubicBezTo>
                  <a:pt x="6543038" y="1887745"/>
                  <a:pt x="6541760" y="1887924"/>
                  <a:pt x="6540483" y="1888103"/>
                </a:cubicBezTo>
                <a:cubicBezTo>
                  <a:pt x="6525772" y="1896239"/>
                  <a:pt x="6519489" y="1910779"/>
                  <a:pt x="6520207" y="1930409"/>
                </a:cubicBezTo>
                <a:cubicBezTo>
                  <a:pt x="6521280" y="1940883"/>
                  <a:pt x="6522354" y="1951356"/>
                  <a:pt x="6512597" y="1957279"/>
                </a:cubicBezTo>
                <a:cubicBezTo>
                  <a:pt x="6511474" y="1958954"/>
                  <a:pt x="6507949" y="1962484"/>
                  <a:pt x="6507490" y="1957996"/>
                </a:cubicBezTo>
                <a:cubicBezTo>
                  <a:pt x="6504984" y="1946205"/>
                  <a:pt x="6495892" y="1945964"/>
                  <a:pt x="6487768" y="1942550"/>
                </a:cubicBezTo>
                <a:cubicBezTo>
                  <a:pt x="6478368" y="1939314"/>
                  <a:pt x="6472493" y="1932551"/>
                  <a:pt x="6472544" y="1920402"/>
                </a:cubicBezTo>
                <a:cubicBezTo>
                  <a:pt x="6472440" y="1906757"/>
                  <a:pt x="6466257" y="1897000"/>
                  <a:pt x="6455427" y="1892449"/>
                </a:cubicBezTo>
                <a:cubicBezTo>
                  <a:pt x="6445720" y="1886222"/>
                  <a:pt x="6437241" y="1891966"/>
                  <a:pt x="6429067" y="1900700"/>
                </a:cubicBezTo>
                <a:cubicBezTo>
                  <a:pt x="6422325" y="1910753"/>
                  <a:pt x="6419158" y="1905126"/>
                  <a:pt x="6418237" y="1896150"/>
                </a:cubicBezTo>
                <a:cubicBezTo>
                  <a:pt x="6416856" y="1882682"/>
                  <a:pt x="6410010" y="1879091"/>
                  <a:pt x="6400101" y="1883516"/>
                </a:cubicBezTo>
                <a:cubicBezTo>
                  <a:pt x="6397546" y="1883874"/>
                  <a:pt x="6394992" y="1884232"/>
                  <a:pt x="6392592" y="1886088"/>
                </a:cubicBezTo>
                <a:cubicBezTo>
                  <a:pt x="6381404" y="1890693"/>
                  <a:pt x="6372311" y="1890451"/>
                  <a:pt x="6365669" y="1876205"/>
                </a:cubicBezTo>
                <a:cubicBezTo>
                  <a:pt x="6357903" y="1863635"/>
                  <a:pt x="6345642" y="1857767"/>
                  <a:pt x="6333994" y="1857884"/>
                </a:cubicBezTo>
                <a:cubicBezTo>
                  <a:pt x="6324747" y="1856145"/>
                  <a:pt x="6314531" y="1857579"/>
                  <a:pt x="6318772" y="1873679"/>
                </a:cubicBezTo>
                <a:cubicBezTo>
                  <a:pt x="6319232" y="1878167"/>
                  <a:pt x="6318568" y="1884331"/>
                  <a:pt x="6317752" y="1889000"/>
                </a:cubicBezTo>
                <a:cubicBezTo>
                  <a:pt x="6318826" y="1899473"/>
                  <a:pt x="6316069" y="1910484"/>
                  <a:pt x="6322097" y="1918744"/>
                </a:cubicBezTo>
                <a:cubicBezTo>
                  <a:pt x="6337986" y="1934729"/>
                  <a:pt x="6338856" y="1955855"/>
                  <a:pt x="6341157" y="1978298"/>
                </a:cubicBezTo>
                <a:cubicBezTo>
                  <a:pt x="6331604" y="1973567"/>
                  <a:pt x="6322050" y="1968836"/>
                  <a:pt x="6311833" y="1970270"/>
                </a:cubicBezTo>
                <a:cubicBezTo>
                  <a:pt x="6299215" y="1973559"/>
                  <a:pt x="6287262" y="1970682"/>
                  <a:pt x="6276125" y="1963139"/>
                </a:cubicBezTo>
                <a:cubicBezTo>
                  <a:pt x="6266418" y="1956912"/>
                  <a:pt x="6255587" y="1952361"/>
                  <a:pt x="6244756" y="1947809"/>
                </a:cubicBezTo>
                <a:cubicBezTo>
                  <a:pt x="6213388" y="1932479"/>
                  <a:pt x="6179773" y="1920501"/>
                  <a:pt x="6150194" y="1897331"/>
                </a:cubicBezTo>
                <a:cubicBezTo>
                  <a:pt x="6143194" y="1892243"/>
                  <a:pt x="6139669" y="1895773"/>
                  <a:pt x="6137882" y="1903612"/>
                </a:cubicBezTo>
                <a:cubicBezTo>
                  <a:pt x="6136911" y="1906783"/>
                  <a:pt x="6136248" y="1912947"/>
                  <a:pt x="6130987" y="1912168"/>
                </a:cubicBezTo>
                <a:cubicBezTo>
                  <a:pt x="6127002" y="1911210"/>
                  <a:pt x="6126388" y="1905226"/>
                  <a:pt x="6126082" y="1902232"/>
                </a:cubicBezTo>
                <a:cubicBezTo>
                  <a:pt x="6124037" y="1894931"/>
                  <a:pt x="6122146" y="1889125"/>
                  <a:pt x="6116885" y="1888346"/>
                </a:cubicBezTo>
                <a:cubicBezTo>
                  <a:pt x="6110346" y="1887745"/>
                  <a:pt x="6104624" y="1882477"/>
                  <a:pt x="6098085" y="1881876"/>
                </a:cubicBezTo>
                <a:cubicBezTo>
                  <a:pt x="6088838" y="1880139"/>
                  <a:pt x="6086947" y="1874332"/>
                  <a:pt x="6089858" y="1864818"/>
                </a:cubicBezTo>
                <a:cubicBezTo>
                  <a:pt x="6097417" y="1850097"/>
                  <a:pt x="6086894" y="1848539"/>
                  <a:pt x="6078618" y="1843629"/>
                </a:cubicBezTo>
                <a:cubicBezTo>
                  <a:pt x="6067635" y="1837581"/>
                  <a:pt x="6068861" y="1849552"/>
                  <a:pt x="6066920" y="1855895"/>
                </a:cubicBezTo>
                <a:cubicBezTo>
                  <a:pt x="6065949" y="1859066"/>
                  <a:pt x="6066256" y="1862058"/>
                  <a:pt x="6062425" y="1862596"/>
                </a:cubicBezTo>
                <a:cubicBezTo>
                  <a:pt x="6059103" y="1855474"/>
                  <a:pt x="6054506" y="1848530"/>
                  <a:pt x="6052308" y="1839731"/>
                </a:cubicBezTo>
                <a:cubicBezTo>
                  <a:pt x="6049140" y="1834105"/>
                  <a:pt x="6044849" y="1830154"/>
                  <a:pt x="6039740" y="1830870"/>
                </a:cubicBezTo>
                <a:cubicBezTo>
                  <a:pt x="6033355" y="1831767"/>
                  <a:pt x="6034123" y="1839247"/>
                  <a:pt x="6033306" y="1843915"/>
                </a:cubicBezTo>
                <a:cubicBezTo>
                  <a:pt x="6026156" y="1875274"/>
                  <a:pt x="6011598" y="1884905"/>
                  <a:pt x="5984828" y="1876520"/>
                </a:cubicBezTo>
                <a:cubicBezTo>
                  <a:pt x="5979412" y="1874244"/>
                  <a:pt x="5974151" y="1873464"/>
                  <a:pt x="5969859" y="1869513"/>
                </a:cubicBezTo>
                <a:cubicBezTo>
                  <a:pt x="5946768" y="1859093"/>
                  <a:pt x="5927151" y="1857293"/>
                  <a:pt x="5911878" y="1885236"/>
                </a:cubicBezTo>
                <a:cubicBezTo>
                  <a:pt x="5911878" y="1885236"/>
                  <a:pt x="5910602" y="1885416"/>
                  <a:pt x="5910756" y="1886912"/>
                </a:cubicBezTo>
                <a:cubicBezTo>
                  <a:pt x="5904676" y="1890801"/>
                  <a:pt x="5899721" y="1893014"/>
                  <a:pt x="5892876" y="1889420"/>
                </a:cubicBezTo>
                <a:cubicBezTo>
                  <a:pt x="5890169" y="1888283"/>
                  <a:pt x="5887308" y="1885649"/>
                  <a:pt x="5888124" y="1880981"/>
                </a:cubicBezTo>
                <a:cubicBezTo>
                  <a:pt x="5888634" y="1873321"/>
                  <a:pt x="5894866" y="1870929"/>
                  <a:pt x="5899822" y="1868716"/>
                </a:cubicBezTo>
                <a:cubicBezTo>
                  <a:pt x="5903653" y="1868178"/>
                  <a:pt x="5908608" y="1865965"/>
                  <a:pt x="5908148" y="1861477"/>
                </a:cubicBezTo>
                <a:cubicBezTo>
                  <a:pt x="5908812" y="1855312"/>
                  <a:pt x="5902579" y="1857704"/>
                  <a:pt x="5899719" y="1855071"/>
                </a:cubicBezTo>
                <a:cubicBezTo>
                  <a:pt x="5893026" y="1852975"/>
                  <a:pt x="5886487" y="1852374"/>
                  <a:pt x="5879794" y="1850277"/>
                </a:cubicBezTo>
                <a:cubicBezTo>
                  <a:pt x="5870548" y="1848539"/>
                  <a:pt x="5862424" y="1845125"/>
                  <a:pt x="5856396" y="1836864"/>
                </a:cubicBezTo>
                <a:cubicBezTo>
                  <a:pt x="5851951" y="1831418"/>
                  <a:pt x="5848119" y="1831955"/>
                  <a:pt x="5842041" y="1835843"/>
                </a:cubicBezTo>
                <a:cubicBezTo>
                  <a:pt x="5824927" y="1845833"/>
                  <a:pt x="5812974" y="1842957"/>
                  <a:pt x="5799639" y="1826615"/>
                </a:cubicBezTo>
                <a:cubicBezTo>
                  <a:pt x="5792333" y="1818533"/>
                  <a:pt x="5787428" y="1808597"/>
                  <a:pt x="5781245" y="1798841"/>
                </a:cubicBezTo>
                <a:cubicBezTo>
                  <a:pt x="5773633" y="1787768"/>
                  <a:pt x="5763926" y="1781540"/>
                  <a:pt x="5751972" y="1778664"/>
                </a:cubicBezTo>
                <a:cubicBezTo>
                  <a:pt x="5738741" y="1775967"/>
                  <a:pt x="5732663" y="1779857"/>
                  <a:pt x="5727964" y="1797210"/>
                </a:cubicBezTo>
                <a:cubicBezTo>
                  <a:pt x="5723419" y="1816062"/>
                  <a:pt x="5714633" y="1818811"/>
                  <a:pt x="5699511" y="1810309"/>
                </a:cubicBezTo>
                <a:cubicBezTo>
                  <a:pt x="5694095" y="1808034"/>
                  <a:pt x="5691233" y="1805400"/>
                  <a:pt x="5685002" y="1807792"/>
                </a:cubicBezTo>
                <a:cubicBezTo>
                  <a:pt x="5670291" y="1815927"/>
                  <a:pt x="5670291" y="1815927"/>
                  <a:pt x="5668296" y="1796475"/>
                </a:cubicBezTo>
                <a:cubicBezTo>
                  <a:pt x="5669267" y="1793304"/>
                  <a:pt x="5669113" y="1791808"/>
                  <a:pt x="5667528" y="1788995"/>
                </a:cubicBezTo>
                <a:cubicBezTo>
                  <a:pt x="5666302" y="1777025"/>
                  <a:pt x="5660733" y="1773253"/>
                  <a:pt x="5650977" y="1779176"/>
                </a:cubicBezTo>
                <a:cubicBezTo>
                  <a:pt x="5643621" y="1783243"/>
                  <a:pt x="5636572" y="1790303"/>
                  <a:pt x="5629062" y="1792873"/>
                </a:cubicBezTo>
                <a:cubicBezTo>
                  <a:pt x="5597084" y="1809503"/>
                  <a:pt x="5560302" y="1791898"/>
                  <a:pt x="5548958" y="1757063"/>
                </a:cubicBezTo>
                <a:cubicBezTo>
                  <a:pt x="5545023" y="1743956"/>
                  <a:pt x="5548905" y="1731270"/>
                  <a:pt x="5547524" y="1717803"/>
                </a:cubicBezTo>
                <a:cubicBezTo>
                  <a:pt x="5546806" y="1698173"/>
                  <a:pt x="5539501" y="1690093"/>
                  <a:pt x="5523562" y="1686257"/>
                </a:cubicBezTo>
                <a:cubicBezTo>
                  <a:pt x="5515592" y="1684340"/>
                  <a:pt x="5507777" y="1683919"/>
                  <a:pt x="5499807" y="1682002"/>
                </a:cubicBezTo>
                <a:cubicBezTo>
                  <a:pt x="5483868" y="1678167"/>
                  <a:pt x="5475235" y="1682413"/>
                  <a:pt x="5470690" y="1701264"/>
                </a:cubicBezTo>
                <a:cubicBezTo>
                  <a:pt x="5466655" y="1712455"/>
                  <a:pt x="5462670" y="1711496"/>
                  <a:pt x="5455517" y="1704910"/>
                </a:cubicBezTo>
                <a:cubicBezTo>
                  <a:pt x="5439936" y="1691919"/>
                  <a:pt x="5430025" y="1696345"/>
                  <a:pt x="5424510" y="1718368"/>
                </a:cubicBezTo>
                <a:cubicBezTo>
                  <a:pt x="5423846" y="1724532"/>
                  <a:pt x="5424460" y="1730517"/>
                  <a:pt x="5429875" y="1732793"/>
                </a:cubicBezTo>
                <a:cubicBezTo>
                  <a:pt x="5436568" y="1734889"/>
                  <a:pt x="5437231" y="1728724"/>
                  <a:pt x="5437895" y="1722561"/>
                </a:cubicBezTo>
                <a:cubicBezTo>
                  <a:pt x="5437436" y="1718073"/>
                  <a:pt x="5439529" y="1713225"/>
                  <a:pt x="5444791" y="1714004"/>
                </a:cubicBezTo>
                <a:cubicBezTo>
                  <a:pt x="5449899" y="1713288"/>
                  <a:pt x="5454192" y="1717239"/>
                  <a:pt x="5453528" y="1723403"/>
                </a:cubicBezTo>
                <a:cubicBezTo>
                  <a:pt x="5453938" y="1740040"/>
                  <a:pt x="5456901" y="1756319"/>
                  <a:pt x="5457466" y="1774455"/>
                </a:cubicBezTo>
                <a:cubicBezTo>
                  <a:pt x="5453174" y="1770502"/>
                  <a:pt x="5451744" y="1769186"/>
                  <a:pt x="5450160" y="1766372"/>
                </a:cubicBezTo>
                <a:cubicBezTo>
                  <a:pt x="5441577" y="1758470"/>
                  <a:pt x="5431360" y="1759904"/>
                  <a:pt x="5422113" y="1758166"/>
                </a:cubicBezTo>
                <a:cubicBezTo>
                  <a:pt x="5416850" y="1757386"/>
                  <a:pt x="5416494" y="1766543"/>
                  <a:pt x="5412970" y="1770073"/>
                </a:cubicBezTo>
                <a:cubicBezTo>
                  <a:pt x="5407045" y="1775457"/>
                  <a:pt x="5400966" y="1779345"/>
                  <a:pt x="5391719" y="1777607"/>
                </a:cubicBezTo>
                <a:cubicBezTo>
                  <a:pt x="5383903" y="1777186"/>
                  <a:pt x="5374963" y="1778441"/>
                  <a:pt x="5365716" y="1776702"/>
                </a:cubicBezTo>
                <a:cubicBezTo>
                  <a:pt x="5370622" y="1786639"/>
                  <a:pt x="5382729" y="1791011"/>
                  <a:pt x="5375987" y="1801063"/>
                </a:cubicBezTo>
                <a:cubicBezTo>
                  <a:pt x="5371645" y="1809260"/>
                  <a:pt x="5366640" y="1823623"/>
                  <a:pt x="5353766" y="1811770"/>
                </a:cubicBezTo>
                <a:cubicBezTo>
                  <a:pt x="5353766" y="1811770"/>
                  <a:pt x="5351365" y="1813624"/>
                  <a:pt x="5351519" y="1815120"/>
                </a:cubicBezTo>
                <a:cubicBezTo>
                  <a:pt x="5351008" y="1822781"/>
                  <a:pt x="5349221" y="1830620"/>
                  <a:pt x="5358314" y="1830862"/>
                </a:cubicBezTo>
                <a:cubicBezTo>
                  <a:pt x="5368685" y="1830924"/>
                  <a:pt x="5378238" y="1835656"/>
                  <a:pt x="5386514" y="1840565"/>
                </a:cubicBezTo>
                <a:cubicBezTo>
                  <a:pt x="5397345" y="1845116"/>
                  <a:pt x="5406131" y="1842366"/>
                  <a:pt x="5410166" y="1831175"/>
                </a:cubicBezTo>
                <a:cubicBezTo>
                  <a:pt x="5415477" y="1819806"/>
                  <a:pt x="5419615" y="1822261"/>
                  <a:pt x="5425338" y="1827529"/>
                </a:cubicBezTo>
                <a:cubicBezTo>
                  <a:pt x="5436781" y="1838065"/>
                  <a:pt x="5445825" y="1850456"/>
                  <a:pt x="5458393" y="1859318"/>
                </a:cubicBezTo>
                <a:cubicBezTo>
                  <a:pt x="5465391" y="1864406"/>
                  <a:pt x="5470654" y="1865185"/>
                  <a:pt x="5477856" y="1859622"/>
                </a:cubicBezTo>
                <a:cubicBezTo>
                  <a:pt x="5483782" y="1854237"/>
                  <a:pt x="5488276" y="1847537"/>
                  <a:pt x="5496246" y="1849454"/>
                </a:cubicBezTo>
                <a:cubicBezTo>
                  <a:pt x="5504062" y="1849874"/>
                  <a:pt x="5506260" y="1858672"/>
                  <a:pt x="5510704" y="1864120"/>
                </a:cubicBezTo>
                <a:cubicBezTo>
                  <a:pt x="5520358" y="1844552"/>
                  <a:pt x="5520358" y="1844552"/>
                  <a:pt x="5537064" y="1855868"/>
                </a:cubicBezTo>
                <a:cubicBezTo>
                  <a:pt x="5543909" y="1859461"/>
                  <a:pt x="5550908" y="1864549"/>
                  <a:pt x="5559235" y="1857310"/>
                </a:cubicBezTo>
                <a:cubicBezTo>
                  <a:pt x="5577471" y="1845646"/>
                  <a:pt x="5581455" y="1846603"/>
                  <a:pt x="5593819" y="1866118"/>
                </a:cubicBezTo>
                <a:cubicBezTo>
                  <a:pt x="5599850" y="1874378"/>
                  <a:pt x="5605879" y="1882639"/>
                  <a:pt x="5613185" y="1890720"/>
                </a:cubicBezTo>
                <a:cubicBezTo>
                  <a:pt x="5629534" y="1911192"/>
                  <a:pt x="5635918" y="1910297"/>
                  <a:pt x="5649097" y="1887199"/>
                </a:cubicBezTo>
                <a:cubicBezTo>
                  <a:pt x="5652468" y="1882173"/>
                  <a:pt x="5654408" y="1875829"/>
                  <a:pt x="5658903" y="1869128"/>
                </a:cubicBezTo>
                <a:cubicBezTo>
                  <a:pt x="5662684" y="1880739"/>
                  <a:pt x="5666159" y="1889358"/>
                  <a:pt x="5669941" y="1900969"/>
                </a:cubicBezTo>
                <a:cubicBezTo>
                  <a:pt x="5672188" y="1897619"/>
                  <a:pt x="5672034" y="1896123"/>
                  <a:pt x="5673159" y="1894447"/>
                </a:cubicBezTo>
                <a:cubicBezTo>
                  <a:pt x="5681892" y="1865902"/>
                  <a:pt x="5694662" y="1864111"/>
                  <a:pt x="5711164" y="1886079"/>
                </a:cubicBezTo>
                <a:cubicBezTo>
                  <a:pt x="5714180" y="1890209"/>
                  <a:pt x="5717194" y="1894339"/>
                  <a:pt x="5720362" y="1899966"/>
                </a:cubicBezTo>
                <a:cubicBezTo>
                  <a:pt x="5721945" y="1902780"/>
                  <a:pt x="5723530" y="1905593"/>
                  <a:pt x="5721436" y="1910440"/>
                </a:cubicBezTo>
                <a:cubicBezTo>
                  <a:pt x="5712291" y="1922347"/>
                  <a:pt x="5720722" y="1928753"/>
                  <a:pt x="5727875" y="1935338"/>
                </a:cubicBezTo>
                <a:cubicBezTo>
                  <a:pt x="5748872" y="1950604"/>
                  <a:pt x="5772627" y="1954861"/>
                  <a:pt x="5796381" y="1959115"/>
                </a:cubicBezTo>
                <a:cubicBezTo>
                  <a:pt x="5834492" y="1964393"/>
                  <a:pt x="5873572" y="1966499"/>
                  <a:pt x="5908415" y="1990447"/>
                </a:cubicBezTo>
                <a:cubicBezTo>
                  <a:pt x="5919552" y="1997992"/>
                  <a:pt x="5931353" y="1999370"/>
                  <a:pt x="5943971" y="1996083"/>
                </a:cubicBezTo>
                <a:cubicBezTo>
                  <a:pt x="5954034" y="1993153"/>
                  <a:pt x="5963434" y="1996388"/>
                  <a:pt x="5970586" y="2002972"/>
                </a:cubicBezTo>
                <a:cubicBezTo>
                  <a:pt x="5984584" y="2013150"/>
                  <a:pt x="5999401" y="2018659"/>
                  <a:pt x="6016463" y="2020820"/>
                </a:cubicBezTo>
                <a:cubicBezTo>
                  <a:pt x="6032248" y="2023158"/>
                  <a:pt x="6048851" y="2020828"/>
                  <a:pt x="6064126" y="2030827"/>
                </a:cubicBezTo>
                <a:cubicBezTo>
                  <a:pt x="6077819" y="2038013"/>
                  <a:pt x="6091048" y="2040709"/>
                  <a:pt x="6103564" y="2023776"/>
                </a:cubicBezTo>
                <a:cubicBezTo>
                  <a:pt x="6107448" y="2049032"/>
                  <a:pt x="6121650" y="2048558"/>
                  <a:pt x="6137129" y="2047903"/>
                </a:cubicBezTo>
                <a:cubicBezTo>
                  <a:pt x="6148623" y="2046291"/>
                  <a:pt x="6160271" y="2046176"/>
                  <a:pt x="6170284" y="2055394"/>
                </a:cubicBezTo>
                <a:cubicBezTo>
                  <a:pt x="6184742" y="2070060"/>
                  <a:pt x="6200835" y="2075391"/>
                  <a:pt x="6218203" y="2080543"/>
                </a:cubicBezTo>
                <a:cubicBezTo>
                  <a:pt x="6248805" y="2088391"/>
                  <a:pt x="6280376" y="2093068"/>
                  <a:pt x="6309190" y="2108756"/>
                </a:cubicBezTo>
                <a:cubicBezTo>
                  <a:pt x="6332434" y="2120672"/>
                  <a:pt x="6356496" y="2127920"/>
                  <a:pt x="6382346" y="2127328"/>
                </a:cubicBezTo>
                <a:cubicBezTo>
                  <a:pt x="6390008" y="2126254"/>
                  <a:pt x="6395577" y="2130026"/>
                  <a:pt x="6399052" y="2138645"/>
                </a:cubicBezTo>
                <a:cubicBezTo>
                  <a:pt x="6412184" y="2165640"/>
                  <a:pt x="6413460" y="2165461"/>
                  <a:pt x="6440125" y="2160201"/>
                </a:cubicBezTo>
                <a:cubicBezTo>
                  <a:pt x="6442680" y="2159842"/>
                  <a:pt x="6445235" y="2159485"/>
                  <a:pt x="6449067" y="2158948"/>
                </a:cubicBezTo>
                <a:cubicBezTo>
                  <a:pt x="6446154" y="2168461"/>
                  <a:pt x="6443243" y="2177977"/>
                  <a:pt x="6440180" y="2185995"/>
                </a:cubicBezTo>
                <a:cubicBezTo>
                  <a:pt x="6436604" y="2201674"/>
                  <a:pt x="6427001" y="2209092"/>
                  <a:pt x="6414077" y="2209389"/>
                </a:cubicBezTo>
                <a:cubicBezTo>
                  <a:pt x="6406415" y="2210463"/>
                  <a:pt x="6399721" y="2208367"/>
                  <a:pt x="6392212" y="2210938"/>
                </a:cubicBezTo>
                <a:cubicBezTo>
                  <a:pt x="6379748" y="2215722"/>
                  <a:pt x="6375610" y="2213268"/>
                  <a:pt x="6371522" y="2198663"/>
                </a:cubicBezTo>
                <a:cubicBezTo>
                  <a:pt x="6370908" y="2192679"/>
                  <a:pt x="6370294" y="2186694"/>
                  <a:pt x="6369681" y="2180709"/>
                </a:cubicBezTo>
                <a:cubicBezTo>
                  <a:pt x="6370038" y="2171553"/>
                  <a:pt x="6366053" y="2170595"/>
                  <a:pt x="6359667" y="2171490"/>
                </a:cubicBezTo>
                <a:cubicBezTo>
                  <a:pt x="6345466" y="2171965"/>
                  <a:pt x="6336016" y="2180878"/>
                  <a:pt x="6328150" y="2192607"/>
                </a:cubicBezTo>
                <a:cubicBezTo>
                  <a:pt x="6325749" y="2194462"/>
                  <a:pt x="6324932" y="2199129"/>
                  <a:pt x="6320947" y="2198171"/>
                </a:cubicBezTo>
                <a:cubicBezTo>
                  <a:pt x="6318241" y="2197033"/>
                  <a:pt x="6317780" y="2192544"/>
                  <a:pt x="6316196" y="2189732"/>
                </a:cubicBezTo>
                <a:cubicBezTo>
                  <a:pt x="6315889" y="2186739"/>
                  <a:pt x="6315735" y="2185242"/>
                  <a:pt x="6315429" y="2182250"/>
                </a:cubicBezTo>
                <a:cubicBezTo>
                  <a:pt x="6314355" y="2171777"/>
                  <a:pt x="6310217" y="2169322"/>
                  <a:pt x="6302860" y="2173390"/>
                </a:cubicBezTo>
                <a:cubicBezTo>
                  <a:pt x="6295658" y="2178953"/>
                  <a:pt x="6291367" y="2175003"/>
                  <a:pt x="6286769" y="2168059"/>
                </a:cubicBezTo>
                <a:cubicBezTo>
                  <a:pt x="6282324" y="2162611"/>
                  <a:pt x="6282988" y="2156446"/>
                  <a:pt x="6286358" y="2151421"/>
                </a:cubicBezTo>
                <a:cubicBezTo>
                  <a:pt x="6289575" y="2144899"/>
                  <a:pt x="6296269" y="2146995"/>
                  <a:pt x="6301838" y="2150768"/>
                </a:cubicBezTo>
                <a:cubicBezTo>
                  <a:pt x="6305822" y="2151726"/>
                  <a:pt x="6308683" y="2154360"/>
                  <a:pt x="6311901" y="2147837"/>
                </a:cubicBezTo>
                <a:cubicBezTo>
                  <a:pt x="6315119" y="2141314"/>
                  <a:pt x="6312257" y="2138681"/>
                  <a:pt x="6309243" y="2134550"/>
                </a:cubicBezTo>
                <a:cubicBezTo>
                  <a:pt x="6302090" y="2127966"/>
                  <a:pt x="6279716" y="2137175"/>
                  <a:pt x="6278389" y="2149504"/>
                </a:cubicBezTo>
                <a:cubicBezTo>
                  <a:pt x="6275275" y="2169672"/>
                  <a:pt x="6263473" y="2168291"/>
                  <a:pt x="6251673" y="2166912"/>
                </a:cubicBezTo>
                <a:cubicBezTo>
                  <a:pt x="6226948" y="2165827"/>
                  <a:pt x="6202579" y="2155588"/>
                  <a:pt x="6178824" y="2151331"/>
                </a:cubicBezTo>
                <a:cubicBezTo>
                  <a:pt x="6172133" y="2149236"/>
                  <a:pt x="6171519" y="2143249"/>
                  <a:pt x="6173458" y="2136907"/>
                </a:cubicBezTo>
                <a:cubicBezTo>
                  <a:pt x="6175245" y="2129068"/>
                  <a:pt x="6177033" y="2121227"/>
                  <a:pt x="6177390" y="2112071"/>
                </a:cubicBezTo>
                <a:cubicBezTo>
                  <a:pt x="6176470" y="2103093"/>
                  <a:pt x="6171054" y="2100817"/>
                  <a:pt x="6165639" y="2098542"/>
                </a:cubicBezTo>
                <a:cubicBezTo>
                  <a:pt x="6161501" y="2096088"/>
                  <a:pt x="6160991" y="2103749"/>
                  <a:pt x="6158590" y="2105602"/>
                </a:cubicBezTo>
                <a:cubicBezTo>
                  <a:pt x="6153278" y="2116972"/>
                  <a:pt x="6146690" y="2128520"/>
                  <a:pt x="6141377" y="2139891"/>
                </a:cubicBezTo>
                <a:cubicBezTo>
                  <a:pt x="6139793" y="2137077"/>
                  <a:pt x="6139639" y="2135581"/>
                  <a:pt x="6139486" y="2134085"/>
                </a:cubicBezTo>
                <a:cubicBezTo>
                  <a:pt x="6136370" y="2116310"/>
                  <a:pt x="6136370" y="2116310"/>
                  <a:pt x="6123241" y="2127258"/>
                </a:cubicBezTo>
                <a:cubicBezTo>
                  <a:pt x="6118593" y="2132462"/>
                  <a:pt x="6117008" y="2129650"/>
                  <a:pt x="6115271" y="2125340"/>
                </a:cubicBezTo>
                <a:cubicBezTo>
                  <a:pt x="6110213" y="2113908"/>
                  <a:pt x="6102090" y="2110495"/>
                  <a:pt x="6093458" y="2114741"/>
                </a:cubicBezTo>
                <a:cubicBezTo>
                  <a:pt x="6080175" y="2124193"/>
                  <a:pt x="6065973" y="2124668"/>
                  <a:pt x="6051925" y="2126639"/>
                </a:cubicBezTo>
                <a:cubicBezTo>
                  <a:pt x="6044263" y="2127714"/>
                  <a:pt x="6040585" y="2129748"/>
                  <a:pt x="6046614" y="2138008"/>
                </a:cubicBezTo>
                <a:cubicBezTo>
                  <a:pt x="6051366" y="2146449"/>
                  <a:pt x="6050703" y="2152613"/>
                  <a:pt x="6042376" y="2159852"/>
                </a:cubicBezTo>
                <a:cubicBezTo>
                  <a:pt x="6054331" y="2162728"/>
                  <a:pt x="6066131" y="2164107"/>
                  <a:pt x="6076961" y="2168659"/>
                </a:cubicBezTo>
                <a:cubicBezTo>
                  <a:pt x="6087639" y="2171714"/>
                  <a:pt x="6098469" y="2176265"/>
                  <a:pt x="6107206" y="2185663"/>
                </a:cubicBezTo>
                <a:cubicBezTo>
                  <a:pt x="6091063" y="2192482"/>
                  <a:pt x="6091063" y="2192482"/>
                  <a:pt x="6065417" y="2182420"/>
                </a:cubicBezTo>
                <a:cubicBezTo>
                  <a:pt x="6049172" y="2175593"/>
                  <a:pt x="6041662" y="2178164"/>
                  <a:pt x="6034103" y="2192885"/>
                </a:cubicBezTo>
                <a:cubicBezTo>
                  <a:pt x="6026697" y="2209102"/>
                  <a:pt x="6026697" y="2209102"/>
                  <a:pt x="6017348" y="2193719"/>
                </a:cubicBezTo>
                <a:cubicBezTo>
                  <a:pt x="6017194" y="2192221"/>
                  <a:pt x="6015764" y="2190905"/>
                  <a:pt x="6015610" y="2189409"/>
                </a:cubicBezTo>
                <a:cubicBezTo>
                  <a:pt x="5993743" y="2153015"/>
                  <a:pt x="5975709" y="2154029"/>
                  <a:pt x="5954819" y="2190350"/>
                </a:cubicBezTo>
                <a:cubicBezTo>
                  <a:pt x="5947260" y="2205070"/>
                  <a:pt x="5935408" y="2215839"/>
                  <a:pt x="5921667" y="2220803"/>
                </a:cubicBezTo>
                <a:cubicBezTo>
                  <a:pt x="5906495" y="2224450"/>
                  <a:pt x="5893110" y="2220256"/>
                  <a:pt x="5878448" y="2216242"/>
                </a:cubicBezTo>
                <a:cubicBezTo>
                  <a:pt x="5860926" y="2209595"/>
                  <a:pt x="5842126" y="2203125"/>
                  <a:pt x="5823939" y="2202642"/>
                </a:cubicBezTo>
                <a:cubicBezTo>
                  <a:pt x="5809738" y="2203117"/>
                  <a:pt x="5795230" y="2200600"/>
                  <a:pt x="5782969" y="2194731"/>
                </a:cubicBezTo>
                <a:cubicBezTo>
                  <a:pt x="5773414" y="2190000"/>
                  <a:pt x="5761307" y="2185629"/>
                  <a:pt x="5751550" y="2191551"/>
                </a:cubicBezTo>
                <a:cubicBezTo>
                  <a:pt x="5739392" y="2199327"/>
                  <a:pt x="5732240" y="2192743"/>
                  <a:pt x="5724781" y="2183164"/>
                </a:cubicBezTo>
                <a:lnTo>
                  <a:pt x="5721864" y="2175534"/>
                </a:lnTo>
                <a:lnTo>
                  <a:pt x="5719633" y="2176664"/>
                </a:lnTo>
                <a:cubicBezTo>
                  <a:pt x="5715220" y="2182546"/>
                  <a:pt x="5722120" y="2182301"/>
                  <a:pt x="5724208" y="2184965"/>
                </a:cubicBezTo>
                <a:cubicBezTo>
                  <a:pt x="5724341" y="2185956"/>
                  <a:pt x="5725187" y="2185801"/>
                  <a:pt x="5725317" y="2186793"/>
                </a:cubicBezTo>
                <a:cubicBezTo>
                  <a:pt x="5727275" y="2188464"/>
                  <a:pt x="5728516" y="2191283"/>
                  <a:pt x="5727090" y="2193574"/>
                </a:cubicBezTo>
                <a:cubicBezTo>
                  <a:pt x="5725795" y="2196855"/>
                  <a:pt x="5724103" y="2197164"/>
                  <a:pt x="5721301" y="2195647"/>
                </a:cubicBezTo>
                <a:cubicBezTo>
                  <a:pt x="5710358" y="2191555"/>
                  <a:pt x="5701582" y="2197219"/>
                  <a:pt x="5696271" y="2209352"/>
                </a:cubicBezTo>
                <a:cubicBezTo>
                  <a:pt x="5694844" y="2211644"/>
                  <a:pt x="5691725" y="2214244"/>
                  <a:pt x="5692123" y="2217218"/>
                </a:cubicBezTo>
                <a:cubicBezTo>
                  <a:pt x="5693577" y="2228117"/>
                  <a:pt x="5704336" y="2237318"/>
                  <a:pt x="5712528" y="2233791"/>
                </a:cubicBezTo>
                <a:cubicBezTo>
                  <a:pt x="5728916" y="2226738"/>
                  <a:pt x="5745383" y="2226774"/>
                  <a:pt x="5762644" y="2232758"/>
                </a:cubicBezTo>
                <a:cubicBezTo>
                  <a:pt x="5768829" y="2233659"/>
                  <a:pt x="5775016" y="2234559"/>
                  <a:pt x="5779429" y="2228676"/>
                </a:cubicBezTo>
                <a:cubicBezTo>
                  <a:pt x="5783261" y="2224932"/>
                  <a:pt x="5785084" y="2225612"/>
                  <a:pt x="5786724" y="2231405"/>
                </a:cubicBezTo>
                <a:cubicBezTo>
                  <a:pt x="5788627" y="2239177"/>
                  <a:pt x="5793518" y="2243359"/>
                  <a:pt x="5800550" y="2244106"/>
                </a:cubicBezTo>
                <a:cubicBezTo>
                  <a:pt x="5807712" y="2245842"/>
                  <a:pt x="5815722" y="2247425"/>
                  <a:pt x="5823730" y="2249008"/>
                </a:cubicBezTo>
                <a:cubicBezTo>
                  <a:pt x="5830762" y="2249753"/>
                  <a:pt x="5834092" y="2255234"/>
                  <a:pt x="5834305" y="2263318"/>
                </a:cubicBezTo>
                <a:cubicBezTo>
                  <a:pt x="5834436" y="2264309"/>
                  <a:pt x="5834702" y="2266290"/>
                  <a:pt x="5834120" y="2268427"/>
                </a:cubicBezTo>
                <a:cubicBezTo>
                  <a:pt x="5834781" y="2273381"/>
                  <a:pt x="5837848" y="2276880"/>
                  <a:pt x="5842077" y="2276107"/>
                </a:cubicBezTo>
                <a:cubicBezTo>
                  <a:pt x="5845592" y="2276481"/>
                  <a:pt x="5844931" y="2271527"/>
                  <a:pt x="5844402" y="2267564"/>
                </a:cubicBezTo>
                <a:cubicBezTo>
                  <a:pt x="5844720" y="2263443"/>
                  <a:pt x="5844189" y="2259480"/>
                  <a:pt x="5849133" y="2257563"/>
                </a:cubicBezTo>
                <a:cubicBezTo>
                  <a:pt x="5856744" y="2256173"/>
                  <a:pt x="5864834" y="2264845"/>
                  <a:pt x="5864334" y="2274074"/>
                </a:cubicBezTo>
                <a:cubicBezTo>
                  <a:pt x="5864728" y="2277045"/>
                  <a:pt x="5863302" y="2279336"/>
                  <a:pt x="5865391" y="2282002"/>
                </a:cubicBezTo>
                <a:cubicBezTo>
                  <a:pt x="5867927" y="2281537"/>
                  <a:pt x="5867533" y="2278565"/>
                  <a:pt x="5869090" y="2277265"/>
                </a:cubicBezTo>
                <a:cubicBezTo>
                  <a:pt x="5872525" y="2270546"/>
                  <a:pt x="5875910" y="2269929"/>
                  <a:pt x="5880218" y="2276247"/>
                </a:cubicBezTo>
                <a:cubicBezTo>
                  <a:pt x="5885903" y="2286375"/>
                  <a:pt x="5893727" y="2293066"/>
                  <a:pt x="5901419" y="2298766"/>
                </a:cubicBezTo>
                <a:cubicBezTo>
                  <a:pt x="5910221" y="2306293"/>
                  <a:pt x="5918310" y="2314969"/>
                  <a:pt x="5921009" y="2328686"/>
                </a:cubicBezTo>
                <a:cubicBezTo>
                  <a:pt x="5922515" y="2333487"/>
                  <a:pt x="5925000" y="2339123"/>
                  <a:pt x="5929493" y="2340331"/>
                </a:cubicBezTo>
                <a:cubicBezTo>
                  <a:pt x="5947732" y="2347151"/>
                  <a:pt x="5955981" y="2370006"/>
                  <a:pt x="5973639" y="2378962"/>
                </a:cubicBezTo>
                <a:cubicBezTo>
                  <a:pt x="5978397" y="2382152"/>
                  <a:pt x="5978214" y="2387263"/>
                  <a:pt x="5977182" y="2392526"/>
                </a:cubicBezTo>
                <a:cubicBezTo>
                  <a:pt x="5975307" y="2397944"/>
                  <a:pt x="5970682" y="2395745"/>
                  <a:pt x="5967748" y="2393234"/>
                </a:cubicBezTo>
                <a:cubicBezTo>
                  <a:pt x="5962010" y="2389206"/>
                  <a:pt x="5957067" y="2391126"/>
                  <a:pt x="5952522" y="2396015"/>
                </a:cubicBezTo>
                <a:cubicBezTo>
                  <a:pt x="5947262" y="2402051"/>
                  <a:pt x="5940760" y="2405269"/>
                  <a:pt x="5933148" y="2406661"/>
                </a:cubicBezTo>
                <a:cubicBezTo>
                  <a:pt x="5920328" y="2407986"/>
                  <a:pt x="5912108" y="2398323"/>
                  <a:pt x="5913638" y="2383831"/>
                </a:cubicBezTo>
                <a:cubicBezTo>
                  <a:pt x="5914089" y="2380704"/>
                  <a:pt x="5914405" y="2376585"/>
                  <a:pt x="5914007" y="2373613"/>
                </a:cubicBezTo>
                <a:cubicBezTo>
                  <a:pt x="5913877" y="2372622"/>
                  <a:pt x="5914589" y="2371477"/>
                  <a:pt x="5914589" y="2371477"/>
                </a:cubicBezTo>
                <a:cubicBezTo>
                  <a:pt x="5913745" y="2371632"/>
                  <a:pt x="5913745" y="2371632"/>
                  <a:pt x="5913030" y="2372777"/>
                </a:cubicBezTo>
                <a:cubicBezTo>
                  <a:pt x="5909646" y="2373394"/>
                  <a:pt x="5907110" y="2373858"/>
                  <a:pt x="5903593" y="2373485"/>
                </a:cubicBezTo>
                <a:cubicBezTo>
                  <a:pt x="5886862" y="2371467"/>
                  <a:pt x="5882184" y="2375366"/>
                  <a:pt x="5879623" y="2395120"/>
                </a:cubicBezTo>
                <a:cubicBezTo>
                  <a:pt x="5879120" y="2404348"/>
                  <a:pt x="5874310" y="2407257"/>
                  <a:pt x="5866434" y="2406665"/>
                </a:cubicBezTo>
                <a:cubicBezTo>
                  <a:pt x="5860380" y="2406755"/>
                  <a:pt x="5856468" y="2403409"/>
                  <a:pt x="5852159" y="2397091"/>
                </a:cubicBezTo>
                <a:cubicBezTo>
                  <a:pt x="5840211" y="2378972"/>
                  <a:pt x="5824112" y="2368717"/>
                  <a:pt x="5803997" y="2367315"/>
                </a:cubicBezTo>
                <a:cubicBezTo>
                  <a:pt x="5787133" y="2364305"/>
                  <a:pt x="5787133" y="2364305"/>
                  <a:pt x="5793160" y="2383506"/>
                </a:cubicBezTo>
                <a:cubicBezTo>
                  <a:pt x="5796309" y="2394097"/>
                  <a:pt x="5795277" y="2399361"/>
                  <a:pt x="5788194" y="2404715"/>
                </a:cubicBezTo>
                <a:cubicBezTo>
                  <a:pt x="5783673" y="2390316"/>
                  <a:pt x="5780738" y="2387806"/>
                  <a:pt x="5767919" y="2389130"/>
                </a:cubicBezTo>
                <a:cubicBezTo>
                  <a:pt x="5759461" y="2390677"/>
                  <a:pt x="5750554" y="2395348"/>
                  <a:pt x="5743310" y="2386521"/>
                </a:cubicBezTo>
                <a:cubicBezTo>
                  <a:pt x="5743178" y="2385531"/>
                  <a:pt x="5742333" y="2385684"/>
                  <a:pt x="5741487" y="2385840"/>
                </a:cubicBezTo>
                <a:cubicBezTo>
                  <a:pt x="5731866" y="2391656"/>
                  <a:pt x="5727981" y="2401502"/>
                  <a:pt x="5728855" y="2414539"/>
                </a:cubicBezTo>
                <a:cubicBezTo>
                  <a:pt x="5729780" y="2421476"/>
                  <a:pt x="5730707" y="2428412"/>
                  <a:pt x="5724337" y="2432621"/>
                </a:cubicBezTo>
                <a:cubicBezTo>
                  <a:pt x="5723624" y="2433767"/>
                  <a:pt x="5721351" y="2436211"/>
                  <a:pt x="5720953" y="2433239"/>
                </a:cubicBezTo>
                <a:cubicBezTo>
                  <a:pt x="5719050" y="2425466"/>
                  <a:pt x="5712997" y="2425556"/>
                  <a:pt x="5707526" y="2423511"/>
                </a:cubicBezTo>
                <a:cubicBezTo>
                  <a:pt x="5701208" y="2421620"/>
                  <a:pt x="5697164" y="2417282"/>
                  <a:pt x="5696953" y="2409200"/>
                </a:cubicBezTo>
                <a:cubicBezTo>
                  <a:pt x="5696606" y="2400128"/>
                  <a:pt x="5692297" y="2393810"/>
                  <a:pt x="5685002" y="2391082"/>
                </a:cubicBezTo>
                <a:cubicBezTo>
                  <a:pt x="5678420" y="2387208"/>
                  <a:pt x="5672897" y="2391264"/>
                  <a:pt x="5667637" y="2397298"/>
                </a:cubicBezTo>
                <a:cubicBezTo>
                  <a:pt x="5663356" y="2404171"/>
                  <a:pt x="5661134" y="2400517"/>
                  <a:pt x="5660342" y="2394570"/>
                </a:cubicBezTo>
                <a:cubicBezTo>
                  <a:pt x="5659150" y="2385653"/>
                  <a:pt x="5654526" y="2383453"/>
                  <a:pt x="5648023" y="2386670"/>
                </a:cubicBezTo>
                <a:cubicBezTo>
                  <a:pt x="5646331" y="2386979"/>
                  <a:pt x="5644639" y="2387288"/>
                  <a:pt x="5643081" y="2388590"/>
                </a:cubicBezTo>
                <a:cubicBezTo>
                  <a:pt x="5635732" y="2391961"/>
                  <a:pt x="5629680" y="2392051"/>
                  <a:pt x="5624974" y="2382760"/>
                </a:cubicBezTo>
                <a:cubicBezTo>
                  <a:pt x="5619555" y="2374615"/>
                  <a:pt x="5611281" y="2371051"/>
                  <a:pt x="5603537" y="2371451"/>
                </a:cubicBezTo>
                <a:cubicBezTo>
                  <a:pt x="5597352" y="2370548"/>
                  <a:pt x="5590585" y="2371785"/>
                  <a:pt x="5593731" y="2382376"/>
                </a:cubicBezTo>
                <a:cubicBezTo>
                  <a:pt x="5594128" y="2385348"/>
                  <a:pt x="5593811" y="2389468"/>
                  <a:pt x="5593361" y="2392594"/>
                </a:cubicBezTo>
                <a:cubicBezTo>
                  <a:pt x="5594288" y="2399530"/>
                  <a:pt x="5592676" y="2406931"/>
                  <a:pt x="5596854" y="2412258"/>
                </a:cubicBezTo>
                <a:cubicBezTo>
                  <a:pt x="5607744" y="2422450"/>
                  <a:pt x="5608749" y="2436478"/>
                  <a:pt x="5610735" y="2451342"/>
                </a:cubicBezTo>
                <a:cubicBezTo>
                  <a:pt x="5604283" y="2448458"/>
                  <a:pt x="5597835" y="2445577"/>
                  <a:pt x="5591068" y="2446814"/>
                </a:cubicBezTo>
                <a:cubicBezTo>
                  <a:pt x="5582743" y="2449348"/>
                  <a:pt x="5574733" y="2447767"/>
                  <a:pt x="5567173" y="2443058"/>
                </a:cubicBezTo>
                <a:cubicBezTo>
                  <a:pt x="5560591" y="2439184"/>
                  <a:pt x="5553296" y="2436456"/>
                  <a:pt x="5546000" y="2433729"/>
                </a:cubicBezTo>
                <a:cubicBezTo>
                  <a:pt x="5524827" y="2424400"/>
                  <a:pt x="5502227" y="2417362"/>
                  <a:pt x="5482084" y="2402769"/>
                </a:cubicBezTo>
                <a:cubicBezTo>
                  <a:pt x="5477326" y="2399580"/>
                  <a:pt x="5475053" y="2402024"/>
                  <a:pt x="5474023" y="2407288"/>
                </a:cubicBezTo>
                <a:cubicBezTo>
                  <a:pt x="5473441" y="2409425"/>
                  <a:pt x="5473125" y="2413543"/>
                  <a:pt x="5469609" y="2413169"/>
                </a:cubicBezTo>
                <a:cubicBezTo>
                  <a:pt x="5466939" y="2412643"/>
                  <a:pt x="5466411" y="2408677"/>
                  <a:pt x="5466147" y="2406696"/>
                </a:cubicBezTo>
                <a:cubicBezTo>
                  <a:pt x="5464639" y="2401897"/>
                  <a:pt x="5463264" y="2398087"/>
                  <a:pt x="5459748" y="2397715"/>
                </a:cubicBezTo>
                <a:cubicBezTo>
                  <a:pt x="5455387" y="2397497"/>
                  <a:pt x="5451475" y="2394150"/>
                  <a:pt x="5447113" y="2393932"/>
                </a:cubicBezTo>
                <a:cubicBezTo>
                  <a:pt x="5440928" y="2393032"/>
                  <a:pt x="5439555" y="2389222"/>
                  <a:pt x="5441298" y="2382813"/>
                </a:cubicBezTo>
                <a:cubicBezTo>
                  <a:pt x="5446027" y="2372812"/>
                  <a:pt x="5438998" y="2372068"/>
                  <a:pt x="5433393" y="2369030"/>
                </a:cubicBezTo>
                <a:cubicBezTo>
                  <a:pt x="5425965" y="2365311"/>
                  <a:pt x="5427023" y="2373239"/>
                  <a:pt x="5425861" y="2377512"/>
                </a:cubicBezTo>
                <a:cubicBezTo>
                  <a:pt x="5425279" y="2379649"/>
                  <a:pt x="5425543" y="2381630"/>
                  <a:pt x="5423007" y="2382095"/>
                </a:cubicBezTo>
                <a:cubicBezTo>
                  <a:pt x="5420654" y="2377448"/>
                  <a:pt x="5417455" y="2372956"/>
                  <a:pt x="5415816" y="2367167"/>
                </a:cubicBezTo>
                <a:cubicBezTo>
                  <a:pt x="5413596" y="2363510"/>
                  <a:pt x="5410662" y="2361002"/>
                  <a:pt x="5407277" y="2361621"/>
                </a:cubicBezTo>
                <a:cubicBezTo>
                  <a:pt x="5403048" y="2362393"/>
                  <a:pt x="5403710" y="2367346"/>
                  <a:pt x="5403261" y="2370474"/>
                </a:cubicBezTo>
                <a:cubicBezTo>
                  <a:pt x="5399139" y="2391529"/>
                  <a:pt x="5389650" y="2398337"/>
                  <a:pt x="5371676" y="2393499"/>
                </a:cubicBezTo>
                <a:cubicBezTo>
                  <a:pt x="5368028" y="2392135"/>
                  <a:pt x="5364513" y="2391763"/>
                  <a:pt x="5361578" y="2389255"/>
                </a:cubicBezTo>
                <a:cubicBezTo>
                  <a:pt x="5346010" y="2382961"/>
                  <a:pt x="5332925" y="2382306"/>
                  <a:pt x="5323333" y="2401315"/>
                </a:cubicBezTo>
                <a:cubicBezTo>
                  <a:pt x="5323333" y="2401315"/>
                  <a:pt x="5322488" y="2401470"/>
                  <a:pt x="5322621" y="2402460"/>
                </a:cubicBezTo>
                <a:cubicBezTo>
                  <a:pt x="5318656" y="2405216"/>
                  <a:pt x="5315404" y="2406823"/>
                  <a:pt x="5310778" y="2404624"/>
                </a:cubicBezTo>
                <a:cubicBezTo>
                  <a:pt x="5308954" y="2403941"/>
                  <a:pt x="5306998" y="2402269"/>
                  <a:pt x="5307447" y="2399143"/>
                </a:cubicBezTo>
                <a:cubicBezTo>
                  <a:pt x="5307631" y="2394033"/>
                  <a:pt x="5311729" y="2392269"/>
                  <a:pt x="5314979" y="2390661"/>
                </a:cubicBezTo>
                <a:cubicBezTo>
                  <a:pt x="5317517" y="2390198"/>
                  <a:pt x="5320768" y="2388587"/>
                  <a:pt x="5320370" y="2385616"/>
                </a:cubicBezTo>
                <a:cubicBezTo>
                  <a:pt x="5320688" y="2381497"/>
                  <a:pt x="5316591" y="2383260"/>
                  <a:pt x="5314634" y="2381587"/>
                </a:cubicBezTo>
                <a:cubicBezTo>
                  <a:pt x="5310141" y="2380377"/>
                  <a:pt x="5305781" y="2380159"/>
                  <a:pt x="5301286" y="2378951"/>
                </a:cubicBezTo>
                <a:cubicBezTo>
                  <a:pt x="5295102" y="2378049"/>
                  <a:pt x="5289629" y="2376004"/>
                  <a:pt x="5285452" y="2370677"/>
                </a:cubicBezTo>
                <a:cubicBezTo>
                  <a:pt x="5282387" y="2367176"/>
                  <a:pt x="5279849" y="2367641"/>
                  <a:pt x="5275884" y="2370393"/>
                </a:cubicBezTo>
                <a:cubicBezTo>
                  <a:pt x="5264705" y="2377510"/>
                  <a:pt x="5256695" y="2375930"/>
                  <a:pt x="5247497" y="2365428"/>
                </a:cubicBezTo>
                <a:cubicBezTo>
                  <a:pt x="5242474" y="2360257"/>
                  <a:pt x="5239011" y="2353781"/>
                  <a:pt x="5234702" y="2347465"/>
                </a:cubicBezTo>
                <a:cubicBezTo>
                  <a:pt x="5229414" y="2340309"/>
                  <a:pt x="5222833" y="2336436"/>
                  <a:pt x="5214823" y="2334853"/>
                </a:cubicBezTo>
                <a:cubicBezTo>
                  <a:pt x="5205968" y="2333426"/>
                  <a:pt x="5202003" y="2336180"/>
                  <a:pt x="5199229" y="2347854"/>
                </a:cubicBezTo>
                <a:cubicBezTo>
                  <a:pt x="5196588" y="2360516"/>
                  <a:pt x="5190799" y="2362590"/>
                  <a:pt x="5180568" y="2357351"/>
                </a:cubicBezTo>
                <a:cubicBezTo>
                  <a:pt x="5176923" y="2355988"/>
                  <a:pt x="5174966" y="2354316"/>
                  <a:pt x="5170868" y="2356078"/>
                </a:cubicBezTo>
                <a:cubicBezTo>
                  <a:pt x="5161247" y="2361896"/>
                  <a:pt x="5161247" y="2361896"/>
                  <a:pt x="5159530" y="2349014"/>
                </a:cubicBezTo>
                <a:cubicBezTo>
                  <a:pt x="5160111" y="2346878"/>
                  <a:pt x="5159978" y="2345888"/>
                  <a:pt x="5158867" y="2344059"/>
                </a:cubicBezTo>
                <a:cubicBezTo>
                  <a:pt x="5157811" y="2336134"/>
                  <a:pt x="5154030" y="2333778"/>
                  <a:pt x="5147659" y="2337987"/>
                </a:cubicBezTo>
                <a:cubicBezTo>
                  <a:pt x="5142849" y="2340896"/>
                  <a:pt x="5138303" y="2345786"/>
                  <a:pt x="5133362" y="2347703"/>
                </a:cubicBezTo>
                <a:cubicBezTo>
                  <a:pt x="5112428" y="2359648"/>
                  <a:pt x="5087608" y="2348956"/>
                  <a:pt x="5079358" y="2326101"/>
                </a:cubicBezTo>
                <a:cubicBezTo>
                  <a:pt x="5076475" y="2317491"/>
                  <a:pt x="5078801" y="2308947"/>
                  <a:pt x="5077611" y="2300028"/>
                </a:cubicBezTo>
                <a:cubicBezTo>
                  <a:pt x="5076738" y="2286991"/>
                  <a:pt x="5071714" y="2281819"/>
                  <a:pt x="5061035" y="2279707"/>
                </a:cubicBezTo>
                <a:cubicBezTo>
                  <a:pt x="5055696" y="2278653"/>
                  <a:pt x="5050489" y="2278590"/>
                  <a:pt x="5045151" y="2277534"/>
                </a:cubicBezTo>
                <a:cubicBezTo>
                  <a:pt x="5034470" y="2275425"/>
                  <a:pt x="5028814" y="2278487"/>
                  <a:pt x="5026173" y="2291152"/>
                </a:cubicBezTo>
                <a:cubicBezTo>
                  <a:pt x="5023716" y="2298706"/>
                  <a:pt x="5021045" y="2298179"/>
                  <a:pt x="5016157" y="2293997"/>
                </a:cubicBezTo>
                <a:cubicBezTo>
                  <a:pt x="5005529" y="2285787"/>
                  <a:pt x="4999026" y="2289005"/>
                  <a:pt x="4995803" y="2303803"/>
                </a:cubicBezTo>
                <a:cubicBezTo>
                  <a:pt x="4995488" y="2307923"/>
                  <a:pt x="4996016" y="2311887"/>
                  <a:pt x="4999664" y="2313251"/>
                </a:cubicBezTo>
                <a:cubicBezTo>
                  <a:pt x="5004158" y="2314460"/>
                  <a:pt x="5004475" y="2310340"/>
                  <a:pt x="5004792" y="2306224"/>
                </a:cubicBezTo>
                <a:cubicBezTo>
                  <a:pt x="5004394" y="2303251"/>
                  <a:pt x="5005691" y="2299969"/>
                  <a:pt x="5009205" y="2300341"/>
                </a:cubicBezTo>
                <a:cubicBezTo>
                  <a:pt x="5012590" y="2299723"/>
                  <a:pt x="5015523" y="2302234"/>
                  <a:pt x="5015204" y="2306351"/>
                </a:cubicBezTo>
                <a:cubicBezTo>
                  <a:pt x="5015815" y="2317406"/>
                  <a:pt x="5018115" y="2328152"/>
                  <a:pt x="5018857" y="2340198"/>
                </a:cubicBezTo>
                <a:cubicBezTo>
                  <a:pt x="5015921" y="2337688"/>
                  <a:pt x="5014943" y="2336850"/>
                  <a:pt x="5013834" y="2335023"/>
                </a:cubicBezTo>
                <a:cubicBezTo>
                  <a:pt x="5007965" y="2330006"/>
                  <a:pt x="5001199" y="2331240"/>
                  <a:pt x="4995014" y="2330340"/>
                </a:cubicBezTo>
                <a:cubicBezTo>
                  <a:pt x="4991499" y="2329967"/>
                  <a:pt x="4991446" y="2336068"/>
                  <a:pt x="4989172" y="2338513"/>
                </a:cubicBezTo>
                <a:cubicBezTo>
                  <a:pt x="4985340" y="2342259"/>
                  <a:pt x="4981376" y="2345012"/>
                  <a:pt x="4975190" y="2344112"/>
                </a:cubicBezTo>
                <a:cubicBezTo>
                  <a:pt x="4969984" y="2344048"/>
                  <a:pt x="4964063" y="2345130"/>
                  <a:pt x="4957878" y="2344231"/>
                </a:cubicBezTo>
                <a:cubicBezTo>
                  <a:pt x="4961341" y="2350704"/>
                  <a:pt x="4969482" y="2353276"/>
                  <a:pt x="4965201" y="2360149"/>
                </a:cubicBezTo>
                <a:cubicBezTo>
                  <a:pt x="4962479" y="2365721"/>
                  <a:pt x="4959442" y="2375412"/>
                  <a:pt x="4950638" y="2367884"/>
                </a:cubicBezTo>
                <a:cubicBezTo>
                  <a:pt x="4950638" y="2367884"/>
                  <a:pt x="4949078" y="2369184"/>
                  <a:pt x="4949210" y="2370174"/>
                </a:cubicBezTo>
                <a:cubicBezTo>
                  <a:pt x="4949025" y="2375284"/>
                  <a:pt x="4947997" y="2380547"/>
                  <a:pt x="4954048" y="2380456"/>
                </a:cubicBezTo>
                <a:cubicBezTo>
                  <a:pt x="4960947" y="2380213"/>
                  <a:pt x="4967398" y="2383094"/>
                  <a:pt x="4973000" y="2386130"/>
                </a:cubicBezTo>
                <a:cubicBezTo>
                  <a:pt x="4980298" y="2388859"/>
                  <a:pt x="4986087" y="2386785"/>
                  <a:pt x="4988542" y="2379231"/>
                </a:cubicBezTo>
                <a:cubicBezTo>
                  <a:pt x="4991846" y="2371523"/>
                  <a:pt x="4994647" y="2373041"/>
                  <a:pt x="4998560" y="2376388"/>
                </a:cubicBezTo>
                <a:cubicBezTo>
                  <a:pt x="5006384" y="2383077"/>
                  <a:pt x="5012650" y="2391071"/>
                  <a:pt x="5021189" y="2396616"/>
                </a:cubicBezTo>
                <a:cubicBezTo>
                  <a:pt x="5025947" y="2399808"/>
                  <a:pt x="5029462" y="2400179"/>
                  <a:pt x="5034139" y="2396280"/>
                </a:cubicBezTo>
                <a:cubicBezTo>
                  <a:pt x="5037971" y="2392535"/>
                  <a:pt x="5040825" y="2387953"/>
                  <a:pt x="5046166" y="2389008"/>
                </a:cubicBezTo>
                <a:cubicBezTo>
                  <a:pt x="5051371" y="2389073"/>
                  <a:pt x="5053012" y="2394863"/>
                  <a:pt x="5056078" y="2398363"/>
                </a:cubicBezTo>
                <a:cubicBezTo>
                  <a:pt x="5062103" y="2385081"/>
                  <a:pt x="5062103" y="2385081"/>
                  <a:pt x="5073443" y="2392146"/>
                </a:cubicBezTo>
                <a:cubicBezTo>
                  <a:pt x="5078069" y="2394347"/>
                  <a:pt x="5082827" y="2397537"/>
                  <a:pt x="5088220" y="2392491"/>
                </a:cubicBezTo>
                <a:cubicBezTo>
                  <a:pt x="5100113" y="2384229"/>
                  <a:pt x="5102782" y="2384757"/>
                  <a:pt x="5111400" y="2397394"/>
                </a:cubicBezTo>
                <a:cubicBezTo>
                  <a:pt x="5115577" y="2402721"/>
                  <a:pt x="5119753" y="2408049"/>
                  <a:pt x="5124776" y="2413223"/>
                </a:cubicBezTo>
                <a:cubicBezTo>
                  <a:pt x="5136064" y="2426385"/>
                  <a:pt x="5140293" y="2425613"/>
                  <a:pt x="5148591" y="2409888"/>
                </a:cubicBezTo>
                <a:cubicBezTo>
                  <a:pt x="5150732" y="2406451"/>
                  <a:pt x="5151894" y="2402178"/>
                  <a:pt x="5154750" y="2397596"/>
                </a:cubicBezTo>
                <a:cubicBezTo>
                  <a:pt x="5157499" y="2405215"/>
                  <a:pt x="5159983" y="2410851"/>
                  <a:pt x="5162733" y="2418470"/>
                </a:cubicBezTo>
                <a:cubicBezTo>
                  <a:pt x="5164161" y="2416178"/>
                  <a:pt x="5164029" y="2415188"/>
                  <a:pt x="5164742" y="2414041"/>
                </a:cubicBezTo>
                <a:cubicBezTo>
                  <a:pt x="5169974" y="2394815"/>
                  <a:pt x="5178431" y="2393270"/>
                  <a:pt x="5189851" y="2407425"/>
                </a:cubicBezTo>
                <a:cubicBezTo>
                  <a:pt x="5191941" y="2410090"/>
                  <a:pt x="5194030" y="2412753"/>
                  <a:pt x="5196250" y="2416407"/>
                </a:cubicBezTo>
                <a:cubicBezTo>
                  <a:pt x="5197359" y="2418235"/>
                  <a:pt x="5198470" y="2420064"/>
                  <a:pt x="5197175" y="2423345"/>
                </a:cubicBezTo>
                <a:cubicBezTo>
                  <a:pt x="5191334" y="2431516"/>
                  <a:pt x="5197070" y="2435543"/>
                  <a:pt x="5201961" y="2439726"/>
                </a:cubicBezTo>
                <a:cubicBezTo>
                  <a:pt x="5216235" y="2449301"/>
                  <a:pt x="5232121" y="2451474"/>
                  <a:pt x="5248008" y="2453647"/>
                </a:cubicBezTo>
                <a:cubicBezTo>
                  <a:pt x="5273461" y="2456104"/>
                  <a:pt x="5299497" y="2456423"/>
                  <a:pt x="5323154" y="2471388"/>
                </a:cubicBezTo>
                <a:cubicBezTo>
                  <a:pt x="5330715" y="2476097"/>
                  <a:pt x="5338591" y="2476688"/>
                  <a:pt x="5346918" y="2474154"/>
                </a:cubicBezTo>
                <a:cubicBezTo>
                  <a:pt x="5353551" y="2471926"/>
                  <a:pt x="5359868" y="2473817"/>
                  <a:pt x="5364759" y="2478000"/>
                </a:cubicBezTo>
                <a:cubicBezTo>
                  <a:pt x="5374275" y="2484382"/>
                  <a:pt x="5384240" y="2487638"/>
                  <a:pt x="5395633" y="2488602"/>
                </a:cubicBezTo>
                <a:cubicBezTo>
                  <a:pt x="5406180" y="2489722"/>
                  <a:pt x="5417176" y="2487712"/>
                  <a:pt x="5427537" y="2493940"/>
                </a:cubicBezTo>
                <a:cubicBezTo>
                  <a:pt x="5436790" y="2498341"/>
                  <a:pt x="5445644" y="2499769"/>
                  <a:pt x="5453624" y="2488160"/>
                </a:cubicBezTo>
                <a:cubicBezTo>
                  <a:pt x="5456719" y="2504851"/>
                  <a:pt x="5466155" y="2504144"/>
                  <a:pt x="5476437" y="2503279"/>
                </a:cubicBezTo>
                <a:cubicBezTo>
                  <a:pt x="5484049" y="2501889"/>
                  <a:pt x="5491794" y="2501489"/>
                  <a:pt x="5498641" y="2507343"/>
                </a:cubicBezTo>
                <a:cubicBezTo>
                  <a:pt x="5508554" y="2516700"/>
                  <a:pt x="5519364" y="2519800"/>
                  <a:pt x="5531021" y="2522745"/>
                </a:cubicBezTo>
                <a:cubicBezTo>
                  <a:pt x="5551533" y="2527120"/>
                  <a:pt x="5572626" y="2529357"/>
                  <a:pt x="5592108" y="2538995"/>
                </a:cubicBezTo>
                <a:cubicBezTo>
                  <a:pt x="5607810" y="2546279"/>
                  <a:pt x="5623959" y="2550434"/>
                  <a:pt x="5641140" y="2549325"/>
                </a:cubicBezTo>
                <a:cubicBezTo>
                  <a:pt x="5646215" y="2548399"/>
                  <a:pt x="5649995" y="2550754"/>
                  <a:pt x="5652480" y="2556390"/>
                </a:cubicBezTo>
                <a:cubicBezTo>
                  <a:pt x="5661759" y="2573982"/>
                  <a:pt x="5662605" y="2573827"/>
                  <a:pt x="5680234" y="2569593"/>
                </a:cubicBezTo>
                <a:cubicBezTo>
                  <a:pt x="5681927" y="2569284"/>
                  <a:pt x="5683618" y="2568973"/>
                  <a:pt x="5686156" y="2568511"/>
                </a:cubicBezTo>
                <a:cubicBezTo>
                  <a:pt x="5684412" y="2574919"/>
                  <a:pt x="5682667" y="2581327"/>
                  <a:pt x="5680792" y="2586747"/>
                </a:cubicBezTo>
                <a:cubicBezTo>
                  <a:pt x="5678731" y="2597272"/>
                  <a:pt x="5672495" y="2602473"/>
                  <a:pt x="5663903" y="2603026"/>
                </a:cubicBezTo>
                <a:cubicBezTo>
                  <a:pt x="5658829" y="2603955"/>
                  <a:pt x="5654335" y="2602746"/>
                  <a:pt x="5649391" y="2604662"/>
                </a:cubicBezTo>
                <a:cubicBezTo>
                  <a:pt x="5641199" y="2608190"/>
                  <a:pt x="5638396" y="2606671"/>
                  <a:pt x="5635384" y="2597071"/>
                </a:cubicBezTo>
                <a:cubicBezTo>
                  <a:pt x="5634854" y="2593107"/>
                  <a:pt x="5634325" y="2589144"/>
                  <a:pt x="5633796" y="2585181"/>
                </a:cubicBezTo>
                <a:cubicBezTo>
                  <a:pt x="5633848" y="2579081"/>
                  <a:pt x="5631178" y="2578553"/>
                  <a:pt x="5626950" y="2579325"/>
                </a:cubicBezTo>
                <a:cubicBezTo>
                  <a:pt x="5617513" y="2580034"/>
                  <a:pt x="5611407" y="2586223"/>
                  <a:pt x="5606414" y="2594241"/>
                </a:cubicBezTo>
                <a:cubicBezTo>
                  <a:pt x="5604854" y="2595541"/>
                  <a:pt x="5604404" y="2598670"/>
                  <a:pt x="5601735" y="2598142"/>
                </a:cubicBezTo>
                <a:cubicBezTo>
                  <a:pt x="5599910" y="2597461"/>
                  <a:pt x="5599515" y="2594488"/>
                  <a:pt x="5598404" y="2592660"/>
                </a:cubicBezTo>
                <a:cubicBezTo>
                  <a:pt x="5598138" y="2590677"/>
                  <a:pt x="5598007" y="2589687"/>
                  <a:pt x="5597742" y="2587705"/>
                </a:cubicBezTo>
                <a:cubicBezTo>
                  <a:pt x="5596817" y="2580768"/>
                  <a:pt x="5594015" y="2579250"/>
                  <a:pt x="5589204" y="2582160"/>
                </a:cubicBezTo>
                <a:cubicBezTo>
                  <a:pt x="5584525" y="2586059"/>
                  <a:pt x="5581593" y="2583550"/>
                  <a:pt x="5578393" y="2579058"/>
                </a:cubicBezTo>
                <a:cubicBezTo>
                  <a:pt x="5575327" y="2575558"/>
                  <a:pt x="5575645" y="2571441"/>
                  <a:pt x="5577784" y="2568004"/>
                </a:cubicBezTo>
                <a:cubicBezTo>
                  <a:pt x="5579792" y="2563576"/>
                  <a:pt x="5584286" y="2564786"/>
                  <a:pt x="5588067" y="2567140"/>
                </a:cubicBezTo>
                <a:cubicBezTo>
                  <a:pt x="5590736" y="2567668"/>
                  <a:pt x="5592692" y="2569342"/>
                  <a:pt x="5594702" y="2564913"/>
                </a:cubicBezTo>
                <a:cubicBezTo>
                  <a:pt x="5596708" y="2560487"/>
                  <a:pt x="5594752" y="2558814"/>
                  <a:pt x="5592664" y="2556150"/>
                </a:cubicBezTo>
                <a:cubicBezTo>
                  <a:pt x="5587774" y="2551969"/>
                  <a:pt x="5573079" y="2558713"/>
                  <a:pt x="5572445" y="2566948"/>
                </a:cubicBezTo>
                <a:cubicBezTo>
                  <a:pt x="5570781" y="2580449"/>
                  <a:pt x="5562904" y="2579858"/>
                  <a:pt x="5555026" y="2579267"/>
                </a:cubicBezTo>
                <a:cubicBezTo>
                  <a:pt x="5538560" y="2579229"/>
                  <a:pt x="5522146" y="2573091"/>
                  <a:pt x="5506259" y="2570919"/>
                </a:cubicBezTo>
                <a:cubicBezTo>
                  <a:pt x="5501766" y="2569709"/>
                  <a:pt x="5501236" y="2565744"/>
                  <a:pt x="5502398" y="2561471"/>
                </a:cubicBezTo>
                <a:cubicBezTo>
                  <a:pt x="5503430" y="2556209"/>
                  <a:pt x="5504461" y="2550945"/>
                  <a:pt x="5504512" y="2544844"/>
                </a:cubicBezTo>
                <a:cubicBezTo>
                  <a:pt x="5503719" y="2538899"/>
                  <a:pt x="5500071" y="2537537"/>
                  <a:pt x="5496423" y="2536172"/>
                </a:cubicBezTo>
                <a:cubicBezTo>
                  <a:pt x="5493621" y="2534653"/>
                  <a:pt x="5493436" y="2539762"/>
                  <a:pt x="5491877" y="2541062"/>
                </a:cubicBezTo>
                <a:cubicBezTo>
                  <a:pt x="5488576" y="2548772"/>
                  <a:pt x="5484426" y="2556634"/>
                  <a:pt x="5481122" y="2564344"/>
                </a:cubicBezTo>
                <a:cubicBezTo>
                  <a:pt x="5480011" y="2562516"/>
                  <a:pt x="5479878" y="2561525"/>
                  <a:pt x="5479747" y="2560534"/>
                </a:cubicBezTo>
                <a:cubicBezTo>
                  <a:pt x="5477314" y="2548799"/>
                  <a:pt x="5477314" y="2548799"/>
                  <a:pt x="5468805" y="2556443"/>
                </a:cubicBezTo>
                <a:cubicBezTo>
                  <a:pt x="5465818" y="2560032"/>
                  <a:pt x="5464707" y="2558206"/>
                  <a:pt x="5463464" y="2555388"/>
                </a:cubicBezTo>
                <a:cubicBezTo>
                  <a:pt x="5459868" y="2547924"/>
                  <a:pt x="5454396" y="2545878"/>
                  <a:pt x="5448741" y="2548942"/>
                </a:cubicBezTo>
                <a:cubicBezTo>
                  <a:pt x="5440098" y="2555595"/>
                  <a:pt x="5430663" y="2556304"/>
                  <a:pt x="5421358" y="2558005"/>
                </a:cubicBezTo>
                <a:cubicBezTo>
                  <a:pt x="5416284" y="2558931"/>
                  <a:pt x="5413878" y="2560386"/>
                  <a:pt x="5418054" y="2565713"/>
                </a:cubicBezTo>
                <a:cubicBezTo>
                  <a:pt x="5421386" y="2571194"/>
                  <a:pt x="5421069" y="2575313"/>
                  <a:pt x="5415677" y="2580358"/>
                </a:cubicBezTo>
                <a:cubicBezTo>
                  <a:pt x="5423687" y="2581941"/>
                  <a:pt x="5431564" y="2582532"/>
                  <a:pt x="5438859" y="2585259"/>
                </a:cubicBezTo>
                <a:cubicBezTo>
                  <a:pt x="5446022" y="2586995"/>
                  <a:pt x="5453317" y="2589724"/>
                  <a:pt x="5459317" y="2595733"/>
                </a:cubicBezTo>
                <a:cubicBezTo>
                  <a:pt x="5448720" y="2600714"/>
                  <a:pt x="5448720" y="2600714"/>
                  <a:pt x="5431459" y="2594732"/>
                </a:cubicBezTo>
                <a:cubicBezTo>
                  <a:pt x="5420516" y="2590641"/>
                  <a:pt x="5415572" y="2592557"/>
                  <a:pt x="5410843" y="2602559"/>
                </a:cubicBezTo>
                <a:cubicBezTo>
                  <a:pt x="5406246" y="2613549"/>
                  <a:pt x="5406246" y="2613549"/>
                  <a:pt x="5399714" y="2603576"/>
                </a:cubicBezTo>
                <a:cubicBezTo>
                  <a:pt x="5399582" y="2602586"/>
                  <a:pt x="5398604" y="2601748"/>
                  <a:pt x="5398473" y="2600756"/>
                </a:cubicBezTo>
                <a:cubicBezTo>
                  <a:pt x="5383192" y="2577156"/>
                  <a:pt x="5371219" y="2578328"/>
                  <a:pt x="5358057" y="2603063"/>
                </a:cubicBezTo>
                <a:cubicBezTo>
                  <a:pt x="5353327" y="2613065"/>
                  <a:pt x="5345663" y="2620553"/>
                  <a:pt x="5336623" y="2624236"/>
                </a:cubicBezTo>
                <a:cubicBezTo>
                  <a:pt x="5326606" y="2627080"/>
                  <a:pt x="5317618" y="2624661"/>
                  <a:pt x="5307787" y="2622398"/>
                </a:cubicBezTo>
                <a:cubicBezTo>
                  <a:pt x="5295998" y="2618460"/>
                  <a:pt x="5283361" y="2614678"/>
                  <a:pt x="5271256" y="2614858"/>
                </a:cubicBezTo>
                <a:cubicBezTo>
                  <a:pt x="5261820" y="2615567"/>
                  <a:pt x="5252120" y="2614293"/>
                  <a:pt x="5243845" y="2610730"/>
                </a:cubicBezTo>
                <a:cubicBezTo>
                  <a:pt x="5237395" y="2607848"/>
                  <a:pt x="5229254" y="2605275"/>
                  <a:pt x="5222885" y="2609484"/>
                </a:cubicBezTo>
                <a:cubicBezTo>
                  <a:pt x="5214956" y="2614993"/>
                  <a:pt x="5210065" y="2610810"/>
                  <a:pt x="5204909" y="2604647"/>
                </a:cubicBezTo>
                <a:cubicBezTo>
                  <a:pt x="5195578" y="2593155"/>
                  <a:pt x="5189365" y="2579063"/>
                  <a:pt x="5187117" y="2562218"/>
                </a:cubicBezTo>
                <a:cubicBezTo>
                  <a:pt x="5186590" y="2558254"/>
                  <a:pt x="5186059" y="2554290"/>
                  <a:pt x="5180721" y="2553235"/>
                </a:cubicBezTo>
                <a:cubicBezTo>
                  <a:pt x="5175249" y="2551189"/>
                  <a:pt x="5174218" y="2556453"/>
                  <a:pt x="5172077" y="2559888"/>
                </a:cubicBezTo>
                <a:cubicBezTo>
                  <a:pt x="5170783" y="2563171"/>
                  <a:pt x="5169488" y="2566453"/>
                  <a:pt x="5168060" y="2568744"/>
                </a:cubicBezTo>
                <a:cubicBezTo>
                  <a:pt x="5162485" y="2578899"/>
                  <a:pt x="5153445" y="2582578"/>
                  <a:pt x="5144274" y="2585270"/>
                </a:cubicBezTo>
                <a:cubicBezTo>
                  <a:pt x="5136661" y="2586659"/>
                  <a:pt x="5135603" y="2578731"/>
                  <a:pt x="5131559" y="2574395"/>
                </a:cubicBezTo>
                <a:cubicBezTo>
                  <a:pt x="5128520" y="2584086"/>
                  <a:pt x="5122282" y="2589286"/>
                  <a:pt x="5114406" y="2588695"/>
                </a:cubicBezTo>
                <a:cubicBezTo>
                  <a:pt x="5104704" y="2587421"/>
                  <a:pt x="5095534" y="2590112"/>
                  <a:pt x="5086361" y="2592803"/>
                </a:cubicBezTo>
                <a:cubicBezTo>
                  <a:pt x="5067041" y="2597347"/>
                  <a:pt x="5047771" y="2595790"/>
                  <a:pt x="5031011" y="2580580"/>
                </a:cubicBezTo>
                <a:cubicBezTo>
                  <a:pt x="5028077" y="2578072"/>
                  <a:pt x="5025142" y="2575563"/>
                  <a:pt x="5022025" y="2578162"/>
                </a:cubicBezTo>
                <a:cubicBezTo>
                  <a:pt x="5015920" y="2584352"/>
                  <a:pt x="5009020" y="2584597"/>
                  <a:pt x="5002121" y="2584844"/>
                </a:cubicBezTo>
                <a:cubicBezTo>
                  <a:pt x="4999584" y="2585306"/>
                  <a:pt x="4998025" y="2586607"/>
                  <a:pt x="4996730" y="2589888"/>
                </a:cubicBezTo>
                <a:cubicBezTo>
                  <a:pt x="4995700" y="2595152"/>
                  <a:pt x="4992184" y="2594780"/>
                  <a:pt x="4988536" y="2593415"/>
                </a:cubicBezTo>
                <a:cubicBezTo>
                  <a:pt x="4984042" y="2592206"/>
                  <a:pt x="4978254" y="2594279"/>
                  <a:pt x="4976351" y="2586505"/>
                </a:cubicBezTo>
                <a:cubicBezTo>
                  <a:pt x="4975292" y="2578579"/>
                  <a:pt x="4970667" y="2576377"/>
                  <a:pt x="4965328" y="2575322"/>
                </a:cubicBezTo>
                <a:cubicBezTo>
                  <a:pt x="4960834" y="2574112"/>
                  <a:pt x="4955759" y="2575041"/>
                  <a:pt x="4953539" y="2571384"/>
                </a:cubicBezTo>
                <a:cubicBezTo>
                  <a:pt x="4948964" y="2563085"/>
                  <a:pt x="4943308" y="2566148"/>
                  <a:pt x="4936541" y="2567385"/>
                </a:cubicBezTo>
                <a:cubicBezTo>
                  <a:pt x="4934137" y="2568839"/>
                  <a:pt x="4931467" y="2568311"/>
                  <a:pt x="4928930" y="2568776"/>
                </a:cubicBezTo>
                <a:cubicBezTo>
                  <a:pt x="4916956" y="2569947"/>
                  <a:pt x="4904718" y="2569137"/>
                  <a:pt x="4893009" y="2572291"/>
                </a:cubicBezTo>
                <a:cubicBezTo>
                  <a:pt x="4888066" y="2574208"/>
                  <a:pt x="4881299" y="2575445"/>
                  <a:pt x="4880139" y="2579719"/>
                </a:cubicBezTo>
                <a:cubicBezTo>
                  <a:pt x="4879239" y="2585973"/>
                  <a:pt x="4886402" y="2587710"/>
                  <a:pt x="4891029" y="2589909"/>
                </a:cubicBezTo>
                <a:cubicBezTo>
                  <a:pt x="4892007" y="2590746"/>
                  <a:pt x="4892986" y="2591583"/>
                  <a:pt x="4893829" y="2591427"/>
                </a:cubicBezTo>
                <a:cubicBezTo>
                  <a:pt x="4907973" y="2600010"/>
                  <a:pt x="4911119" y="2610603"/>
                  <a:pt x="4902952" y="2627319"/>
                </a:cubicBezTo>
                <a:cubicBezTo>
                  <a:pt x="4898777" y="2621993"/>
                  <a:pt x="4895048" y="2613536"/>
                  <a:pt x="4887754" y="2610810"/>
                </a:cubicBezTo>
                <a:cubicBezTo>
                  <a:pt x="4879611" y="2608236"/>
                  <a:pt x="4874486" y="2615263"/>
                  <a:pt x="4868115" y="2619472"/>
                </a:cubicBezTo>
                <a:cubicBezTo>
                  <a:pt x="4865842" y="2621916"/>
                  <a:pt x="4863171" y="2621390"/>
                  <a:pt x="4863356" y="2616281"/>
                </a:cubicBezTo>
                <a:cubicBezTo>
                  <a:pt x="4863938" y="2614145"/>
                  <a:pt x="4863674" y="2612162"/>
                  <a:pt x="4864254" y="2610027"/>
                </a:cubicBezTo>
                <a:cubicBezTo>
                  <a:pt x="4864704" y="2606900"/>
                  <a:pt x="4865153" y="2603771"/>
                  <a:pt x="4863064" y="2601107"/>
                </a:cubicBezTo>
                <a:cubicBezTo>
                  <a:pt x="4861953" y="2599281"/>
                  <a:pt x="4859813" y="2602718"/>
                  <a:pt x="4858122" y="2603026"/>
                </a:cubicBezTo>
                <a:cubicBezTo>
                  <a:pt x="4852598" y="2607080"/>
                  <a:pt x="4850509" y="2604417"/>
                  <a:pt x="4850563" y="2598317"/>
                </a:cubicBezTo>
                <a:cubicBezTo>
                  <a:pt x="4850297" y="2596333"/>
                  <a:pt x="4851725" y="2594042"/>
                  <a:pt x="4848922" y="2592525"/>
                </a:cubicBezTo>
                <a:cubicBezTo>
                  <a:pt x="4837453" y="2616951"/>
                  <a:pt x="4830952" y="2620170"/>
                  <a:pt x="4806527" y="2612451"/>
                </a:cubicBezTo>
                <a:cubicBezTo>
                  <a:pt x="4805681" y="2612605"/>
                  <a:pt x="4805681" y="2612605"/>
                  <a:pt x="4804703" y="2611767"/>
                </a:cubicBezTo>
                <a:cubicBezTo>
                  <a:pt x="4785619" y="2605103"/>
                  <a:pt x="4766218" y="2602557"/>
                  <a:pt x="4747161" y="2609084"/>
                </a:cubicBezTo>
                <a:cubicBezTo>
                  <a:pt x="4740527" y="2611309"/>
                  <a:pt x="4735900" y="2609109"/>
                  <a:pt x="4732570" y="2603627"/>
                </a:cubicBezTo>
                <a:cubicBezTo>
                  <a:pt x="4728260" y="2597309"/>
                  <a:pt x="4721811" y="2594427"/>
                  <a:pt x="4715759" y="2594518"/>
                </a:cubicBezTo>
                <a:cubicBezTo>
                  <a:pt x="4705212" y="2593400"/>
                  <a:pt x="4693951" y="2593425"/>
                  <a:pt x="4682956" y="2595433"/>
                </a:cubicBezTo>
                <a:cubicBezTo>
                  <a:pt x="4673652" y="2597133"/>
                  <a:pt x="4672490" y="2601406"/>
                  <a:pt x="4677196" y="2610696"/>
                </a:cubicBezTo>
                <a:cubicBezTo>
                  <a:pt x="4678436" y="2613515"/>
                  <a:pt x="4681239" y="2615034"/>
                  <a:pt x="4679099" y="2618471"/>
                </a:cubicBezTo>
                <a:cubicBezTo>
                  <a:pt x="4675398" y="2623207"/>
                  <a:pt x="4677038" y="2628996"/>
                  <a:pt x="4677832" y="2634943"/>
                </a:cubicBezTo>
                <a:cubicBezTo>
                  <a:pt x="4678229" y="2637915"/>
                  <a:pt x="4679603" y="2641725"/>
                  <a:pt x="4676352" y="2643334"/>
                </a:cubicBezTo>
                <a:cubicBezTo>
                  <a:pt x="4673101" y="2644941"/>
                  <a:pt x="4670880" y="2641288"/>
                  <a:pt x="4669639" y="2638469"/>
                </a:cubicBezTo>
                <a:cubicBezTo>
                  <a:pt x="4666042" y="2631005"/>
                  <a:pt x="4662579" y="2624533"/>
                  <a:pt x="4659117" y="2618060"/>
                </a:cubicBezTo>
                <a:cubicBezTo>
                  <a:pt x="4650234" y="2603441"/>
                  <a:pt x="4639025" y="2597368"/>
                  <a:pt x="4623934" y="2601140"/>
                </a:cubicBezTo>
                <a:cubicBezTo>
                  <a:pt x="4616321" y="2602530"/>
                  <a:pt x="4608842" y="2604912"/>
                  <a:pt x="4601229" y="2606302"/>
                </a:cubicBezTo>
                <a:cubicBezTo>
                  <a:pt x="4592057" y="2608993"/>
                  <a:pt x="4586322" y="2604963"/>
                  <a:pt x="4582461" y="2595518"/>
                </a:cubicBezTo>
                <a:cubicBezTo>
                  <a:pt x="4581350" y="2593690"/>
                  <a:pt x="4581800" y="2590564"/>
                  <a:pt x="4579129" y="2590037"/>
                </a:cubicBezTo>
                <a:cubicBezTo>
                  <a:pt x="4576673" y="2597590"/>
                  <a:pt x="4573501" y="2606291"/>
                  <a:pt x="4571176" y="2614836"/>
                </a:cubicBezTo>
                <a:cubicBezTo>
                  <a:pt x="4567291" y="2624682"/>
                  <a:pt x="4567291" y="2624682"/>
                  <a:pt x="4561872" y="2616536"/>
                </a:cubicBezTo>
                <a:cubicBezTo>
                  <a:pt x="4557430" y="2609227"/>
                  <a:pt x="4552937" y="2608018"/>
                  <a:pt x="4546964" y="2615199"/>
                </a:cubicBezTo>
                <a:cubicBezTo>
                  <a:pt x="4541705" y="2621235"/>
                  <a:pt x="4535070" y="2623461"/>
                  <a:pt x="4527193" y="2622870"/>
                </a:cubicBezTo>
                <a:cubicBezTo>
                  <a:pt x="4515935" y="2622898"/>
                  <a:pt x="4504991" y="2618804"/>
                  <a:pt x="4494047" y="2614713"/>
                </a:cubicBezTo>
                <a:cubicBezTo>
                  <a:pt x="4483104" y="2610621"/>
                  <a:pt x="4479008" y="2612386"/>
                  <a:pt x="4472585" y="2622694"/>
                </a:cubicBezTo>
                <a:cubicBezTo>
                  <a:pt x="4465582" y="2635140"/>
                  <a:pt x="4456145" y="2635848"/>
                  <a:pt x="4448505" y="2624048"/>
                </a:cubicBezTo>
                <a:cubicBezTo>
                  <a:pt x="4441131" y="2614229"/>
                  <a:pt x="4441131" y="2614229"/>
                  <a:pt x="4434841" y="2625527"/>
                </a:cubicBezTo>
                <a:cubicBezTo>
                  <a:pt x="4433995" y="2625684"/>
                  <a:pt x="4434127" y="2626673"/>
                  <a:pt x="4433281" y="2626828"/>
                </a:cubicBezTo>
                <a:cubicBezTo>
                  <a:pt x="4430558" y="2632400"/>
                  <a:pt x="4427043" y="2632028"/>
                  <a:pt x="4423713" y="2626546"/>
                </a:cubicBezTo>
                <a:cubicBezTo>
                  <a:pt x="4422470" y="2623728"/>
                  <a:pt x="4421227" y="2620910"/>
                  <a:pt x="4419986" y="2618091"/>
                </a:cubicBezTo>
                <a:cubicBezTo>
                  <a:pt x="4415279" y="2608800"/>
                  <a:pt x="4408698" y="2604926"/>
                  <a:pt x="4400635" y="2609444"/>
                </a:cubicBezTo>
                <a:cubicBezTo>
                  <a:pt x="4386920" y="2617026"/>
                  <a:pt x="4372673" y="2620643"/>
                  <a:pt x="4360330" y="2632033"/>
                </a:cubicBezTo>
                <a:cubicBezTo>
                  <a:pt x="4356497" y="2635778"/>
                  <a:pt x="4351554" y="2637696"/>
                  <a:pt x="4349651" y="2629923"/>
                </a:cubicBezTo>
                <a:cubicBezTo>
                  <a:pt x="4347165" y="2624289"/>
                  <a:pt x="4343782" y="2624905"/>
                  <a:pt x="4340663" y="2627505"/>
                </a:cubicBezTo>
                <a:cubicBezTo>
                  <a:pt x="4334293" y="2631715"/>
                  <a:pt x="4326682" y="2633105"/>
                  <a:pt x="4319915" y="2634341"/>
                </a:cubicBezTo>
                <a:cubicBezTo>
                  <a:pt x="4308920" y="2636349"/>
                  <a:pt x="4305220" y="2641086"/>
                  <a:pt x="4304269" y="2653438"/>
                </a:cubicBezTo>
                <a:cubicBezTo>
                  <a:pt x="4304308" y="2656984"/>
                  <a:pt x="4303694" y="2658873"/>
                  <a:pt x="4302436" y="2659991"/>
                </a:cubicBezTo>
                <a:lnTo>
                  <a:pt x="4302244" y="2660056"/>
                </a:lnTo>
                <a:lnTo>
                  <a:pt x="4349990" y="2668957"/>
                </a:lnTo>
                <a:cubicBezTo>
                  <a:pt x="4353505" y="2669330"/>
                  <a:pt x="4358580" y="2668403"/>
                  <a:pt x="4359241" y="2673358"/>
                </a:cubicBezTo>
                <a:cubicBezTo>
                  <a:pt x="4360748" y="2678157"/>
                  <a:pt x="4356783" y="2680911"/>
                  <a:pt x="4354642" y="2684348"/>
                </a:cubicBezTo>
                <a:cubicBezTo>
                  <a:pt x="4352370" y="2686794"/>
                  <a:pt x="4349251" y="2689393"/>
                  <a:pt x="4351472" y="2693048"/>
                </a:cubicBezTo>
                <a:cubicBezTo>
                  <a:pt x="4352979" y="2697847"/>
                  <a:pt x="4356627" y="2699212"/>
                  <a:pt x="4360142" y="2699586"/>
                </a:cubicBezTo>
                <a:cubicBezTo>
                  <a:pt x="4362680" y="2699121"/>
                  <a:pt x="4365217" y="2698658"/>
                  <a:pt x="4367754" y="2698194"/>
                </a:cubicBezTo>
                <a:cubicBezTo>
                  <a:pt x="4379729" y="2697022"/>
                  <a:pt x="4387553" y="2703713"/>
                  <a:pt x="4389403" y="2717586"/>
                </a:cubicBezTo>
                <a:cubicBezTo>
                  <a:pt x="4390067" y="2722541"/>
                  <a:pt x="4390726" y="2727496"/>
                  <a:pt x="4389698" y="2732760"/>
                </a:cubicBezTo>
                <a:cubicBezTo>
                  <a:pt x="4389644" y="2738860"/>
                  <a:pt x="4393424" y="2741215"/>
                  <a:pt x="4398235" y="2738305"/>
                </a:cubicBezTo>
                <a:cubicBezTo>
                  <a:pt x="4407141" y="2733633"/>
                  <a:pt x="4410312" y="2724933"/>
                  <a:pt x="4407615" y="2711215"/>
                </a:cubicBezTo>
                <a:cubicBezTo>
                  <a:pt x="4414594" y="2718060"/>
                  <a:pt x="4419749" y="2724224"/>
                  <a:pt x="4423345" y="2731689"/>
                </a:cubicBezTo>
                <a:cubicBezTo>
                  <a:pt x="4426940" y="2739152"/>
                  <a:pt x="4426783" y="2757453"/>
                  <a:pt x="4421656" y="2764480"/>
                </a:cubicBezTo>
                <a:cubicBezTo>
                  <a:pt x="4414969" y="2772806"/>
                  <a:pt x="4406695" y="2769243"/>
                  <a:pt x="4400246" y="2766360"/>
                </a:cubicBezTo>
                <a:cubicBezTo>
                  <a:pt x="4390994" y="2761960"/>
                  <a:pt x="4381162" y="2759695"/>
                  <a:pt x="4371011" y="2761549"/>
                </a:cubicBezTo>
                <a:cubicBezTo>
                  <a:pt x="4365091" y="2762631"/>
                  <a:pt x="4358325" y="2763867"/>
                  <a:pt x="4351558" y="2765104"/>
                </a:cubicBezTo>
                <a:cubicBezTo>
                  <a:pt x="4323646" y="2770201"/>
                  <a:pt x="4295919" y="2770190"/>
                  <a:pt x="4270754" y="2750426"/>
                </a:cubicBezTo>
                <a:cubicBezTo>
                  <a:pt x="4261107" y="2743053"/>
                  <a:pt x="4256427" y="2746951"/>
                  <a:pt x="4253785" y="2759615"/>
                </a:cubicBezTo>
                <a:cubicBezTo>
                  <a:pt x="4253204" y="2761751"/>
                  <a:pt x="4255293" y="2764416"/>
                  <a:pt x="4252888" y="2765870"/>
                </a:cubicBezTo>
                <a:cubicBezTo>
                  <a:pt x="4250349" y="2766333"/>
                  <a:pt x="4248394" y="2764661"/>
                  <a:pt x="4247283" y="2762833"/>
                </a:cubicBezTo>
                <a:cubicBezTo>
                  <a:pt x="4246173" y="2761006"/>
                  <a:pt x="4245063" y="2759178"/>
                  <a:pt x="4244084" y="2758342"/>
                </a:cubicBezTo>
                <a:cubicBezTo>
                  <a:pt x="4240886" y="2753851"/>
                  <a:pt x="4236974" y="2750505"/>
                  <a:pt x="4233406" y="2756233"/>
                </a:cubicBezTo>
                <a:cubicBezTo>
                  <a:pt x="4228992" y="2762114"/>
                  <a:pt x="4235891" y="2761870"/>
                  <a:pt x="4237978" y="2764533"/>
                </a:cubicBezTo>
                <a:cubicBezTo>
                  <a:pt x="4238112" y="2765524"/>
                  <a:pt x="4238958" y="2765369"/>
                  <a:pt x="4239089" y="2766361"/>
                </a:cubicBezTo>
                <a:cubicBezTo>
                  <a:pt x="4241046" y="2768033"/>
                  <a:pt x="4242288" y="2770851"/>
                  <a:pt x="4240862" y="2773142"/>
                </a:cubicBezTo>
                <a:cubicBezTo>
                  <a:pt x="4239567" y="2776423"/>
                  <a:pt x="4237875" y="2776732"/>
                  <a:pt x="4235072" y="2775215"/>
                </a:cubicBezTo>
                <a:cubicBezTo>
                  <a:pt x="4224130" y="2771123"/>
                  <a:pt x="4215354" y="2776787"/>
                  <a:pt x="4210043" y="2788921"/>
                </a:cubicBezTo>
                <a:cubicBezTo>
                  <a:pt x="4208616" y="2791213"/>
                  <a:pt x="4205497" y="2793812"/>
                  <a:pt x="4205894" y="2796786"/>
                </a:cubicBezTo>
                <a:cubicBezTo>
                  <a:pt x="4207348" y="2807685"/>
                  <a:pt x="4218107" y="2816886"/>
                  <a:pt x="4226300" y="2813360"/>
                </a:cubicBezTo>
                <a:cubicBezTo>
                  <a:pt x="4242688" y="2806306"/>
                  <a:pt x="4259156" y="2806343"/>
                  <a:pt x="4276416" y="2812326"/>
                </a:cubicBezTo>
                <a:cubicBezTo>
                  <a:pt x="4282601" y="2813227"/>
                  <a:pt x="4288787" y="2814127"/>
                  <a:pt x="4293201" y="2808245"/>
                </a:cubicBezTo>
                <a:cubicBezTo>
                  <a:pt x="4297033" y="2804501"/>
                  <a:pt x="4298857" y="2805181"/>
                  <a:pt x="4300495" y="2810973"/>
                </a:cubicBezTo>
                <a:cubicBezTo>
                  <a:pt x="4302399" y="2818746"/>
                  <a:pt x="4307289" y="2822928"/>
                  <a:pt x="4314320" y="2823674"/>
                </a:cubicBezTo>
                <a:cubicBezTo>
                  <a:pt x="4321484" y="2825410"/>
                  <a:pt x="4329494" y="2826993"/>
                  <a:pt x="4337502" y="2828576"/>
                </a:cubicBezTo>
                <a:cubicBezTo>
                  <a:pt x="4344533" y="2829321"/>
                  <a:pt x="4347864" y="2834803"/>
                  <a:pt x="4348077" y="2842886"/>
                </a:cubicBezTo>
                <a:cubicBezTo>
                  <a:pt x="4348208" y="2843877"/>
                  <a:pt x="4348474" y="2845858"/>
                  <a:pt x="4347891" y="2847995"/>
                </a:cubicBezTo>
                <a:cubicBezTo>
                  <a:pt x="4348554" y="2852949"/>
                  <a:pt x="4351620" y="2856449"/>
                  <a:pt x="4355848" y="2855676"/>
                </a:cubicBezTo>
                <a:cubicBezTo>
                  <a:pt x="4359364" y="2856050"/>
                  <a:pt x="4358702" y="2851095"/>
                  <a:pt x="4358174" y="2847132"/>
                </a:cubicBezTo>
                <a:cubicBezTo>
                  <a:pt x="4358491" y="2843013"/>
                  <a:pt x="4357961" y="2839049"/>
                  <a:pt x="4362905" y="2837131"/>
                </a:cubicBezTo>
                <a:cubicBezTo>
                  <a:pt x="4370516" y="2835741"/>
                  <a:pt x="4378606" y="2844413"/>
                  <a:pt x="4378105" y="2853642"/>
                </a:cubicBezTo>
                <a:cubicBezTo>
                  <a:pt x="4378501" y="2856614"/>
                  <a:pt x="4377074" y="2858904"/>
                  <a:pt x="4379162" y="2861570"/>
                </a:cubicBezTo>
                <a:cubicBezTo>
                  <a:pt x="4381699" y="2861106"/>
                  <a:pt x="4381303" y="2858133"/>
                  <a:pt x="4382862" y="2856833"/>
                </a:cubicBezTo>
                <a:cubicBezTo>
                  <a:pt x="4386298" y="2850114"/>
                  <a:pt x="4389681" y="2849497"/>
                  <a:pt x="4393991" y="2855815"/>
                </a:cubicBezTo>
                <a:cubicBezTo>
                  <a:pt x="4399674" y="2865943"/>
                  <a:pt x="4407499" y="2872635"/>
                  <a:pt x="4415191" y="2878335"/>
                </a:cubicBezTo>
                <a:cubicBezTo>
                  <a:pt x="4423993" y="2885862"/>
                  <a:pt x="4432082" y="2894537"/>
                  <a:pt x="4434780" y="2908255"/>
                </a:cubicBezTo>
                <a:cubicBezTo>
                  <a:pt x="4436288" y="2913055"/>
                  <a:pt x="4438772" y="2918691"/>
                  <a:pt x="4443265" y="2919900"/>
                </a:cubicBezTo>
                <a:cubicBezTo>
                  <a:pt x="4461504" y="2926719"/>
                  <a:pt x="4469753" y="2949575"/>
                  <a:pt x="4487411" y="2958531"/>
                </a:cubicBezTo>
                <a:cubicBezTo>
                  <a:pt x="4492169" y="2961721"/>
                  <a:pt x="4491984" y="2966831"/>
                  <a:pt x="4490953" y="2972094"/>
                </a:cubicBezTo>
                <a:cubicBezTo>
                  <a:pt x="4489078" y="2977513"/>
                  <a:pt x="4484452" y="2975313"/>
                  <a:pt x="4481518" y="2972803"/>
                </a:cubicBezTo>
                <a:cubicBezTo>
                  <a:pt x="4475782" y="2968775"/>
                  <a:pt x="4470840" y="2970694"/>
                  <a:pt x="4466294" y="2975584"/>
                </a:cubicBezTo>
                <a:cubicBezTo>
                  <a:pt x="4461034" y="2981620"/>
                  <a:pt x="4454532" y="2984838"/>
                  <a:pt x="4446919" y="2986229"/>
                </a:cubicBezTo>
                <a:cubicBezTo>
                  <a:pt x="4434100" y="2987554"/>
                  <a:pt x="4425880" y="2977891"/>
                  <a:pt x="4427410" y="2963400"/>
                </a:cubicBezTo>
                <a:cubicBezTo>
                  <a:pt x="4427860" y="2960272"/>
                  <a:pt x="4428177" y="2956154"/>
                  <a:pt x="4427780" y="2953181"/>
                </a:cubicBezTo>
                <a:cubicBezTo>
                  <a:pt x="4427647" y="2952190"/>
                  <a:pt x="4428361" y="2951045"/>
                  <a:pt x="4428361" y="2951045"/>
                </a:cubicBezTo>
                <a:cubicBezTo>
                  <a:pt x="4427515" y="2951200"/>
                  <a:pt x="4427515" y="2951200"/>
                  <a:pt x="4426803" y="2952345"/>
                </a:cubicBezTo>
                <a:cubicBezTo>
                  <a:pt x="4423418" y="2952963"/>
                  <a:pt x="4420881" y="2953426"/>
                  <a:pt x="4417365" y="2953054"/>
                </a:cubicBezTo>
                <a:cubicBezTo>
                  <a:pt x="4400634" y="2951035"/>
                  <a:pt x="4395956" y="2954934"/>
                  <a:pt x="4393393" y="2974689"/>
                </a:cubicBezTo>
                <a:cubicBezTo>
                  <a:pt x="4392892" y="2983916"/>
                  <a:pt x="4388082" y="2986825"/>
                  <a:pt x="4380205" y="2986233"/>
                </a:cubicBezTo>
                <a:cubicBezTo>
                  <a:pt x="4374152" y="2986324"/>
                  <a:pt x="4370239" y="2982978"/>
                  <a:pt x="4365931" y="2976660"/>
                </a:cubicBezTo>
                <a:cubicBezTo>
                  <a:pt x="4353982" y="2958541"/>
                  <a:pt x="4337884" y="2948285"/>
                  <a:pt x="4317769" y="2946884"/>
                </a:cubicBezTo>
                <a:cubicBezTo>
                  <a:pt x="4300905" y="2943874"/>
                  <a:pt x="4300905" y="2943874"/>
                  <a:pt x="4306933" y="2963074"/>
                </a:cubicBezTo>
                <a:cubicBezTo>
                  <a:pt x="4310080" y="2973665"/>
                  <a:pt x="4309049" y="2978929"/>
                  <a:pt x="4301967" y="2984284"/>
                </a:cubicBezTo>
                <a:cubicBezTo>
                  <a:pt x="4297445" y="2969884"/>
                  <a:pt x="4294511" y="2967374"/>
                  <a:pt x="4281691" y="2968699"/>
                </a:cubicBezTo>
                <a:cubicBezTo>
                  <a:pt x="4273234" y="2970245"/>
                  <a:pt x="4264326" y="2974917"/>
                  <a:pt x="4257082" y="2966090"/>
                </a:cubicBezTo>
                <a:cubicBezTo>
                  <a:pt x="4256950" y="2965099"/>
                  <a:pt x="4256105" y="2965253"/>
                  <a:pt x="4255259" y="2965409"/>
                </a:cubicBezTo>
                <a:cubicBezTo>
                  <a:pt x="4245638" y="2971225"/>
                  <a:pt x="4241753" y="2981071"/>
                  <a:pt x="4242627" y="2994107"/>
                </a:cubicBezTo>
                <a:cubicBezTo>
                  <a:pt x="4243552" y="3001044"/>
                  <a:pt x="4244479" y="3007980"/>
                  <a:pt x="4238109" y="3012189"/>
                </a:cubicBezTo>
                <a:cubicBezTo>
                  <a:pt x="4237395" y="3013335"/>
                  <a:pt x="4235123" y="3015780"/>
                  <a:pt x="4234726" y="3012807"/>
                </a:cubicBezTo>
                <a:cubicBezTo>
                  <a:pt x="4232822" y="3005035"/>
                  <a:pt x="4226769" y="3005124"/>
                  <a:pt x="4221298" y="3003079"/>
                </a:cubicBezTo>
                <a:cubicBezTo>
                  <a:pt x="4214980" y="3001188"/>
                  <a:pt x="4210935" y="2996850"/>
                  <a:pt x="4210723" y="2988769"/>
                </a:cubicBezTo>
                <a:cubicBezTo>
                  <a:pt x="4210377" y="2979696"/>
                  <a:pt x="4206069" y="2973378"/>
                  <a:pt x="4198774" y="2970650"/>
                </a:cubicBezTo>
                <a:cubicBezTo>
                  <a:pt x="4192192" y="2966777"/>
                  <a:pt x="4186668" y="2970832"/>
                  <a:pt x="4181409" y="2976867"/>
                </a:cubicBezTo>
                <a:cubicBezTo>
                  <a:pt x="4177128" y="2983740"/>
                  <a:pt x="4174907" y="2980085"/>
                  <a:pt x="4174114" y="2974139"/>
                </a:cubicBezTo>
                <a:cubicBezTo>
                  <a:pt x="4172922" y="2965221"/>
                  <a:pt x="4168297" y="2963021"/>
                  <a:pt x="4161795" y="2966239"/>
                </a:cubicBezTo>
                <a:cubicBezTo>
                  <a:pt x="4160104" y="2966548"/>
                  <a:pt x="4158411" y="2966857"/>
                  <a:pt x="4156853" y="2968158"/>
                </a:cubicBezTo>
                <a:cubicBezTo>
                  <a:pt x="4149504" y="2971529"/>
                  <a:pt x="4143452" y="2971620"/>
                  <a:pt x="4138746" y="2962328"/>
                </a:cubicBezTo>
                <a:cubicBezTo>
                  <a:pt x="4133327" y="2954183"/>
                  <a:pt x="4125052" y="2950619"/>
                  <a:pt x="4117308" y="2951019"/>
                </a:cubicBezTo>
                <a:cubicBezTo>
                  <a:pt x="4111124" y="2950117"/>
                  <a:pt x="4104357" y="2951354"/>
                  <a:pt x="4107503" y="2961945"/>
                </a:cubicBezTo>
                <a:cubicBezTo>
                  <a:pt x="4107899" y="2964917"/>
                  <a:pt x="4107584" y="2969036"/>
                  <a:pt x="4107133" y="2972163"/>
                </a:cubicBezTo>
                <a:cubicBezTo>
                  <a:pt x="4108060" y="2979099"/>
                  <a:pt x="4106448" y="2986499"/>
                  <a:pt x="4110625" y="2991827"/>
                </a:cubicBezTo>
                <a:cubicBezTo>
                  <a:pt x="4121515" y="3002019"/>
                  <a:pt x="4122522" y="3016046"/>
                  <a:pt x="4124506" y="3030910"/>
                </a:cubicBezTo>
                <a:cubicBezTo>
                  <a:pt x="4118055" y="3028027"/>
                  <a:pt x="4111606" y="3025145"/>
                  <a:pt x="4104840" y="3026382"/>
                </a:cubicBezTo>
                <a:cubicBezTo>
                  <a:pt x="4096514" y="3028917"/>
                  <a:pt x="4088505" y="3027335"/>
                  <a:pt x="4080945" y="3022626"/>
                </a:cubicBezTo>
                <a:cubicBezTo>
                  <a:pt x="4074364" y="3018752"/>
                  <a:pt x="4067067" y="3016024"/>
                  <a:pt x="4059772" y="3013297"/>
                </a:cubicBezTo>
                <a:cubicBezTo>
                  <a:pt x="4038598" y="3003968"/>
                  <a:pt x="4015998" y="2996930"/>
                  <a:pt x="3995857" y="2982338"/>
                </a:cubicBezTo>
                <a:cubicBezTo>
                  <a:pt x="3991098" y="2979148"/>
                  <a:pt x="3988825" y="2981593"/>
                  <a:pt x="3987794" y="2986856"/>
                </a:cubicBezTo>
                <a:cubicBezTo>
                  <a:pt x="3987213" y="2988993"/>
                  <a:pt x="3986896" y="2993111"/>
                  <a:pt x="3983381" y="2992738"/>
                </a:cubicBezTo>
                <a:cubicBezTo>
                  <a:pt x="3980711" y="2992211"/>
                  <a:pt x="3980183" y="2988246"/>
                  <a:pt x="3979918" y="2986264"/>
                </a:cubicBezTo>
                <a:cubicBezTo>
                  <a:pt x="3978411" y="2981465"/>
                  <a:pt x="3977036" y="2977656"/>
                  <a:pt x="3973520" y="2977283"/>
                </a:cubicBezTo>
                <a:cubicBezTo>
                  <a:pt x="3969159" y="2977065"/>
                  <a:pt x="3965247" y="2973719"/>
                  <a:pt x="3960884" y="2973500"/>
                </a:cubicBezTo>
                <a:cubicBezTo>
                  <a:pt x="3954701" y="2972600"/>
                  <a:pt x="3953326" y="2968790"/>
                  <a:pt x="3955069" y="2962381"/>
                </a:cubicBezTo>
                <a:cubicBezTo>
                  <a:pt x="3959799" y="2952381"/>
                  <a:pt x="3952769" y="2951636"/>
                  <a:pt x="3947166" y="2948598"/>
                </a:cubicBezTo>
                <a:cubicBezTo>
                  <a:pt x="3939736" y="2944879"/>
                  <a:pt x="3940795" y="2952807"/>
                  <a:pt x="3939633" y="2957080"/>
                </a:cubicBezTo>
                <a:cubicBezTo>
                  <a:pt x="3939051" y="2959217"/>
                  <a:pt x="3939315" y="2961198"/>
                  <a:pt x="3936779" y="2961663"/>
                </a:cubicBezTo>
                <a:cubicBezTo>
                  <a:pt x="3934425" y="2957017"/>
                  <a:pt x="3931227" y="2952525"/>
                  <a:pt x="3929588" y="2946735"/>
                </a:cubicBezTo>
                <a:cubicBezTo>
                  <a:pt x="3927367" y="2943080"/>
                  <a:pt x="3924433" y="2940570"/>
                  <a:pt x="3921049" y="2941189"/>
                </a:cubicBezTo>
                <a:cubicBezTo>
                  <a:pt x="3916820" y="2941961"/>
                  <a:pt x="3917482" y="2946915"/>
                  <a:pt x="3917033" y="2950043"/>
                </a:cubicBezTo>
                <a:cubicBezTo>
                  <a:pt x="3912911" y="2971097"/>
                  <a:pt x="3903423" y="2977905"/>
                  <a:pt x="3885448" y="2973069"/>
                </a:cubicBezTo>
                <a:cubicBezTo>
                  <a:pt x="3881800" y="2971704"/>
                  <a:pt x="3878286" y="2971331"/>
                  <a:pt x="3875350" y="2968823"/>
                </a:cubicBezTo>
                <a:cubicBezTo>
                  <a:pt x="3859782" y="2962530"/>
                  <a:pt x="3846697" y="2961875"/>
                  <a:pt x="3837104" y="2980884"/>
                </a:cubicBezTo>
                <a:cubicBezTo>
                  <a:pt x="3837104" y="2980884"/>
                  <a:pt x="3836259" y="2981039"/>
                  <a:pt x="3836392" y="2982028"/>
                </a:cubicBezTo>
                <a:cubicBezTo>
                  <a:pt x="3832427" y="2984784"/>
                  <a:pt x="3829177" y="2986392"/>
                  <a:pt x="3824549" y="2984192"/>
                </a:cubicBezTo>
                <a:cubicBezTo>
                  <a:pt x="3822726" y="2983510"/>
                  <a:pt x="3820769" y="2981837"/>
                  <a:pt x="3821219" y="2978711"/>
                </a:cubicBezTo>
                <a:cubicBezTo>
                  <a:pt x="3821403" y="2973601"/>
                  <a:pt x="3825500" y="2971837"/>
                  <a:pt x="3828752" y="2970229"/>
                </a:cubicBezTo>
                <a:cubicBezTo>
                  <a:pt x="3831290" y="2969766"/>
                  <a:pt x="3834540" y="2968155"/>
                  <a:pt x="3834142" y="2965184"/>
                </a:cubicBezTo>
                <a:cubicBezTo>
                  <a:pt x="3834460" y="2961066"/>
                  <a:pt x="3830363" y="2962829"/>
                  <a:pt x="3828406" y="2961155"/>
                </a:cubicBezTo>
                <a:cubicBezTo>
                  <a:pt x="3823913" y="2959946"/>
                  <a:pt x="3819553" y="2959728"/>
                  <a:pt x="3815058" y="2958519"/>
                </a:cubicBezTo>
                <a:cubicBezTo>
                  <a:pt x="3808874" y="2957618"/>
                  <a:pt x="3803400" y="2955573"/>
                  <a:pt x="3799224" y="2950245"/>
                </a:cubicBezTo>
                <a:cubicBezTo>
                  <a:pt x="3796159" y="2946744"/>
                  <a:pt x="3793620" y="2947209"/>
                  <a:pt x="3789655" y="2949962"/>
                </a:cubicBezTo>
                <a:cubicBezTo>
                  <a:pt x="3778476" y="2957079"/>
                  <a:pt x="3770467" y="2955498"/>
                  <a:pt x="3761269" y="2944997"/>
                </a:cubicBezTo>
                <a:cubicBezTo>
                  <a:pt x="3756246" y="2939825"/>
                  <a:pt x="3752782" y="2933350"/>
                  <a:pt x="3748473" y="2927033"/>
                </a:cubicBezTo>
                <a:cubicBezTo>
                  <a:pt x="3743185" y="2919878"/>
                  <a:pt x="3736604" y="2916004"/>
                  <a:pt x="3728595" y="2914422"/>
                </a:cubicBezTo>
                <a:cubicBezTo>
                  <a:pt x="3719740" y="2912994"/>
                  <a:pt x="3715775" y="2915748"/>
                  <a:pt x="3713001" y="2927422"/>
                </a:cubicBezTo>
                <a:cubicBezTo>
                  <a:pt x="3710359" y="2940084"/>
                  <a:pt x="3704571" y="2942158"/>
                  <a:pt x="3694340" y="2936920"/>
                </a:cubicBezTo>
                <a:cubicBezTo>
                  <a:pt x="3690693" y="2935556"/>
                  <a:pt x="3688737" y="2933884"/>
                  <a:pt x="3684640" y="2935647"/>
                </a:cubicBezTo>
                <a:cubicBezTo>
                  <a:pt x="3675019" y="2941464"/>
                  <a:pt x="3675019" y="2941464"/>
                  <a:pt x="3673302" y="2928583"/>
                </a:cubicBezTo>
                <a:cubicBezTo>
                  <a:pt x="3673882" y="2926446"/>
                  <a:pt x="3673750" y="2925456"/>
                  <a:pt x="3672638" y="2923628"/>
                </a:cubicBezTo>
                <a:cubicBezTo>
                  <a:pt x="3671581" y="2915702"/>
                  <a:pt x="3667801" y="2913346"/>
                  <a:pt x="3661431" y="2917555"/>
                </a:cubicBezTo>
                <a:cubicBezTo>
                  <a:pt x="3656621" y="2920464"/>
                  <a:pt x="3652075" y="2925354"/>
                  <a:pt x="3647134" y="2927272"/>
                </a:cubicBezTo>
                <a:cubicBezTo>
                  <a:pt x="3626200" y="2939217"/>
                  <a:pt x="3601379" y="2928524"/>
                  <a:pt x="3593130" y="2905669"/>
                </a:cubicBezTo>
                <a:cubicBezTo>
                  <a:pt x="3590248" y="2897059"/>
                  <a:pt x="3592573" y="2888515"/>
                  <a:pt x="3591383" y="2879596"/>
                </a:cubicBezTo>
                <a:cubicBezTo>
                  <a:pt x="3590510" y="2866559"/>
                  <a:pt x="3585486" y="2861387"/>
                  <a:pt x="3574807" y="2859276"/>
                </a:cubicBezTo>
                <a:cubicBezTo>
                  <a:pt x="3569468" y="2858222"/>
                  <a:pt x="3564262" y="2858158"/>
                  <a:pt x="3558922" y="2857102"/>
                </a:cubicBezTo>
                <a:cubicBezTo>
                  <a:pt x="3548243" y="2854993"/>
                  <a:pt x="3542587" y="2858055"/>
                  <a:pt x="3539945" y="2870720"/>
                </a:cubicBezTo>
                <a:cubicBezTo>
                  <a:pt x="3537488" y="2878274"/>
                  <a:pt x="3534818" y="2877747"/>
                  <a:pt x="3529928" y="2873565"/>
                </a:cubicBezTo>
                <a:cubicBezTo>
                  <a:pt x="3519300" y="2865355"/>
                  <a:pt x="3512799" y="2868574"/>
                  <a:pt x="3509575" y="2883372"/>
                </a:cubicBezTo>
                <a:cubicBezTo>
                  <a:pt x="3509260" y="2887491"/>
                  <a:pt x="3509788" y="2891455"/>
                  <a:pt x="3513437" y="2892819"/>
                </a:cubicBezTo>
                <a:cubicBezTo>
                  <a:pt x="3517929" y="2894028"/>
                  <a:pt x="3518246" y="2889909"/>
                  <a:pt x="3518563" y="2885792"/>
                </a:cubicBezTo>
                <a:cubicBezTo>
                  <a:pt x="3518166" y="2882819"/>
                  <a:pt x="3519462" y="2879537"/>
                  <a:pt x="3522977" y="2879910"/>
                </a:cubicBezTo>
                <a:cubicBezTo>
                  <a:pt x="3526361" y="2879292"/>
                  <a:pt x="3529295" y="2881802"/>
                  <a:pt x="3528976" y="2885919"/>
                </a:cubicBezTo>
                <a:cubicBezTo>
                  <a:pt x="3529586" y="2896975"/>
                  <a:pt x="3531886" y="2907720"/>
                  <a:pt x="3532629" y="2919766"/>
                </a:cubicBezTo>
                <a:cubicBezTo>
                  <a:pt x="3529693" y="2917256"/>
                  <a:pt x="3528716" y="2916419"/>
                  <a:pt x="3527606" y="2914592"/>
                </a:cubicBezTo>
                <a:cubicBezTo>
                  <a:pt x="3521737" y="2909574"/>
                  <a:pt x="3514971" y="2910809"/>
                  <a:pt x="3508785" y="2909909"/>
                </a:cubicBezTo>
                <a:cubicBezTo>
                  <a:pt x="3505271" y="2909536"/>
                  <a:pt x="3505218" y="2915636"/>
                  <a:pt x="3502944" y="2918082"/>
                </a:cubicBezTo>
                <a:cubicBezTo>
                  <a:pt x="3499112" y="2921828"/>
                  <a:pt x="3495148" y="2924581"/>
                  <a:pt x="3488962" y="2923681"/>
                </a:cubicBezTo>
                <a:cubicBezTo>
                  <a:pt x="3483756" y="2923617"/>
                  <a:pt x="3477835" y="2924699"/>
                  <a:pt x="3471650" y="2923799"/>
                </a:cubicBezTo>
                <a:cubicBezTo>
                  <a:pt x="3475113" y="2930272"/>
                  <a:pt x="3483254" y="2932844"/>
                  <a:pt x="3478973" y="2939717"/>
                </a:cubicBezTo>
                <a:cubicBezTo>
                  <a:pt x="3476251" y="2945290"/>
                  <a:pt x="3473213" y="2954980"/>
                  <a:pt x="3464410" y="2947453"/>
                </a:cubicBezTo>
                <a:cubicBezTo>
                  <a:pt x="3464410" y="2947453"/>
                  <a:pt x="3462850" y="2948752"/>
                  <a:pt x="3462982" y="2949743"/>
                </a:cubicBezTo>
                <a:cubicBezTo>
                  <a:pt x="3462797" y="2954852"/>
                  <a:pt x="3461768" y="2960116"/>
                  <a:pt x="3467820" y="2960025"/>
                </a:cubicBezTo>
                <a:cubicBezTo>
                  <a:pt x="3474719" y="2959782"/>
                  <a:pt x="3481169" y="2962662"/>
                  <a:pt x="3486772" y="2965699"/>
                </a:cubicBezTo>
                <a:cubicBezTo>
                  <a:pt x="3494069" y="2968427"/>
                  <a:pt x="3499858" y="2966354"/>
                  <a:pt x="3502313" y="2958799"/>
                </a:cubicBezTo>
                <a:cubicBezTo>
                  <a:pt x="3505618" y="2951092"/>
                  <a:pt x="3508419" y="2952610"/>
                  <a:pt x="3512331" y="2955956"/>
                </a:cubicBezTo>
                <a:cubicBezTo>
                  <a:pt x="3520156" y="2962646"/>
                  <a:pt x="3526422" y="2970639"/>
                  <a:pt x="3534960" y="2976184"/>
                </a:cubicBezTo>
                <a:cubicBezTo>
                  <a:pt x="3539718" y="2979376"/>
                  <a:pt x="3543234" y="2979748"/>
                  <a:pt x="3547911" y="2975848"/>
                </a:cubicBezTo>
                <a:cubicBezTo>
                  <a:pt x="3551743" y="2972103"/>
                  <a:pt x="3554597" y="2967521"/>
                  <a:pt x="3559937" y="2968576"/>
                </a:cubicBezTo>
                <a:cubicBezTo>
                  <a:pt x="3565144" y="2968641"/>
                  <a:pt x="3566783" y="2974431"/>
                  <a:pt x="3569849" y="2977931"/>
                </a:cubicBezTo>
                <a:cubicBezTo>
                  <a:pt x="3575875" y="2964649"/>
                  <a:pt x="3575875" y="2964649"/>
                  <a:pt x="3587214" y="2971714"/>
                </a:cubicBezTo>
                <a:cubicBezTo>
                  <a:pt x="3591841" y="2973915"/>
                  <a:pt x="3596598" y="2977105"/>
                  <a:pt x="3601992" y="2972060"/>
                </a:cubicBezTo>
                <a:cubicBezTo>
                  <a:pt x="3613884" y="2963798"/>
                  <a:pt x="3616554" y="2964325"/>
                  <a:pt x="3625172" y="2976963"/>
                </a:cubicBezTo>
                <a:cubicBezTo>
                  <a:pt x="3629350" y="2982289"/>
                  <a:pt x="3633526" y="2987617"/>
                  <a:pt x="3638548" y="2992791"/>
                </a:cubicBezTo>
                <a:cubicBezTo>
                  <a:pt x="3649836" y="3005954"/>
                  <a:pt x="3654065" y="3005182"/>
                  <a:pt x="3662363" y="2989456"/>
                </a:cubicBezTo>
                <a:cubicBezTo>
                  <a:pt x="3664505" y="2986019"/>
                  <a:pt x="3665666" y="2981746"/>
                  <a:pt x="3668521" y="2977165"/>
                </a:cubicBezTo>
                <a:cubicBezTo>
                  <a:pt x="3671271" y="2984784"/>
                  <a:pt x="3673755" y="2990419"/>
                  <a:pt x="3676506" y="2998038"/>
                </a:cubicBezTo>
                <a:cubicBezTo>
                  <a:pt x="3677932" y="2995747"/>
                  <a:pt x="3677800" y="2994756"/>
                  <a:pt x="3678513" y="2993610"/>
                </a:cubicBezTo>
                <a:cubicBezTo>
                  <a:pt x="3683745" y="2974384"/>
                  <a:pt x="3692204" y="2972839"/>
                  <a:pt x="3703623" y="2986993"/>
                </a:cubicBezTo>
                <a:cubicBezTo>
                  <a:pt x="3705712" y="2989658"/>
                  <a:pt x="3707801" y="2992321"/>
                  <a:pt x="3710022" y="2995976"/>
                </a:cubicBezTo>
                <a:cubicBezTo>
                  <a:pt x="3711131" y="2997804"/>
                  <a:pt x="3712242" y="2999632"/>
                  <a:pt x="3710946" y="3002914"/>
                </a:cubicBezTo>
                <a:cubicBezTo>
                  <a:pt x="3705107" y="3011085"/>
                  <a:pt x="3710842" y="3015112"/>
                  <a:pt x="3715733" y="3019295"/>
                </a:cubicBezTo>
                <a:cubicBezTo>
                  <a:pt x="3730006" y="3028869"/>
                  <a:pt x="3745893" y="3031042"/>
                  <a:pt x="3761780" y="3033216"/>
                </a:cubicBezTo>
                <a:cubicBezTo>
                  <a:pt x="3787233" y="3035672"/>
                  <a:pt x="3813269" y="3035992"/>
                  <a:pt x="3836927" y="3050957"/>
                </a:cubicBezTo>
                <a:cubicBezTo>
                  <a:pt x="3844486" y="3055665"/>
                  <a:pt x="3852363" y="3056257"/>
                  <a:pt x="3860689" y="3053723"/>
                </a:cubicBezTo>
                <a:cubicBezTo>
                  <a:pt x="3867323" y="3051494"/>
                  <a:pt x="3873640" y="3053386"/>
                  <a:pt x="3878531" y="3057568"/>
                </a:cubicBezTo>
                <a:cubicBezTo>
                  <a:pt x="3888047" y="3063950"/>
                  <a:pt x="3898012" y="3067207"/>
                  <a:pt x="3909405" y="3068170"/>
                </a:cubicBezTo>
                <a:cubicBezTo>
                  <a:pt x="3919951" y="3069290"/>
                  <a:pt x="3930947" y="3067281"/>
                  <a:pt x="3941309" y="3073509"/>
                </a:cubicBezTo>
                <a:cubicBezTo>
                  <a:pt x="3950561" y="3077909"/>
                  <a:pt x="3959415" y="3079337"/>
                  <a:pt x="3967397" y="3067728"/>
                </a:cubicBezTo>
                <a:cubicBezTo>
                  <a:pt x="3970491" y="3084419"/>
                  <a:pt x="3979927" y="3083712"/>
                  <a:pt x="3990209" y="3082848"/>
                </a:cubicBezTo>
                <a:cubicBezTo>
                  <a:pt x="3997822" y="3081457"/>
                  <a:pt x="4005566" y="3081058"/>
                  <a:pt x="4012413" y="3086912"/>
                </a:cubicBezTo>
                <a:cubicBezTo>
                  <a:pt x="4022326" y="3096268"/>
                  <a:pt x="4033136" y="3099368"/>
                  <a:pt x="4044794" y="3102314"/>
                </a:cubicBezTo>
                <a:cubicBezTo>
                  <a:pt x="4065306" y="3106689"/>
                  <a:pt x="4086398" y="3108926"/>
                  <a:pt x="4105879" y="3118564"/>
                </a:cubicBezTo>
                <a:cubicBezTo>
                  <a:pt x="4121581" y="3125847"/>
                  <a:pt x="4137732" y="3130002"/>
                  <a:pt x="4154912" y="3128894"/>
                </a:cubicBezTo>
                <a:cubicBezTo>
                  <a:pt x="4159987" y="3127967"/>
                  <a:pt x="4163767" y="3130322"/>
                  <a:pt x="4166251" y="3135959"/>
                </a:cubicBezTo>
                <a:cubicBezTo>
                  <a:pt x="4175530" y="3153551"/>
                  <a:pt x="4176376" y="3153395"/>
                  <a:pt x="4194006" y="3149161"/>
                </a:cubicBezTo>
                <a:cubicBezTo>
                  <a:pt x="4195698" y="3148852"/>
                  <a:pt x="4197390" y="3148542"/>
                  <a:pt x="4199928" y="3148079"/>
                </a:cubicBezTo>
                <a:cubicBezTo>
                  <a:pt x="4198184" y="3154488"/>
                  <a:pt x="4196439" y="3160896"/>
                  <a:pt x="4194564" y="3166315"/>
                </a:cubicBezTo>
                <a:cubicBezTo>
                  <a:pt x="4192502" y="3176841"/>
                  <a:pt x="4186266" y="3182041"/>
                  <a:pt x="4177675" y="3182595"/>
                </a:cubicBezTo>
                <a:cubicBezTo>
                  <a:pt x="4172600" y="3183523"/>
                  <a:pt x="4168107" y="3182314"/>
                  <a:pt x="4163163" y="3184231"/>
                </a:cubicBezTo>
                <a:cubicBezTo>
                  <a:pt x="4154970" y="3187758"/>
                  <a:pt x="4152168" y="3186240"/>
                  <a:pt x="4149154" y="3176640"/>
                </a:cubicBezTo>
                <a:cubicBezTo>
                  <a:pt x="4148626" y="3172675"/>
                  <a:pt x="4148096" y="3168712"/>
                  <a:pt x="4147567" y="3164749"/>
                </a:cubicBezTo>
                <a:cubicBezTo>
                  <a:pt x="4147619" y="3158649"/>
                  <a:pt x="4144950" y="3158122"/>
                  <a:pt x="4140721" y="3158893"/>
                </a:cubicBezTo>
                <a:cubicBezTo>
                  <a:pt x="4131284" y="3159602"/>
                  <a:pt x="4125179" y="3165792"/>
                  <a:pt x="4120185" y="3173810"/>
                </a:cubicBezTo>
                <a:cubicBezTo>
                  <a:pt x="4118626" y="3175110"/>
                  <a:pt x="4118175" y="3178238"/>
                  <a:pt x="4115507" y="3177710"/>
                </a:cubicBezTo>
                <a:cubicBezTo>
                  <a:pt x="4113682" y="3177029"/>
                  <a:pt x="4113286" y="3174056"/>
                  <a:pt x="4112175" y="3172228"/>
                </a:cubicBezTo>
                <a:cubicBezTo>
                  <a:pt x="4111910" y="3170246"/>
                  <a:pt x="4111779" y="3169255"/>
                  <a:pt x="4111514" y="3167273"/>
                </a:cubicBezTo>
                <a:cubicBezTo>
                  <a:pt x="4110588" y="3160337"/>
                  <a:pt x="4107787" y="3158820"/>
                  <a:pt x="4102976" y="3161728"/>
                </a:cubicBezTo>
                <a:cubicBezTo>
                  <a:pt x="4098297" y="3165627"/>
                  <a:pt x="4095364" y="3163119"/>
                  <a:pt x="4092164" y="3158627"/>
                </a:cubicBezTo>
                <a:cubicBezTo>
                  <a:pt x="4089099" y="3155126"/>
                  <a:pt x="4089416" y="3151009"/>
                  <a:pt x="4091557" y="3147573"/>
                </a:cubicBezTo>
                <a:cubicBezTo>
                  <a:pt x="4093564" y="3143145"/>
                  <a:pt x="4098058" y="3144355"/>
                  <a:pt x="4101838" y="3146709"/>
                </a:cubicBezTo>
                <a:cubicBezTo>
                  <a:pt x="4104508" y="3147236"/>
                  <a:pt x="4106463" y="3148910"/>
                  <a:pt x="4108473" y="3144482"/>
                </a:cubicBezTo>
                <a:cubicBezTo>
                  <a:pt x="4110481" y="3140056"/>
                  <a:pt x="4108524" y="3138382"/>
                  <a:pt x="4106436" y="3135719"/>
                </a:cubicBezTo>
                <a:cubicBezTo>
                  <a:pt x="4101546" y="3131537"/>
                  <a:pt x="4086850" y="3138282"/>
                  <a:pt x="4086216" y="3146517"/>
                </a:cubicBezTo>
                <a:cubicBezTo>
                  <a:pt x="4084553" y="3160017"/>
                  <a:pt x="4076675" y="3159426"/>
                  <a:pt x="4068799" y="3158835"/>
                </a:cubicBezTo>
                <a:cubicBezTo>
                  <a:pt x="4052332" y="3158798"/>
                  <a:pt x="4035917" y="3152660"/>
                  <a:pt x="4020031" y="3150487"/>
                </a:cubicBezTo>
                <a:cubicBezTo>
                  <a:pt x="4015538" y="3149277"/>
                  <a:pt x="4015008" y="3145313"/>
                  <a:pt x="4016170" y="3141040"/>
                </a:cubicBezTo>
                <a:cubicBezTo>
                  <a:pt x="4017201" y="3135778"/>
                  <a:pt x="4018233" y="3130514"/>
                  <a:pt x="4018285" y="3124413"/>
                </a:cubicBezTo>
                <a:cubicBezTo>
                  <a:pt x="4017490" y="3118468"/>
                  <a:pt x="4013843" y="3117105"/>
                  <a:pt x="4010196" y="3115741"/>
                </a:cubicBezTo>
                <a:cubicBezTo>
                  <a:pt x="4007394" y="3114222"/>
                  <a:pt x="4007209" y="3119331"/>
                  <a:pt x="4005649" y="3120631"/>
                </a:cubicBezTo>
                <a:cubicBezTo>
                  <a:pt x="4002347" y="3128341"/>
                  <a:pt x="3998198" y="3136203"/>
                  <a:pt x="3994894" y="3143912"/>
                </a:cubicBezTo>
                <a:cubicBezTo>
                  <a:pt x="3993783" y="3142085"/>
                  <a:pt x="3993651" y="3141094"/>
                  <a:pt x="3993519" y="3140103"/>
                </a:cubicBezTo>
                <a:cubicBezTo>
                  <a:pt x="3991086" y="3128367"/>
                  <a:pt x="3991086" y="3128367"/>
                  <a:pt x="3982577" y="3136012"/>
                </a:cubicBezTo>
                <a:cubicBezTo>
                  <a:pt x="3979589" y="3139601"/>
                  <a:pt x="3978478" y="3137774"/>
                  <a:pt x="3977236" y="3134956"/>
                </a:cubicBezTo>
                <a:cubicBezTo>
                  <a:pt x="3973641" y="3127492"/>
                  <a:pt x="3968168" y="3125447"/>
                  <a:pt x="3962513" y="3128511"/>
                </a:cubicBezTo>
                <a:cubicBezTo>
                  <a:pt x="3953870" y="3135164"/>
                  <a:pt x="3944434" y="3135873"/>
                  <a:pt x="3935130" y="3137573"/>
                </a:cubicBezTo>
                <a:cubicBezTo>
                  <a:pt x="3930055" y="3138500"/>
                  <a:pt x="3927650" y="3139954"/>
                  <a:pt x="3931826" y="3145282"/>
                </a:cubicBezTo>
                <a:cubicBezTo>
                  <a:pt x="3935157" y="3150763"/>
                  <a:pt x="3934841" y="3154881"/>
                  <a:pt x="3929449" y="3159926"/>
                </a:cubicBezTo>
                <a:cubicBezTo>
                  <a:pt x="3937458" y="3161509"/>
                  <a:pt x="3945335" y="3162100"/>
                  <a:pt x="3952632" y="3164827"/>
                </a:cubicBezTo>
                <a:cubicBezTo>
                  <a:pt x="3959793" y="3166564"/>
                  <a:pt x="3967089" y="3169293"/>
                  <a:pt x="3973090" y="3175302"/>
                </a:cubicBezTo>
                <a:cubicBezTo>
                  <a:pt x="3962492" y="3180283"/>
                  <a:pt x="3962492" y="3180283"/>
                  <a:pt x="3945232" y="3174300"/>
                </a:cubicBezTo>
                <a:cubicBezTo>
                  <a:pt x="3934288" y="3170209"/>
                  <a:pt x="3929345" y="3172126"/>
                  <a:pt x="3924614" y="3182127"/>
                </a:cubicBezTo>
                <a:cubicBezTo>
                  <a:pt x="3920016" y="3193117"/>
                  <a:pt x="3920016" y="3193117"/>
                  <a:pt x="3913487" y="3183144"/>
                </a:cubicBezTo>
                <a:cubicBezTo>
                  <a:pt x="3913355" y="3182154"/>
                  <a:pt x="3912376" y="3181317"/>
                  <a:pt x="3912245" y="3180325"/>
                </a:cubicBezTo>
                <a:cubicBezTo>
                  <a:pt x="3896964" y="3156725"/>
                  <a:pt x="3884990" y="3157897"/>
                  <a:pt x="3871830" y="3182632"/>
                </a:cubicBezTo>
                <a:cubicBezTo>
                  <a:pt x="3867099" y="3192633"/>
                  <a:pt x="3859435" y="3200122"/>
                  <a:pt x="3850394" y="3203804"/>
                </a:cubicBezTo>
                <a:cubicBezTo>
                  <a:pt x="3840378" y="3206649"/>
                  <a:pt x="3831390" y="3204230"/>
                  <a:pt x="3821557" y="3201966"/>
                </a:cubicBezTo>
                <a:cubicBezTo>
                  <a:pt x="3809769" y="3198028"/>
                  <a:pt x="3797133" y="3194247"/>
                  <a:pt x="3785028" y="3194427"/>
                </a:cubicBezTo>
                <a:cubicBezTo>
                  <a:pt x="3775592" y="3195136"/>
                  <a:pt x="3765891" y="3193862"/>
                  <a:pt x="3757617" y="3190299"/>
                </a:cubicBezTo>
                <a:cubicBezTo>
                  <a:pt x="3751167" y="3187416"/>
                  <a:pt x="3743026" y="3184844"/>
                  <a:pt x="3736656" y="3189052"/>
                </a:cubicBezTo>
                <a:cubicBezTo>
                  <a:pt x="3728728" y="3194561"/>
                  <a:pt x="3723837" y="3190378"/>
                  <a:pt x="3718682" y="3184216"/>
                </a:cubicBezTo>
                <a:cubicBezTo>
                  <a:pt x="3709351" y="3172723"/>
                  <a:pt x="3703138" y="3158631"/>
                  <a:pt x="3700889" y="3141786"/>
                </a:cubicBezTo>
                <a:cubicBezTo>
                  <a:pt x="3700361" y="3137822"/>
                  <a:pt x="3699831" y="3133858"/>
                  <a:pt x="3694492" y="3132803"/>
                </a:cubicBezTo>
                <a:cubicBezTo>
                  <a:pt x="3689021" y="3130757"/>
                  <a:pt x="3687990" y="3136021"/>
                  <a:pt x="3685849" y="3139456"/>
                </a:cubicBezTo>
                <a:cubicBezTo>
                  <a:pt x="3684555" y="3142739"/>
                  <a:pt x="3683259" y="3146021"/>
                  <a:pt x="3681833" y="3148313"/>
                </a:cubicBezTo>
                <a:cubicBezTo>
                  <a:pt x="3676257" y="3158467"/>
                  <a:pt x="3667216" y="3162147"/>
                  <a:pt x="3658046" y="3164838"/>
                </a:cubicBezTo>
                <a:cubicBezTo>
                  <a:pt x="3650433" y="3166228"/>
                  <a:pt x="3649375" y="3158300"/>
                  <a:pt x="3645331" y="3153964"/>
                </a:cubicBezTo>
                <a:cubicBezTo>
                  <a:pt x="3642292" y="3163655"/>
                  <a:pt x="3636054" y="3168855"/>
                  <a:pt x="3628178" y="3168263"/>
                </a:cubicBezTo>
                <a:cubicBezTo>
                  <a:pt x="3618477" y="3166990"/>
                  <a:pt x="3609304" y="3169680"/>
                  <a:pt x="3600133" y="3172371"/>
                </a:cubicBezTo>
                <a:cubicBezTo>
                  <a:pt x="3580813" y="3176916"/>
                  <a:pt x="3561543" y="3175359"/>
                  <a:pt x="3544783" y="3160149"/>
                </a:cubicBezTo>
                <a:cubicBezTo>
                  <a:pt x="3541849" y="3157640"/>
                  <a:pt x="3538914" y="3155131"/>
                  <a:pt x="3535797" y="3157730"/>
                </a:cubicBezTo>
                <a:cubicBezTo>
                  <a:pt x="3529691" y="3163921"/>
                  <a:pt x="3522792" y="3164166"/>
                  <a:pt x="3515893" y="3164412"/>
                </a:cubicBezTo>
                <a:cubicBezTo>
                  <a:pt x="3513356" y="3164875"/>
                  <a:pt x="3511797" y="3166175"/>
                  <a:pt x="3510502" y="3169456"/>
                </a:cubicBezTo>
                <a:cubicBezTo>
                  <a:pt x="3509471" y="3174721"/>
                  <a:pt x="3505956" y="3174348"/>
                  <a:pt x="3502308" y="3172983"/>
                </a:cubicBezTo>
                <a:cubicBezTo>
                  <a:pt x="3497814" y="3171774"/>
                  <a:pt x="3492026" y="3173847"/>
                  <a:pt x="3490123" y="3166074"/>
                </a:cubicBezTo>
                <a:cubicBezTo>
                  <a:pt x="3489064" y="3158147"/>
                  <a:pt x="3484439" y="3155946"/>
                  <a:pt x="3479099" y="3154891"/>
                </a:cubicBezTo>
                <a:cubicBezTo>
                  <a:pt x="3474606" y="3153681"/>
                  <a:pt x="3469530" y="3154609"/>
                  <a:pt x="3467310" y="3150953"/>
                </a:cubicBezTo>
                <a:cubicBezTo>
                  <a:pt x="3462736" y="3142653"/>
                  <a:pt x="3457080" y="3145717"/>
                  <a:pt x="3450313" y="3146953"/>
                </a:cubicBezTo>
                <a:cubicBezTo>
                  <a:pt x="3447908" y="3148407"/>
                  <a:pt x="3445239" y="3147880"/>
                  <a:pt x="3442701" y="3148344"/>
                </a:cubicBezTo>
                <a:cubicBezTo>
                  <a:pt x="3430728" y="3149515"/>
                  <a:pt x="3418490" y="3148705"/>
                  <a:pt x="3406781" y="3151860"/>
                </a:cubicBezTo>
                <a:cubicBezTo>
                  <a:pt x="3401838" y="3153777"/>
                  <a:pt x="3395071" y="3155014"/>
                  <a:pt x="3393910" y="3159287"/>
                </a:cubicBezTo>
                <a:cubicBezTo>
                  <a:pt x="3393010" y="3165541"/>
                  <a:pt x="3400174" y="3167278"/>
                  <a:pt x="3404800" y="3169478"/>
                </a:cubicBezTo>
                <a:cubicBezTo>
                  <a:pt x="3405778" y="3170314"/>
                  <a:pt x="3406757" y="3171151"/>
                  <a:pt x="3407601" y="3170995"/>
                </a:cubicBezTo>
                <a:cubicBezTo>
                  <a:pt x="3421744" y="3179578"/>
                  <a:pt x="3424891" y="3190171"/>
                  <a:pt x="3416724" y="3206888"/>
                </a:cubicBezTo>
                <a:cubicBezTo>
                  <a:pt x="3412548" y="3201561"/>
                  <a:pt x="3408820" y="3193105"/>
                  <a:pt x="3401525" y="3190378"/>
                </a:cubicBezTo>
                <a:cubicBezTo>
                  <a:pt x="3393383" y="3187805"/>
                  <a:pt x="3388257" y="3194831"/>
                  <a:pt x="3381887" y="3199041"/>
                </a:cubicBezTo>
                <a:cubicBezTo>
                  <a:pt x="3379613" y="3201485"/>
                  <a:pt x="3376943" y="3200958"/>
                  <a:pt x="3377128" y="3195849"/>
                </a:cubicBezTo>
                <a:cubicBezTo>
                  <a:pt x="3377710" y="3193713"/>
                  <a:pt x="3377445" y="3191731"/>
                  <a:pt x="3378026" y="3189595"/>
                </a:cubicBezTo>
                <a:cubicBezTo>
                  <a:pt x="3378476" y="3186468"/>
                  <a:pt x="3378925" y="3183340"/>
                  <a:pt x="3376836" y="3180676"/>
                </a:cubicBezTo>
                <a:cubicBezTo>
                  <a:pt x="3375725" y="3178849"/>
                  <a:pt x="3373585" y="3182286"/>
                  <a:pt x="3371893" y="3182595"/>
                </a:cubicBezTo>
                <a:cubicBezTo>
                  <a:pt x="3366369" y="3186649"/>
                  <a:pt x="3364281" y="3183985"/>
                  <a:pt x="3364334" y="3177885"/>
                </a:cubicBezTo>
                <a:cubicBezTo>
                  <a:pt x="3364069" y="3175902"/>
                  <a:pt x="3365497" y="3173611"/>
                  <a:pt x="3362694" y="3172093"/>
                </a:cubicBezTo>
                <a:cubicBezTo>
                  <a:pt x="3351224" y="3196519"/>
                  <a:pt x="3344723" y="3199738"/>
                  <a:pt x="3320299" y="3192019"/>
                </a:cubicBezTo>
                <a:cubicBezTo>
                  <a:pt x="3319453" y="3192173"/>
                  <a:pt x="3319453" y="3192173"/>
                  <a:pt x="3318475" y="3191336"/>
                </a:cubicBezTo>
                <a:cubicBezTo>
                  <a:pt x="3299391" y="3184672"/>
                  <a:pt x="3279989" y="3182125"/>
                  <a:pt x="3260932" y="3188652"/>
                </a:cubicBezTo>
                <a:cubicBezTo>
                  <a:pt x="3254298" y="3190878"/>
                  <a:pt x="3249671" y="3188678"/>
                  <a:pt x="3246341" y="3183195"/>
                </a:cubicBezTo>
                <a:cubicBezTo>
                  <a:pt x="3242032" y="3176877"/>
                  <a:pt x="3235582" y="3173995"/>
                  <a:pt x="3229530" y="3174086"/>
                </a:cubicBezTo>
                <a:cubicBezTo>
                  <a:pt x="3218984" y="3172968"/>
                  <a:pt x="3207723" y="3172993"/>
                  <a:pt x="3196727" y="3175002"/>
                </a:cubicBezTo>
                <a:cubicBezTo>
                  <a:pt x="3187424" y="3176702"/>
                  <a:pt x="3186261" y="3180974"/>
                  <a:pt x="3190967" y="3190265"/>
                </a:cubicBezTo>
                <a:cubicBezTo>
                  <a:pt x="3192208" y="3193084"/>
                  <a:pt x="3195011" y="3194602"/>
                  <a:pt x="3192871" y="3198039"/>
                </a:cubicBezTo>
                <a:cubicBezTo>
                  <a:pt x="3189170" y="3202775"/>
                  <a:pt x="3190809" y="3208565"/>
                  <a:pt x="3191604" y="3214512"/>
                </a:cubicBezTo>
                <a:cubicBezTo>
                  <a:pt x="3192000" y="3217484"/>
                  <a:pt x="3193375" y="3221293"/>
                  <a:pt x="3190124" y="3222903"/>
                </a:cubicBezTo>
                <a:cubicBezTo>
                  <a:pt x="3186873" y="3224510"/>
                  <a:pt x="3184652" y="3220856"/>
                  <a:pt x="3183410" y="3218038"/>
                </a:cubicBezTo>
                <a:cubicBezTo>
                  <a:pt x="3179814" y="3210574"/>
                  <a:pt x="3176351" y="3204101"/>
                  <a:pt x="3172888" y="3197628"/>
                </a:cubicBezTo>
                <a:cubicBezTo>
                  <a:pt x="3164005" y="3183009"/>
                  <a:pt x="3152797" y="3176936"/>
                  <a:pt x="3137705" y="3180708"/>
                </a:cubicBezTo>
                <a:cubicBezTo>
                  <a:pt x="3130092" y="3182098"/>
                  <a:pt x="3122613" y="3184480"/>
                  <a:pt x="3115001" y="3185870"/>
                </a:cubicBezTo>
                <a:cubicBezTo>
                  <a:pt x="3105829" y="3188561"/>
                  <a:pt x="3100093" y="3184532"/>
                  <a:pt x="3096233" y="3175087"/>
                </a:cubicBezTo>
                <a:cubicBezTo>
                  <a:pt x="3095122" y="3173258"/>
                  <a:pt x="3095572" y="3170132"/>
                  <a:pt x="3092901" y="3169605"/>
                </a:cubicBezTo>
                <a:cubicBezTo>
                  <a:pt x="3090444" y="3177159"/>
                  <a:pt x="3087273" y="3185860"/>
                  <a:pt x="3084947" y="3194404"/>
                </a:cubicBezTo>
                <a:cubicBezTo>
                  <a:pt x="3081063" y="3204250"/>
                  <a:pt x="3081063" y="3204250"/>
                  <a:pt x="3075644" y="3196105"/>
                </a:cubicBezTo>
                <a:cubicBezTo>
                  <a:pt x="3071202" y="3188796"/>
                  <a:pt x="3066709" y="3187586"/>
                  <a:pt x="3060736" y="3194767"/>
                </a:cubicBezTo>
                <a:cubicBezTo>
                  <a:pt x="3055477" y="3200804"/>
                  <a:pt x="3048842" y="3203030"/>
                  <a:pt x="3040965" y="3202438"/>
                </a:cubicBezTo>
                <a:cubicBezTo>
                  <a:pt x="3029706" y="3202466"/>
                  <a:pt x="3018763" y="3198373"/>
                  <a:pt x="3007819" y="3194282"/>
                </a:cubicBezTo>
                <a:cubicBezTo>
                  <a:pt x="2996876" y="3190190"/>
                  <a:pt x="2992779" y="3191954"/>
                  <a:pt x="2986357" y="3202263"/>
                </a:cubicBezTo>
                <a:cubicBezTo>
                  <a:pt x="2979354" y="3214708"/>
                  <a:pt x="2969917" y="3215416"/>
                  <a:pt x="2962277" y="3203616"/>
                </a:cubicBezTo>
                <a:cubicBezTo>
                  <a:pt x="2954902" y="3193797"/>
                  <a:pt x="2954902" y="3193797"/>
                  <a:pt x="2948612" y="3205096"/>
                </a:cubicBezTo>
                <a:cubicBezTo>
                  <a:pt x="2947767" y="3205252"/>
                  <a:pt x="2947899" y="3206242"/>
                  <a:pt x="2947053" y="3206396"/>
                </a:cubicBezTo>
                <a:cubicBezTo>
                  <a:pt x="2944330" y="3211969"/>
                  <a:pt x="2940814" y="3211596"/>
                  <a:pt x="2937485" y="3206114"/>
                </a:cubicBezTo>
                <a:cubicBezTo>
                  <a:pt x="2936242" y="3203296"/>
                  <a:pt x="2934999" y="3200478"/>
                  <a:pt x="2933757" y="3197659"/>
                </a:cubicBezTo>
                <a:cubicBezTo>
                  <a:pt x="2929051" y="3188368"/>
                  <a:pt x="2922470" y="3184495"/>
                  <a:pt x="2914407" y="3189013"/>
                </a:cubicBezTo>
                <a:cubicBezTo>
                  <a:pt x="2900691" y="3196595"/>
                  <a:pt x="2886444" y="3200211"/>
                  <a:pt x="2874101" y="3211602"/>
                </a:cubicBezTo>
                <a:cubicBezTo>
                  <a:pt x="2870268" y="3215347"/>
                  <a:pt x="2865326" y="3217265"/>
                  <a:pt x="2863422" y="3209492"/>
                </a:cubicBezTo>
                <a:cubicBezTo>
                  <a:pt x="2860936" y="3203857"/>
                  <a:pt x="2857553" y="3204473"/>
                  <a:pt x="2854435" y="3207074"/>
                </a:cubicBezTo>
                <a:cubicBezTo>
                  <a:pt x="2848065" y="3211283"/>
                  <a:pt x="2840453" y="3212673"/>
                  <a:pt x="2833687" y="3213909"/>
                </a:cubicBezTo>
                <a:cubicBezTo>
                  <a:pt x="2822691" y="3215917"/>
                  <a:pt x="2818991" y="3220654"/>
                  <a:pt x="2818041" y="3233007"/>
                </a:cubicBezTo>
                <a:cubicBezTo>
                  <a:pt x="2818120" y="3240099"/>
                  <a:pt x="2815583" y="3240562"/>
                  <a:pt x="2810508" y="3241489"/>
                </a:cubicBezTo>
                <a:cubicBezTo>
                  <a:pt x="2804587" y="3242571"/>
                  <a:pt x="2797874" y="3237706"/>
                  <a:pt x="2792747" y="3244733"/>
                </a:cubicBezTo>
                <a:cubicBezTo>
                  <a:pt x="2788332" y="3250615"/>
                  <a:pt x="2792060" y="3259069"/>
                  <a:pt x="2790581" y="3267460"/>
                </a:cubicBezTo>
                <a:cubicBezTo>
                  <a:pt x="2785427" y="3261297"/>
                  <a:pt x="2782941" y="3255661"/>
                  <a:pt x="2782861" y="3248569"/>
                </a:cubicBezTo>
                <a:cubicBezTo>
                  <a:pt x="2782701" y="3234386"/>
                  <a:pt x="2794278" y="3230242"/>
                  <a:pt x="2800965" y="3221915"/>
                </a:cubicBezTo>
                <a:cubicBezTo>
                  <a:pt x="2785712" y="3211505"/>
                  <a:pt x="2777387" y="3214041"/>
                  <a:pt x="2770330" y="3232586"/>
                </a:cubicBezTo>
                <a:cubicBezTo>
                  <a:pt x="2769036" y="3235868"/>
                  <a:pt x="2766895" y="3239305"/>
                  <a:pt x="2765732" y="3243577"/>
                </a:cubicBezTo>
                <a:cubicBezTo>
                  <a:pt x="2762561" y="3252277"/>
                  <a:pt x="2759259" y="3259985"/>
                  <a:pt x="2751065" y="3263512"/>
                </a:cubicBezTo>
                <a:cubicBezTo>
                  <a:pt x="2747813" y="3265122"/>
                  <a:pt x="2748210" y="3268095"/>
                  <a:pt x="2747894" y="3272213"/>
                </a:cubicBezTo>
                <a:cubicBezTo>
                  <a:pt x="2746995" y="3278467"/>
                  <a:pt x="2748899" y="3286240"/>
                  <a:pt x="2744618" y="3293112"/>
                </a:cubicBezTo>
                <a:cubicBezTo>
                  <a:pt x="2743376" y="3290295"/>
                  <a:pt x="2742266" y="3288468"/>
                  <a:pt x="2741022" y="3285649"/>
                </a:cubicBezTo>
                <a:cubicBezTo>
                  <a:pt x="2734625" y="3276666"/>
                  <a:pt x="2729286" y="3275612"/>
                  <a:pt x="2721622" y="3283102"/>
                </a:cubicBezTo>
                <a:cubicBezTo>
                  <a:pt x="2714803" y="3290438"/>
                  <a:pt x="2706477" y="3292974"/>
                  <a:pt x="2697754" y="3292537"/>
                </a:cubicBezTo>
                <a:cubicBezTo>
                  <a:pt x="2691569" y="3291637"/>
                  <a:pt x="2685516" y="3291728"/>
                  <a:pt x="2678486" y="3290981"/>
                </a:cubicBezTo>
                <a:cubicBezTo>
                  <a:pt x="2659216" y="3289426"/>
                  <a:pt x="2639813" y="3286878"/>
                  <a:pt x="2621444" y="3279068"/>
                </a:cubicBezTo>
                <a:cubicBezTo>
                  <a:pt x="2614148" y="3276341"/>
                  <a:pt x="2612640" y="3271542"/>
                  <a:pt x="2615098" y="3263987"/>
                </a:cubicBezTo>
                <a:cubicBezTo>
                  <a:pt x="2617687" y="3257424"/>
                  <a:pt x="2621388" y="3252688"/>
                  <a:pt x="2625933" y="3247795"/>
                </a:cubicBezTo>
                <a:cubicBezTo>
                  <a:pt x="2630348" y="3241915"/>
                  <a:pt x="2636718" y="3237706"/>
                  <a:pt x="2640866" y="3229843"/>
                </a:cubicBezTo>
                <a:cubicBezTo>
                  <a:pt x="2612241" y="3236087"/>
                  <a:pt x="2585175" y="3241030"/>
                  <a:pt x="2567468" y="3270657"/>
                </a:cubicBezTo>
                <a:cubicBezTo>
                  <a:pt x="2565195" y="3273101"/>
                  <a:pt x="2562076" y="3275702"/>
                  <a:pt x="2558429" y="3274338"/>
                </a:cubicBezTo>
                <a:cubicBezTo>
                  <a:pt x="2554648" y="3271983"/>
                  <a:pt x="2551715" y="3269474"/>
                  <a:pt x="2550920" y="3263528"/>
                </a:cubicBezTo>
                <a:cubicBezTo>
                  <a:pt x="2550523" y="3260556"/>
                  <a:pt x="2551819" y="3257275"/>
                  <a:pt x="2553113" y="3253993"/>
                </a:cubicBezTo>
                <a:cubicBezTo>
                  <a:pt x="2556285" y="3245292"/>
                  <a:pt x="2562258" y="3238111"/>
                  <a:pt x="2564451" y="3228575"/>
                </a:cubicBezTo>
                <a:cubicBezTo>
                  <a:pt x="2566644" y="3219039"/>
                  <a:pt x="2562255" y="3205629"/>
                  <a:pt x="2555937" y="3203737"/>
                </a:cubicBezTo>
                <a:cubicBezTo>
                  <a:pt x="2548642" y="3201010"/>
                  <a:pt x="2544360" y="3207883"/>
                  <a:pt x="2539947" y="3213764"/>
                </a:cubicBezTo>
                <a:cubicBezTo>
                  <a:pt x="2536960" y="3217356"/>
                  <a:pt x="2537489" y="3221319"/>
                  <a:pt x="2537173" y="3225437"/>
                </a:cubicBezTo>
                <a:cubicBezTo>
                  <a:pt x="2537545" y="3247700"/>
                  <a:pt x="2531704" y="3255873"/>
                  <a:pt x="2512832" y="3257290"/>
                </a:cubicBezTo>
                <a:cubicBezTo>
                  <a:pt x="2504241" y="3257844"/>
                  <a:pt x="2496762" y="3260225"/>
                  <a:pt x="2489546" y="3264588"/>
                </a:cubicBezTo>
                <a:cubicBezTo>
                  <a:pt x="2469591" y="3277369"/>
                  <a:pt x="2449027" y="3279094"/>
                  <a:pt x="2429333" y="3261377"/>
                </a:cubicBezTo>
                <a:cubicBezTo>
                  <a:pt x="2419553" y="3253011"/>
                  <a:pt x="2419553" y="3253011"/>
                  <a:pt x="2414506" y="3267130"/>
                </a:cubicBezTo>
                <a:cubicBezTo>
                  <a:pt x="2410753" y="3277966"/>
                  <a:pt x="2396190" y="3285702"/>
                  <a:pt x="2391036" y="3279538"/>
                </a:cubicBezTo>
                <a:cubicBezTo>
                  <a:pt x="2382549" y="3267891"/>
                  <a:pt x="2373114" y="3268599"/>
                  <a:pt x="2362117" y="3270608"/>
                </a:cubicBezTo>
                <a:cubicBezTo>
                  <a:pt x="2356329" y="3272681"/>
                  <a:pt x="2349827" y="3275899"/>
                  <a:pt x="2343245" y="3272026"/>
                </a:cubicBezTo>
                <a:cubicBezTo>
                  <a:pt x="2335684" y="3267315"/>
                  <a:pt x="2332699" y="3270908"/>
                  <a:pt x="2330373" y="3279453"/>
                </a:cubicBezTo>
                <a:cubicBezTo>
                  <a:pt x="2329212" y="3283725"/>
                  <a:pt x="2328048" y="3287998"/>
                  <a:pt x="2323422" y="3285797"/>
                </a:cubicBezTo>
                <a:cubicBezTo>
                  <a:pt x="2319642" y="3283442"/>
                  <a:pt x="2316708" y="3280933"/>
                  <a:pt x="2318452" y="3274524"/>
                </a:cubicBezTo>
                <a:cubicBezTo>
                  <a:pt x="2319616" y="3270251"/>
                  <a:pt x="2321623" y="3265825"/>
                  <a:pt x="2322654" y="3260561"/>
                </a:cubicBezTo>
                <a:cubicBezTo>
                  <a:pt x="2326458" y="3243624"/>
                  <a:pt x="2316412" y="3233278"/>
                  <a:pt x="2302166" y="3236895"/>
                </a:cubicBezTo>
                <a:cubicBezTo>
                  <a:pt x="2298783" y="3237513"/>
                  <a:pt x="2295665" y="3240113"/>
                  <a:pt x="2292414" y="3241723"/>
                </a:cubicBezTo>
                <a:cubicBezTo>
                  <a:pt x="2289162" y="3243331"/>
                  <a:pt x="2285912" y="3244941"/>
                  <a:pt x="2282977" y="3242431"/>
                </a:cubicBezTo>
                <a:cubicBezTo>
                  <a:pt x="2267592" y="3231030"/>
                  <a:pt x="2253029" y="3238765"/>
                  <a:pt x="2239047" y="3244365"/>
                </a:cubicBezTo>
                <a:cubicBezTo>
                  <a:pt x="2237488" y="3245664"/>
                  <a:pt x="2235796" y="3245973"/>
                  <a:pt x="2237039" y="3248792"/>
                </a:cubicBezTo>
                <a:cubicBezTo>
                  <a:pt x="2238282" y="3251610"/>
                  <a:pt x="2238811" y="3255573"/>
                  <a:pt x="2241745" y="3258083"/>
                </a:cubicBezTo>
                <a:cubicBezTo>
                  <a:pt x="2243702" y="3259756"/>
                  <a:pt x="2244151" y="3256629"/>
                  <a:pt x="2244864" y="3255483"/>
                </a:cubicBezTo>
                <a:cubicBezTo>
                  <a:pt x="2251550" y="3247156"/>
                  <a:pt x="2258183" y="3244929"/>
                  <a:pt x="2265745" y="3249639"/>
                </a:cubicBezTo>
                <a:cubicBezTo>
                  <a:pt x="2274150" y="3254194"/>
                  <a:pt x="2278987" y="3264476"/>
                  <a:pt x="2277641" y="3273859"/>
                </a:cubicBezTo>
                <a:cubicBezTo>
                  <a:pt x="2277457" y="3278967"/>
                  <a:pt x="2275052" y="3280422"/>
                  <a:pt x="2271139" y="3277076"/>
                </a:cubicBezTo>
                <a:cubicBezTo>
                  <a:pt x="2264425" y="3272211"/>
                  <a:pt x="2261306" y="3274812"/>
                  <a:pt x="2256311" y="3282830"/>
                </a:cubicBezTo>
                <a:cubicBezTo>
                  <a:pt x="2250154" y="3295120"/>
                  <a:pt x="2232789" y="3301337"/>
                  <a:pt x="2225096" y="3295637"/>
                </a:cubicBezTo>
                <a:cubicBezTo>
                  <a:pt x="2219228" y="3290618"/>
                  <a:pt x="2214998" y="3291391"/>
                  <a:pt x="2210188" y="3294300"/>
                </a:cubicBezTo>
                <a:cubicBezTo>
                  <a:pt x="2203686" y="3297516"/>
                  <a:pt x="2196920" y="3298754"/>
                  <a:pt x="2191501" y="3290607"/>
                </a:cubicBezTo>
                <a:cubicBezTo>
                  <a:pt x="2188169" y="3285126"/>
                  <a:pt x="2183359" y="3288035"/>
                  <a:pt x="2179395" y="3290789"/>
                </a:cubicBezTo>
                <a:cubicBezTo>
                  <a:pt x="2175430" y="3293543"/>
                  <a:pt x="2171598" y="3297288"/>
                  <a:pt x="2167104" y="3296079"/>
                </a:cubicBezTo>
                <a:cubicBezTo>
                  <a:pt x="2161051" y="3296169"/>
                  <a:pt x="2162663" y="3288770"/>
                  <a:pt x="2158222" y="3281460"/>
                </a:cubicBezTo>
                <a:cubicBezTo>
                  <a:pt x="2156769" y="3303042"/>
                  <a:pt x="2139906" y="3300033"/>
                  <a:pt x="2130101" y="3310959"/>
                </a:cubicBezTo>
                <a:cubicBezTo>
                  <a:pt x="2131263" y="3306686"/>
                  <a:pt x="2131845" y="3304550"/>
                  <a:pt x="2132425" y="3302413"/>
                </a:cubicBezTo>
                <a:cubicBezTo>
                  <a:pt x="2135517" y="3286622"/>
                  <a:pt x="2131340" y="3281295"/>
                  <a:pt x="2117807" y="3283766"/>
                </a:cubicBezTo>
                <a:cubicBezTo>
                  <a:pt x="2108636" y="3286457"/>
                  <a:pt x="2100177" y="3288002"/>
                  <a:pt x="2090741" y="3288711"/>
                </a:cubicBezTo>
                <a:cubicBezTo>
                  <a:pt x="2075966" y="3288365"/>
                  <a:pt x="2061639" y="3284891"/>
                  <a:pt x="2048475" y="3277145"/>
                </a:cubicBezTo>
                <a:cubicBezTo>
                  <a:pt x="2038246" y="3271907"/>
                  <a:pt x="2034281" y="3274663"/>
                  <a:pt x="2032353" y="3286181"/>
                </a:cubicBezTo>
                <a:cubicBezTo>
                  <a:pt x="2031535" y="3299526"/>
                  <a:pt x="2026143" y="3304570"/>
                  <a:pt x="2014750" y="3303606"/>
                </a:cubicBezTo>
                <a:cubicBezTo>
                  <a:pt x="2007851" y="3303851"/>
                  <a:pt x="2000821" y="3303106"/>
                  <a:pt x="1993340" y="3305488"/>
                </a:cubicBezTo>
                <a:cubicBezTo>
                  <a:pt x="1989112" y="3306260"/>
                  <a:pt x="1984617" y="3305050"/>
                  <a:pt x="1981419" y="3300559"/>
                </a:cubicBezTo>
                <a:cubicBezTo>
                  <a:pt x="1980309" y="3298731"/>
                  <a:pt x="1980045" y="3296749"/>
                  <a:pt x="1977771" y="3299195"/>
                </a:cubicBezTo>
                <a:cubicBezTo>
                  <a:pt x="1968812" y="3309968"/>
                  <a:pt x="1956706" y="3310148"/>
                  <a:pt x="1945579" y="3311166"/>
                </a:cubicBezTo>
                <a:cubicBezTo>
                  <a:pt x="1934450" y="3312183"/>
                  <a:pt x="1924433" y="3315028"/>
                  <a:pt x="1917297" y="3326483"/>
                </a:cubicBezTo>
                <a:cubicBezTo>
                  <a:pt x="1914444" y="3331064"/>
                  <a:pt x="1911773" y="3330537"/>
                  <a:pt x="1908575" y="3326046"/>
                </a:cubicBezTo>
                <a:cubicBezTo>
                  <a:pt x="1902178" y="3317063"/>
                  <a:pt x="1901332" y="3317218"/>
                  <a:pt x="1895491" y="3325391"/>
                </a:cubicBezTo>
                <a:cubicBezTo>
                  <a:pt x="1885236" y="3339445"/>
                  <a:pt x="1873608" y="3349689"/>
                  <a:pt x="1856876" y="3347670"/>
                </a:cubicBezTo>
                <a:cubicBezTo>
                  <a:pt x="1851669" y="3347607"/>
                  <a:pt x="1845484" y="3346707"/>
                  <a:pt x="1839431" y="3346796"/>
                </a:cubicBezTo>
                <a:cubicBezTo>
                  <a:pt x="1834938" y="3345588"/>
                  <a:pt x="1829149" y="3347660"/>
                  <a:pt x="1829650" y="3338433"/>
                </a:cubicBezTo>
                <a:cubicBezTo>
                  <a:pt x="1829966" y="3334314"/>
                  <a:pt x="1825209" y="3331124"/>
                  <a:pt x="1822407" y="3329605"/>
                </a:cubicBezTo>
                <a:cubicBezTo>
                  <a:pt x="1811330" y="3324522"/>
                  <a:pt x="1799939" y="3323557"/>
                  <a:pt x="1788362" y="3327702"/>
                </a:cubicBezTo>
                <a:cubicBezTo>
                  <a:pt x="1778477" y="3331538"/>
                  <a:pt x="1778610" y="3332530"/>
                  <a:pt x="1781887" y="3344112"/>
                </a:cubicBezTo>
                <a:cubicBezTo>
                  <a:pt x="1784505" y="3350740"/>
                  <a:pt x="1784320" y="3355848"/>
                  <a:pt x="1779907" y="3361729"/>
                </a:cubicBezTo>
                <a:cubicBezTo>
                  <a:pt x="1780276" y="3351511"/>
                  <a:pt x="1775967" y="3345193"/>
                  <a:pt x="1768090" y="3344601"/>
                </a:cubicBezTo>
                <a:cubicBezTo>
                  <a:pt x="1756830" y="3344628"/>
                  <a:pt x="1746997" y="3342364"/>
                  <a:pt x="1746308" y="3324219"/>
                </a:cubicBezTo>
                <a:cubicBezTo>
                  <a:pt x="1742372" y="3340164"/>
                  <a:pt x="1733200" y="3342854"/>
                  <a:pt x="1721807" y="3341889"/>
                </a:cubicBezTo>
                <a:cubicBezTo>
                  <a:pt x="1716469" y="3340836"/>
                  <a:pt x="1712636" y="3344581"/>
                  <a:pt x="1708803" y="3348326"/>
                </a:cubicBezTo>
                <a:cubicBezTo>
                  <a:pt x="1698021" y="3358416"/>
                  <a:pt x="1690857" y="3356680"/>
                  <a:pt x="1686335" y="3342278"/>
                </a:cubicBezTo>
                <a:cubicBezTo>
                  <a:pt x="1683587" y="3334660"/>
                  <a:pt x="1681181" y="3336115"/>
                  <a:pt x="1678459" y="3341687"/>
                </a:cubicBezTo>
                <a:cubicBezTo>
                  <a:pt x="1674177" y="3348560"/>
                  <a:pt x="1669500" y="3352460"/>
                  <a:pt x="1661094" y="3347905"/>
                </a:cubicBezTo>
                <a:cubicBezTo>
                  <a:pt x="1663234" y="3344468"/>
                  <a:pt x="1665507" y="3342023"/>
                  <a:pt x="1666934" y="3339731"/>
                </a:cubicBezTo>
                <a:cubicBezTo>
                  <a:pt x="1670502" y="3334004"/>
                  <a:pt x="1669841" y="3329050"/>
                  <a:pt x="1664236" y="3326014"/>
                </a:cubicBezTo>
                <a:cubicBezTo>
                  <a:pt x="1659479" y="3322822"/>
                  <a:pt x="1656096" y="3323440"/>
                  <a:pt x="1654352" y="3329850"/>
                </a:cubicBezTo>
                <a:cubicBezTo>
                  <a:pt x="1649172" y="3342976"/>
                  <a:pt x="1639816" y="3350775"/>
                  <a:pt x="1631439" y="3359412"/>
                </a:cubicBezTo>
                <a:cubicBezTo>
                  <a:pt x="1625201" y="3364612"/>
                  <a:pt x="1618698" y="3367829"/>
                  <a:pt x="1610690" y="3366248"/>
                </a:cubicBezTo>
                <a:cubicBezTo>
                  <a:pt x="1602680" y="3364665"/>
                  <a:pt x="1595068" y="3366055"/>
                  <a:pt x="1587588" y="3368437"/>
                </a:cubicBezTo>
                <a:cubicBezTo>
                  <a:pt x="1579395" y="3371963"/>
                  <a:pt x="1570223" y="3374653"/>
                  <a:pt x="1562399" y="3367962"/>
                </a:cubicBezTo>
                <a:cubicBezTo>
                  <a:pt x="1553728" y="3361425"/>
                  <a:pt x="1549896" y="3365171"/>
                  <a:pt x="1544901" y="3373188"/>
                </a:cubicBezTo>
                <a:cubicBezTo>
                  <a:pt x="1537500" y="3382661"/>
                  <a:pt x="1532426" y="3383588"/>
                  <a:pt x="1523623" y="3376060"/>
                </a:cubicBezTo>
                <a:cubicBezTo>
                  <a:pt x="1520821" y="3374541"/>
                  <a:pt x="1518733" y="3371878"/>
                  <a:pt x="1516776" y="3370206"/>
                </a:cubicBezTo>
                <a:cubicBezTo>
                  <a:pt x="1508952" y="3363514"/>
                  <a:pt x="1501076" y="3362922"/>
                  <a:pt x="1491904" y="3365614"/>
                </a:cubicBezTo>
                <a:cubicBezTo>
                  <a:pt x="1484423" y="3367994"/>
                  <a:pt x="1482812" y="3375394"/>
                  <a:pt x="1481201" y="3382794"/>
                </a:cubicBezTo>
                <a:cubicBezTo>
                  <a:pt x="1479007" y="3392330"/>
                  <a:pt x="1469916" y="3402111"/>
                  <a:pt x="1463465" y="3399230"/>
                </a:cubicBezTo>
                <a:cubicBezTo>
                  <a:pt x="1448874" y="3393775"/>
                  <a:pt x="1441342" y="3402255"/>
                  <a:pt x="1432119" y="3411045"/>
                </a:cubicBezTo>
                <a:cubicBezTo>
                  <a:pt x="1429714" y="3412500"/>
                  <a:pt x="1426330" y="3413118"/>
                  <a:pt x="1423925" y="3414572"/>
                </a:cubicBezTo>
                <a:cubicBezTo>
                  <a:pt x="1408965" y="3419336"/>
                  <a:pt x="1392814" y="3415180"/>
                  <a:pt x="1376163" y="3420251"/>
                </a:cubicBezTo>
                <a:cubicBezTo>
                  <a:pt x="1382135" y="3413070"/>
                  <a:pt x="1383880" y="3406661"/>
                  <a:pt x="1384514" y="3398425"/>
                </a:cubicBezTo>
                <a:cubicBezTo>
                  <a:pt x="1384963" y="3395297"/>
                  <a:pt x="1384433" y="3391333"/>
                  <a:pt x="1386707" y="3388889"/>
                </a:cubicBezTo>
                <a:cubicBezTo>
                  <a:pt x="1388847" y="3385453"/>
                  <a:pt x="1390009" y="3381180"/>
                  <a:pt x="1386230" y="3378825"/>
                </a:cubicBezTo>
                <a:cubicBezTo>
                  <a:pt x="1382450" y="3376470"/>
                  <a:pt x="1380045" y="3377925"/>
                  <a:pt x="1377903" y="3381361"/>
                </a:cubicBezTo>
                <a:cubicBezTo>
                  <a:pt x="1375048" y="3385943"/>
                  <a:pt x="1373040" y="3390370"/>
                  <a:pt x="1370187" y="3394951"/>
                </a:cubicBezTo>
                <a:cubicBezTo>
                  <a:pt x="1368177" y="3399379"/>
                  <a:pt x="1365508" y="3398851"/>
                  <a:pt x="1363157" y="3394205"/>
                </a:cubicBezTo>
                <a:cubicBezTo>
                  <a:pt x="1360935" y="3390551"/>
                  <a:pt x="1360407" y="3386588"/>
                  <a:pt x="1356625" y="3384233"/>
                </a:cubicBezTo>
                <a:cubicBezTo>
                  <a:pt x="1340793" y="3375958"/>
                  <a:pt x="1324140" y="3381030"/>
                  <a:pt x="1314151" y="3397066"/>
                </a:cubicBezTo>
                <a:cubicBezTo>
                  <a:pt x="1311164" y="3400656"/>
                  <a:pt x="1308310" y="3405239"/>
                  <a:pt x="1305456" y="3409820"/>
                </a:cubicBezTo>
                <a:cubicBezTo>
                  <a:pt x="1304927" y="3405856"/>
                  <a:pt x="1304397" y="3401893"/>
                  <a:pt x="1304715" y="3397775"/>
                </a:cubicBezTo>
                <a:cubicBezTo>
                  <a:pt x="1303524" y="3388857"/>
                  <a:pt x="1300722" y="3387337"/>
                  <a:pt x="1294220" y="3390556"/>
                </a:cubicBezTo>
                <a:cubicBezTo>
                  <a:pt x="1289279" y="3392474"/>
                  <a:pt x="1285181" y="3394237"/>
                  <a:pt x="1280371" y="3397146"/>
                </a:cubicBezTo>
                <a:cubicBezTo>
                  <a:pt x="1274714" y="3400209"/>
                  <a:pt x="1272707" y="3404637"/>
                  <a:pt x="1273632" y="3411572"/>
                </a:cubicBezTo>
                <a:cubicBezTo>
                  <a:pt x="1275404" y="3418355"/>
                  <a:pt x="1279448" y="3422693"/>
                  <a:pt x="1280374" y="3429627"/>
                </a:cubicBezTo>
                <a:cubicBezTo>
                  <a:pt x="1274770" y="3426591"/>
                  <a:pt x="1270858" y="3423245"/>
                  <a:pt x="1266100" y="3420054"/>
                </a:cubicBezTo>
                <a:cubicBezTo>
                  <a:pt x="1261341" y="3416864"/>
                  <a:pt x="1257112" y="3417635"/>
                  <a:pt x="1253413" y="3422371"/>
                </a:cubicBezTo>
                <a:cubicBezTo>
                  <a:pt x="1239723" y="3443145"/>
                  <a:pt x="1234648" y="3444072"/>
                  <a:pt x="1213475" y="3434742"/>
                </a:cubicBezTo>
                <a:cubicBezTo>
                  <a:pt x="1202531" y="3430651"/>
                  <a:pt x="1185431" y="3438849"/>
                  <a:pt x="1182789" y="3451513"/>
                </a:cubicBezTo>
                <a:cubicBezTo>
                  <a:pt x="1181891" y="3457768"/>
                  <a:pt x="1180067" y="3457086"/>
                  <a:pt x="1175706" y="3456868"/>
                </a:cubicBezTo>
                <a:cubicBezTo>
                  <a:pt x="1164313" y="3455904"/>
                  <a:pt x="1162754" y="3457203"/>
                  <a:pt x="1157575" y="3470330"/>
                </a:cubicBezTo>
                <a:cubicBezTo>
                  <a:pt x="1157706" y="3471322"/>
                  <a:pt x="1157839" y="3472312"/>
                  <a:pt x="1156993" y="3472466"/>
                </a:cubicBezTo>
                <a:cubicBezTo>
                  <a:pt x="1154985" y="3476894"/>
                  <a:pt x="1152711" y="3479339"/>
                  <a:pt x="1148483" y="3480112"/>
                </a:cubicBezTo>
                <a:cubicBezTo>
                  <a:pt x="1143407" y="3481039"/>
                  <a:pt x="1144438" y="3475775"/>
                  <a:pt x="1143196" y="3472958"/>
                </a:cubicBezTo>
                <a:cubicBezTo>
                  <a:pt x="1139336" y="3463511"/>
                  <a:pt x="1136401" y="3461002"/>
                  <a:pt x="1129450" y="3467347"/>
                </a:cubicBezTo>
                <a:cubicBezTo>
                  <a:pt x="1119249" y="3475300"/>
                  <a:pt x="1108385" y="3478300"/>
                  <a:pt x="1096544" y="3480463"/>
                </a:cubicBezTo>
                <a:cubicBezTo>
                  <a:pt x="1088086" y="3482008"/>
                  <a:pt x="1079892" y="3485535"/>
                  <a:pt x="1071962" y="3491043"/>
                </a:cubicBezTo>
                <a:cubicBezTo>
                  <a:pt x="1068844" y="3493643"/>
                  <a:pt x="1067020" y="3492962"/>
                  <a:pt x="1064799" y="3489307"/>
                </a:cubicBezTo>
                <a:cubicBezTo>
                  <a:pt x="1059513" y="3482153"/>
                  <a:pt x="1051503" y="3480571"/>
                  <a:pt x="1044023" y="3482951"/>
                </a:cubicBezTo>
                <a:cubicBezTo>
                  <a:pt x="1034006" y="3485796"/>
                  <a:pt x="1024966" y="3489478"/>
                  <a:pt x="1013309" y="3486531"/>
                </a:cubicBezTo>
                <a:cubicBezTo>
                  <a:pt x="1016509" y="3491022"/>
                  <a:pt x="1017883" y="3494830"/>
                  <a:pt x="1019972" y="3497496"/>
                </a:cubicBezTo>
                <a:cubicBezTo>
                  <a:pt x="1023170" y="3501987"/>
                  <a:pt x="1022007" y="3506259"/>
                  <a:pt x="1017911" y="3508022"/>
                </a:cubicBezTo>
                <a:cubicBezTo>
                  <a:pt x="1005621" y="3513313"/>
                  <a:pt x="997903" y="3526903"/>
                  <a:pt x="988812" y="3536685"/>
                </a:cubicBezTo>
                <a:cubicBezTo>
                  <a:pt x="976020" y="3551202"/>
                  <a:pt x="961986" y="3562901"/>
                  <a:pt x="944489" y="3568127"/>
                </a:cubicBezTo>
                <a:cubicBezTo>
                  <a:pt x="939413" y="3569054"/>
                  <a:pt x="938303" y="3567227"/>
                  <a:pt x="938487" y="3562118"/>
                </a:cubicBezTo>
                <a:cubicBezTo>
                  <a:pt x="937429" y="3554190"/>
                  <a:pt x="941976" y="3549300"/>
                  <a:pt x="946520" y="3544409"/>
                </a:cubicBezTo>
                <a:cubicBezTo>
                  <a:pt x="949375" y="3539828"/>
                  <a:pt x="949824" y="3536700"/>
                  <a:pt x="946626" y="3532209"/>
                </a:cubicBezTo>
                <a:cubicBezTo>
                  <a:pt x="943560" y="3528709"/>
                  <a:pt x="940309" y="3530319"/>
                  <a:pt x="937057" y="3531926"/>
                </a:cubicBezTo>
                <a:cubicBezTo>
                  <a:pt x="933094" y="3534681"/>
                  <a:pt x="928414" y="3538582"/>
                  <a:pt x="924451" y="3541335"/>
                </a:cubicBezTo>
                <a:cubicBezTo>
                  <a:pt x="922177" y="3543781"/>
                  <a:pt x="918345" y="3547526"/>
                  <a:pt x="915278" y="3544026"/>
                </a:cubicBezTo>
                <a:cubicBezTo>
                  <a:pt x="911366" y="3540681"/>
                  <a:pt x="914220" y="3536098"/>
                  <a:pt x="915383" y="3531825"/>
                </a:cubicBezTo>
                <a:cubicBezTo>
                  <a:pt x="915965" y="3529689"/>
                  <a:pt x="918237" y="3527243"/>
                  <a:pt x="916281" y="3525571"/>
                </a:cubicBezTo>
                <a:cubicBezTo>
                  <a:pt x="914193" y="3522908"/>
                  <a:pt x="912052" y="3526344"/>
                  <a:pt x="910493" y="3527644"/>
                </a:cubicBezTo>
                <a:cubicBezTo>
                  <a:pt x="896194" y="3537361"/>
                  <a:pt x="883270" y="3550888"/>
                  <a:pt x="871457" y="3566242"/>
                </a:cubicBezTo>
                <a:cubicBezTo>
                  <a:pt x="854516" y="3588622"/>
                  <a:pt x="839663" y="3613667"/>
                  <a:pt x="820765" y="3634375"/>
                </a:cubicBezTo>
                <a:cubicBezTo>
                  <a:pt x="819208" y="3635676"/>
                  <a:pt x="817912" y="3638956"/>
                  <a:pt x="815110" y="3637438"/>
                </a:cubicBezTo>
                <a:cubicBezTo>
                  <a:pt x="812308" y="3635921"/>
                  <a:pt x="811066" y="3633103"/>
                  <a:pt x="811515" y="3629975"/>
                </a:cubicBezTo>
                <a:cubicBezTo>
                  <a:pt x="810721" y="3624029"/>
                  <a:pt x="811619" y="3617775"/>
                  <a:pt x="812517" y="3611520"/>
                </a:cubicBezTo>
                <a:cubicBezTo>
                  <a:pt x="813547" y="3606256"/>
                  <a:pt x="814445" y="3600002"/>
                  <a:pt x="812093" y="3595357"/>
                </a:cubicBezTo>
                <a:cubicBezTo>
                  <a:pt x="809608" y="3589720"/>
                  <a:pt x="805960" y="3588356"/>
                  <a:pt x="803238" y="3593929"/>
                </a:cubicBezTo>
                <a:cubicBezTo>
                  <a:pt x="800384" y="3598510"/>
                  <a:pt x="798375" y="3602937"/>
                  <a:pt x="795520" y="3607519"/>
                </a:cubicBezTo>
                <a:cubicBezTo>
                  <a:pt x="792931" y="3614083"/>
                  <a:pt x="789100" y="3617828"/>
                  <a:pt x="783944" y="3611664"/>
                </a:cubicBezTo>
                <a:cubicBezTo>
                  <a:pt x="781988" y="3609990"/>
                  <a:pt x="780165" y="3609309"/>
                  <a:pt x="778605" y="3610609"/>
                </a:cubicBezTo>
                <a:cubicBezTo>
                  <a:pt x="774773" y="3614354"/>
                  <a:pt x="769565" y="3614290"/>
                  <a:pt x="765469" y="3616054"/>
                </a:cubicBezTo>
                <a:cubicBezTo>
                  <a:pt x="752914" y="3619362"/>
                  <a:pt x="749927" y="3622953"/>
                  <a:pt x="748396" y="3637444"/>
                </a:cubicBezTo>
                <a:cubicBezTo>
                  <a:pt x="747577" y="3650789"/>
                  <a:pt x="741605" y="3657971"/>
                  <a:pt x="729895" y="3661125"/>
                </a:cubicBezTo>
                <a:cubicBezTo>
                  <a:pt x="726513" y="3661743"/>
                  <a:pt x="722150" y="3661524"/>
                  <a:pt x="718768" y="3662143"/>
                </a:cubicBezTo>
                <a:cubicBezTo>
                  <a:pt x="691966" y="3669067"/>
                  <a:pt x="671297" y="3682994"/>
                  <a:pt x="661731" y="3715194"/>
                </a:cubicBezTo>
                <a:cubicBezTo>
                  <a:pt x="657980" y="3726030"/>
                  <a:pt x="651293" y="3734356"/>
                  <a:pt x="641275" y="3737201"/>
                </a:cubicBezTo>
                <a:cubicBezTo>
                  <a:pt x="637179" y="3738966"/>
                  <a:pt x="633082" y="3740729"/>
                  <a:pt x="628853" y="3741501"/>
                </a:cubicBezTo>
                <a:cubicBezTo>
                  <a:pt x="619814" y="3745183"/>
                  <a:pt x="611488" y="3747718"/>
                  <a:pt x="606890" y="3758709"/>
                </a:cubicBezTo>
                <a:cubicBezTo>
                  <a:pt x="602873" y="3767563"/>
                  <a:pt x="601313" y="3768864"/>
                  <a:pt x="595895" y="3760718"/>
                </a:cubicBezTo>
                <a:cubicBezTo>
                  <a:pt x="590608" y="3753563"/>
                  <a:pt x="586510" y="3755326"/>
                  <a:pt x="583074" y="3762044"/>
                </a:cubicBezTo>
                <a:cubicBezTo>
                  <a:pt x="580221" y="3766626"/>
                  <a:pt x="577763" y="3774181"/>
                  <a:pt x="570732" y="3773434"/>
                </a:cubicBezTo>
                <a:cubicBezTo>
                  <a:pt x="568063" y="3772906"/>
                  <a:pt x="569305" y="3775725"/>
                  <a:pt x="569437" y="3776716"/>
                </a:cubicBezTo>
                <a:cubicBezTo>
                  <a:pt x="573165" y="3785172"/>
                  <a:pt x="570840" y="3793717"/>
                  <a:pt x="571052" y="3801798"/>
                </a:cubicBezTo>
                <a:cubicBezTo>
                  <a:pt x="571132" y="3808889"/>
                  <a:pt x="566189" y="3810807"/>
                  <a:pt x="560982" y="3810743"/>
                </a:cubicBezTo>
                <a:cubicBezTo>
                  <a:pt x="556621" y="3810525"/>
                  <a:pt x="555114" y="3805725"/>
                  <a:pt x="555431" y="3801607"/>
                </a:cubicBezTo>
                <a:cubicBezTo>
                  <a:pt x="555483" y="3795506"/>
                  <a:pt x="554689" y="3789560"/>
                  <a:pt x="554874" y="3784452"/>
                </a:cubicBezTo>
                <a:cubicBezTo>
                  <a:pt x="550275" y="3795443"/>
                  <a:pt x="547368" y="3806125"/>
                  <a:pt x="543617" y="3816960"/>
                </a:cubicBezTo>
                <a:cubicBezTo>
                  <a:pt x="539865" y="3827797"/>
                  <a:pt x="535002" y="3836805"/>
                  <a:pt x="526359" y="3843460"/>
                </a:cubicBezTo>
                <a:cubicBezTo>
                  <a:pt x="522395" y="3846214"/>
                  <a:pt x="520439" y="3844541"/>
                  <a:pt x="519776" y="3839587"/>
                </a:cubicBezTo>
                <a:cubicBezTo>
                  <a:pt x="518983" y="3833640"/>
                  <a:pt x="520859" y="3828223"/>
                  <a:pt x="523582" y="3822650"/>
                </a:cubicBezTo>
                <a:cubicBezTo>
                  <a:pt x="526171" y="3816087"/>
                  <a:pt x="529739" y="3810360"/>
                  <a:pt x="528681" y="3802432"/>
                </a:cubicBezTo>
                <a:cubicBezTo>
                  <a:pt x="521017" y="3809923"/>
                  <a:pt x="512426" y="3810477"/>
                  <a:pt x="503043" y="3805086"/>
                </a:cubicBezTo>
                <a:cubicBezTo>
                  <a:pt x="507192" y="3797221"/>
                  <a:pt x="513297" y="3791031"/>
                  <a:pt x="518424" y="3784004"/>
                </a:cubicBezTo>
                <a:cubicBezTo>
                  <a:pt x="524978" y="3774686"/>
                  <a:pt x="527171" y="3765150"/>
                  <a:pt x="524738" y="3753413"/>
                </a:cubicBezTo>
                <a:cubicBezTo>
                  <a:pt x="524077" y="3748459"/>
                  <a:pt x="521539" y="3748922"/>
                  <a:pt x="519267" y="3751368"/>
                </a:cubicBezTo>
                <a:cubicBezTo>
                  <a:pt x="516413" y="3755949"/>
                  <a:pt x="513558" y="3760530"/>
                  <a:pt x="510703" y="3765112"/>
                </a:cubicBezTo>
                <a:cubicBezTo>
                  <a:pt x="501427" y="3780003"/>
                  <a:pt x="498044" y="3780621"/>
                  <a:pt x="487470" y="3766311"/>
                </a:cubicBezTo>
                <a:cubicBezTo>
                  <a:pt x="487470" y="3766311"/>
                  <a:pt x="486624" y="3766465"/>
                  <a:pt x="485779" y="3766620"/>
                </a:cubicBezTo>
                <a:cubicBezTo>
                  <a:pt x="480018" y="3781884"/>
                  <a:pt x="469103" y="3790983"/>
                  <a:pt x="455966" y="3796428"/>
                </a:cubicBezTo>
                <a:cubicBezTo>
                  <a:pt x="438866" y="3804627"/>
                  <a:pt x="421236" y="3808863"/>
                  <a:pt x="407281" y="3827653"/>
                </a:cubicBezTo>
                <a:cubicBezTo>
                  <a:pt x="407069" y="3819571"/>
                  <a:pt x="409792" y="3813998"/>
                  <a:pt x="411535" y="3807590"/>
                </a:cubicBezTo>
                <a:cubicBezTo>
                  <a:pt x="413596" y="3797061"/>
                  <a:pt x="412354" y="3794244"/>
                  <a:pt x="402204" y="3796098"/>
                </a:cubicBezTo>
                <a:cubicBezTo>
                  <a:pt x="389516" y="3798415"/>
                  <a:pt x="376431" y="3797760"/>
                  <a:pt x="365409" y="3786577"/>
                </a:cubicBezTo>
                <a:cubicBezTo>
                  <a:pt x="361365" y="3782241"/>
                  <a:pt x="358033" y="3776758"/>
                  <a:pt x="354835" y="3772267"/>
                </a:cubicBezTo>
                <a:cubicBezTo>
                  <a:pt x="350393" y="3764959"/>
                  <a:pt x="344657" y="3760930"/>
                  <a:pt x="338075" y="3757057"/>
                </a:cubicBezTo>
                <a:cubicBezTo>
                  <a:pt x="332604" y="3755011"/>
                  <a:pt x="329750" y="3759592"/>
                  <a:pt x="325653" y="3761357"/>
                </a:cubicBezTo>
                <a:cubicBezTo>
                  <a:pt x="318305" y="3764728"/>
                  <a:pt x="311723" y="3760856"/>
                  <a:pt x="309554" y="3751101"/>
                </a:cubicBezTo>
                <a:cubicBezTo>
                  <a:pt x="307915" y="3745310"/>
                  <a:pt x="306276" y="3739518"/>
                  <a:pt x="304637" y="3733728"/>
                </a:cubicBezTo>
                <a:cubicBezTo>
                  <a:pt x="301622" y="3724128"/>
                  <a:pt x="303102" y="3715737"/>
                  <a:pt x="311031" y="3710227"/>
                </a:cubicBezTo>
                <a:cubicBezTo>
                  <a:pt x="316687" y="3707164"/>
                  <a:pt x="317902" y="3696792"/>
                  <a:pt x="325065" y="3698529"/>
                </a:cubicBezTo>
                <a:cubicBezTo>
                  <a:pt x="331251" y="3699429"/>
                  <a:pt x="332441" y="3708347"/>
                  <a:pt x="336617" y="3713675"/>
                </a:cubicBezTo>
                <a:cubicBezTo>
                  <a:pt x="340927" y="3719993"/>
                  <a:pt x="344310" y="3719376"/>
                  <a:pt x="347878" y="3713648"/>
                </a:cubicBezTo>
                <a:cubicBezTo>
                  <a:pt x="355277" y="3704176"/>
                  <a:pt x="359294" y="3695321"/>
                  <a:pt x="355884" y="3682749"/>
                </a:cubicBezTo>
                <a:cubicBezTo>
                  <a:pt x="354377" y="3677949"/>
                  <a:pt x="354694" y="3673830"/>
                  <a:pt x="354032" y="3668875"/>
                </a:cubicBezTo>
                <a:cubicBezTo>
                  <a:pt x="354032" y="3668875"/>
                  <a:pt x="354877" y="3668721"/>
                  <a:pt x="354745" y="3667730"/>
                </a:cubicBezTo>
                <a:cubicBezTo>
                  <a:pt x="353899" y="3667885"/>
                  <a:pt x="353054" y="3668038"/>
                  <a:pt x="353054" y="3668038"/>
                </a:cubicBezTo>
                <a:cubicBezTo>
                  <a:pt x="335821" y="3675247"/>
                  <a:pt x="321654" y="3685955"/>
                  <a:pt x="307884" y="3699637"/>
                </a:cubicBezTo>
                <a:cubicBezTo>
                  <a:pt x="301198" y="3707963"/>
                  <a:pt x="292423" y="3713627"/>
                  <a:pt x="282273" y="3715481"/>
                </a:cubicBezTo>
                <a:cubicBezTo>
                  <a:pt x="273683" y="3716035"/>
                  <a:pt x="269983" y="3720771"/>
                  <a:pt x="270459" y="3730834"/>
                </a:cubicBezTo>
                <a:cubicBezTo>
                  <a:pt x="270408" y="3736935"/>
                  <a:pt x="268135" y="3739380"/>
                  <a:pt x="263377" y="3736189"/>
                </a:cubicBezTo>
                <a:cubicBezTo>
                  <a:pt x="257508" y="3731171"/>
                  <a:pt x="252565" y="3733089"/>
                  <a:pt x="248284" y="3739961"/>
                </a:cubicBezTo>
                <a:cubicBezTo>
                  <a:pt x="239985" y="3755688"/>
                  <a:pt x="223995" y="3765715"/>
                  <a:pt x="223390" y="3787142"/>
                </a:cubicBezTo>
                <a:cubicBezTo>
                  <a:pt x="222543" y="3787295"/>
                  <a:pt x="222676" y="3788287"/>
                  <a:pt x="221962" y="3789432"/>
                </a:cubicBezTo>
                <a:cubicBezTo>
                  <a:pt x="219690" y="3791878"/>
                  <a:pt x="218262" y="3794168"/>
                  <a:pt x="214614" y="3792805"/>
                </a:cubicBezTo>
                <a:cubicBezTo>
                  <a:pt x="211813" y="3791286"/>
                  <a:pt x="209857" y="3789613"/>
                  <a:pt x="209328" y="3785650"/>
                </a:cubicBezTo>
                <a:cubicBezTo>
                  <a:pt x="208666" y="3780695"/>
                  <a:pt x="210807" y="3777259"/>
                  <a:pt x="212102" y="3773976"/>
                </a:cubicBezTo>
                <a:cubicBezTo>
                  <a:pt x="216119" y="3765123"/>
                  <a:pt x="220982" y="3756115"/>
                  <a:pt x="224997" y="3747260"/>
                </a:cubicBezTo>
                <a:cubicBezTo>
                  <a:pt x="225844" y="3747106"/>
                  <a:pt x="225711" y="3746114"/>
                  <a:pt x="225580" y="3745123"/>
                </a:cubicBezTo>
                <a:cubicBezTo>
                  <a:pt x="226425" y="3744969"/>
                  <a:pt x="226293" y="3743977"/>
                  <a:pt x="227139" y="3743824"/>
                </a:cubicBezTo>
                <a:cubicBezTo>
                  <a:pt x="226293" y="3743977"/>
                  <a:pt x="225448" y="3744133"/>
                  <a:pt x="224601" y="3744287"/>
                </a:cubicBezTo>
                <a:cubicBezTo>
                  <a:pt x="224601" y="3744287"/>
                  <a:pt x="223888" y="3745432"/>
                  <a:pt x="223043" y="3745587"/>
                </a:cubicBezTo>
                <a:cubicBezTo>
                  <a:pt x="215959" y="3750940"/>
                  <a:pt x="208029" y="3756450"/>
                  <a:pt x="200946" y="3761803"/>
                </a:cubicBezTo>
                <a:cubicBezTo>
                  <a:pt x="192171" y="3767467"/>
                  <a:pt x="183397" y="3773130"/>
                  <a:pt x="177952" y="3784275"/>
                </a:cubicBezTo>
                <a:cubicBezTo>
                  <a:pt x="174782" y="3792976"/>
                  <a:pt x="170420" y="3792756"/>
                  <a:pt x="164420" y="3786747"/>
                </a:cubicBezTo>
                <a:cubicBezTo>
                  <a:pt x="159265" y="3780583"/>
                  <a:pt x="160295" y="3775321"/>
                  <a:pt x="163863" y="3769592"/>
                </a:cubicBezTo>
                <a:cubicBezTo>
                  <a:pt x="168593" y="3759592"/>
                  <a:pt x="173324" y="3749594"/>
                  <a:pt x="177208" y="3739748"/>
                </a:cubicBezTo>
                <a:cubicBezTo>
                  <a:pt x="181357" y="3731883"/>
                  <a:pt x="182836" y="3723494"/>
                  <a:pt x="181646" y="3714576"/>
                </a:cubicBezTo>
                <a:cubicBezTo>
                  <a:pt x="175144" y="3717793"/>
                  <a:pt x="174379" y="3725039"/>
                  <a:pt x="172502" y="3730457"/>
                </a:cubicBezTo>
                <a:cubicBezTo>
                  <a:pt x="169014" y="3743274"/>
                  <a:pt x="161614" y="3752747"/>
                  <a:pt x="150038" y="3756891"/>
                </a:cubicBezTo>
                <a:cubicBezTo>
                  <a:pt x="139307" y="3760882"/>
                  <a:pt x="128311" y="3762891"/>
                  <a:pt x="118823" y="3769699"/>
                </a:cubicBezTo>
                <a:cubicBezTo>
                  <a:pt x="105369" y="3779262"/>
                  <a:pt x="97493" y="3778671"/>
                  <a:pt x="88345" y="3762069"/>
                </a:cubicBezTo>
                <a:cubicBezTo>
                  <a:pt x="83639" y="3752778"/>
                  <a:pt x="77005" y="3755006"/>
                  <a:pt x="73120" y="3764851"/>
                </a:cubicBezTo>
                <a:cubicBezTo>
                  <a:pt x="69554" y="3770577"/>
                  <a:pt x="68788" y="3777824"/>
                  <a:pt x="62418" y="3782032"/>
                </a:cubicBezTo>
                <a:cubicBezTo>
                  <a:pt x="51896" y="3761621"/>
                  <a:pt x="34688" y="3749540"/>
                  <a:pt x="20334" y="3732874"/>
                </a:cubicBezTo>
                <a:cubicBezTo>
                  <a:pt x="4023" y="3714538"/>
                  <a:pt x="-5653" y="3693973"/>
                  <a:pt x="3595" y="3665891"/>
                </a:cubicBezTo>
                <a:cubicBezTo>
                  <a:pt x="7665" y="3650937"/>
                  <a:pt x="11733" y="3635983"/>
                  <a:pt x="16781" y="3621866"/>
                </a:cubicBezTo>
                <a:cubicBezTo>
                  <a:pt x="20666" y="3612020"/>
                  <a:pt x="27351" y="3603691"/>
                  <a:pt x="36259" y="3599020"/>
                </a:cubicBezTo>
                <a:cubicBezTo>
                  <a:pt x="37898" y="3604811"/>
                  <a:pt x="37581" y="3608929"/>
                  <a:pt x="39934" y="3613574"/>
                </a:cubicBezTo>
                <a:cubicBezTo>
                  <a:pt x="52277" y="3602185"/>
                  <a:pt x="56426" y="3594322"/>
                  <a:pt x="58538" y="3577694"/>
                </a:cubicBezTo>
                <a:cubicBezTo>
                  <a:pt x="60732" y="3568158"/>
                  <a:pt x="64036" y="3560448"/>
                  <a:pt x="72362" y="3557912"/>
                </a:cubicBezTo>
                <a:cubicBezTo>
                  <a:pt x="81533" y="3555222"/>
                  <a:pt x="89330" y="3548723"/>
                  <a:pt x="96545" y="3544360"/>
                </a:cubicBezTo>
                <a:cubicBezTo>
                  <a:pt x="104474" y="3538851"/>
                  <a:pt x="112801" y="3536315"/>
                  <a:pt x="120677" y="3536906"/>
                </a:cubicBezTo>
                <a:cubicBezTo>
                  <a:pt x="135585" y="3538244"/>
                  <a:pt x="141108" y="3534190"/>
                  <a:pt x="141530" y="3517871"/>
                </a:cubicBezTo>
                <a:cubicBezTo>
                  <a:pt x="141635" y="3505670"/>
                  <a:pt x="145915" y="3498799"/>
                  <a:pt x="153713" y="3492300"/>
                </a:cubicBezTo>
                <a:cubicBezTo>
                  <a:pt x="157809" y="3490536"/>
                  <a:pt x="161641" y="3486789"/>
                  <a:pt x="165475" y="3483046"/>
                </a:cubicBezTo>
                <a:cubicBezTo>
                  <a:pt x="186591" y="3465991"/>
                  <a:pt x="212812" y="3461201"/>
                  <a:pt x="235437" y="3448950"/>
                </a:cubicBezTo>
                <a:cubicBezTo>
                  <a:pt x="241939" y="3445731"/>
                  <a:pt x="248573" y="3443505"/>
                  <a:pt x="256318" y="3443105"/>
                </a:cubicBezTo>
                <a:cubicBezTo>
                  <a:pt x="277595" y="3440234"/>
                  <a:pt x="283567" y="3433051"/>
                  <a:pt x="287160" y="3408033"/>
                </a:cubicBezTo>
                <a:cubicBezTo>
                  <a:pt x="288376" y="3397661"/>
                  <a:pt x="291546" y="3388961"/>
                  <a:pt x="297520" y="3381779"/>
                </a:cubicBezTo>
                <a:cubicBezTo>
                  <a:pt x="307192" y="3369862"/>
                  <a:pt x="310019" y="3352090"/>
                  <a:pt x="304652" y="3337843"/>
                </a:cubicBezTo>
                <a:cubicBezTo>
                  <a:pt x="303409" y="3335025"/>
                  <a:pt x="302299" y="3333197"/>
                  <a:pt x="299761" y="3333660"/>
                </a:cubicBezTo>
                <a:cubicBezTo>
                  <a:pt x="297091" y="3333134"/>
                  <a:pt x="294819" y="3335579"/>
                  <a:pt x="295215" y="3338552"/>
                </a:cubicBezTo>
                <a:cubicBezTo>
                  <a:pt x="294767" y="3341678"/>
                  <a:pt x="295031" y="3343661"/>
                  <a:pt x="295428" y="3346634"/>
                </a:cubicBezTo>
                <a:cubicBezTo>
                  <a:pt x="299367" y="3363170"/>
                  <a:pt x="296382" y="3366760"/>
                  <a:pt x="282980" y="3370224"/>
                </a:cubicBezTo>
                <a:cubicBezTo>
                  <a:pt x="271271" y="3373377"/>
                  <a:pt x="259482" y="3369441"/>
                  <a:pt x="247773" y="3372594"/>
                </a:cubicBezTo>
                <a:cubicBezTo>
                  <a:pt x="250944" y="3363895"/>
                  <a:pt x="253269" y="3355349"/>
                  <a:pt x="256440" y="3346650"/>
                </a:cubicBezTo>
                <a:cubicBezTo>
                  <a:pt x="256889" y="3343523"/>
                  <a:pt x="258052" y="3339250"/>
                  <a:pt x="255250" y="3337732"/>
                </a:cubicBezTo>
                <a:cubicBezTo>
                  <a:pt x="252448" y="3336213"/>
                  <a:pt x="249461" y="3339804"/>
                  <a:pt x="248034" y="3342095"/>
                </a:cubicBezTo>
                <a:cubicBezTo>
                  <a:pt x="246026" y="3346521"/>
                  <a:pt x="244018" y="3350949"/>
                  <a:pt x="240053" y="3353703"/>
                </a:cubicBezTo>
                <a:cubicBezTo>
                  <a:pt x="233102" y="3360048"/>
                  <a:pt x="229454" y="3358685"/>
                  <a:pt x="227286" y="3348929"/>
                </a:cubicBezTo>
                <a:cubicBezTo>
                  <a:pt x="224721" y="3336201"/>
                  <a:pt x="221919" y="3334684"/>
                  <a:pt x="211055" y="3337683"/>
                </a:cubicBezTo>
                <a:cubicBezTo>
                  <a:pt x="204421" y="3339911"/>
                  <a:pt x="201487" y="3337401"/>
                  <a:pt x="202121" y="3329165"/>
                </a:cubicBezTo>
                <a:cubicBezTo>
                  <a:pt x="202570" y="3326037"/>
                  <a:pt x="203152" y="3323901"/>
                  <a:pt x="203733" y="3321765"/>
                </a:cubicBezTo>
                <a:cubicBezTo>
                  <a:pt x="204498" y="3314519"/>
                  <a:pt x="202145" y="3309873"/>
                  <a:pt x="195247" y="3310118"/>
                </a:cubicBezTo>
                <a:cubicBezTo>
                  <a:pt x="179176" y="3313054"/>
                  <a:pt x="165034" y="3304472"/>
                  <a:pt x="149862" y="3301152"/>
                </a:cubicBezTo>
                <a:cubicBezTo>
                  <a:pt x="146214" y="3299788"/>
                  <a:pt x="143280" y="3297279"/>
                  <a:pt x="140214" y="3293778"/>
                </a:cubicBezTo>
                <a:cubicBezTo>
                  <a:pt x="131278" y="3285259"/>
                  <a:pt x="130802" y="3275196"/>
                  <a:pt x="140158" y="3267396"/>
                </a:cubicBezTo>
                <a:cubicBezTo>
                  <a:pt x="147823" y="3259905"/>
                  <a:pt x="155619" y="3253407"/>
                  <a:pt x="164394" y="3247744"/>
                </a:cubicBezTo>
                <a:cubicBezTo>
                  <a:pt x="192146" y="3228463"/>
                  <a:pt x="219634" y="3207201"/>
                  <a:pt x="245032" y="3183276"/>
                </a:cubicBezTo>
                <a:cubicBezTo>
                  <a:pt x="251269" y="3178075"/>
                  <a:pt x="258354" y="3172721"/>
                  <a:pt x="262502" y="3164857"/>
                </a:cubicBezTo>
                <a:cubicBezTo>
                  <a:pt x="278517" y="3135540"/>
                  <a:pt x="300930" y="3115205"/>
                  <a:pt x="327651" y="3101188"/>
                </a:cubicBezTo>
                <a:cubicBezTo>
                  <a:pt x="330057" y="3099734"/>
                  <a:pt x="333308" y="3098126"/>
                  <a:pt x="332911" y="3095153"/>
                </a:cubicBezTo>
                <a:cubicBezTo>
                  <a:pt x="332302" y="3084098"/>
                  <a:pt x="335340" y="3074407"/>
                  <a:pt x="336555" y="3064034"/>
                </a:cubicBezTo>
                <a:cubicBezTo>
                  <a:pt x="336608" y="3057934"/>
                  <a:pt x="336078" y="3053970"/>
                  <a:pt x="331321" y="3050779"/>
                </a:cubicBezTo>
                <a:cubicBezTo>
                  <a:pt x="327408" y="3047434"/>
                  <a:pt x="324554" y="3052014"/>
                  <a:pt x="322281" y="3054460"/>
                </a:cubicBezTo>
                <a:cubicBezTo>
                  <a:pt x="301428" y="3073496"/>
                  <a:pt x="280708" y="3093522"/>
                  <a:pt x="259009" y="3112712"/>
                </a:cubicBezTo>
                <a:cubicBezTo>
                  <a:pt x="235750" y="3133201"/>
                  <a:pt x="211117" y="3149882"/>
                  <a:pt x="182756" y="3158108"/>
                </a:cubicBezTo>
                <a:cubicBezTo>
                  <a:pt x="179374" y="3158725"/>
                  <a:pt x="174563" y="3161635"/>
                  <a:pt x="172474" y="3158970"/>
                </a:cubicBezTo>
                <a:cubicBezTo>
                  <a:pt x="170253" y="3155316"/>
                  <a:pt x="172130" y="3149897"/>
                  <a:pt x="173292" y="3145626"/>
                </a:cubicBezTo>
                <a:cubicBezTo>
                  <a:pt x="174719" y="3143334"/>
                  <a:pt x="175300" y="3141198"/>
                  <a:pt x="176728" y="3138907"/>
                </a:cubicBezTo>
                <a:cubicBezTo>
                  <a:pt x="178471" y="3132498"/>
                  <a:pt x="182039" y="3126771"/>
                  <a:pt x="181959" y="3119679"/>
                </a:cubicBezTo>
                <a:cubicBezTo>
                  <a:pt x="162374" y="3122243"/>
                  <a:pt x="143289" y="3115577"/>
                  <a:pt x="124232" y="3122105"/>
                </a:cubicBezTo>
                <a:cubicBezTo>
                  <a:pt x="120135" y="3123868"/>
                  <a:pt x="116355" y="3121513"/>
                  <a:pt x="119791" y="3114794"/>
                </a:cubicBezTo>
                <a:cubicBezTo>
                  <a:pt x="121799" y="3110368"/>
                  <a:pt x="121851" y="3104267"/>
                  <a:pt x="120344" y="3099467"/>
                </a:cubicBezTo>
                <a:cubicBezTo>
                  <a:pt x="114315" y="3080266"/>
                  <a:pt x="117407" y="3064476"/>
                  <a:pt x="127264" y="3047449"/>
                </a:cubicBezTo>
                <a:cubicBezTo>
                  <a:pt x="142698" y="3020267"/>
                  <a:pt x="154352" y="2990731"/>
                  <a:pt x="172852" y="2967051"/>
                </a:cubicBezTo>
                <a:cubicBezTo>
                  <a:pt x="186093" y="2949407"/>
                  <a:pt x="198621" y="2932907"/>
                  <a:pt x="209905" y="2913588"/>
                </a:cubicBezTo>
                <a:cubicBezTo>
                  <a:pt x="219181" y="2898699"/>
                  <a:pt x="230679" y="2887462"/>
                  <a:pt x="245109" y="2878736"/>
                </a:cubicBezTo>
                <a:cubicBezTo>
                  <a:pt x="254598" y="2871929"/>
                  <a:pt x="263955" y="2864128"/>
                  <a:pt x="270376" y="2853820"/>
                </a:cubicBezTo>
                <a:lnTo>
                  <a:pt x="279898" y="2844104"/>
                </a:lnTo>
                <a:lnTo>
                  <a:pt x="278558" y="2844794"/>
                </a:lnTo>
                <a:cubicBezTo>
                  <a:pt x="265925" y="2848916"/>
                  <a:pt x="256853" y="2843358"/>
                  <a:pt x="247119" y="2824235"/>
                </a:cubicBezTo>
                <a:cubicBezTo>
                  <a:pt x="240478" y="2809989"/>
                  <a:pt x="230414" y="2812919"/>
                  <a:pt x="224132" y="2827459"/>
                </a:cubicBezTo>
                <a:cubicBezTo>
                  <a:pt x="218514" y="2835836"/>
                  <a:pt x="217032" y="2846669"/>
                  <a:pt x="207276" y="2852591"/>
                </a:cubicBezTo>
                <a:cubicBezTo>
                  <a:pt x="192407" y="2821286"/>
                  <a:pt x="167118" y="2802069"/>
                  <a:pt x="146325" y="2776149"/>
                </a:cubicBezTo>
                <a:cubicBezTo>
                  <a:pt x="122670" y="2747595"/>
                  <a:pt x="109078" y="2716112"/>
                  <a:pt x="124246" y="2674521"/>
                </a:cubicBezTo>
                <a:cubicBezTo>
                  <a:pt x="131039" y="2652321"/>
                  <a:pt x="137831" y="2630120"/>
                  <a:pt x="146053" y="2609234"/>
                </a:cubicBezTo>
                <a:cubicBezTo>
                  <a:pt x="152335" y="2594694"/>
                  <a:pt x="162755" y="2582608"/>
                  <a:pt x="176343" y="2576149"/>
                </a:cubicBezTo>
                <a:cubicBezTo>
                  <a:pt x="178542" y="2584947"/>
                  <a:pt x="177878" y="2591110"/>
                  <a:pt x="181199" y="2598233"/>
                </a:cubicBezTo>
                <a:cubicBezTo>
                  <a:pt x="200254" y="2581900"/>
                  <a:pt x="206842" y="2570351"/>
                  <a:pt x="210774" y="2545516"/>
                </a:cubicBezTo>
                <a:cubicBezTo>
                  <a:pt x="214501" y="2531333"/>
                  <a:pt x="219813" y="2519963"/>
                  <a:pt x="232431" y="2516675"/>
                </a:cubicBezTo>
                <a:cubicBezTo>
                  <a:pt x="246326" y="2513208"/>
                  <a:pt x="258330" y="2503934"/>
                  <a:pt x="269363" y="2497833"/>
                </a:cubicBezTo>
                <a:cubicBezTo>
                  <a:pt x="281520" y="2490057"/>
                  <a:pt x="294138" y="2486768"/>
                  <a:pt x="305940" y="2488148"/>
                </a:cubicBezTo>
                <a:cubicBezTo>
                  <a:pt x="328264" y="2491087"/>
                  <a:pt x="336743" y="2485344"/>
                  <a:pt x="338121" y="2460867"/>
                </a:cubicBezTo>
                <a:cubicBezTo>
                  <a:pt x="338834" y="2442553"/>
                  <a:pt x="345576" y="2432501"/>
                  <a:pt x="357581" y="2423228"/>
                </a:cubicBezTo>
                <a:cubicBezTo>
                  <a:pt x="363813" y="2420835"/>
                  <a:pt x="369739" y="2415451"/>
                  <a:pt x="375664" y="2410067"/>
                </a:cubicBezTo>
                <a:cubicBezTo>
                  <a:pt x="408152" y="2385778"/>
                  <a:pt x="447742" y="2380223"/>
                  <a:pt x="482274" y="2363235"/>
                </a:cubicBezTo>
                <a:cubicBezTo>
                  <a:pt x="492184" y="2358810"/>
                  <a:pt x="502248" y="2355880"/>
                  <a:pt x="513895" y="2355764"/>
                </a:cubicBezTo>
                <a:cubicBezTo>
                  <a:pt x="545977" y="2352779"/>
                  <a:pt x="555273" y="2342368"/>
                  <a:pt x="561808" y="2305026"/>
                </a:cubicBezTo>
                <a:cubicBezTo>
                  <a:pt x="564107" y="2289526"/>
                  <a:pt x="569265" y="2276661"/>
                  <a:pt x="578560" y="2266250"/>
                </a:cubicBezTo>
                <a:cubicBezTo>
                  <a:pt x="593630" y="2248959"/>
                  <a:pt x="598685" y="2222446"/>
                  <a:pt x="591275" y="2200721"/>
                </a:cubicBezTo>
                <a:cubicBezTo>
                  <a:pt x="589538" y="2196411"/>
                  <a:pt x="587954" y="2193597"/>
                  <a:pt x="584123" y="2194135"/>
                </a:cubicBezTo>
                <a:cubicBezTo>
                  <a:pt x="580139" y="2193177"/>
                  <a:pt x="576614" y="2196706"/>
                  <a:pt x="577073" y="2201196"/>
                </a:cubicBezTo>
                <a:cubicBezTo>
                  <a:pt x="576257" y="2205863"/>
                  <a:pt x="576564" y="2208856"/>
                  <a:pt x="577024" y="2213343"/>
                </a:cubicBezTo>
                <a:cubicBezTo>
                  <a:pt x="582185" y="2238422"/>
                  <a:pt x="577537" y="2243627"/>
                  <a:pt x="557257" y="2247990"/>
                </a:cubicBezTo>
                <a:cubicBezTo>
                  <a:pt x="539531" y="2251996"/>
                  <a:pt x="522008" y="2245348"/>
                  <a:pt x="504281" y="2249351"/>
                </a:cubicBezTo>
                <a:cubicBezTo>
                  <a:pt x="509440" y="2236486"/>
                  <a:pt x="513322" y="2223801"/>
                  <a:pt x="518480" y="2210933"/>
                </a:cubicBezTo>
                <a:cubicBezTo>
                  <a:pt x="519297" y="2206266"/>
                  <a:pt x="521237" y="2199924"/>
                  <a:pt x="517099" y="2197468"/>
                </a:cubicBezTo>
                <a:cubicBezTo>
                  <a:pt x="512961" y="2195013"/>
                  <a:pt x="508313" y="2200219"/>
                  <a:pt x="506065" y="2203570"/>
                </a:cubicBezTo>
                <a:cubicBezTo>
                  <a:pt x="502848" y="2210092"/>
                  <a:pt x="499630" y="2216615"/>
                  <a:pt x="493550" y="2220502"/>
                </a:cubicBezTo>
                <a:cubicBezTo>
                  <a:pt x="482824" y="2229596"/>
                  <a:pt x="477409" y="2227321"/>
                  <a:pt x="474597" y="2212539"/>
                </a:cubicBezTo>
                <a:cubicBezTo>
                  <a:pt x="471327" y="2193266"/>
                  <a:pt x="467188" y="2190811"/>
                  <a:pt x="450739" y="2194637"/>
                </a:cubicBezTo>
                <a:cubicBezTo>
                  <a:pt x="440675" y="2197566"/>
                  <a:pt x="436384" y="2193616"/>
                  <a:pt x="437711" y="2181288"/>
                </a:cubicBezTo>
                <a:cubicBezTo>
                  <a:pt x="438529" y="2176620"/>
                  <a:pt x="439498" y="2173448"/>
                  <a:pt x="440469" y="2170276"/>
                </a:cubicBezTo>
                <a:cubicBezTo>
                  <a:pt x="441949" y="2159445"/>
                  <a:pt x="438628" y="2152322"/>
                  <a:pt x="428258" y="2152259"/>
                </a:cubicBezTo>
                <a:cubicBezTo>
                  <a:pt x="403994" y="2155663"/>
                  <a:pt x="383149" y="2141893"/>
                  <a:pt x="360518" y="2135962"/>
                </a:cubicBezTo>
                <a:cubicBezTo>
                  <a:pt x="355102" y="2133686"/>
                  <a:pt x="350810" y="2129735"/>
                  <a:pt x="346365" y="2124288"/>
                </a:cubicBezTo>
                <a:cubicBezTo>
                  <a:pt x="333337" y="2110938"/>
                  <a:pt x="333080" y="2095797"/>
                  <a:pt x="347486" y="2084669"/>
                </a:cubicBezTo>
                <a:cubicBezTo>
                  <a:pt x="359336" y="2073899"/>
                  <a:pt x="371340" y="2064627"/>
                  <a:pt x="384776" y="2056671"/>
                </a:cubicBezTo>
                <a:cubicBezTo>
                  <a:pt x="427327" y="2029452"/>
                  <a:pt x="469572" y="1999240"/>
                  <a:pt x="508802" y="1964899"/>
                </a:cubicBezTo>
                <a:cubicBezTo>
                  <a:pt x="518406" y="1957481"/>
                  <a:pt x="529286" y="1949883"/>
                  <a:pt x="535875" y="1938334"/>
                </a:cubicBezTo>
                <a:cubicBezTo>
                  <a:pt x="561261" y="1895312"/>
                  <a:pt x="595842" y="1866175"/>
                  <a:pt x="636606" y="1846796"/>
                </a:cubicBezTo>
                <a:cubicBezTo>
                  <a:pt x="640284" y="1844762"/>
                  <a:pt x="645240" y="1842549"/>
                  <a:pt x="644780" y="1838061"/>
                </a:cubicBezTo>
                <a:cubicBezTo>
                  <a:pt x="644369" y="1821423"/>
                  <a:pt x="649373" y="1807061"/>
                  <a:pt x="651672" y="1791561"/>
                </a:cubicBezTo>
                <a:cubicBezTo>
                  <a:pt x="652028" y="1782404"/>
                  <a:pt x="651415" y="1776419"/>
                  <a:pt x="644415" y="1771331"/>
                </a:cubicBezTo>
                <a:cubicBezTo>
                  <a:pt x="638694" y="1766064"/>
                  <a:pt x="634199" y="1772765"/>
                  <a:pt x="630674" y="1776295"/>
                </a:cubicBezTo>
                <a:cubicBezTo>
                  <a:pt x="598493" y="1803576"/>
                  <a:pt x="566466" y="1832354"/>
                  <a:pt x="533006" y="1859814"/>
                </a:cubicBezTo>
                <a:cubicBezTo>
                  <a:pt x="497148" y="1889130"/>
                  <a:pt x="459398" y="1912640"/>
                  <a:pt x="416436" y="1923220"/>
                </a:cubicBezTo>
                <a:cubicBezTo>
                  <a:pt x="411327" y="1923937"/>
                  <a:pt x="403972" y="1928005"/>
                  <a:pt x="400957" y="1923875"/>
                </a:cubicBezTo>
                <a:cubicBezTo>
                  <a:pt x="397789" y="1918247"/>
                  <a:pt x="400854" y="1910230"/>
                  <a:pt x="402795" y="1903885"/>
                </a:cubicBezTo>
                <a:cubicBezTo>
                  <a:pt x="405043" y="1900535"/>
                  <a:pt x="406012" y="1897363"/>
                  <a:pt x="408260" y="1894012"/>
                </a:cubicBezTo>
                <a:cubicBezTo>
                  <a:pt x="411171" y="1884497"/>
                  <a:pt x="416789" y="1876119"/>
                  <a:pt x="416993" y="1865468"/>
                </a:cubicBezTo>
                <a:cubicBezTo>
                  <a:pt x="387466" y="1868093"/>
                  <a:pt x="359113" y="1856894"/>
                  <a:pt x="330199" y="1865504"/>
                </a:cubicBezTo>
                <a:cubicBezTo>
                  <a:pt x="323967" y="1867895"/>
                  <a:pt x="318398" y="1864124"/>
                  <a:pt x="323863" y="1854250"/>
                </a:cubicBezTo>
                <a:cubicBezTo>
                  <a:pt x="327082" y="1847728"/>
                  <a:pt x="327438" y="1838572"/>
                  <a:pt x="325394" y="1831270"/>
                </a:cubicBezTo>
                <a:cubicBezTo>
                  <a:pt x="317218" y="1802062"/>
                  <a:pt x="322578" y="1778542"/>
                  <a:pt x="338158" y="1753591"/>
                </a:cubicBezTo>
                <a:cubicBezTo>
                  <a:pt x="362573" y="1713740"/>
                  <a:pt x="381419" y="1670116"/>
                  <a:pt x="410280" y="1635711"/>
                </a:cubicBezTo>
                <a:cubicBezTo>
                  <a:pt x="430966" y="1610043"/>
                  <a:pt x="450529" y="1586050"/>
                  <a:pt x="468357" y="1557746"/>
                </a:cubicBezTo>
                <a:cubicBezTo>
                  <a:pt x="482965" y="1535967"/>
                  <a:pt x="500741" y="1519812"/>
                  <a:pt x="522809" y="1507610"/>
                </a:cubicBezTo>
                <a:cubicBezTo>
                  <a:pt x="537367" y="1497979"/>
                  <a:pt x="551772" y="1486851"/>
                  <a:pt x="561886" y="1471771"/>
                </a:cubicBezTo>
                <a:cubicBezTo>
                  <a:pt x="585790" y="1439581"/>
                  <a:pt x="613784" y="1421993"/>
                  <a:pt x="649696" y="1418472"/>
                </a:cubicBezTo>
                <a:cubicBezTo>
                  <a:pt x="677792" y="1414530"/>
                  <a:pt x="699554" y="1399335"/>
                  <a:pt x="713242" y="1368577"/>
                </a:cubicBezTo>
                <a:cubicBezTo>
                  <a:pt x="721618" y="1349189"/>
                  <a:pt x="731271" y="1329622"/>
                  <a:pt x="740771" y="1308558"/>
                </a:cubicBezTo>
                <a:cubicBezTo>
                  <a:pt x="753642" y="1282469"/>
                  <a:pt x="766513" y="1256378"/>
                  <a:pt x="786385" y="1235378"/>
                </a:cubicBezTo>
                <a:cubicBezTo>
                  <a:pt x="791185" y="1231669"/>
                  <a:pt x="793739" y="1231310"/>
                  <a:pt x="798032" y="1235262"/>
                </a:cubicBezTo>
                <a:cubicBezTo>
                  <a:pt x="809322" y="1244301"/>
                  <a:pt x="820306" y="1250349"/>
                  <a:pt x="832413" y="1254721"/>
                </a:cubicBezTo>
                <a:cubicBezTo>
                  <a:pt x="853614" y="1259335"/>
                  <a:pt x="868326" y="1251199"/>
                  <a:pt x="879103" y="1229957"/>
                </a:cubicBezTo>
                <a:cubicBezTo>
                  <a:pt x="883138" y="1218767"/>
                  <a:pt x="885896" y="1207755"/>
                  <a:pt x="888654" y="1196745"/>
                </a:cubicBezTo>
                <a:cubicBezTo>
                  <a:pt x="896262" y="1169875"/>
                  <a:pt x="904742" y="1164131"/>
                  <a:pt x="926709" y="1176227"/>
                </a:cubicBezTo>
                <a:cubicBezTo>
                  <a:pt x="926709" y="1176227"/>
                  <a:pt x="927833" y="1174552"/>
                  <a:pt x="929110" y="1174373"/>
                </a:cubicBezTo>
                <a:cubicBezTo>
                  <a:pt x="929928" y="1169705"/>
                  <a:pt x="930897" y="1166533"/>
                  <a:pt x="931714" y="1161865"/>
                </a:cubicBezTo>
                <a:cubicBezTo>
                  <a:pt x="935952" y="1140022"/>
                  <a:pt x="940600" y="1134817"/>
                  <a:pt x="957000" y="1143140"/>
                </a:cubicBezTo>
                <a:cubicBezTo>
                  <a:pt x="986938" y="1157152"/>
                  <a:pt x="1016004" y="1150039"/>
                  <a:pt x="1044458" y="1136940"/>
                </a:cubicBezTo>
                <a:cubicBezTo>
                  <a:pt x="1075158" y="1120491"/>
                  <a:pt x="1100290" y="1100268"/>
                  <a:pt x="1109074" y="1059575"/>
                </a:cubicBezTo>
                <a:cubicBezTo>
                  <a:pt x="1111678" y="1047067"/>
                  <a:pt x="1116836" y="1034202"/>
                  <a:pt x="1123426" y="1022654"/>
                </a:cubicBezTo>
                <a:cubicBezTo>
                  <a:pt x="1135326" y="999736"/>
                  <a:pt x="1153869" y="991063"/>
                  <a:pt x="1176193" y="994002"/>
                </a:cubicBezTo>
                <a:cubicBezTo>
                  <a:pt x="1187995" y="995381"/>
                  <a:pt x="1196780" y="992630"/>
                  <a:pt x="1204954" y="983895"/>
                </a:cubicBezTo>
                <a:cubicBezTo>
                  <a:pt x="1217774" y="969955"/>
                  <a:pt x="1230748" y="957510"/>
                  <a:pt x="1244029" y="948057"/>
                </a:cubicBezTo>
                <a:cubicBezTo>
                  <a:pt x="1285305" y="921018"/>
                  <a:pt x="1323411" y="888352"/>
                  <a:pt x="1356921" y="848742"/>
                </a:cubicBezTo>
                <a:cubicBezTo>
                  <a:pt x="1369586" y="833305"/>
                  <a:pt x="1385269" y="821998"/>
                  <a:pt x="1404426" y="819310"/>
                </a:cubicBezTo>
                <a:cubicBezTo>
                  <a:pt x="1436201" y="813335"/>
                  <a:pt x="1459903" y="791795"/>
                  <a:pt x="1480437" y="764631"/>
                </a:cubicBezTo>
                <a:cubicBezTo>
                  <a:pt x="1488456" y="754398"/>
                  <a:pt x="1497906" y="745485"/>
                  <a:pt x="1510677" y="743693"/>
                </a:cubicBezTo>
                <a:cubicBezTo>
                  <a:pt x="1515785" y="742975"/>
                  <a:pt x="1519463" y="740942"/>
                  <a:pt x="1522835" y="735916"/>
                </a:cubicBezTo>
                <a:cubicBezTo>
                  <a:pt x="1545462" y="703903"/>
                  <a:pt x="1577134" y="684282"/>
                  <a:pt x="1610848" y="671964"/>
                </a:cubicBezTo>
                <a:cubicBezTo>
                  <a:pt x="1620759" y="667537"/>
                  <a:pt x="1629698" y="666282"/>
                  <a:pt x="1635881" y="676040"/>
                </a:cubicBezTo>
                <a:cubicBezTo>
                  <a:pt x="1644924" y="688431"/>
                  <a:pt x="1632305" y="691718"/>
                  <a:pt x="1629088" y="698241"/>
                </a:cubicBezTo>
                <a:cubicBezTo>
                  <a:pt x="1626178" y="707756"/>
                  <a:pt x="1618821" y="711822"/>
                  <a:pt x="1609421" y="708589"/>
                </a:cubicBezTo>
                <a:cubicBezTo>
                  <a:pt x="1591899" y="701942"/>
                  <a:pt x="1591899" y="701942"/>
                  <a:pt x="1584799" y="721150"/>
                </a:cubicBezTo>
                <a:cubicBezTo>
                  <a:pt x="1582858" y="727494"/>
                  <a:pt x="1579640" y="734016"/>
                  <a:pt x="1576423" y="740538"/>
                </a:cubicBezTo>
                <a:cubicBezTo>
                  <a:pt x="1575453" y="743710"/>
                  <a:pt x="1574636" y="748378"/>
                  <a:pt x="1577497" y="751013"/>
                </a:cubicBezTo>
                <a:cubicBezTo>
                  <a:pt x="1580358" y="753647"/>
                  <a:pt x="1583219" y="756281"/>
                  <a:pt x="1586743" y="752750"/>
                </a:cubicBezTo>
                <a:cubicBezTo>
                  <a:pt x="1595223" y="747008"/>
                  <a:pt x="1604777" y="751738"/>
                  <a:pt x="1612592" y="752159"/>
                </a:cubicBezTo>
                <a:cubicBezTo>
                  <a:pt x="1620409" y="752580"/>
                  <a:pt x="1629502" y="752821"/>
                  <a:pt x="1635428" y="747436"/>
                </a:cubicBezTo>
                <a:cubicBezTo>
                  <a:pt x="1668425" y="715487"/>
                  <a:pt x="1708526" y="702273"/>
                  <a:pt x="1749087" y="693547"/>
                </a:cubicBezTo>
                <a:cubicBezTo>
                  <a:pt x="1761705" y="690258"/>
                  <a:pt x="1770337" y="686011"/>
                  <a:pt x="1775343" y="671650"/>
                </a:cubicBezTo>
                <a:cubicBezTo>
                  <a:pt x="1778100" y="660638"/>
                  <a:pt x="1783209" y="659922"/>
                  <a:pt x="1790515" y="668003"/>
                </a:cubicBezTo>
                <a:cubicBezTo>
                  <a:pt x="1795113" y="674946"/>
                  <a:pt x="1800835" y="680214"/>
                  <a:pt x="1809315" y="674471"/>
                </a:cubicBezTo>
                <a:cubicBezTo>
                  <a:pt x="1818917" y="667053"/>
                  <a:pt x="1827092" y="658318"/>
                  <a:pt x="1831126" y="647127"/>
                </a:cubicBezTo>
                <a:cubicBezTo>
                  <a:pt x="1834037" y="637612"/>
                  <a:pt x="1838837" y="633903"/>
                  <a:pt x="1847778" y="632649"/>
                </a:cubicBezTo>
                <a:cubicBezTo>
                  <a:pt x="1851609" y="632112"/>
                  <a:pt x="1855441" y="631573"/>
                  <a:pt x="1859119" y="629540"/>
                </a:cubicBezTo>
                <a:cubicBezTo>
                  <a:pt x="1882618" y="618655"/>
                  <a:pt x="1906116" y="607768"/>
                  <a:pt x="1931044" y="598199"/>
                </a:cubicBezTo>
                <a:cubicBezTo>
                  <a:pt x="1941108" y="595270"/>
                  <a:pt x="1949741" y="591024"/>
                  <a:pt x="1955052" y="579654"/>
                </a:cubicBezTo>
                <a:cubicBezTo>
                  <a:pt x="1959548" y="572953"/>
                  <a:pt x="1964349" y="569243"/>
                  <a:pt x="1971347" y="574332"/>
                </a:cubicBezTo>
                <a:cubicBezTo>
                  <a:pt x="1989485" y="586964"/>
                  <a:pt x="2005780" y="581643"/>
                  <a:pt x="2024477" y="574466"/>
                </a:cubicBezTo>
                <a:cubicBezTo>
                  <a:pt x="2071626" y="554191"/>
                  <a:pt x="2118266" y="541576"/>
                  <a:pt x="2168484" y="551225"/>
                </a:cubicBezTo>
                <a:cubicBezTo>
                  <a:pt x="2186977" y="554701"/>
                  <a:pt x="2205011" y="553690"/>
                  <a:pt x="2222429" y="546692"/>
                </a:cubicBezTo>
                <a:cubicBezTo>
                  <a:pt x="2251190" y="536586"/>
                  <a:pt x="2280103" y="527976"/>
                  <a:pt x="2309324" y="522358"/>
                </a:cubicBezTo>
                <a:cubicBezTo>
                  <a:pt x="2348760" y="515307"/>
                  <a:pt x="2388505" y="511248"/>
                  <a:pt x="2426561" y="490731"/>
                </a:cubicBezTo>
                <a:cubicBezTo>
                  <a:pt x="2457108" y="472785"/>
                  <a:pt x="2489853" y="463638"/>
                  <a:pt x="2524029" y="455807"/>
                </a:cubicBezTo>
                <a:cubicBezTo>
                  <a:pt x="2555804" y="449832"/>
                  <a:pt x="2587732" y="445351"/>
                  <a:pt x="2618585" y="430397"/>
                </a:cubicBezTo>
                <a:cubicBezTo>
                  <a:pt x="2640806" y="419691"/>
                  <a:pt x="2663488" y="413474"/>
                  <a:pt x="2686169" y="407256"/>
                </a:cubicBezTo>
                <a:cubicBezTo>
                  <a:pt x="2781186" y="386335"/>
                  <a:pt x="2874159" y="358114"/>
                  <a:pt x="2966161" y="333063"/>
                </a:cubicBezTo>
                <a:cubicBezTo>
                  <a:pt x="3068072" y="303587"/>
                  <a:pt x="3168555" y="272792"/>
                  <a:pt x="3270774" y="246308"/>
                </a:cubicBezTo>
                <a:cubicBezTo>
                  <a:pt x="3367885" y="220541"/>
                  <a:pt x="3465456" y="199262"/>
                  <a:pt x="3563794" y="185465"/>
                </a:cubicBezTo>
                <a:cubicBezTo>
                  <a:pt x="3639144" y="174893"/>
                  <a:pt x="3714033" y="159832"/>
                  <a:pt x="3788615" y="141779"/>
                </a:cubicBezTo>
                <a:cubicBezTo>
                  <a:pt x="3845473" y="127730"/>
                  <a:pt x="3902330" y="113682"/>
                  <a:pt x="3959493" y="102625"/>
                </a:cubicBezTo>
                <a:cubicBezTo>
                  <a:pt x="4000207" y="95395"/>
                  <a:pt x="4040921" y="88165"/>
                  <a:pt x="4082759" y="79260"/>
                </a:cubicBezTo>
                <a:cubicBezTo>
                  <a:pt x="4108301" y="75676"/>
                  <a:pt x="4135121" y="71912"/>
                  <a:pt x="4160510" y="66832"/>
                </a:cubicBezTo>
                <a:cubicBezTo>
                  <a:pt x="4169449" y="65578"/>
                  <a:pt x="4177112" y="64503"/>
                  <a:pt x="4184775" y="63429"/>
                </a:cubicBezTo>
                <a:cubicBezTo>
                  <a:pt x="4187328" y="63069"/>
                  <a:pt x="4188760" y="64386"/>
                  <a:pt x="4190037" y="64206"/>
                </a:cubicBezTo>
                <a:cubicBezTo>
                  <a:pt x="4312129" y="54664"/>
                  <a:pt x="4432689" y="30161"/>
                  <a:pt x="4555241" y="25108"/>
                </a:cubicBezTo>
                <a:cubicBezTo>
                  <a:pt x="4587476" y="23621"/>
                  <a:pt x="4619404" y="19141"/>
                  <a:pt x="4651792" y="19150"/>
                </a:cubicBezTo>
                <a:cubicBezTo>
                  <a:pt x="4722954" y="18273"/>
                  <a:pt x="4792532" y="14580"/>
                  <a:pt x="4863232" y="9214"/>
                </a:cubicBezTo>
                <a:cubicBezTo>
                  <a:pt x="4918456" y="4500"/>
                  <a:pt x="4973678" y="-212"/>
                  <a:pt x="5029821" y="4053"/>
                </a:cubicBezTo>
                <a:cubicBezTo>
                  <a:pt x="5082133" y="8855"/>
                  <a:pt x="5134138" y="10664"/>
                  <a:pt x="5184916" y="504"/>
                </a:cubicBezTo>
                <a:cubicBezTo>
                  <a:pt x="5187471" y="146"/>
                  <a:pt x="5189705" y="-168"/>
                  <a:pt x="5191838" y="103"/>
                </a:cubicBezTo>
                <a:cubicBezTo>
                  <a:pt x="5193970" y="372"/>
                  <a:pt x="5196002" y="1226"/>
                  <a:pt x="5198148" y="3202"/>
                </a:cubicBezTo>
                <a:cubicBezTo>
                  <a:pt x="5223590" y="23915"/>
                  <a:pt x="5250715" y="23145"/>
                  <a:pt x="5279936" y="17527"/>
                </a:cubicBezTo>
                <a:cubicBezTo>
                  <a:pt x="5307879" y="12089"/>
                  <a:pt x="5335976" y="8147"/>
                  <a:pt x="5364685" y="10190"/>
                </a:cubicBezTo>
                <a:cubicBezTo>
                  <a:pt x="5413014" y="14032"/>
                  <a:pt x="5460370" y="21048"/>
                  <a:pt x="5509053" y="15735"/>
                </a:cubicBezTo>
                <a:close/>
              </a:path>
            </a:pathLst>
          </a:cu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144617524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그림 개체 틀 8">
            <a:extLst>
              <a:ext uri="{FF2B5EF4-FFF2-40B4-BE49-F238E27FC236}">
                <a16:creationId xmlns:a16="http://schemas.microsoft.com/office/drawing/2014/main" id="{93E67ACF-D539-40D6-8928-FD08E0C15942}"/>
              </a:ext>
            </a:extLst>
          </p:cNvPr>
          <p:cNvSpPr>
            <a:spLocks noGrp="1"/>
          </p:cNvSpPr>
          <p:nvPr>
            <p:ph type="pic" sz="quarter" idx="10" hasCustomPrompt="1"/>
          </p:nvPr>
        </p:nvSpPr>
        <p:spPr>
          <a:xfrm>
            <a:off x="9074331" y="1280159"/>
            <a:ext cx="2394857" cy="4014651"/>
          </a:xfrm>
          <a:prstGeom prst="rect">
            <a:avLst/>
          </a:prstGeom>
          <a:solidFill>
            <a:schemeClr val="bg1">
              <a:lumMod val="95000"/>
            </a:schemeClr>
          </a:solidFill>
          <a:effectLst>
            <a:outerShdw blurRad="63500" sx="102000" sy="102000" algn="ctr" rotWithShape="0">
              <a:prstClr val="black">
                <a:alpha val="40000"/>
              </a:prstClr>
            </a:outerShdw>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4" name="그림 개체 틀 8">
            <a:extLst>
              <a:ext uri="{FF2B5EF4-FFF2-40B4-BE49-F238E27FC236}">
                <a16:creationId xmlns:a16="http://schemas.microsoft.com/office/drawing/2014/main" id="{485B9B67-51AB-46DD-A495-7F8E099BA08E}"/>
              </a:ext>
            </a:extLst>
          </p:cNvPr>
          <p:cNvSpPr>
            <a:spLocks noGrp="1"/>
          </p:cNvSpPr>
          <p:nvPr>
            <p:ph type="pic" sz="quarter" idx="11" hasCustomPrompt="1"/>
          </p:nvPr>
        </p:nvSpPr>
        <p:spPr>
          <a:xfrm>
            <a:off x="6348549" y="1280159"/>
            <a:ext cx="2394857" cy="4014651"/>
          </a:xfrm>
          <a:prstGeom prst="rect">
            <a:avLst/>
          </a:prstGeom>
          <a:solidFill>
            <a:schemeClr val="bg1">
              <a:lumMod val="95000"/>
            </a:schemeClr>
          </a:solidFill>
          <a:effectLst>
            <a:outerShdw blurRad="63500" sx="102000" sy="102000" algn="ctr" rotWithShape="0">
              <a:prstClr val="black">
                <a:alpha val="40000"/>
              </a:prstClr>
            </a:outerShdw>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5" name="그림 개체 틀 8">
            <a:extLst>
              <a:ext uri="{FF2B5EF4-FFF2-40B4-BE49-F238E27FC236}">
                <a16:creationId xmlns:a16="http://schemas.microsoft.com/office/drawing/2014/main" id="{58C3F89D-390F-4B44-BAE7-BC48E24419F8}"/>
              </a:ext>
            </a:extLst>
          </p:cNvPr>
          <p:cNvSpPr>
            <a:spLocks noGrp="1"/>
          </p:cNvSpPr>
          <p:nvPr>
            <p:ph type="pic" sz="quarter" idx="12" hasCustomPrompt="1"/>
          </p:nvPr>
        </p:nvSpPr>
        <p:spPr>
          <a:xfrm>
            <a:off x="3622766" y="1280158"/>
            <a:ext cx="2394857" cy="4014651"/>
          </a:xfrm>
          <a:prstGeom prst="rect">
            <a:avLst/>
          </a:prstGeom>
          <a:solidFill>
            <a:schemeClr val="bg1">
              <a:lumMod val="95000"/>
            </a:schemeClr>
          </a:solidFill>
          <a:effectLst>
            <a:outerShdw blurRad="63500" sx="102000" sy="102000" algn="ctr" rotWithShape="0">
              <a:prstClr val="black">
                <a:alpha val="40000"/>
              </a:prstClr>
            </a:outerShdw>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168970456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4" name="그림 개체 틀 8">
            <a:extLst>
              <a:ext uri="{FF2B5EF4-FFF2-40B4-BE49-F238E27FC236}">
                <a16:creationId xmlns:a16="http://schemas.microsoft.com/office/drawing/2014/main" id="{485B9B67-51AB-46DD-A495-7F8E099BA08E}"/>
              </a:ext>
            </a:extLst>
          </p:cNvPr>
          <p:cNvSpPr>
            <a:spLocks noGrp="1"/>
          </p:cNvSpPr>
          <p:nvPr>
            <p:ph type="pic" sz="quarter" idx="11" hasCustomPrompt="1"/>
          </p:nvPr>
        </p:nvSpPr>
        <p:spPr>
          <a:xfrm>
            <a:off x="7254240" y="0"/>
            <a:ext cx="4937760" cy="6857999"/>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 and Sent to Back</a:t>
            </a:r>
            <a:endParaRPr lang="ko-KR" altLang="en-US" dirty="0"/>
          </a:p>
        </p:txBody>
      </p:sp>
      <p:sp>
        <p:nvSpPr>
          <p:cNvPr id="12" name="Picture Placeholder 2">
            <a:extLst>
              <a:ext uri="{FF2B5EF4-FFF2-40B4-BE49-F238E27FC236}">
                <a16:creationId xmlns:a16="http://schemas.microsoft.com/office/drawing/2014/main" id="{065C6B54-DDC7-4504-9020-1DB1163A8C87}"/>
              </a:ext>
            </a:extLst>
          </p:cNvPr>
          <p:cNvSpPr>
            <a:spLocks noGrp="1"/>
          </p:cNvSpPr>
          <p:nvPr>
            <p:ph type="pic" idx="12" hasCustomPrompt="1"/>
          </p:nvPr>
        </p:nvSpPr>
        <p:spPr>
          <a:xfrm>
            <a:off x="5554287" y="2394903"/>
            <a:ext cx="3399906" cy="2068192"/>
          </a:xfrm>
          <a:prstGeom prst="rect">
            <a:avLst/>
          </a:prstGeom>
          <a:solidFill>
            <a:schemeClr val="bg1">
              <a:lumMod val="95000"/>
            </a:schemeClr>
          </a:solidFill>
          <a:ln w="12700">
            <a:noFill/>
          </a:ln>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Bring to Front</a:t>
            </a:r>
            <a:endParaRPr lang="ko-KR" altLang="en-US" dirty="0"/>
          </a:p>
        </p:txBody>
      </p:sp>
    </p:spTree>
    <p:extLst>
      <p:ext uri="{BB962C8B-B14F-4D97-AF65-F5344CB8AC3E}">
        <p14:creationId xmlns:p14="http://schemas.microsoft.com/office/powerpoint/2010/main" val="18712531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2F271-4901-4CA7-831A-7B81758F4D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AA455EE-7D82-4345-979F-FB96DB5AA4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0C085E4-2F9F-4324-B9D2-430E611BBF3C}"/>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5" name="Footer Placeholder 4">
            <a:extLst>
              <a:ext uri="{FF2B5EF4-FFF2-40B4-BE49-F238E27FC236}">
                <a16:creationId xmlns:a16="http://schemas.microsoft.com/office/drawing/2014/main" id="{F2E905B7-7D5A-4F6F-8281-A6D1D55E6C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A727DA-9AC8-441C-AEDD-AD379365B638}"/>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323735716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4" name="그림 개체 틀 8">
            <a:extLst>
              <a:ext uri="{FF2B5EF4-FFF2-40B4-BE49-F238E27FC236}">
                <a16:creationId xmlns:a16="http://schemas.microsoft.com/office/drawing/2014/main" id="{485B9B67-51AB-46DD-A495-7F8E099BA08E}"/>
              </a:ext>
            </a:extLst>
          </p:cNvPr>
          <p:cNvSpPr>
            <a:spLocks noGrp="1"/>
          </p:cNvSpPr>
          <p:nvPr>
            <p:ph type="pic" sz="quarter" idx="11" hasCustomPrompt="1"/>
          </p:nvPr>
        </p:nvSpPr>
        <p:spPr>
          <a:xfrm>
            <a:off x="1" y="1201783"/>
            <a:ext cx="6096000" cy="4454434"/>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8267929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4" name="그림 개체 틀 8">
            <a:extLst>
              <a:ext uri="{FF2B5EF4-FFF2-40B4-BE49-F238E27FC236}">
                <a16:creationId xmlns:a16="http://schemas.microsoft.com/office/drawing/2014/main" id="{485B9B67-51AB-46DD-A495-7F8E099BA08E}"/>
              </a:ext>
            </a:extLst>
          </p:cNvPr>
          <p:cNvSpPr>
            <a:spLocks noGrp="1"/>
          </p:cNvSpPr>
          <p:nvPr>
            <p:ph type="pic" sz="quarter" idx="11" hasCustomPrompt="1"/>
          </p:nvPr>
        </p:nvSpPr>
        <p:spPr>
          <a:xfrm>
            <a:off x="0" y="0"/>
            <a:ext cx="12191999"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 and Sent to Back</a:t>
            </a:r>
            <a:endParaRPr lang="ko-KR" altLang="en-US" dirty="0"/>
          </a:p>
        </p:txBody>
      </p:sp>
    </p:spTree>
    <p:extLst>
      <p:ext uri="{BB962C8B-B14F-4D97-AF65-F5344CB8AC3E}">
        <p14:creationId xmlns:p14="http://schemas.microsoft.com/office/powerpoint/2010/main" val="6578876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4" name="그림 개체 틀 8">
            <a:extLst>
              <a:ext uri="{FF2B5EF4-FFF2-40B4-BE49-F238E27FC236}">
                <a16:creationId xmlns:a16="http://schemas.microsoft.com/office/drawing/2014/main" id="{485B9B67-51AB-46DD-A495-7F8E099BA08E}"/>
              </a:ext>
            </a:extLst>
          </p:cNvPr>
          <p:cNvSpPr>
            <a:spLocks noGrp="1"/>
          </p:cNvSpPr>
          <p:nvPr>
            <p:ph type="pic" sz="quarter" idx="11" hasCustomPrompt="1"/>
          </p:nvPr>
        </p:nvSpPr>
        <p:spPr>
          <a:xfrm>
            <a:off x="6209210" y="259081"/>
            <a:ext cx="5686699" cy="633984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3" name="그림 개체 틀 8">
            <a:extLst>
              <a:ext uri="{FF2B5EF4-FFF2-40B4-BE49-F238E27FC236}">
                <a16:creationId xmlns:a16="http://schemas.microsoft.com/office/drawing/2014/main" id="{1A35D679-466B-47E8-8AF0-97147672D712}"/>
              </a:ext>
            </a:extLst>
          </p:cNvPr>
          <p:cNvSpPr>
            <a:spLocks noGrp="1"/>
          </p:cNvSpPr>
          <p:nvPr>
            <p:ph type="pic" sz="quarter" idx="12" hasCustomPrompt="1"/>
          </p:nvPr>
        </p:nvSpPr>
        <p:spPr>
          <a:xfrm>
            <a:off x="296092" y="259080"/>
            <a:ext cx="5686699" cy="3085011"/>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5" name="그림 개체 틀 8">
            <a:extLst>
              <a:ext uri="{FF2B5EF4-FFF2-40B4-BE49-F238E27FC236}">
                <a16:creationId xmlns:a16="http://schemas.microsoft.com/office/drawing/2014/main" id="{C1DFE556-303C-4416-AAED-947D630FEAE4}"/>
              </a:ext>
            </a:extLst>
          </p:cNvPr>
          <p:cNvSpPr>
            <a:spLocks noGrp="1"/>
          </p:cNvSpPr>
          <p:nvPr>
            <p:ph type="pic" sz="quarter" idx="13" hasCustomPrompt="1"/>
          </p:nvPr>
        </p:nvSpPr>
        <p:spPr>
          <a:xfrm>
            <a:off x="296092" y="3513910"/>
            <a:ext cx="5686699" cy="3085011"/>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321066659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4_Images &amp; Contents Layout">
    <p:spTree>
      <p:nvGrpSpPr>
        <p:cNvPr id="1" name=""/>
        <p:cNvGrpSpPr/>
        <p:nvPr/>
      </p:nvGrpSpPr>
      <p:grpSpPr>
        <a:xfrm>
          <a:off x="0" y="0"/>
          <a:ext cx="0" cy="0"/>
          <a:chOff x="0" y="0"/>
          <a:chExt cx="0" cy="0"/>
        </a:xfrm>
      </p:grpSpPr>
      <p:sp>
        <p:nvSpPr>
          <p:cNvPr id="3" name="직사각형 2">
            <a:extLst>
              <a:ext uri="{FF2B5EF4-FFF2-40B4-BE49-F238E27FC236}">
                <a16:creationId xmlns:a16="http://schemas.microsoft.com/office/drawing/2014/main" id="{B3CA5F7E-D45F-4887-AF9C-BB7E27A9C9CE}"/>
              </a:ext>
            </a:extLst>
          </p:cNvPr>
          <p:cNvSpPr/>
          <p:nvPr userDrawn="1"/>
        </p:nvSpPr>
        <p:spPr>
          <a:xfrm>
            <a:off x="7228120" y="1876149"/>
            <a:ext cx="4320000" cy="4320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그림 개체 틀 5">
            <a:extLst>
              <a:ext uri="{FF2B5EF4-FFF2-40B4-BE49-F238E27FC236}">
                <a16:creationId xmlns:a16="http://schemas.microsoft.com/office/drawing/2014/main" id="{1C677DB5-A9F3-459B-9D51-37160E085128}"/>
              </a:ext>
            </a:extLst>
          </p:cNvPr>
          <p:cNvSpPr>
            <a:spLocks noGrp="1"/>
          </p:cNvSpPr>
          <p:nvPr>
            <p:ph type="pic" sz="quarter" idx="12" hasCustomPrompt="1"/>
          </p:nvPr>
        </p:nvSpPr>
        <p:spPr>
          <a:xfrm>
            <a:off x="6000213" y="653142"/>
            <a:ext cx="4320000" cy="4320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102325596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5_Images &amp; Contents">
    <p:spTree>
      <p:nvGrpSpPr>
        <p:cNvPr id="1" name=""/>
        <p:cNvGrpSpPr/>
        <p:nvPr/>
      </p:nvGrpSpPr>
      <p:grpSpPr>
        <a:xfrm>
          <a:off x="0" y="0"/>
          <a:ext cx="0" cy="0"/>
          <a:chOff x="0" y="0"/>
          <a:chExt cx="0" cy="0"/>
        </a:xfrm>
      </p:grpSpPr>
      <p:sp>
        <p:nvSpPr>
          <p:cNvPr id="5" name="그림 개체 틀 4">
            <a:extLst>
              <a:ext uri="{FF2B5EF4-FFF2-40B4-BE49-F238E27FC236}">
                <a16:creationId xmlns:a16="http://schemas.microsoft.com/office/drawing/2014/main" id="{B7D7898D-D468-435D-8064-94CFFEA0BECB}"/>
              </a:ext>
            </a:extLst>
          </p:cNvPr>
          <p:cNvSpPr>
            <a:spLocks noGrp="1"/>
          </p:cNvSpPr>
          <p:nvPr>
            <p:ph type="pic" sz="quarter" idx="10" hasCustomPrompt="1"/>
          </p:nvPr>
        </p:nvSpPr>
        <p:spPr>
          <a:xfrm>
            <a:off x="5399091" y="1283844"/>
            <a:ext cx="5035481" cy="4946542"/>
          </a:xfrm>
          <a:custGeom>
            <a:avLst/>
            <a:gdLst>
              <a:gd name="connsiteX0" fmla="*/ 0 w 5035481"/>
              <a:gd name="connsiteY0" fmla="*/ 0 h 4946542"/>
              <a:gd name="connsiteX1" fmla="*/ 5035481 w 5035481"/>
              <a:gd name="connsiteY1" fmla="*/ 1150274 h 4946542"/>
              <a:gd name="connsiteX2" fmla="*/ 1532975 w 5035481"/>
              <a:gd name="connsiteY2" fmla="*/ 4946542 h 4946542"/>
            </a:gdLst>
            <a:ahLst/>
            <a:cxnLst>
              <a:cxn ang="0">
                <a:pos x="connsiteX0" y="connsiteY0"/>
              </a:cxn>
              <a:cxn ang="0">
                <a:pos x="connsiteX1" y="connsiteY1"/>
              </a:cxn>
              <a:cxn ang="0">
                <a:pos x="connsiteX2" y="connsiteY2"/>
              </a:cxn>
            </a:cxnLst>
            <a:rect l="l" t="t" r="r" b="b"/>
            <a:pathLst>
              <a:path w="5035481" h="4946542">
                <a:moveTo>
                  <a:pt x="0" y="0"/>
                </a:moveTo>
                <a:lnTo>
                  <a:pt x="5035481" y="1150274"/>
                </a:lnTo>
                <a:lnTo>
                  <a:pt x="1532975" y="4946542"/>
                </a:lnTo>
                <a:close/>
              </a:path>
            </a:pathLst>
          </a:custGeom>
          <a:solidFill>
            <a:schemeClr val="bg1">
              <a:lumMod val="95000"/>
            </a:schemeClr>
          </a:solidFill>
          <a:effectLst/>
        </p:spPr>
        <p:txBody>
          <a:bodyPr wrap="square" anchor="ctr">
            <a:noAutofit/>
          </a:bodyPr>
          <a:lstStyle>
            <a:lvl1pPr marL="0" marR="0" indent="0" algn="ctr" defTabSz="914446"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Tree>
    <p:extLst>
      <p:ext uri="{BB962C8B-B14F-4D97-AF65-F5344CB8AC3E}">
        <p14:creationId xmlns:p14="http://schemas.microsoft.com/office/powerpoint/2010/main" val="10117350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IMAGE AND CONTENTS LAYOUT_06">
    <p:spTree>
      <p:nvGrpSpPr>
        <p:cNvPr id="1" name=""/>
        <p:cNvGrpSpPr/>
        <p:nvPr/>
      </p:nvGrpSpPr>
      <p:grpSpPr>
        <a:xfrm>
          <a:off x="0" y="0"/>
          <a:ext cx="0" cy="0"/>
          <a:chOff x="0" y="0"/>
          <a:chExt cx="0" cy="0"/>
        </a:xfrm>
      </p:grpSpPr>
      <p:sp>
        <p:nvSpPr>
          <p:cNvPr id="12" name="직사각형 1">
            <a:extLst>
              <a:ext uri="{FF2B5EF4-FFF2-40B4-BE49-F238E27FC236}">
                <a16:creationId xmlns:a16="http://schemas.microsoft.com/office/drawing/2014/main" id="{C3972A01-3217-4DBC-8F64-02137077AA22}"/>
              </a:ext>
            </a:extLst>
          </p:cNvPr>
          <p:cNvSpPr/>
          <p:nvPr userDrawn="1"/>
        </p:nvSpPr>
        <p:spPr>
          <a:xfrm>
            <a:off x="766353" y="2307771"/>
            <a:ext cx="2688000" cy="209005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26" name="직사각형 1"/>
          <p:cNvSpPr/>
          <p:nvPr userDrawn="1"/>
        </p:nvSpPr>
        <p:spPr>
          <a:xfrm>
            <a:off x="2" y="0"/>
            <a:ext cx="12191999" cy="2376000"/>
          </a:xfrm>
          <a:custGeom>
            <a:avLst/>
            <a:gdLst>
              <a:gd name="connsiteX0" fmla="*/ 0 w 9143999"/>
              <a:gd name="connsiteY0" fmla="*/ 0 h 2376000"/>
              <a:gd name="connsiteX1" fmla="*/ 9143999 w 9143999"/>
              <a:gd name="connsiteY1" fmla="*/ 0 h 2376000"/>
              <a:gd name="connsiteX2" fmla="*/ 9143999 w 9143999"/>
              <a:gd name="connsiteY2" fmla="*/ 2376000 h 2376000"/>
              <a:gd name="connsiteX3" fmla="*/ 2483768 w 9143999"/>
              <a:gd name="connsiteY3" fmla="*/ 2376000 h 2376000"/>
              <a:gd name="connsiteX4" fmla="*/ 539552 w 9143999"/>
              <a:gd name="connsiteY4" fmla="*/ 1574014 h 2376000"/>
              <a:gd name="connsiteX5" fmla="*/ 539552 w 9143999"/>
              <a:gd name="connsiteY5" fmla="*/ 2376000 h 2376000"/>
              <a:gd name="connsiteX6" fmla="*/ 0 w 9143999"/>
              <a:gd name="connsiteY6" fmla="*/ 2376000 h 2376000"/>
              <a:gd name="connsiteX7" fmla="*/ 0 w 9143999"/>
              <a:gd name="connsiteY7" fmla="*/ 0 h 2376000"/>
              <a:gd name="connsiteX0" fmla="*/ 0 w 9143999"/>
              <a:gd name="connsiteY0" fmla="*/ 0 h 2376000"/>
              <a:gd name="connsiteX1" fmla="*/ 9143999 w 9143999"/>
              <a:gd name="connsiteY1" fmla="*/ 0 h 2376000"/>
              <a:gd name="connsiteX2" fmla="*/ 9143999 w 9143999"/>
              <a:gd name="connsiteY2" fmla="*/ 2376000 h 2376000"/>
              <a:gd name="connsiteX3" fmla="*/ 2483768 w 9143999"/>
              <a:gd name="connsiteY3" fmla="*/ 2376000 h 2376000"/>
              <a:gd name="connsiteX4" fmla="*/ 539552 w 9143999"/>
              <a:gd name="connsiteY4" fmla="*/ 2376000 h 2376000"/>
              <a:gd name="connsiteX5" fmla="*/ 0 w 9143999"/>
              <a:gd name="connsiteY5" fmla="*/ 2376000 h 2376000"/>
              <a:gd name="connsiteX6" fmla="*/ 0 w 9143999"/>
              <a:gd name="connsiteY6" fmla="*/ 0 h 2376000"/>
              <a:gd name="connsiteX0" fmla="*/ 0 w 9143999"/>
              <a:gd name="connsiteY0" fmla="*/ 0 h 2376000"/>
              <a:gd name="connsiteX1" fmla="*/ 9143999 w 9143999"/>
              <a:gd name="connsiteY1" fmla="*/ 0 h 2376000"/>
              <a:gd name="connsiteX2" fmla="*/ 9143999 w 9143999"/>
              <a:gd name="connsiteY2" fmla="*/ 2376000 h 2376000"/>
              <a:gd name="connsiteX3" fmla="*/ 539552 w 9143999"/>
              <a:gd name="connsiteY3" fmla="*/ 2376000 h 2376000"/>
              <a:gd name="connsiteX4" fmla="*/ 0 w 9143999"/>
              <a:gd name="connsiteY4" fmla="*/ 2376000 h 2376000"/>
              <a:gd name="connsiteX5" fmla="*/ 0 w 9143999"/>
              <a:gd name="connsiteY5" fmla="*/ 0 h 2376000"/>
              <a:gd name="connsiteX0" fmla="*/ 0 w 9143999"/>
              <a:gd name="connsiteY0" fmla="*/ 0 h 2376000"/>
              <a:gd name="connsiteX1" fmla="*/ 9143999 w 9143999"/>
              <a:gd name="connsiteY1" fmla="*/ 0 h 2376000"/>
              <a:gd name="connsiteX2" fmla="*/ 9143999 w 9143999"/>
              <a:gd name="connsiteY2" fmla="*/ 2376000 h 2376000"/>
              <a:gd name="connsiteX3" fmla="*/ 0 w 9143999"/>
              <a:gd name="connsiteY3" fmla="*/ 2376000 h 2376000"/>
              <a:gd name="connsiteX4" fmla="*/ 0 w 9143999"/>
              <a:gd name="connsiteY4" fmla="*/ 0 h 237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3999" h="2376000">
                <a:moveTo>
                  <a:pt x="0" y="0"/>
                </a:moveTo>
                <a:lnTo>
                  <a:pt x="9143999" y="0"/>
                </a:lnTo>
                <a:lnTo>
                  <a:pt x="9143999" y="2376000"/>
                </a:lnTo>
                <a:lnTo>
                  <a:pt x="0" y="2376000"/>
                </a:lnTo>
                <a:lnTo>
                  <a:pt x="0" y="0"/>
                </a:lnTo>
                <a:close/>
              </a:path>
            </a:pathLst>
          </a:custGeom>
          <a:solidFill>
            <a:schemeClr val="accent1">
              <a:alpha val="89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dirty="0"/>
          </a:p>
        </p:txBody>
      </p:sp>
      <p:sp>
        <p:nvSpPr>
          <p:cNvPr id="2" name="직사각형 1">
            <a:extLst>
              <a:ext uri="{FF2B5EF4-FFF2-40B4-BE49-F238E27FC236}">
                <a16:creationId xmlns:a16="http://schemas.microsoft.com/office/drawing/2014/main" id="{7D8CC45C-6E96-4347-9DCC-12654281B22A}"/>
              </a:ext>
            </a:extLst>
          </p:cNvPr>
          <p:cNvSpPr/>
          <p:nvPr userDrawn="1"/>
        </p:nvSpPr>
        <p:spPr>
          <a:xfrm>
            <a:off x="766353" y="1393363"/>
            <a:ext cx="2688000" cy="982637"/>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36" name="그림 개체 틀 2"/>
          <p:cNvSpPr>
            <a:spLocks noGrp="1"/>
          </p:cNvSpPr>
          <p:nvPr>
            <p:ph type="pic" sz="quarter" idx="10" hasCustomPrompt="1"/>
          </p:nvPr>
        </p:nvSpPr>
        <p:spPr>
          <a:xfrm>
            <a:off x="910353" y="1537463"/>
            <a:ext cx="2400000" cy="2664000"/>
          </a:xfrm>
          <a:prstGeom prst="rect">
            <a:avLst/>
          </a:prstGeom>
          <a:solidFill>
            <a:schemeClr val="bg1">
              <a:lumMod val="95000"/>
            </a:schemeClr>
          </a:solidFill>
          <a:ln w="152400">
            <a:noFill/>
          </a:ln>
          <a:effectLst/>
        </p:spPr>
        <p:txBody>
          <a:bodyPr anchor="ctr"/>
          <a:lstStyle>
            <a:lvl1pPr marL="0" indent="0" algn="ctr">
              <a:buFontTx/>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13" name="Text Placeholder 9">
            <a:extLst>
              <a:ext uri="{FF2B5EF4-FFF2-40B4-BE49-F238E27FC236}">
                <a16:creationId xmlns:a16="http://schemas.microsoft.com/office/drawing/2014/main" id="{9AB778C3-4416-46DA-B1EA-BB9C2BC49BA6}"/>
              </a:ext>
            </a:extLst>
          </p:cNvPr>
          <p:cNvSpPr>
            <a:spLocks noGrp="1"/>
          </p:cNvSpPr>
          <p:nvPr>
            <p:ph type="body" sz="quarter" idx="11"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14" name="Group 13">
            <a:extLst>
              <a:ext uri="{FF2B5EF4-FFF2-40B4-BE49-F238E27FC236}">
                <a16:creationId xmlns:a16="http://schemas.microsoft.com/office/drawing/2014/main" id="{931440CE-3800-4D39-949F-81FEC5BA788E}"/>
              </a:ext>
            </a:extLst>
          </p:cNvPr>
          <p:cNvGrpSpPr/>
          <p:nvPr userDrawn="1"/>
        </p:nvGrpSpPr>
        <p:grpSpPr>
          <a:xfrm>
            <a:off x="0" y="5728740"/>
            <a:ext cx="12192000" cy="723192"/>
            <a:chOff x="0" y="5808144"/>
            <a:chExt cx="12192000" cy="723192"/>
          </a:xfrm>
        </p:grpSpPr>
        <p:sp>
          <p:nvSpPr>
            <p:cNvPr id="15" name="Freeform: Shape 14">
              <a:extLst>
                <a:ext uri="{FF2B5EF4-FFF2-40B4-BE49-F238E27FC236}">
                  <a16:creationId xmlns:a16="http://schemas.microsoft.com/office/drawing/2014/main" id="{D89C862F-1397-4E34-B00C-512D9677DCF2}"/>
                </a:ext>
              </a:extLst>
            </p:cNvPr>
            <p:cNvSpPr/>
            <p:nvPr/>
          </p:nvSpPr>
          <p:spPr>
            <a:xfrm>
              <a:off x="7651033" y="5808144"/>
              <a:ext cx="4540967" cy="723192"/>
            </a:xfrm>
            <a:custGeom>
              <a:avLst/>
              <a:gdLst>
                <a:gd name="connsiteX0" fmla="*/ 2320655 w 4540967"/>
                <a:gd name="connsiteY0" fmla="*/ 0 h 723192"/>
                <a:gd name="connsiteX1" fmla="*/ 2481565 w 4540967"/>
                <a:gd name="connsiteY1" fmla="*/ 57012 h 723192"/>
                <a:gd name="connsiteX2" fmla="*/ 2540708 w 4540967"/>
                <a:gd name="connsiteY2" fmla="*/ 199540 h 723192"/>
                <a:gd name="connsiteX3" fmla="*/ 2522858 w 4540967"/>
                <a:gd name="connsiteY3" fmla="*/ 283991 h 723192"/>
                <a:gd name="connsiteX4" fmla="*/ 2477836 w 4540967"/>
                <a:gd name="connsiteY4" fmla="*/ 348728 h 723192"/>
                <a:gd name="connsiteX5" fmla="*/ 2386458 w 4540967"/>
                <a:gd name="connsiteY5" fmla="*/ 420658 h 723192"/>
                <a:gd name="connsiteX6" fmla="*/ 2268440 w 4540967"/>
                <a:gd name="connsiteY6" fmla="*/ 526955 h 723192"/>
                <a:gd name="connsiteX7" fmla="*/ 2244463 w 4540967"/>
                <a:gd name="connsiteY7" fmla="*/ 578371 h 723192"/>
                <a:gd name="connsiteX8" fmla="*/ 2411501 w 4540967"/>
                <a:gd name="connsiteY8" fmla="*/ 578371 h 723192"/>
                <a:gd name="connsiteX9" fmla="*/ 2411501 w 4540967"/>
                <a:gd name="connsiteY9" fmla="*/ 522692 h 723192"/>
                <a:gd name="connsiteX10" fmla="*/ 2443469 w 4540967"/>
                <a:gd name="connsiteY10" fmla="*/ 490723 h 723192"/>
                <a:gd name="connsiteX11" fmla="*/ 2515932 w 4540967"/>
                <a:gd name="connsiteY11" fmla="*/ 490723 h 723192"/>
                <a:gd name="connsiteX12" fmla="*/ 2533248 w 4540967"/>
                <a:gd name="connsiteY12" fmla="*/ 495785 h 723192"/>
                <a:gd name="connsiteX13" fmla="*/ 2546303 w 4540967"/>
                <a:gd name="connsiteY13" fmla="*/ 520294 h 723192"/>
                <a:gd name="connsiteX14" fmla="*/ 2545503 w 4540967"/>
                <a:gd name="connsiteY14" fmla="*/ 670015 h 723192"/>
                <a:gd name="connsiteX15" fmla="*/ 2545770 w 4540967"/>
                <a:gd name="connsiteY15" fmla="*/ 679073 h 723192"/>
                <a:gd name="connsiteX16" fmla="*/ 2554029 w 4540967"/>
                <a:gd name="connsiteY16" fmla="*/ 687332 h 723192"/>
                <a:gd name="connsiteX17" fmla="*/ 2685367 w 4540967"/>
                <a:gd name="connsiteY17" fmla="*/ 689196 h 723192"/>
                <a:gd name="connsiteX18" fmla="*/ 2755432 w 4540967"/>
                <a:gd name="connsiteY18" fmla="*/ 690262 h 723192"/>
                <a:gd name="connsiteX19" fmla="*/ 2686433 w 4540967"/>
                <a:gd name="connsiteY19" fmla="*/ 626857 h 723192"/>
                <a:gd name="connsiteX20" fmla="*/ 2624892 w 4540967"/>
                <a:gd name="connsiteY20" fmla="*/ 361249 h 723192"/>
                <a:gd name="connsiteX21" fmla="*/ 2684834 w 4540967"/>
                <a:gd name="connsiteY21" fmla="*/ 97772 h 723192"/>
                <a:gd name="connsiteX22" fmla="*/ 2869188 w 4540967"/>
                <a:gd name="connsiteY22" fmla="*/ 0 h 723192"/>
                <a:gd name="connsiteX23" fmla="*/ 3054075 w 4540967"/>
                <a:gd name="connsiteY23" fmla="*/ 96440 h 723192"/>
                <a:gd name="connsiteX24" fmla="*/ 3114283 w 4540967"/>
                <a:gd name="connsiteY24" fmla="*/ 360450 h 723192"/>
                <a:gd name="connsiteX25" fmla="*/ 3052477 w 4540967"/>
                <a:gd name="connsiteY25" fmla="*/ 626325 h 723192"/>
                <a:gd name="connsiteX26" fmla="*/ 2981879 w 4540967"/>
                <a:gd name="connsiteY26" fmla="*/ 693992 h 723192"/>
                <a:gd name="connsiteX27" fmla="*/ 3045017 w 4540967"/>
                <a:gd name="connsiteY27" fmla="*/ 693992 h 723192"/>
                <a:gd name="connsiteX28" fmla="*/ 3232834 w 4540967"/>
                <a:gd name="connsiteY28" fmla="*/ 695590 h 723192"/>
                <a:gd name="connsiteX29" fmla="*/ 3240027 w 4540967"/>
                <a:gd name="connsiteY29" fmla="*/ 692660 h 723192"/>
                <a:gd name="connsiteX30" fmla="*/ 3242958 w 4540967"/>
                <a:gd name="connsiteY30" fmla="*/ 685467 h 723192"/>
                <a:gd name="connsiteX31" fmla="*/ 3242958 w 4540967"/>
                <a:gd name="connsiteY31" fmla="*/ 615402 h 723192"/>
                <a:gd name="connsiteX32" fmla="*/ 3280255 w 4540967"/>
                <a:gd name="connsiteY32" fmla="*/ 578104 h 723192"/>
                <a:gd name="connsiteX33" fmla="*/ 3323413 w 4540967"/>
                <a:gd name="connsiteY33" fmla="*/ 578104 h 723192"/>
                <a:gd name="connsiteX34" fmla="*/ 3336201 w 4540967"/>
                <a:gd name="connsiteY34" fmla="*/ 565317 h 723192"/>
                <a:gd name="connsiteX35" fmla="*/ 3336201 w 4540967"/>
                <a:gd name="connsiteY35" fmla="*/ 151586 h 723192"/>
                <a:gd name="connsiteX36" fmla="*/ 3331139 w 4540967"/>
                <a:gd name="connsiteY36" fmla="*/ 146524 h 723192"/>
                <a:gd name="connsiteX37" fmla="*/ 3272263 w 4540967"/>
                <a:gd name="connsiteY37" fmla="*/ 146524 h 723192"/>
                <a:gd name="connsiteX38" fmla="*/ 3237097 w 4540967"/>
                <a:gd name="connsiteY38" fmla="*/ 111359 h 723192"/>
                <a:gd name="connsiteX39" fmla="*/ 3237097 w 4540967"/>
                <a:gd name="connsiteY39" fmla="*/ 51151 h 723192"/>
                <a:gd name="connsiteX40" fmla="*/ 3276792 w 4540967"/>
                <a:gd name="connsiteY40" fmla="*/ 11456 h 723192"/>
                <a:gd name="connsiteX41" fmla="*/ 3471802 w 4540967"/>
                <a:gd name="connsiteY41" fmla="*/ 11456 h 723192"/>
                <a:gd name="connsiteX42" fmla="*/ 3511230 w 4540967"/>
                <a:gd name="connsiteY42" fmla="*/ 50884 h 723192"/>
                <a:gd name="connsiteX43" fmla="*/ 3511230 w 4540967"/>
                <a:gd name="connsiteY43" fmla="*/ 572776 h 723192"/>
                <a:gd name="connsiteX44" fmla="*/ 3516558 w 4540967"/>
                <a:gd name="connsiteY44" fmla="*/ 578104 h 723192"/>
                <a:gd name="connsiteX45" fmla="*/ 3570106 w 4540967"/>
                <a:gd name="connsiteY45" fmla="*/ 578104 h 723192"/>
                <a:gd name="connsiteX46" fmla="*/ 3599677 w 4540967"/>
                <a:gd name="connsiteY46" fmla="*/ 607676 h 723192"/>
                <a:gd name="connsiteX47" fmla="*/ 3599677 w 4540967"/>
                <a:gd name="connsiteY47" fmla="*/ 689463 h 723192"/>
                <a:gd name="connsiteX48" fmla="*/ 3606604 w 4540967"/>
                <a:gd name="connsiteY48" fmla="*/ 695856 h 723192"/>
                <a:gd name="connsiteX49" fmla="*/ 3741939 w 4540967"/>
                <a:gd name="connsiteY49" fmla="*/ 695856 h 723192"/>
                <a:gd name="connsiteX50" fmla="*/ 3755259 w 4540967"/>
                <a:gd name="connsiteY50" fmla="*/ 682802 h 723192"/>
                <a:gd name="connsiteX51" fmla="*/ 3756059 w 4540967"/>
                <a:gd name="connsiteY51" fmla="*/ 628189 h 723192"/>
                <a:gd name="connsiteX52" fmla="*/ 3795487 w 4540967"/>
                <a:gd name="connsiteY52" fmla="*/ 589294 h 723192"/>
                <a:gd name="connsiteX53" fmla="*/ 3918834 w 4540967"/>
                <a:gd name="connsiteY53" fmla="*/ 589294 h 723192"/>
                <a:gd name="connsiteX54" fmla="*/ 3939880 w 4540967"/>
                <a:gd name="connsiteY54" fmla="*/ 588761 h 723192"/>
                <a:gd name="connsiteX55" fmla="*/ 4026995 w 4540967"/>
                <a:gd name="connsiteY55" fmla="*/ 436909 h 723192"/>
                <a:gd name="connsiteX56" fmla="*/ 3916969 w 4540967"/>
                <a:gd name="connsiteY56" fmla="*/ 465681 h 723192"/>
                <a:gd name="connsiteX57" fmla="*/ 3778970 w 4540967"/>
                <a:gd name="connsiteY57" fmla="*/ 404940 h 723192"/>
                <a:gd name="connsiteX58" fmla="*/ 3722225 w 4540967"/>
                <a:gd name="connsiteY58" fmla="*/ 241366 h 723192"/>
                <a:gd name="connsiteX59" fmla="*/ 3782699 w 4540967"/>
                <a:gd name="connsiteY59" fmla="*/ 69000 h 723192"/>
                <a:gd name="connsiteX60" fmla="*/ 3951602 w 4540967"/>
                <a:gd name="connsiteY60" fmla="*/ 0 h 723192"/>
                <a:gd name="connsiteX61" fmla="*/ 4136755 w 4540967"/>
                <a:gd name="connsiteY61" fmla="*/ 85517 h 723192"/>
                <a:gd name="connsiteX62" fmla="*/ 4200693 w 4540967"/>
                <a:gd name="connsiteY62" fmla="*/ 359650 h 723192"/>
                <a:gd name="connsiteX63" fmla="*/ 4060029 w 4540967"/>
                <a:gd name="connsiteY63" fmla="*/ 695590 h 723192"/>
                <a:gd name="connsiteX64" fmla="*/ 4140751 w 4540967"/>
                <a:gd name="connsiteY64" fmla="*/ 695856 h 723192"/>
                <a:gd name="connsiteX65" fmla="*/ 4540967 w 4540967"/>
                <a:gd name="connsiteY65" fmla="*/ 695856 h 723192"/>
                <a:gd name="connsiteX66" fmla="*/ 4540967 w 4540967"/>
                <a:gd name="connsiteY66" fmla="*/ 723192 h 723192"/>
                <a:gd name="connsiteX67" fmla="*/ 4140751 w 4540967"/>
                <a:gd name="connsiteY67" fmla="*/ 722497 h 723192"/>
                <a:gd name="connsiteX68" fmla="*/ 3949737 w 4540967"/>
                <a:gd name="connsiteY68" fmla="*/ 721698 h 723192"/>
                <a:gd name="connsiteX69" fmla="*/ 3949737 w 4540967"/>
                <a:gd name="connsiteY69" fmla="*/ 695324 h 723192"/>
                <a:gd name="connsiteX70" fmla="*/ 4114377 w 4540967"/>
                <a:gd name="connsiteY70" fmla="*/ 613803 h 723192"/>
                <a:gd name="connsiteX71" fmla="*/ 4174052 w 4540967"/>
                <a:gd name="connsiteY71" fmla="*/ 359917 h 723192"/>
                <a:gd name="connsiteX72" fmla="*/ 4115709 w 4540967"/>
                <a:gd name="connsiteY72" fmla="*/ 102035 h 723192"/>
                <a:gd name="connsiteX73" fmla="*/ 3951602 w 4540967"/>
                <a:gd name="connsiteY73" fmla="*/ 26907 h 723192"/>
                <a:gd name="connsiteX74" fmla="*/ 3802414 w 4540967"/>
                <a:gd name="connsiteY74" fmla="*/ 86849 h 723192"/>
                <a:gd name="connsiteX75" fmla="*/ 3748599 w 4540967"/>
                <a:gd name="connsiteY75" fmla="*/ 241366 h 723192"/>
                <a:gd name="connsiteX76" fmla="*/ 3798151 w 4540967"/>
                <a:gd name="connsiteY76" fmla="*/ 386824 h 723192"/>
                <a:gd name="connsiteX77" fmla="*/ 3916702 w 4540967"/>
                <a:gd name="connsiteY77" fmla="*/ 439040 h 723192"/>
                <a:gd name="connsiteX78" fmla="*/ 4033921 w 4540967"/>
                <a:gd name="connsiteY78" fmla="*/ 399611 h 723192"/>
                <a:gd name="connsiteX79" fmla="*/ 4043245 w 4540967"/>
                <a:gd name="connsiteY79" fmla="*/ 392418 h 723192"/>
                <a:gd name="connsiteX80" fmla="*/ 4056300 w 4540967"/>
                <a:gd name="connsiteY80" fmla="*/ 399345 h 723192"/>
                <a:gd name="connsiteX81" fmla="*/ 4055501 w 4540967"/>
                <a:gd name="connsiteY81" fmla="*/ 411067 h 723192"/>
                <a:gd name="connsiteX82" fmla="*/ 3939613 w 4540967"/>
                <a:gd name="connsiteY82" fmla="*/ 615668 h 723192"/>
                <a:gd name="connsiteX83" fmla="*/ 3918567 w 4540967"/>
                <a:gd name="connsiteY83" fmla="*/ 616201 h 723192"/>
                <a:gd name="connsiteX84" fmla="*/ 3795220 w 4540967"/>
                <a:gd name="connsiteY84" fmla="*/ 616201 h 723192"/>
                <a:gd name="connsiteX85" fmla="*/ 3782433 w 4540967"/>
                <a:gd name="connsiteY85" fmla="*/ 628722 h 723192"/>
                <a:gd name="connsiteX86" fmla="*/ 3781634 w 4540967"/>
                <a:gd name="connsiteY86" fmla="*/ 683336 h 723192"/>
                <a:gd name="connsiteX87" fmla="*/ 3741673 w 4540967"/>
                <a:gd name="connsiteY87" fmla="*/ 722497 h 723192"/>
                <a:gd name="connsiteX88" fmla="*/ 3606337 w 4540967"/>
                <a:gd name="connsiteY88" fmla="*/ 722497 h 723192"/>
                <a:gd name="connsiteX89" fmla="*/ 3572771 w 4540967"/>
                <a:gd name="connsiteY89" fmla="*/ 689996 h 723192"/>
                <a:gd name="connsiteX90" fmla="*/ 3572771 w 4540967"/>
                <a:gd name="connsiteY90" fmla="*/ 689463 h 723192"/>
                <a:gd name="connsiteX91" fmla="*/ 3572771 w 4540967"/>
                <a:gd name="connsiteY91" fmla="*/ 607410 h 723192"/>
                <a:gd name="connsiteX92" fmla="*/ 3569840 w 4540967"/>
                <a:gd name="connsiteY92" fmla="*/ 604479 h 723192"/>
                <a:gd name="connsiteX93" fmla="*/ 3516558 w 4540967"/>
                <a:gd name="connsiteY93" fmla="*/ 604479 h 723192"/>
                <a:gd name="connsiteX94" fmla="*/ 3484589 w 4540967"/>
                <a:gd name="connsiteY94" fmla="*/ 572510 h 723192"/>
                <a:gd name="connsiteX95" fmla="*/ 3484589 w 4540967"/>
                <a:gd name="connsiteY95" fmla="*/ 51151 h 723192"/>
                <a:gd name="connsiteX96" fmla="*/ 3471802 w 4540967"/>
                <a:gd name="connsiteY96" fmla="*/ 38363 h 723192"/>
                <a:gd name="connsiteX97" fmla="*/ 3276792 w 4540967"/>
                <a:gd name="connsiteY97" fmla="*/ 38363 h 723192"/>
                <a:gd name="connsiteX98" fmla="*/ 3263737 w 4540967"/>
                <a:gd name="connsiteY98" fmla="*/ 51416 h 723192"/>
                <a:gd name="connsiteX99" fmla="*/ 3263737 w 4540967"/>
                <a:gd name="connsiteY99" fmla="*/ 111625 h 723192"/>
                <a:gd name="connsiteX100" fmla="*/ 3272263 w 4540967"/>
                <a:gd name="connsiteY100" fmla="*/ 120150 h 723192"/>
                <a:gd name="connsiteX101" fmla="*/ 3331139 w 4540967"/>
                <a:gd name="connsiteY101" fmla="*/ 120150 h 723192"/>
                <a:gd name="connsiteX102" fmla="*/ 3362841 w 4540967"/>
                <a:gd name="connsiteY102" fmla="*/ 151852 h 723192"/>
                <a:gd name="connsiteX103" fmla="*/ 3362841 w 4540967"/>
                <a:gd name="connsiteY103" fmla="*/ 565850 h 723192"/>
                <a:gd name="connsiteX104" fmla="*/ 3323413 w 4540967"/>
                <a:gd name="connsiteY104" fmla="*/ 605278 h 723192"/>
                <a:gd name="connsiteX105" fmla="*/ 3280255 w 4540967"/>
                <a:gd name="connsiteY105" fmla="*/ 605278 h 723192"/>
                <a:gd name="connsiteX106" fmla="*/ 3269599 w 4540967"/>
                <a:gd name="connsiteY106" fmla="*/ 615934 h 723192"/>
                <a:gd name="connsiteX107" fmla="*/ 3269599 w 4540967"/>
                <a:gd name="connsiteY107" fmla="*/ 686266 h 723192"/>
                <a:gd name="connsiteX108" fmla="*/ 3258943 w 4540967"/>
                <a:gd name="connsiteY108" fmla="*/ 712374 h 723192"/>
                <a:gd name="connsiteX109" fmla="*/ 3233101 w 4540967"/>
                <a:gd name="connsiteY109" fmla="*/ 723030 h 723192"/>
                <a:gd name="connsiteX110" fmla="*/ 3232834 w 4540967"/>
                <a:gd name="connsiteY110" fmla="*/ 723030 h 723192"/>
                <a:gd name="connsiteX111" fmla="*/ 3045017 w 4540967"/>
                <a:gd name="connsiteY111" fmla="*/ 721432 h 723192"/>
                <a:gd name="connsiteX112" fmla="*/ 2941917 w 4540967"/>
                <a:gd name="connsiteY112" fmla="*/ 721432 h 723192"/>
                <a:gd name="connsiteX113" fmla="*/ 2926732 w 4540967"/>
                <a:gd name="connsiteY113" fmla="*/ 711042 h 723192"/>
                <a:gd name="connsiteX114" fmla="*/ 2934725 w 4540967"/>
                <a:gd name="connsiteY114" fmla="*/ 692127 h 723192"/>
                <a:gd name="connsiteX115" fmla="*/ 3030631 w 4540967"/>
                <a:gd name="connsiteY115" fmla="*/ 612471 h 723192"/>
                <a:gd name="connsiteX116" fmla="*/ 3087909 w 4540967"/>
                <a:gd name="connsiteY116" fmla="*/ 361249 h 723192"/>
                <a:gd name="connsiteX117" fmla="*/ 3031697 w 4540967"/>
                <a:gd name="connsiteY117" fmla="*/ 111625 h 723192"/>
                <a:gd name="connsiteX118" fmla="*/ 2869188 w 4540967"/>
                <a:gd name="connsiteY118" fmla="*/ 27174 h 723192"/>
                <a:gd name="connsiteX119" fmla="*/ 2706680 w 4540967"/>
                <a:gd name="connsiteY119" fmla="*/ 111891 h 723192"/>
                <a:gd name="connsiteX120" fmla="*/ 2650734 w 4540967"/>
                <a:gd name="connsiteY120" fmla="*/ 360982 h 723192"/>
                <a:gd name="connsiteX121" fmla="*/ 2708012 w 4540967"/>
                <a:gd name="connsiteY121" fmla="*/ 611938 h 723192"/>
                <a:gd name="connsiteX122" fmla="*/ 2808447 w 4540967"/>
                <a:gd name="connsiteY122" fmla="*/ 688131 h 723192"/>
                <a:gd name="connsiteX123" fmla="*/ 2818571 w 4540967"/>
                <a:gd name="connsiteY123" fmla="*/ 701984 h 723192"/>
                <a:gd name="connsiteX124" fmla="*/ 2803386 w 4540967"/>
                <a:gd name="connsiteY124" fmla="*/ 717702 h 723192"/>
                <a:gd name="connsiteX125" fmla="*/ 2803119 w 4540967"/>
                <a:gd name="connsiteY125" fmla="*/ 717702 h 723192"/>
                <a:gd name="connsiteX126" fmla="*/ 2684568 w 4540967"/>
                <a:gd name="connsiteY126" fmla="*/ 716104 h 723192"/>
                <a:gd name="connsiteX127" fmla="*/ 2553229 w 4540967"/>
                <a:gd name="connsiteY127" fmla="*/ 714239 h 723192"/>
                <a:gd name="connsiteX128" fmla="*/ 2518862 w 4540967"/>
                <a:gd name="connsiteY128" fmla="*/ 679872 h 723192"/>
                <a:gd name="connsiteX129" fmla="*/ 2518596 w 4540967"/>
                <a:gd name="connsiteY129" fmla="*/ 670282 h 723192"/>
                <a:gd name="connsiteX130" fmla="*/ 2519395 w 4540967"/>
                <a:gd name="connsiteY130" fmla="*/ 520561 h 723192"/>
                <a:gd name="connsiteX131" fmla="*/ 2518596 w 4540967"/>
                <a:gd name="connsiteY131" fmla="*/ 518429 h 723192"/>
                <a:gd name="connsiteX132" fmla="*/ 2516465 w 4540967"/>
                <a:gd name="connsiteY132" fmla="*/ 517630 h 723192"/>
                <a:gd name="connsiteX133" fmla="*/ 2443203 w 4540967"/>
                <a:gd name="connsiteY133" fmla="*/ 517630 h 723192"/>
                <a:gd name="connsiteX134" fmla="*/ 2437875 w 4540967"/>
                <a:gd name="connsiteY134" fmla="*/ 522958 h 723192"/>
                <a:gd name="connsiteX135" fmla="*/ 2437875 w 4540967"/>
                <a:gd name="connsiteY135" fmla="*/ 581568 h 723192"/>
                <a:gd name="connsiteX136" fmla="*/ 2414164 w 4540967"/>
                <a:gd name="connsiteY136" fmla="*/ 605278 h 723192"/>
                <a:gd name="connsiteX137" fmla="*/ 2236737 w 4540967"/>
                <a:gd name="connsiteY137" fmla="*/ 605278 h 723192"/>
                <a:gd name="connsiteX138" fmla="*/ 2223683 w 4540967"/>
                <a:gd name="connsiteY138" fmla="*/ 601016 h 723192"/>
                <a:gd name="connsiteX139" fmla="*/ 2216490 w 4540967"/>
                <a:gd name="connsiteY139" fmla="*/ 580502 h 723192"/>
                <a:gd name="connsiteX140" fmla="*/ 2245529 w 4540967"/>
                <a:gd name="connsiteY140" fmla="*/ 513367 h 723192"/>
                <a:gd name="connsiteX141" fmla="*/ 2371006 w 4540967"/>
                <a:gd name="connsiteY141" fmla="*/ 399345 h 723192"/>
                <a:gd name="connsiteX142" fmla="*/ 2459454 w 4540967"/>
                <a:gd name="connsiteY142" fmla="*/ 330079 h 723192"/>
                <a:gd name="connsiteX143" fmla="*/ 2498882 w 4540967"/>
                <a:gd name="connsiteY143" fmla="*/ 273334 h 723192"/>
                <a:gd name="connsiteX144" fmla="*/ 2514334 w 4540967"/>
                <a:gd name="connsiteY144" fmla="*/ 200073 h 723192"/>
                <a:gd name="connsiteX145" fmla="*/ 2463450 w 4540967"/>
                <a:gd name="connsiteY145" fmla="*/ 76726 h 723192"/>
                <a:gd name="connsiteX146" fmla="*/ 2320655 w 4540967"/>
                <a:gd name="connsiteY146" fmla="*/ 26641 h 723192"/>
                <a:gd name="connsiteX147" fmla="*/ 2217555 w 4540967"/>
                <a:gd name="connsiteY147" fmla="*/ 47687 h 723192"/>
                <a:gd name="connsiteX148" fmla="*/ 2144561 w 4540967"/>
                <a:gd name="connsiteY148" fmla="*/ 114023 h 723192"/>
                <a:gd name="connsiteX149" fmla="*/ 2117387 w 4540967"/>
                <a:gd name="connsiteY149" fmla="*/ 239234 h 723192"/>
                <a:gd name="connsiteX150" fmla="*/ 2119784 w 4540967"/>
                <a:gd name="connsiteY150" fmla="*/ 241632 h 723192"/>
                <a:gd name="connsiteX151" fmla="*/ 2205567 w 4540967"/>
                <a:gd name="connsiteY151" fmla="*/ 245628 h 723192"/>
                <a:gd name="connsiteX152" fmla="*/ 2215691 w 4540967"/>
                <a:gd name="connsiteY152" fmla="*/ 236571 h 723192"/>
                <a:gd name="connsiteX153" fmla="*/ 2238335 w 4540967"/>
                <a:gd name="connsiteY153" fmla="*/ 144926 h 723192"/>
                <a:gd name="connsiteX154" fmla="*/ 2309200 w 4540967"/>
                <a:gd name="connsiteY154" fmla="*/ 104965 h 723192"/>
                <a:gd name="connsiteX155" fmla="*/ 2365145 w 4540967"/>
                <a:gd name="connsiteY155" fmla="*/ 129475 h 723192"/>
                <a:gd name="connsiteX156" fmla="*/ 2386991 w 4540967"/>
                <a:gd name="connsiteY156" fmla="*/ 189682 h 723192"/>
                <a:gd name="connsiteX157" fmla="*/ 2359817 w 4540967"/>
                <a:gd name="connsiteY157" fmla="*/ 272535 h 723192"/>
                <a:gd name="connsiteX158" fmla="*/ 2256451 w 4540967"/>
                <a:gd name="connsiteY158" fmla="*/ 378566 h 723192"/>
                <a:gd name="connsiteX159" fmla="*/ 2166938 w 4540967"/>
                <a:gd name="connsiteY159" fmla="*/ 476337 h 723192"/>
                <a:gd name="connsiteX160" fmla="*/ 2121915 w 4540967"/>
                <a:gd name="connsiteY160" fmla="*/ 566383 h 723192"/>
                <a:gd name="connsiteX161" fmla="*/ 2108063 w 4540967"/>
                <a:gd name="connsiteY161" fmla="*/ 675343 h 723192"/>
                <a:gd name="connsiteX162" fmla="*/ 2069167 w 4540967"/>
                <a:gd name="connsiteY162" fmla="*/ 712640 h 723192"/>
                <a:gd name="connsiteX163" fmla="*/ 2020148 w 4540967"/>
                <a:gd name="connsiteY163" fmla="*/ 712640 h 723192"/>
                <a:gd name="connsiteX164" fmla="*/ 13833 w 4540967"/>
                <a:gd name="connsiteY164" fmla="*/ 712640 h 723192"/>
                <a:gd name="connsiteX165" fmla="*/ 247 w 4540967"/>
                <a:gd name="connsiteY165" fmla="*/ 701984 h 723192"/>
                <a:gd name="connsiteX166" fmla="*/ 13301 w 4540967"/>
                <a:gd name="connsiteY166" fmla="*/ 686000 h 723192"/>
                <a:gd name="connsiteX167" fmla="*/ 2020148 w 4540967"/>
                <a:gd name="connsiteY167" fmla="*/ 686000 h 723192"/>
                <a:gd name="connsiteX168" fmla="*/ 2069167 w 4540967"/>
                <a:gd name="connsiteY168" fmla="*/ 686000 h 723192"/>
                <a:gd name="connsiteX169" fmla="*/ 2081421 w 4540967"/>
                <a:gd name="connsiteY169" fmla="*/ 674278 h 723192"/>
                <a:gd name="connsiteX170" fmla="*/ 2096340 w 4540967"/>
                <a:gd name="connsiteY170" fmla="*/ 558923 h 723192"/>
                <a:gd name="connsiteX171" fmla="*/ 2145359 w 4540967"/>
                <a:gd name="connsiteY171" fmla="*/ 460885 h 723192"/>
                <a:gd name="connsiteX172" fmla="*/ 2238602 w 4540967"/>
                <a:gd name="connsiteY172" fmla="*/ 358851 h 723192"/>
                <a:gd name="connsiteX173" fmla="*/ 2338505 w 4540967"/>
                <a:gd name="connsiteY173" fmla="*/ 256817 h 723192"/>
                <a:gd name="connsiteX174" fmla="*/ 2360350 w 4540967"/>
                <a:gd name="connsiteY174" fmla="*/ 189682 h 723192"/>
                <a:gd name="connsiteX175" fmla="*/ 2345431 w 4540967"/>
                <a:gd name="connsiteY175" fmla="*/ 147590 h 723192"/>
                <a:gd name="connsiteX176" fmla="*/ 2309200 w 4540967"/>
                <a:gd name="connsiteY176" fmla="*/ 131872 h 723192"/>
                <a:gd name="connsiteX177" fmla="*/ 2261247 w 4540967"/>
                <a:gd name="connsiteY177" fmla="*/ 158512 h 723192"/>
                <a:gd name="connsiteX178" fmla="*/ 2242331 w 4540967"/>
                <a:gd name="connsiteY178" fmla="*/ 238968 h 723192"/>
                <a:gd name="connsiteX179" fmla="*/ 2204501 w 4540967"/>
                <a:gd name="connsiteY179" fmla="*/ 272535 h 723192"/>
                <a:gd name="connsiteX180" fmla="*/ 2118719 w 4540967"/>
                <a:gd name="connsiteY180" fmla="*/ 268539 h 723192"/>
                <a:gd name="connsiteX181" fmla="*/ 2091012 w 4540967"/>
                <a:gd name="connsiteY181" fmla="*/ 238968 h 723192"/>
                <a:gd name="connsiteX182" fmla="*/ 2121649 w 4540967"/>
                <a:gd name="connsiteY182" fmla="*/ 100969 h 723192"/>
                <a:gd name="connsiteX183" fmla="*/ 2206633 w 4540967"/>
                <a:gd name="connsiteY183" fmla="*/ 23710 h 723192"/>
                <a:gd name="connsiteX184" fmla="*/ 2320655 w 4540967"/>
                <a:gd name="connsiteY184" fmla="*/ 0 h 72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Lst>
              <a:rect l="l" t="t" r="r" b="b"/>
              <a:pathLst>
                <a:path w="4540967" h="723192">
                  <a:moveTo>
                    <a:pt x="2320655" y="0"/>
                  </a:moveTo>
                  <a:cubicBezTo>
                    <a:pt x="2388323" y="0"/>
                    <a:pt x="2442404" y="19182"/>
                    <a:pt x="2481565" y="57012"/>
                  </a:cubicBezTo>
                  <a:cubicBezTo>
                    <a:pt x="2520727" y="95107"/>
                    <a:pt x="2540708" y="143061"/>
                    <a:pt x="2540708" y="199540"/>
                  </a:cubicBezTo>
                  <a:cubicBezTo>
                    <a:pt x="2540708" y="229910"/>
                    <a:pt x="2534581" y="258149"/>
                    <a:pt x="2522858" y="283991"/>
                  </a:cubicBezTo>
                  <a:cubicBezTo>
                    <a:pt x="2511136" y="309566"/>
                    <a:pt x="2495951" y="331145"/>
                    <a:pt x="2477836" y="348728"/>
                  </a:cubicBezTo>
                  <a:cubicBezTo>
                    <a:pt x="2460253" y="365778"/>
                    <a:pt x="2430415" y="389222"/>
                    <a:pt x="2386458" y="420658"/>
                  </a:cubicBezTo>
                  <a:cubicBezTo>
                    <a:pt x="2323586" y="465681"/>
                    <a:pt x="2283891" y="501379"/>
                    <a:pt x="2268440" y="526955"/>
                  </a:cubicBezTo>
                  <a:cubicBezTo>
                    <a:pt x="2256984" y="545869"/>
                    <a:pt x="2248991" y="563186"/>
                    <a:pt x="2244463" y="578371"/>
                  </a:cubicBezTo>
                  <a:lnTo>
                    <a:pt x="2411501" y="578371"/>
                  </a:lnTo>
                  <a:lnTo>
                    <a:pt x="2411501" y="522692"/>
                  </a:lnTo>
                  <a:cubicBezTo>
                    <a:pt x="2411501" y="505109"/>
                    <a:pt x="2425886" y="490723"/>
                    <a:pt x="2443469" y="490723"/>
                  </a:cubicBezTo>
                  <a:lnTo>
                    <a:pt x="2515932" y="490723"/>
                  </a:lnTo>
                  <a:cubicBezTo>
                    <a:pt x="2522060" y="490723"/>
                    <a:pt x="2528187" y="492322"/>
                    <a:pt x="2533248" y="495785"/>
                  </a:cubicBezTo>
                  <a:cubicBezTo>
                    <a:pt x="2541507" y="501645"/>
                    <a:pt x="2546303" y="510703"/>
                    <a:pt x="2546303" y="520294"/>
                  </a:cubicBezTo>
                  <a:lnTo>
                    <a:pt x="2545503" y="670015"/>
                  </a:lnTo>
                  <a:cubicBezTo>
                    <a:pt x="2545592" y="673034"/>
                    <a:pt x="2545681" y="676053"/>
                    <a:pt x="2545770" y="679073"/>
                  </a:cubicBezTo>
                  <a:cubicBezTo>
                    <a:pt x="2545770" y="683602"/>
                    <a:pt x="2549499" y="687065"/>
                    <a:pt x="2554029" y="687332"/>
                  </a:cubicBezTo>
                  <a:lnTo>
                    <a:pt x="2685367" y="689196"/>
                  </a:lnTo>
                  <a:lnTo>
                    <a:pt x="2755432" y="690262"/>
                  </a:lnTo>
                  <a:cubicBezTo>
                    <a:pt x="2729591" y="674278"/>
                    <a:pt x="2703483" y="652432"/>
                    <a:pt x="2686433" y="626857"/>
                  </a:cubicBezTo>
                  <a:cubicBezTo>
                    <a:pt x="2645406" y="565317"/>
                    <a:pt x="2624892" y="475804"/>
                    <a:pt x="2624892" y="361249"/>
                  </a:cubicBezTo>
                  <a:cubicBezTo>
                    <a:pt x="2624892" y="248825"/>
                    <a:pt x="2645140" y="160378"/>
                    <a:pt x="2684834" y="97772"/>
                  </a:cubicBezTo>
                  <a:cubicBezTo>
                    <a:pt x="2725328" y="32768"/>
                    <a:pt x="2787401" y="0"/>
                    <a:pt x="2869188" y="0"/>
                  </a:cubicBezTo>
                  <a:cubicBezTo>
                    <a:pt x="2950709" y="0"/>
                    <a:pt x="3012782" y="32502"/>
                    <a:pt x="3054075" y="96440"/>
                  </a:cubicBezTo>
                  <a:cubicBezTo>
                    <a:pt x="3094036" y="158779"/>
                    <a:pt x="3114283" y="247493"/>
                    <a:pt x="3114283" y="360450"/>
                  </a:cubicBezTo>
                  <a:cubicBezTo>
                    <a:pt x="3114283" y="475538"/>
                    <a:pt x="3093503" y="564784"/>
                    <a:pt x="3052477" y="626325"/>
                  </a:cubicBezTo>
                  <a:cubicBezTo>
                    <a:pt x="3036226" y="650834"/>
                    <a:pt x="3008519" y="675610"/>
                    <a:pt x="2981879" y="693992"/>
                  </a:cubicBezTo>
                  <a:lnTo>
                    <a:pt x="3045017" y="693992"/>
                  </a:lnTo>
                  <a:lnTo>
                    <a:pt x="3232834" y="695590"/>
                  </a:lnTo>
                  <a:cubicBezTo>
                    <a:pt x="3235498" y="695590"/>
                    <a:pt x="3237896" y="694525"/>
                    <a:pt x="3240027" y="692660"/>
                  </a:cubicBezTo>
                  <a:cubicBezTo>
                    <a:pt x="3241893" y="690795"/>
                    <a:pt x="3242958" y="688397"/>
                    <a:pt x="3242958" y="685467"/>
                  </a:cubicBezTo>
                  <a:lnTo>
                    <a:pt x="3242958" y="615402"/>
                  </a:lnTo>
                  <a:cubicBezTo>
                    <a:pt x="3242958" y="594888"/>
                    <a:pt x="3259475" y="578104"/>
                    <a:pt x="3280255" y="578104"/>
                  </a:cubicBezTo>
                  <a:lnTo>
                    <a:pt x="3323413" y="578104"/>
                  </a:lnTo>
                  <a:cubicBezTo>
                    <a:pt x="3330339" y="578104"/>
                    <a:pt x="3336201" y="572510"/>
                    <a:pt x="3336201" y="565317"/>
                  </a:cubicBezTo>
                  <a:lnTo>
                    <a:pt x="3336201" y="151586"/>
                  </a:lnTo>
                  <a:cubicBezTo>
                    <a:pt x="3336201" y="148656"/>
                    <a:pt x="3333803" y="146524"/>
                    <a:pt x="3331139" y="146524"/>
                  </a:cubicBezTo>
                  <a:lnTo>
                    <a:pt x="3272263" y="146524"/>
                  </a:lnTo>
                  <a:cubicBezTo>
                    <a:pt x="3252815" y="146524"/>
                    <a:pt x="3237097" y="130806"/>
                    <a:pt x="3237097" y="111359"/>
                  </a:cubicBezTo>
                  <a:lnTo>
                    <a:pt x="3237097" y="51151"/>
                  </a:lnTo>
                  <a:cubicBezTo>
                    <a:pt x="3237097" y="29305"/>
                    <a:pt x="3254947" y="11456"/>
                    <a:pt x="3276792" y="11456"/>
                  </a:cubicBezTo>
                  <a:lnTo>
                    <a:pt x="3471802" y="11456"/>
                  </a:lnTo>
                  <a:cubicBezTo>
                    <a:pt x="3493647" y="11456"/>
                    <a:pt x="3511230" y="29039"/>
                    <a:pt x="3511230" y="50884"/>
                  </a:cubicBezTo>
                  <a:lnTo>
                    <a:pt x="3511230" y="572776"/>
                  </a:lnTo>
                  <a:cubicBezTo>
                    <a:pt x="3511230" y="575707"/>
                    <a:pt x="3513628" y="578104"/>
                    <a:pt x="3516558" y="578104"/>
                  </a:cubicBezTo>
                  <a:lnTo>
                    <a:pt x="3570106" y="578104"/>
                  </a:lnTo>
                  <a:cubicBezTo>
                    <a:pt x="3586357" y="578104"/>
                    <a:pt x="3599677" y="591425"/>
                    <a:pt x="3599677" y="607676"/>
                  </a:cubicBezTo>
                  <a:lnTo>
                    <a:pt x="3599677" y="689463"/>
                  </a:lnTo>
                  <a:cubicBezTo>
                    <a:pt x="3599944" y="693193"/>
                    <a:pt x="3602874" y="695856"/>
                    <a:pt x="3606604" y="695856"/>
                  </a:cubicBezTo>
                  <a:lnTo>
                    <a:pt x="3741939" y="695856"/>
                  </a:lnTo>
                  <a:cubicBezTo>
                    <a:pt x="3749132" y="695856"/>
                    <a:pt x="3754993" y="689996"/>
                    <a:pt x="3755259" y="682802"/>
                  </a:cubicBezTo>
                  <a:cubicBezTo>
                    <a:pt x="3755525" y="664598"/>
                    <a:pt x="3755792" y="646394"/>
                    <a:pt x="3756059" y="628189"/>
                  </a:cubicBezTo>
                  <a:cubicBezTo>
                    <a:pt x="3756325" y="606877"/>
                    <a:pt x="3774174" y="589294"/>
                    <a:pt x="3795487" y="589294"/>
                  </a:cubicBezTo>
                  <a:lnTo>
                    <a:pt x="3918834" y="589294"/>
                  </a:lnTo>
                  <a:lnTo>
                    <a:pt x="3939880" y="588761"/>
                  </a:lnTo>
                  <a:cubicBezTo>
                    <a:pt x="3987300" y="588761"/>
                    <a:pt x="4016605" y="537611"/>
                    <a:pt x="4026995" y="436909"/>
                  </a:cubicBezTo>
                  <a:cubicBezTo>
                    <a:pt x="3994493" y="456090"/>
                    <a:pt x="3957729" y="465681"/>
                    <a:pt x="3916969" y="465681"/>
                  </a:cubicBezTo>
                  <a:cubicBezTo>
                    <a:pt x="3863155" y="465681"/>
                    <a:pt x="3816800" y="445167"/>
                    <a:pt x="3778970" y="404940"/>
                  </a:cubicBezTo>
                  <a:cubicBezTo>
                    <a:pt x="3741406" y="364978"/>
                    <a:pt x="3722225" y="309832"/>
                    <a:pt x="3722225" y="241366"/>
                  </a:cubicBezTo>
                  <a:cubicBezTo>
                    <a:pt x="3722225" y="172366"/>
                    <a:pt x="3742738" y="114289"/>
                    <a:pt x="3782699" y="69000"/>
                  </a:cubicBezTo>
                  <a:cubicBezTo>
                    <a:pt x="3823193" y="23178"/>
                    <a:pt x="3880205" y="0"/>
                    <a:pt x="3951602" y="0"/>
                  </a:cubicBezTo>
                  <a:cubicBezTo>
                    <a:pt x="4031257" y="0"/>
                    <a:pt x="4093597" y="28772"/>
                    <a:pt x="4136755" y="85517"/>
                  </a:cubicBezTo>
                  <a:cubicBezTo>
                    <a:pt x="4179113" y="141196"/>
                    <a:pt x="4200693" y="233373"/>
                    <a:pt x="4200693" y="359650"/>
                  </a:cubicBezTo>
                  <a:cubicBezTo>
                    <a:pt x="4200693" y="535479"/>
                    <a:pt x="4153538" y="647903"/>
                    <a:pt x="4060029" y="695590"/>
                  </a:cubicBezTo>
                  <a:lnTo>
                    <a:pt x="4140751" y="695856"/>
                  </a:lnTo>
                  <a:lnTo>
                    <a:pt x="4540967" y="695856"/>
                  </a:lnTo>
                  <a:lnTo>
                    <a:pt x="4540967" y="723192"/>
                  </a:lnTo>
                  <a:lnTo>
                    <a:pt x="4140751" y="722497"/>
                  </a:lnTo>
                  <a:lnTo>
                    <a:pt x="3949737" y="721698"/>
                  </a:lnTo>
                  <a:cubicBezTo>
                    <a:pt x="3938015" y="721698"/>
                    <a:pt x="3938281" y="695324"/>
                    <a:pt x="3949737" y="695324"/>
                  </a:cubicBezTo>
                  <a:cubicBezTo>
                    <a:pt x="4041115" y="694525"/>
                    <a:pt x="4075215" y="668683"/>
                    <a:pt x="4114377" y="613803"/>
                  </a:cubicBezTo>
                  <a:cubicBezTo>
                    <a:pt x="4153805" y="558390"/>
                    <a:pt x="4174052" y="472874"/>
                    <a:pt x="4174052" y="359917"/>
                  </a:cubicBezTo>
                  <a:cubicBezTo>
                    <a:pt x="4174052" y="239767"/>
                    <a:pt x="4154338" y="152918"/>
                    <a:pt x="4115709" y="102035"/>
                  </a:cubicBezTo>
                  <a:cubicBezTo>
                    <a:pt x="4077346" y="51683"/>
                    <a:pt x="4023532" y="26907"/>
                    <a:pt x="3951602" y="26907"/>
                  </a:cubicBezTo>
                  <a:cubicBezTo>
                    <a:pt x="3887131" y="26907"/>
                    <a:pt x="3838379" y="46622"/>
                    <a:pt x="3802414" y="86849"/>
                  </a:cubicBezTo>
                  <a:cubicBezTo>
                    <a:pt x="3766715" y="127077"/>
                    <a:pt x="3748599" y="179026"/>
                    <a:pt x="3748599" y="241366"/>
                  </a:cubicBezTo>
                  <a:cubicBezTo>
                    <a:pt x="3748599" y="302906"/>
                    <a:pt x="3765383" y="351658"/>
                    <a:pt x="3798151" y="386824"/>
                  </a:cubicBezTo>
                  <a:cubicBezTo>
                    <a:pt x="3831185" y="421990"/>
                    <a:pt x="3870081" y="439040"/>
                    <a:pt x="3916702" y="439040"/>
                  </a:cubicBezTo>
                  <a:cubicBezTo>
                    <a:pt x="3961459" y="439040"/>
                    <a:pt x="4001153" y="425720"/>
                    <a:pt x="4033921" y="399611"/>
                  </a:cubicBezTo>
                  <a:lnTo>
                    <a:pt x="4043245" y="392418"/>
                  </a:lnTo>
                  <a:cubicBezTo>
                    <a:pt x="4048840" y="388156"/>
                    <a:pt x="4056833" y="392418"/>
                    <a:pt x="4056300" y="399345"/>
                  </a:cubicBezTo>
                  <a:lnTo>
                    <a:pt x="4055501" y="411067"/>
                  </a:lnTo>
                  <a:cubicBezTo>
                    <a:pt x="4046709" y="546669"/>
                    <a:pt x="4007547" y="615402"/>
                    <a:pt x="3939613" y="615668"/>
                  </a:cubicBezTo>
                  <a:lnTo>
                    <a:pt x="3918567" y="616201"/>
                  </a:lnTo>
                  <a:lnTo>
                    <a:pt x="3795220" y="616201"/>
                  </a:lnTo>
                  <a:cubicBezTo>
                    <a:pt x="3788294" y="616201"/>
                    <a:pt x="3782433" y="621795"/>
                    <a:pt x="3782433" y="628722"/>
                  </a:cubicBezTo>
                  <a:lnTo>
                    <a:pt x="3781634" y="683336"/>
                  </a:lnTo>
                  <a:cubicBezTo>
                    <a:pt x="3781367" y="704914"/>
                    <a:pt x="3763251" y="722497"/>
                    <a:pt x="3741673" y="722497"/>
                  </a:cubicBezTo>
                  <a:lnTo>
                    <a:pt x="3606337" y="722497"/>
                  </a:lnTo>
                  <a:cubicBezTo>
                    <a:pt x="3588222" y="722497"/>
                    <a:pt x="3573303" y="708378"/>
                    <a:pt x="3572771" y="689996"/>
                  </a:cubicBezTo>
                  <a:lnTo>
                    <a:pt x="3572771" y="689463"/>
                  </a:lnTo>
                  <a:lnTo>
                    <a:pt x="3572771" y="607410"/>
                  </a:lnTo>
                  <a:cubicBezTo>
                    <a:pt x="3572771" y="605811"/>
                    <a:pt x="3571438" y="604479"/>
                    <a:pt x="3569840" y="604479"/>
                  </a:cubicBezTo>
                  <a:lnTo>
                    <a:pt x="3516558" y="604479"/>
                  </a:lnTo>
                  <a:cubicBezTo>
                    <a:pt x="3498976" y="604479"/>
                    <a:pt x="3484589" y="590093"/>
                    <a:pt x="3484589" y="572510"/>
                  </a:cubicBezTo>
                  <a:lnTo>
                    <a:pt x="3484589" y="51151"/>
                  </a:lnTo>
                  <a:cubicBezTo>
                    <a:pt x="3484589" y="43958"/>
                    <a:pt x="3478729" y="38363"/>
                    <a:pt x="3471802" y="38363"/>
                  </a:cubicBezTo>
                  <a:lnTo>
                    <a:pt x="3276792" y="38363"/>
                  </a:lnTo>
                  <a:cubicBezTo>
                    <a:pt x="3269599" y="38363"/>
                    <a:pt x="3263737" y="44224"/>
                    <a:pt x="3263737" y="51416"/>
                  </a:cubicBezTo>
                  <a:lnTo>
                    <a:pt x="3263737" y="111625"/>
                  </a:lnTo>
                  <a:cubicBezTo>
                    <a:pt x="3263737" y="116154"/>
                    <a:pt x="3267467" y="120150"/>
                    <a:pt x="3272263" y="120150"/>
                  </a:cubicBezTo>
                  <a:lnTo>
                    <a:pt x="3331139" y="120150"/>
                  </a:lnTo>
                  <a:cubicBezTo>
                    <a:pt x="3348722" y="120150"/>
                    <a:pt x="3362841" y="134270"/>
                    <a:pt x="3362841" y="151852"/>
                  </a:cubicBezTo>
                  <a:lnTo>
                    <a:pt x="3362841" y="565850"/>
                  </a:lnTo>
                  <a:cubicBezTo>
                    <a:pt x="3362841" y="587696"/>
                    <a:pt x="3345258" y="605278"/>
                    <a:pt x="3323413" y="605278"/>
                  </a:cubicBezTo>
                  <a:lnTo>
                    <a:pt x="3280255" y="605278"/>
                  </a:lnTo>
                  <a:cubicBezTo>
                    <a:pt x="3274393" y="605278"/>
                    <a:pt x="3269599" y="610074"/>
                    <a:pt x="3269599" y="615934"/>
                  </a:cubicBezTo>
                  <a:lnTo>
                    <a:pt x="3269599" y="686266"/>
                  </a:lnTo>
                  <a:cubicBezTo>
                    <a:pt x="3269599" y="696123"/>
                    <a:pt x="3265869" y="705181"/>
                    <a:pt x="3258943" y="712374"/>
                  </a:cubicBezTo>
                  <a:cubicBezTo>
                    <a:pt x="3252016" y="719301"/>
                    <a:pt x="3242958" y="723030"/>
                    <a:pt x="3233101" y="723030"/>
                  </a:cubicBezTo>
                  <a:lnTo>
                    <a:pt x="3232834" y="723030"/>
                  </a:lnTo>
                  <a:lnTo>
                    <a:pt x="3045017" y="721432"/>
                  </a:lnTo>
                  <a:lnTo>
                    <a:pt x="2941917" y="721432"/>
                  </a:lnTo>
                  <a:cubicBezTo>
                    <a:pt x="2935258" y="721432"/>
                    <a:pt x="2928863" y="717436"/>
                    <a:pt x="2926732" y="711042"/>
                  </a:cubicBezTo>
                  <a:cubicBezTo>
                    <a:pt x="2924068" y="703582"/>
                    <a:pt x="2927532" y="695324"/>
                    <a:pt x="2934725" y="692127"/>
                  </a:cubicBezTo>
                  <a:cubicBezTo>
                    <a:pt x="2965628" y="677208"/>
                    <a:pt x="3009851" y="643374"/>
                    <a:pt x="3030631" y="612471"/>
                  </a:cubicBezTo>
                  <a:cubicBezTo>
                    <a:pt x="3068727" y="555460"/>
                    <a:pt x="3087909" y="471009"/>
                    <a:pt x="3087909" y="361249"/>
                  </a:cubicBezTo>
                  <a:cubicBezTo>
                    <a:pt x="3087909" y="253354"/>
                    <a:pt x="3068994" y="169436"/>
                    <a:pt x="3031697" y="111625"/>
                  </a:cubicBezTo>
                  <a:cubicBezTo>
                    <a:pt x="2995199" y="54880"/>
                    <a:pt x="2942184" y="27174"/>
                    <a:pt x="2869188" y="27174"/>
                  </a:cubicBezTo>
                  <a:cubicBezTo>
                    <a:pt x="2796193" y="27174"/>
                    <a:pt x="2742911" y="54880"/>
                    <a:pt x="2706680" y="111891"/>
                  </a:cubicBezTo>
                  <a:cubicBezTo>
                    <a:pt x="2669649" y="169968"/>
                    <a:pt x="2650734" y="253886"/>
                    <a:pt x="2650734" y="360982"/>
                  </a:cubicBezTo>
                  <a:cubicBezTo>
                    <a:pt x="2650734" y="470210"/>
                    <a:pt x="2669915" y="554661"/>
                    <a:pt x="2708012" y="611938"/>
                  </a:cubicBezTo>
                  <a:cubicBezTo>
                    <a:pt x="2730390" y="645506"/>
                    <a:pt x="2774347" y="674278"/>
                    <a:pt x="2808447" y="688131"/>
                  </a:cubicBezTo>
                  <a:cubicBezTo>
                    <a:pt x="2814042" y="690529"/>
                    <a:pt x="2818305" y="695856"/>
                    <a:pt x="2818571" y="701984"/>
                  </a:cubicBezTo>
                  <a:cubicBezTo>
                    <a:pt x="2818837" y="710775"/>
                    <a:pt x="2811644" y="717702"/>
                    <a:pt x="2803386" y="717702"/>
                  </a:cubicBezTo>
                  <a:lnTo>
                    <a:pt x="2803119" y="717702"/>
                  </a:lnTo>
                  <a:lnTo>
                    <a:pt x="2684568" y="716104"/>
                  </a:lnTo>
                  <a:lnTo>
                    <a:pt x="2553229" y="714239"/>
                  </a:lnTo>
                  <a:cubicBezTo>
                    <a:pt x="2534314" y="713972"/>
                    <a:pt x="2519129" y="698787"/>
                    <a:pt x="2518862" y="679872"/>
                  </a:cubicBezTo>
                  <a:lnTo>
                    <a:pt x="2518596" y="670282"/>
                  </a:lnTo>
                  <a:lnTo>
                    <a:pt x="2519395" y="520561"/>
                  </a:lnTo>
                  <a:cubicBezTo>
                    <a:pt x="2519395" y="519495"/>
                    <a:pt x="2518862" y="518962"/>
                    <a:pt x="2518596" y="518429"/>
                  </a:cubicBezTo>
                  <a:cubicBezTo>
                    <a:pt x="2518330" y="517897"/>
                    <a:pt x="2517530" y="517630"/>
                    <a:pt x="2516465" y="517630"/>
                  </a:cubicBezTo>
                  <a:lnTo>
                    <a:pt x="2443203" y="517630"/>
                  </a:lnTo>
                  <a:cubicBezTo>
                    <a:pt x="2440272" y="517630"/>
                    <a:pt x="2437875" y="520028"/>
                    <a:pt x="2437875" y="522958"/>
                  </a:cubicBezTo>
                  <a:lnTo>
                    <a:pt x="2437875" y="581568"/>
                  </a:lnTo>
                  <a:cubicBezTo>
                    <a:pt x="2437875" y="594622"/>
                    <a:pt x="2427218" y="605278"/>
                    <a:pt x="2414164" y="605278"/>
                  </a:cubicBezTo>
                  <a:lnTo>
                    <a:pt x="2236737" y="605278"/>
                  </a:lnTo>
                  <a:cubicBezTo>
                    <a:pt x="2231941" y="605278"/>
                    <a:pt x="2227147" y="603946"/>
                    <a:pt x="2223683" y="601016"/>
                  </a:cubicBezTo>
                  <a:cubicBezTo>
                    <a:pt x="2217555" y="595954"/>
                    <a:pt x="2214892" y="588228"/>
                    <a:pt x="2216490" y="580502"/>
                  </a:cubicBezTo>
                  <a:cubicBezTo>
                    <a:pt x="2221019" y="560522"/>
                    <a:pt x="2230610" y="537877"/>
                    <a:pt x="2245529" y="513367"/>
                  </a:cubicBezTo>
                  <a:cubicBezTo>
                    <a:pt x="2263111" y="484329"/>
                    <a:pt x="2304138" y="447032"/>
                    <a:pt x="2371006" y="399345"/>
                  </a:cubicBezTo>
                  <a:cubicBezTo>
                    <a:pt x="2413365" y="369241"/>
                    <a:pt x="2442937" y="345797"/>
                    <a:pt x="2459454" y="330079"/>
                  </a:cubicBezTo>
                  <a:cubicBezTo>
                    <a:pt x="2475171" y="314894"/>
                    <a:pt x="2488492" y="295979"/>
                    <a:pt x="2498882" y="273334"/>
                  </a:cubicBezTo>
                  <a:cubicBezTo>
                    <a:pt x="2509272" y="251223"/>
                    <a:pt x="2514334" y="226447"/>
                    <a:pt x="2514334" y="200073"/>
                  </a:cubicBezTo>
                  <a:cubicBezTo>
                    <a:pt x="2514334" y="150254"/>
                    <a:pt x="2497550" y="110027"/>
                    <a:pt x="2463450" y="76726"/>
                  </a:cubicBezTo>
                  <a:cubicBezTo>
                    <a:pt x="2429083" y="43424"/>
                    <a:pt x="2381130" y="26641"/>
                    <a:pt x="2320655" y="26641"/>
                  </a:cubicBezTo>
                  <a:cubicBezTo>
                    <a:pt x="2283625" y="26641"/>
                    <a:pt x="2248991" y="33834"/>
                    <a:pt x="2217555" y="47687"/>
                  </a:cubicBezTo>
                  <a:cubicBezTo>
                    <a:pt x="2186919" y="61274"/>
                    <a:pt x="2162409" y="83652"/>
                    <a:pt x="2144561" y="114023"/>
                  </a:cubicBezTo>
                  <a:cubicBezTo>
                    <a:pt x="2128043" y="142262"/>
                    <a:pt x="2118985" y="184354"/>
                    <a:pt x="2117387" y="239234"/>
                  </a:cubicBezTo>
                  <a:cubicBezTo>
                    <a:pt x="2117387" y="240567"/>
                    <a:pt x="2118452" y="241632"/>
                    <a:pt x="2119784" y="241632"/>
                  </a:cubicBezTo>
                  <a:lnTo>
                    <a:pt x="2205567" y="245628"/>
                  </a:lnTo>
                  <a:cubicBezTo>
                    <a:pt x="2210896" y="245894"/>
                    <a:pt x="2215158" y="241898"/>
                    <a:pt x="2215691" y="236571"/>
                  </a:cubicBezTo>
                  <a:cubicBezTo>
                    <a:pt x="2218888" y="195543"/>
                    <a:pt x="2226347" y="165440"/>
                    <a:pt x="2238335" y="144926"/>
                  </a:cubicBezTo>
                  <a:cubicBezTo>
                    <a:pt x="2253255" y="118818"/>
                    <a:pt x="2278030" y="104965"/>
                    <a:pt x="2309200" y="104965"/>
                  </a:cubicBezTo>
                  <a:cubicBezTo>
                    <a:pt x="2331311" y="104965"/>
                    <a:pt x="2350227" y="113223"/>
                    <a:pt x="2365145" y="129475"/>
                  </a:cubicBezTo>
                  <a:cubicBezTo>
                    <a:pt x="2379798" y="145459"/>
                    <a:pt x="2386991" y="165706"/>
                    <a:pt x="2386991" y="189682"/>
                  </a:cubicBezTo>
                  <a:cubicBezTo>
                    <a:pt x="2386991" y="220319"/>
                    <a:pt x="2377933" y="248026"/>
                    <a:pt x="2359817" y="272535"/>
                  </a:cubicBezTo>
                  <a:cubicBezTo>
                    <a:pt x="2342767" y="295713"/>
                    <a:pt x="2308933" y="330346"/>
                    <a:pt x="2256451" y="378566"/>
                  </a:cubicBezTo>
                  <a:cubicBezTo>
                    <a:pt x="2218089" y="413998"/>
                    <a:pt x="2187984" y="446766"/>
                    <a:pt x="2166938" y="476337"/>
                  </a:cubicBezTo>
                  <a:cubicBezTo>
                    <a:pt x="2146159" y="505375"/>
                    <a:pt x="2130973" y="535746"/>
                    <a:pt x="2121915" y="566383"/>
                  </a:cubicBezTo>
                  <a:cubicBezTo>
                    <a:pt x="2114989" y="589560"/>
                    <a:pt x="2109661" y="639911"/>
                    <a:pt x="2108063" y="675343"/>
                  </a:cubicBezTo>
                  <a:cubicBezTo>
                    <a:pt x="2107263" y="696390"/>
                    <a:pt x="2090213" y="712640"/>
                    <a:pt x="2069167" y="712640"/>
                  </a:cubicBezTo>
                  <a:lnTo>
                    <a:pt x="2020148" y="712640"/>
                  </a:lnTo>
                  <a:lnTo>
                    <a:pt x="13833" y="712640"/>
                  </a:lnTo>
                  <a:cubicBezTo>
                    <a:pt x="7440" y="712640"/>
                    <a:pt x="1579" y="708378"/>
                    <a:pt x="247" y="701984"/>
                  </a:cubicBezTo>
                  <a:cubicBezTo>
                    <a:pt x="-1352" y="693459"/>
                    <a:pt x="5042" y="686000"/>
                    <a:pt x="13301" y="686000"/>
                  </a:cubicBezTo>
                  <a:lnTo>
                    <a:pt x="2020148" y="686000"/>
                  </a:lnTo>
                  <a:lnTo>
                    <a:pt x="2069167" y="686000"/>
                  </a:lnTo>
                  <a:cubicBezTo>
                    <a:pt x="2075827" y="686000"/>
                    <a:pt x="2081155" y="680938"/>
                    <a:pt x="2081421" y="674278"/>
                  </a:cubicBezTo>
                  <a:cubicBezTo>
                    <a:pt x="2082753" y="637780"/>
                    <a:pt x="2088614" y="584764"/>
                    <a:pt x="2096340" y="558923"/>
                  </a:cubicBezTo>
                  <a:cubicBezTo>
                    <a:pt x="2106197" y="525355"/>
                    <a:pt x="2122715" y="492322"/>
                    <a:pt x="2145359" y="460885"/>
                  </a:cubicBezTo>
                  <a:cubicBezTo>
                    <a:pt x="2167738" y="429983"/>
                    <a:pt x="2198907" y="395615"/>
                    <a:pt x="2238602" y="358851"/>
                  </a:cubicBezTo>
                  <a:cubicBezTo>
                    <a:pt x="2289219" y="312496"/>
                    <a:pt x="2322787" y="278130"/>
                    <a:pt x="2338505" y="256817"/>
                  </a:cubicBezTo>
                  <a:cubicBezTo>
                    <a:pt x="2353157" y="236836"/>
                    <a:pt x="2360350" y="214991"/>
                    <a:pt x="2360350" y="189682"/>
                  </a:cubicBezTo>
                  <a:cubicBezTo>
                    <a:pt x="2360350" y="172366"/>
                    <a:pt x="2355555" y="158512"/>
                    <a:pt x="2345431" y="147590"/>
                  </a:cubicBezTo>
                  <a:cubicBezTo>
                    <a:pt x="2335574" y="136934"/>
                    <a:pt x="2323852" y="131872"/>
                    <a:pt x="2309200" y="131872"/>
                  </a:cubicBezTo>
                  <a:cubicBezTo>
                    <a:pt x="2287088" y="131872"/>
                    <a:pt x="2271903" y="140397"/>
                    <a:pt x="2261247" y="158512"/>
                  </a:cubicBezTo>
                  <a:cubicBezTo>
                    <a:pt x="2251389" y="175296"/>
                    <a:pt x="2244995" y="202470"/>
                    <a:pt x="2242331" y="238968"/>
                  </a:cubicBezTo>
                  <a:cubicBezTo>
                    <a:pt x="2240733" y="258682"/>
                    <a:pt x="2224215" y="273334"/>
                    <a:pt x="2204501" y="272535"/>
                  </a:cubicBezTo>
                  <a:lnTo>
                    <a:pt x="2118719" y="268539"/>
                  </a:lnTo>
                  <a:cubicBezTo>
                    <a:pt x="2103001" y="267740"/>
                    <a:pt x="2090746" y="254420"/>
                    <a:pt x="2091012" y="238968"/>
                  </a:cubicBezTo>
                  <a:cubicBezTo>
                    <a:pt x="2092611" y="179559"/>
                    <a:pt x="2102734" y="133204"/>
                    <a:pt x="2121649" y="100969"/>
                  </a:cubicBezTo>
                  <a:cubicBezTo>
                    <a:pt x="2142429" y="65803"/>
                    <a:pt x="2170935" y="39695"/>
                    <a:pt x="2206633" y="23710"/>
                  </a:cubicBezTo>
                  <a:cubicBezTo>
                    <a:pt x="2241533" y="7992"/>
                    <a:pt x="2279895" y="0"/>
                    <a:pt x="2320655" y="0"/>
                  </a:cubicBezTo>
                  <a:close/>
                </a:path>
              </a:pathLst>
            </a:custGeom>
            <a:solidFill>
              <a:schemeClr val="accent2"/>
            </a:solidFill>
            <a:ln w="9525" cap="flat">
              <a:noFill/>
              <a:prstDash val="solid"/>
              <a:miter/>
            </a:ln>
          </p:spPr>
          <p:txBody>
            <a:bodyPr wrap="square" rtlCol="0" anchor="ctr">
              <a:noAutofit/>
            </a:bodyPr>
            <a:lstStyle/>
            <a:p>
              <a:endParaRPr lang="en-US"/>
            </a:p>
          </p:txBody>
        </p:sp>
        <p:sp>
          <p:nvSpPr>
            <p:cNvPr id="16" name="Freeform: Shape 15">
              <a:extLst>
                <a:ext uri="{FF2B5EF4-FFF2-40B4-BE49-F238E27FC236}">
                  <a16:creationId xmlns:a16="http://schemas.microsoft.com/office/drawing/2014/main" id="{83FF2870-B2BA-4F9C-ABAB-D7162A139B0F}"/>
                </a:ext>
              </a:extLst>
            </p:cNvPr>
            <p:cNvSpPr/>
            <p:nvPr/>
          </p:nvSpPr>
          <p:spPr>
            <a:xfrm>
              <a:off x="11477118" y="5890245"/>
              <a:ext cx="258415" cy="293048"/>
            </a:xfrm>
            <a:custGeom>
              <a:avLst/>
              <a:gdLst>
                <a:gd name="connsiteX0" fmla="*/ 440715 w 533434"/>
                <a:gd name="connsiteY0" fmla="*/ 250808 h 604925"/>
                <a:gd name="connsiteX1" fmla="*/ 335252 w 533434"/>
                <a:gd name="connsiteY1" fmla="*/ 523875 h 604925"/>
                <a:gd name="connsiteX2" fmla="*/ 96381 w 533434"/>
                <a:gd name="connsiteY2" fmla="*/ 354677 h 604925"/>
                <a:gd name="connsiteX3" fmla="*/ 201843 w 533434"/>
                <a:gd name="connsiteY3" fmla="*/ 81610 h 604925"/>
                <a:gd name="connsiteX4" fmla="*/ 440715 w 533434"/>
                <a:gd name="connsiteY4" fmla="*/ 250808 h 604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434" h="604925">
                  <a:moveTo>
                    <a:pt x="440715" y="250808"/>
                  </a:moveTo>
                  <a:cubicBezTo>
                    <a:pt x="477555" y="372936"/>
                    <a:pt x="430337" y="495192"/>
                    <a:pt x="335252" y="523875"/>
                  </a:cubicBezTo>
                  <a:cubicBezTo>
                    <a:pt x="240167" y="552557"/>
                    <a:pt x="133221" y="476805"/>
                    <a:pt x="96381" y="354677"/>
                  </a:cubicBezTo>
                  <a:cubicBezTo>
                    <a:pt x="59541" y="232549"/>
                    <a:pt x="106758" y="110293"/>
                    <a:pt x="201843" y="81610"/>
                  </a:cubicBezTo>
                  <a:cubicBezTo>
                    <a:pt x="296928" y="52928"/>
                    <a:pt x="403875" y="128680"/>
                    <a:pt x="440715" y="250808"/>
                  </a:cubicBezTo>
                  <a:close/>
                </a:path>
              </a:pathLst>
            </a:custGeom>
            <a:noFill/>
            <a:ln w="28575" cap="flat">
              <a:solidFill>
                <a:schemeClr val="accent2"/>
              </a:solid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AF4FC95-B04B-4C60-A9D1-CFAF18B4E6A6}"/>
                </a:ext>
              </a:extLst>
            </p:cNvPr>
            <p:cNvSpPr/>
            <p:nvPr/>
          </p:nvSpPr>
          <p:spPr>
            <a:xfrm>
              <a:off x="10433420" y="5924696"/>
              <a:ext cx="186485" cy="506174"/>
            </a:xfrm>
            <a:custGeom>
              <a:avLst/>
              <a:gdLst>
                <a:gd name="connsiteX0" fmla="*/ 190551 w 384952"/>
                <a:gd name="connsiteY0" fmla="*/ 1041847 h 1044871"/>
                <a:gd name="connsiteX1" fmla="*/ 42620 w 384952"/>
                <a:gd name="connsiteY1" fmla="*/ 898315 h 1044871"/>
                <a:gd name="connsiteX2" fmla="*/ 4124 w 384952"/>
                <a:gd name="connsiteY2" fmla="*/ 523811 h 1044871"/>
                <a:gd name="connsiteX3" fmla="*/ 42069 w 384952"/>
                <a:gd name="connsiteY3" fmla="*/ 151506 h 1044871"/>
                <a:gd name="connsiteX4" fmla="*/ 192201 w 384952"/>
                <a:gd name="connsiteY4" fmla="*/ 4124 h 1044871"/>
                <a:gd name="connsiteX5" fmla="*/ 342333 w 384952"/>
                <a:gd name="connsiteY5" fmla="*/ 148207 h 1044871"/>
                <a:gd name="connsiteX6" fmla="*/ 380828 w 384952"/>
                <a:gd name="connsiteY6" fmla="*/ 523261 h 1044871"/>
                <a:gd name="connsiteX7" fmla="*/ 352231 w 384952"/>
                <a:gd name="connsiteY7" fmla="*/ 848821 h 1044871"/>
                <a:gd name="connsiteX8" fmla="*/ 190551 w 384952"/>
                <a:gd name="connsiteY8" fmla="*/ 1041847 h 1044871"/>
                <a:gd name="connsiteX9" fmla="*/ 192201 w 384952"/>
                <a:gd name="connsiteY9" fmla="*/ 59118 h 1044871"/>
                <a:gd name="connsiteX10" fmla="*/ 94313 w 384952"/>
                <a:gd name="connsiteY10" fmla="*/ 166905 h 1044871"/>
                <a:gd name="connsiteX11" fmla="*/ 58567 w 384952"/>
                <a:gd name="connsiteY11" fmla="*/ 524361 h 1044871"/>
                <a:gd name="connsiteX12" fmla="*/ 94863 w 384952"/>
                <a:gd name="connsiteY12" fmla="*/ 882917 h 1044871"/>
                <a:gd name="connsiteX13" fmla="*/ 190001 w 384952"/>
                <a:gd name="connsiteY13" fmla="*/ 987404 h 1044871"/>
                <a:gd name="connsiteX14" fmla="*/ 297788 w 384952"/>
                <a:gd name="connsiteY14" fmla="*/ 840022 h 1044871"/>
                <a:gd name="connsiteX15" fmla="*/ 325284 w 384952"/>
                <a:gd name="connsiteY15" fmla="*/ 523261 h 1044871"/>
                <a:gd name="connsiteX16" fmla="*/ 288989 w 384952"/>
                <a:gd name="connsiteY16" fmla="*/ 164155 h 1044871"/>
                <a:gd name="connsiteX17" fmla="*/ 192201 w 384952"/>
                <a:gd name="connsiteY17" fmla="*/ 59118 h 104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4952" h="1044871">
                  <a:moveTo>
                    <a:pt x="190551" y="1041847"/>
                  </a:moveTo>
                  <a:cubicBezTo>
                    <a:pt x="121260" y="1041847"/>
                    <a:pt x="71216" y="993453"/>
                    <a:pt x="42620" y="898315"/>
                  </a:cubicBezTo>
                  <a:cubicBezTo>
                    <a:pt x="16773" y="813625"/>
                    <a:pt x="4124" y="687141"/>
                    <a:pt x="4124" y="523811"/>
                  </a:cubicBezTo>
                  <a:cubicBezTo>
                    <a:pt x="4124" y="363780"/>
                    <a:pt x="16773" y="238396"/>
                    <a:pt x="42069" y="151506"/>
                  </a:cubicBezTo>
                  <a:cubicBezTo>
                    <a:pt x="70116" y="53618"/>
                    <a:pt x="120710" y="4124"/>
                    <a:pt x="192201" y="4124"/>
                  </a:cubicBezTo>
                  <a:cubicBezTo>
                    <a:pt x="263143" y="4124"/>
                    <a:pt x="313186" y="52519"/>
                    <a:pt x="342333" y="148207"/>
                  </a:cubicBezTo>
                  <a:cubicBezTo>
                    <a:pt x="368179" y="233446"/>
                    <a:pt x="380828" y="359381"/>
                    <a:pt x="380828" y="523261"/>
                  </a:cubicBezTo>
                  <a:cubicBezTo>
                    <a:pt x="380828" y="624998"/>
                    <a:pt x="371479" y="734435"/>
                    <a:pt x="352231" y="848821"/>
                  </a:cubicBezTo>
                  <a:cubicBezTo>
                    <a:pt x="331334" y="976955"/>
                    <a:pt x="276891" y="1041847"/>
                    <a:pt x="190551" y="1041847"/>
                  </a:cubicBezTo>
                  <a:close/>
                  <a:moveTo>
                    <a:pt x="192201" y="59118"/>
                  </a:moveTo>
                  <a:cubicBezTo>
                    <a:pt x="175703" y="59118"/>
                    <a:pt x="125659" y="59118"/>
                    <a:pt x="94313" y="166905"/>
                  </a:cubicBezTo>
                  <a:cubicBezTo>
                    <a:pt x="70666" y="248844"/>
                    <a:pt x="58567" y="369280"/>
                    <a:pt x="58567" y="524361"/>
                  </a:cubicBezTo>
                  <a:cubicBezTo>
                    <a:pt x="58567" y="682191"/>
                    <a:pt x="70666" y="803176"/>
                    <a:pt x="94863" y="882917"/>
                  </a:cubicBezTo>
                  <a:cubicBezTo>
                    <a:pt x="126759" y="987404"/>
                    <a:pt x="174604" y="987404"/>
                    <a:pt x="190001" y="987404"/>
                  </a:cubicBezTo>
                  <a:cubicBezTo>
                    <a:pt x="210899" y="987404"/>
                    <a:pt x="273591" y="987404"/>
                    <a:pt x="297788" y="840022"/>
                  </a:cubicBezTo>
                  <a:cubicBezTo>
                    <a:pt x="315936" y="728386"/>
                    <a:pt x="325284" y="621699"/>
                    <a:pt x="325284" y="523261"/>
                  </a:cubicBezTo>
                  <a:cubicBezTo>
                    <a:pt x="325284" y="365430"/>
                    <a:pt x="313186" y="244445"/>
                    <a:pt x="288989" y="164155"/>
                  </a:cubicBezTo>
                  <a:cubicBezTo>
                    <a:pt x="258193" y="59118"/>
                    <a:pt x="208699" y="59118"/>
                    <a:pt x="192201" y="59118"/>
                  </a:cubicBezTo>
                  <a:close/>
                </a:path>
              </a:pathLst>
            </a:custGeom>
            <a:solidFill>
              <a:schemeClr val="accent2"/>
            </a:solidFill>
            <a:ln w="9525" cap="flat">
              <a:noFill/>
              <a:prstDash val="solid"/>
              <a:miter/>
            </a:ln>
          </p:spPr>
          <p:txBody>
            <a:bodyPr rtlCol="0" anchor="ctr"/>
            <a:lstStyle/>
            <a:p>
              <a:endParaRPr lang="en-US"/>
            </a:p>
          </p:txBody>
        </p:sp>
        <p:cxnSp>
          <p:nvCxnSpPr>
            <p:cNvPr id="18" name="Straight Connector 17">
              <a:extLst>
                <a:ext uri="{FF2B5EF4-FFF2-40B4-BE49-F238E27FC236}">
                  <a16:creationId xmlns:a16="http://schemas.microsoft.com/office/drawing/2014/main" id="{9D8F0836-27C0-45BE-819F-AB6454E376F0}"/>
                </a:ext>
              </a:extLst>
            </p:cNvPr>
            <p:cNvCxnSpPr>
              <a:cxnSpLocks/>
            </p:cNvCxnSpPr>
            <p:nvPr/>
          </p:nvCxnSpPr>
          <p:spPr>
            <a:xfrm>
              <a:off x="0" y="6503154"/>
              <a:ext cx="8181474" cy="0"/>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494E07A3-1047-4679-92CE-91D2CCB12FA8}"/>
              </a:ext>
            </a:extLst>
          </p:cNvPr>
          <p:cNvSpPr/>
          <p:nvPr userDrawn="1"/>
        </p:nvSpPr>
        <p:spPr>
          <a:xfrm>
            <a:off x="0" y="6485021"/>
            <a:ext cx="12192000" cy="3729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776281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_Images and Contents Layout">
    <p:spTree>
      <p:nvGrpSpPr>
        <p:cNvPr id="1" name=""/>
        <p:cNvGrpSpPr/>
        <p:nvPr/>
      </p:nvGrpSpPr>
      <p:grpSpPr>
        <a:xfrm>
          <a:off x="0" y="0"/>
          <a:ext cx="0" cy="0"/>
          <a:chOff x="0" y="0"/>
          <a:chExt cx="0" cy="0"/>
        </a:xfrm>
      </p:grpSpPr>
      <p:sp>
        <p:nvSpPr>
          <p:cNvPr id="4" name="Picture Placeholder 2"/>
          <p:cNvSpPr>
            <a:spLocks noGrp="1"/>
          </p:cNvSpPr>
          <p:nvPr>
            <p:ph type="pic" idx="18" hasCustomPrompt="1"/>
          </p:nvPr>
        </p:nvSpPr>
        <p:spPr>
          <a:xfrm>
            <a:off x="0" y="0"/>
            <a:ext cx="6096000" cy="68580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2" name="Rectangle 1"/>
          <p:cNvSpPr/>
          <p:nvPr userDrawn="1"/>
        </p:nvSpPr>
        <p:spPr>
          <a:xfrm>
            <a:off x="6836229" y="2276872"/>
            <a:ext cx="5355771" cy="2736304"/>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800"/>
          </a:p>
        </p:txBody>
      </p:sp>
    </p:spTree>
    <p:extLst>
      <p:ext uri="{BB962C8B-B14F-4D97-AF65-F5344CB8AC3E}">
        <p14:creationId xmlns:p14="http://schemas.microsoft.com/office/powerpoint/2010/main" val="324732960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2466474" y="339509"/>
            <a:ext cx="9430252" cy="724247"/>
          </a:xfrm>
          <a:prstGeom prst="rect">
            <a:avLst/>
          </a:prstGeom>
        </p:spPr>
        <p:txBody>
          <a:bodyPr anchor="ctr"/>
          <a:lstStyle>
            <a:lvl1pPr marL="0" indent="0" algn="l">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9919EF6-B417-4451-B188-C2C0ABEF2C95}"/>
              </a:ext>
            </a:extLst>
          </p:cNvPr>
          <p:cNvSpPr/>
          <p:nvPr userDrawn="1"/>
        </p:nvSpPr>
        <p:spPr>
          <a:xfrm>
            <a:off x="0" y="0"/>
            <a:ext cx="2322095"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C657923-A0DE-46FE-BBC8-57B9510D394B}"/>
              </a:ext>
            </a:extLst>
          </p:cNvPr>
          <p:cNvSpPr txBox="1"/>
          <p:nvPr userDrawn="1"/>
        </p:nvSpPr>
        <p:spPr>
          <a:xfrm>
            <a:off x="188399" y="1103287"/>
            <a:ext cx="3517324" cy="461665"/>
          </a:xfrm>
          <a:prstGeom prst="rect">
            <a:avLst/>
          </a:prstGeom>
          <a:noFill/>
        </p:spPr>
        <p:txBody>
          <a:bodyPr wrap="square" rtlCol="0" anchor="ctr">
            <a:spAutoFit/>
          </a:bodyPr>
          <a:lstStyle/>
          <a:p>
            <a:r>
              <a:rPr lang="en-US" altLang="ko-KR" sz="2400" dirty="0">
                <a:solidFill>
                  <a:schemeClr val="accent1">
                    <a:lumMod val="75000"/>
                  </a:schemeClr>
                </a:solidFill>
                <a:cs typeface="Arial" pitchFamily="34" charset="0"/>
              </a:rPr>
              <a:t>Education</a:t>
            </a:r>
            <a:endParaRPr lang="ko-KR" altLang="en-US" sz="2400" dirty="0">
              <a:solidFill>
                <a:schemeClr val="accent1">
                  <a:lumMod val="75000"/>
                </a:schemeClr>
              </a:solidFill>
              <a:cs typeface="Arial" pitchFamily="34" charset="0"/>
            </a:endParaRPr>
          </a:p>
        </p:txBody>
      </p:sp>
      <p:sp>
        <p:nvSpPr>
          <p:cNvPr id="7" name="TextBox 6">
            <a:extLst>
              <a:ext uri="{FF2B5EF4-FFF2-40B4-BE49-F238E27FC236}">
                <a16:creationId xmlns:a16="http://schemas.microsoft.com/office/drawing/2014/main" id="{0BDCF291-E914-47A1-9E07-2183A941A8E7}"/>
              </a:ext>
            </a:extLst>
          </p:cNvPr>
          <p:cNvSpPr txBox="1"/>
          <p:nvPr userDrawn="1"/>
        </p:nvSpPr>
        <p:spPr>
          <a:xfrm>
            <a:off x="188399" y="1454636"/>
            <a:ext cx="3517324" cy="461665"/>
          </a:xfrm>
          <a:prstGeom prst="rect">
            <a:avLst/>
          </a:prstGeom>
          <a:noFill/>
        </p:spPr>
        <p:txBody>
          <a:bodyPr wrap="square" rtlCol="0" anchor="ctr">
            <a:spAutoFit/>
          </a:bodyPr>
          <a:lstStyle/>
          <a:p>
            <a:r>
              <a:rPr lang="en-US" altLang="ko-KR" sz="2400" dirty="0">
                <a:solidFill>
                  <a:schemeClr val="accent1">
                    <a:lumMod val="75000"/>
                  </a:schemeClr>
                </a:solidFill>
                <a:cs typeface="Arial" pitchFamily="34" charset="0"/>
              </a:rPr>
              <a:t>Plan</a:t>
            </a:r>
            <a:endParaRPr lang="ko-KR" altLang="en-US" sz="2400" dirty="0">
              <a:solidFill>
                <a:schemeClr val="accent1">
                  <a:lumMod val="75000"/>
                </a:schemeClr>
              </a:solidFill>
              <a:cs typeface="Arial" pitchFamily="34" charset="0"/>
            </a:endParaRPr>
          </a:p>
        </p:txBody>
      </p:sp>
      <p:grpSp>
        <p:nvGrpSpPr>
          <p:cNvPr id="8" name="Group 7">
            <a:extLst>
              <a:ext uri="{FF2B5EF4-FFF2-40B4-BE49-F238E27FC236}">
                <a16:creationId xmlns:a16="http://schemas.microsoft.com/office/drawing/2014/main" id="{0E077479-776C-4BDA-9446-1C8D13201629}"/>
              </a:ext>
            </a:extLst>
          </p:cNvPr>
          <p:cNvGrpSpPr/>
          <p:nvPr userDrawn="1"/>
        </p:nvGrpSpPr>
        <p:grpSpPr>
          <a:xfrm>
            <a:off x="295274" y="447797"/>
            <a:ext cx="1618143" cy="491518"/>
            <a:chOff x="6442698" y="4204191"/>
            <a:chExt cx="3262908" cy="991122"/>
          </a:xfrm>
          <a:solidFill>
            <a:schemeClr val="accent1">
              <a:lumMod val="75000"/>
            </a:schemeClr>
          </a:solidFill>
        </p:grpSpPr>
        <p:sp>
          <p:nvSpPr>
            <p:cNvPr id="9" name="Freeform: Shape 8">
              <a:extLst>
                <a:ext uri="{FF2B5EF4-FFF2-40B4-BE49-F238E27FC236}">
                  <a16:creationId xmlns:a16="http://schemas.microsoft.com/office/drawing/2014/main" id="{CACF40F7-03F9-442E-96A1-09783D760CBF}"/>
                </a:ext>
              </a:extLst>
            </p:cNvPr>
            <p:cNvSpPr/>
            <p:nvPr/>
          </p:nvSpPr>
          <p:spPr>
            <a:xfrm flipH="1">
              <a:off x="6442698" y="4300261"/>
              <a:ext cx="727472" cy="887611"/>
            </a:xfrm>
            <a:custGeom>
              <a:avLst/>
              <a:gdLst>
                <a:gd name="connsiteX0" fmla="*/ 357783 w 727472"/>
                <a:gd name="connsiteY0" fmla="*/ 0 h 887611"/>
                <a:gd name="connsiteX1" fmla="*/ 158651 w 727472"/>
                <a:gd name="connsiteY1" fmla="*/ 29171 h 887611"/>
                <a:gd name="connsiteX2" fmla="*/ 46732 w 727472"/>
                <a:gd name="connsiteY2" fmla="*/ 118765 h 887611"/>
                <a:gd name="connsiteX3" fmla="*/ 5953 w 727472"/>
                <a:gd name="connsiteY3" fmla="*/ 254199 h 887611"/>
                <a:gd name="connsiteX4" fmla="*/ 52685 w 727472"/>
                <a:gd name="connsiteY4" fmla="*/ 406599 h 887611"/>
                <a:gd name="connsiteX5" fmla="*/ 222647 w 727472"/>
                <a:gd name="connsiteY5" fmla="*/ 566142 h 887611"/>
                <a:gd name="connsiteX6" fmla="*/ 320576 w 727472"/>
                <a:gd name="connsiteY6" fmla="*/ 636985 h 887611"/>
                <a:gd name="connsiteX7" fmla="*/ 378619 w 727472"/>
                <a:gd name="connsiteY7" fmla="*/ 689967 h 887611"/>
                <a:gd name="connsiteX8" fmla="*/ 0 w 727472"/>
                <a:gd name="connsiteY8" fmla="*/ 689967 h 887611"/>
                <a:gd name="connsiteX9" fmla="*/ 0 w 727472"/>
                <a:gd name="connsiteY9" fmla="*/ 887611 h 887611"/>
                <a:gd name="connsiteX10" fmla="*/ 727472 w 727472"/>
                <a:gd name="connsiteY10" fmla="*/ 887611 h 887611"/>
                <a:gd name="connsiteX11" fmla="*/ 651569 w 727472"/>
                <a:gd name="connsiteY11" fmla="*/ 684907 h 887611"/>
                <a:gd name="connsiteX12" fmla="*/ 413742 w 727472"/>
                <a:gd name="connsiteY12" fmla="*/ 460772 h 887611"/>
                <a:gd name="connsiteX13" fmla="*/ 277416 w 727472"/>
                <a:gd name="connsiteY13" fmla="*/ 340519 h 887611"/>
                <a:gd name="connsiteX14" fmla="*/ 247650 w 727472"/>
                <a:gd name="connsiteY14" fmla="*/ 262533 h 887611"/>
                <a:gd name="connsiteX15" fmla="*/ 277118 w 727472"/>
                <a:gd name="connsiteY15" fmla="*/ 194370 h 887611"/>
                <a:gd name="connsiteX16" fmla="*/ 351234 w 727472"/>
                <a:gd name="connsiteY16" fmla="*/ 166092 h 887611"/>
                <a:gd name="connsiteX17" fmla="*/ 427137 w 727472"/>
                <a:gd name="connsiteY17" fmla="*/ 195263 h 887611"/>
                <a:gd name="connsiteX18" fmla="*/ 466725 w 727472"/>
                <a:gd name="connsiteY18" fmla="*/ 298252 h 887611"/>
                <a:gd name="connsiteX19" fmla="*/ 709612 w 727472"/>
                <a:gd name="connsiteY19" fmla="*/ 278607 h 887611"/>
                <a:gd name="connsiteX20" fmla="*/ 657225 w 727472"/>
                <a:gd name="connsiteY20" fmla="*/ 118765 h 887611"/>
                <a:gd name="connsiteX21" fmla="*/ 549771 w 727472"/>
                <a:gd name="connsiteY21" fmla="*/ 30659 h 887611"/>
                <a:gd name="connsiteX22" fmla="*/ 357783 w 727472"/>
                <a:gd name="connsiteY22" fmla="*/ 0 h 887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27472" h="887611">
                  <a:moveTo>
                    <a:pt x="357783" y="0"/>
                  </a:moveTo>
                  <a:cubicBezTo>
                    <a:pt x="272455" y="0"/>
                    <a:pt x="206077" y="9724"/>
                    <a:pt x="158651" y="29171"/>
                  </a:cubicBezTo>
                  <a:cubicBezTo>
                    <a:pt x="111224" y="48617"/>
                    <a:pt x="73918" y="78482"/>
                    <a:pt x="46732" y="118765"/>
                  </a:cubicBezTo>
                  <a:cubicBezTo>
                    <a:pt x="19546" y="159048"/>
                    <a:pt x="5953" y="204192"/>
                    <a:pt x="5953" y="254199"/>
                  </a:cubicBezTo>
                  <a:cubicBezTo>
                    <a:pt x="5953" y="307380"/>
                    <a:pt x="21530" y="358180"/>
                    <a:pt x="52685" y="406599"/>
                  </a:cubicBezTo>
                  <a:cubicBezTo>
                    <a:pt x="83840" y="455017"/>
                    <a:pt x="140494" y="508199"/>
                    <a:pt x="222647" y="566142"/>
                  </a:cubicBezTo>
                  <a:cubicBezTo>
                    <a:pt x="271463" y="599877"/>
                    <a:pt x="304105" y="623491"/>
                    <a:pt x="320576" y="636985"/>
                  </a:cubicBezTo>
                  <a:cubicBezTo>
                    <a:pt x="337046" y="650478"/>
                    <a:pt x="356394" y="668139"/>
                    <a:pt x="378619" y="689967"/>
                  </a:cubicBezTo>
                  <a:lnTo>
                    <a:pt x="0" y="689967"/>
                  </a:lnTo>
                  <a:lnTo>
                    <a:pt x="0" y="887611"/>
                  </a:lnTo>
                  <a:lnTo>
                    <a:pt x="727472" y="887611"/>
                  </a:lnTo>
                  <a:cubicBezTo>
                    <a:pt x="719137" y="815777"/>
                    <a:pt x="693837" y="748209"/>
                    <a:pt x="651569" y="684907"/>
                  </a:cubicBezTo>
                  <a:cubicBezTo>
                    <a:pt x="609302" y="621606"/>
                    <a:pt x="530027" y="546894"/>
                    <a:pt x="413742" y="460772"/>
                  </a:cubicBezTo>
                  <a:cubicBezTo>
                    <a:pt x="342702" y="407988"/>
                    <a:pt x="297259" y="367903"/>
                    <a:pt x="277416" y="340519"/>
                  </a:cubicBezTo>
                  <a:cubicBezTo>
                    <a:pt x="257572" y="313135"/>
                    <a:pt x="247650" y="287139"/>
                    <a:pt x="247650" y="262533"/>
                  </a:cubicBezTo>
                  <a:cubicBezTo>
                    <a:pt x="247650" y="235943"/>
                    <a:pt x="257473" y="213221"/>
                    <a:pt x="277118" y="194370"/>
                  </a:cubicBezTo>
                  <a:cubicBezTo>
                    <a:pt x="296763" y="175518"/>
                    <a:pt x="321469" y="166092"/>
                    <a:pt x="351234" y="166092"/>
                  </a:cubicBezTo>
                  <a:cubicBezTo>
                    <a:pt x="382191" y="166092"/>
                    <a:pt x="407491" y="175816"/>
                    <a:pt x="427137" y="195263"/>
                  </a:cubicBezTo>
                  <a:cubicBezTo>
                    <a:pt x="446782" y="214710"/>
                    <a:pt x="459978" y="249039"/>
                    <a:pt x="466725" y="298252"/>
                  </a:cubicBezTo>
                  <a:lnTo>
                    <a:pt x="709612" y="278607"/>
                  </a:lnTo>
                  <a:cubicBezTo>
                    <a:pt x="700087" y="210344"/>
                    <a:pt x="682625" y="157064"/>
                    <a:pt x="657225" y="118765"/>
                  </a:cubicBezTo>
                  <a:cubicBezTo>
                    <a:pt x="631825" y="80467"/>
                    <a:pt x="596007" y="51098"/>
                    <a:pt x="549771" y="30659"/>
                  </a:cubicBezTo>
                  <a:cubicBezTo>
                    <a:pt x="503535" y="10220"/>
                    <a:pt x="439539" y="0"/>
                    <a:pt x="35778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25D7DF5-B5ED-4309-B17A-129416EB76CC}"/>
                </a:ext>
              </a:extLst>
            </p:cNvPr>
            <p:cNvSpPr/>
            <p:nvPr/>
          </p:nvSpPr>
          <p:spPr>
            <a:xfrm flipH="1">
              <a:off x="8343530" y="4300261"/>
              <a:ext cx="500063" cy="887611"/>
            </a:xfrm>
            <a:custGeom>
              <a:avLst/>
              <a:gdLst>
                <a:gd name="connsiteX0" fmla="*/ 200620 w 500063"/>
                <a:gd name="connsiteY0" fmla="*/ 0 h 887611"/>
                <a:gd name="connsiteX1" fmla="*/ 0 w 500063"/>
                <a:gd name="connsiteY1" fmla="*/ 0 h 887611"/>
                <a:gd name="connsiteX2" fmla="*/ 0 w 500063"/>
                <a:gd name="connsiteY2" fmla="*/ 887611 h 887611"/>
                <a:gd name="connsiteX3" fmla="*/ 245269 w 500063"/>
                <a:gd name="connsiteY3" fmla="*/ 887611 h 887611"/>
                <a:gd name="connsiteX4" fmla="*/ 245269 w 500063"/>
                <a:gd name="connsiteY4" fmla="*/ 305991 h 887611"/>
                <a:gd name="connsiteX5" fmla="*/ 360462 w 500063"/>
                <a:gd name="connsiteY5" fmla="*/ 379214 h 887611"/>
                <a:gd name="connsiteX6" fmla="*/ 500063 w 500063"/>
                <a:gd name="connsiteY6" fmla="*/ 432793 h 887611"/>
                <a:gd name="connsiteX7" fmla="*/ 500063 w 500063"/>
                <a:gd name="connsiteY7" fmla="*/ 233958 h 887611"/>
                <a:gd name="connsiteX8" fmla="*/ 307777 w 500063"/>
                <a:gd name="connsiteY8" fmla="*/ 138113 h 887611"/>
                <a:gd name="connsiteX9" fmla="*/ 200620 w 500063"/>
                <a:gd name="connsiteY9" fmla="*/ 0 h 887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63" h="887611">
                  <a:moveTo>
                    <a:pt x="200620" y="0"/>
                  </a:moveTo>
                  <a:lnTo>
                    <a:pt x="0" y="0"/>
                  </a:lnTo>
                  <a:lnTo>
                    <a:pt x="0" y="887611"/>
                  </a:lnTo>
                  <a:lnTo>
                    <a:pt x="245269" y="887611"/>
                  </a:lnTo>
                  <a:lnTo>
                    <a:pt x="245269" y="305991"/>
                  </a:lnTo>
                  <a:cubicBezTo>
                    <a:pt x="284956" y="336153"/>
                    <a:pt x="323354" y="360561"/>
                    <a:pt x="360462" y="379214"/>
                  </a:cubicBezTo>
                  <a:cubicBezTo>
                    <a:pt x="397570" y="397867"/>
                    <a:pt x="444103" y="415727"/>
                    <a:pt x="500063" y="432793"/>
                  </a:cubicBezTo>
                  <a:lnTo>
                    <a:pt x="500063" y="233958"/>
                  </a:lnTo>
                  <a:cubicBezTo>
                    <a:pt x="417513" y="207368"/>
                    <a:pt x="353417" y="175419"/>
                    <a:pt x="307777" y="138113"/>
                  </a:cubicBezTo>
                  <a:cubicBezTo>
                    <a:pt x="262136" y="100807"/>
                    <a:pt x="226417" y="54769"/>
                    <a:pt x="2006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AED3EFC9-254B-40BD-AE3C-9F2E4114B469}"/>
                </a:ext>
              </a:extLst>
            </p:cNvPr>
            <p:cNvSpPr/>
            <p:nvPr/>
          </p:nvSpPr>
          <p:spPr>
            <a:xfrm flipH="1">
              <a:off x="8986468" y="4292819"/>
              <a:ext cx="719138" cy="902494"/>
            </a:xfrm>
            <a:custGeom>
              <a:avLst/>
              <a:gdLst>
                <a:gd name="connsiteX0" fmla="*/ 383977 w 719138"/>
                <a:gd name="connsiteY0" fmla="*/ 0 h 902494"/>
                <a:gd name="connsiteX1" fmla="*/ 173831 w 719138"/>
                <a:gd name="connsiteY1" fmla="*/ 44946 h 902494"/>
                <a:gd name="connsiteX2" fmla="*/ 47327 w 719138"/>
                <a:gd name="connsiteY2" fmla="*/ 187821 h 902494"/>
                <a:gd name="connsiteX3" fmla="*/ 0 w 719138"/>
                <a:gd name="connsiteY3" fmla="*/ 446485 h 902494"/>
                <a:gd name="connsiteX4" fmla="*/ 99417 w 719138"/>
                <a:gd name="connsiteY4" fmla="*/ 792659 h 902494"/>
                <a:gd name="connsiteX5" fmla="*/ 375047 w 719138"/>
                <a:gd name="connsiteY5" fmla="*/ 902494 h 902494"/>
                <a:gd name="connsiteX6" fmla="*/ 539353 w 719138"/>
                <a:gd name="connsiteY6" fmla="*/ 878384 h 902494"/>
                <a:gd name="connsiteX7" fmla="*/ 639366 w 719138"/>
                <a:gd name="connsiteY7" fmla="*/ 807839 h 902494"/>
                <a:gd name="connsiteX8" fmla="*/ 700683 w 719138"/>
                <a:gd name="connsiteY8" fmla="*/ 691753 h 902494"/>
                <a:gd name="connsiteX9" fmla="*/ 459581 w 719138"/>
                <a:gd name="connsiteY9" fmla="*/ 661392 h 902494"/>
                <a:gd name="connsiteX10" fmla="*/ 427435 w 719138"/>
                <a:gd name="connsiteY10" fmla="*/ 732830 h 902494"/>
                <a:gd name="connsiteX11" fmla="*/ 372071 w 719138"/>
                <a:gd name="connsiteY11" fmla="*/ 753666 h 902494"/>
                <a:gd name="connsiteX12" fmla="*/ 280988 w 719138"/>
                <a:gd name="connsiteY12" fmla="*/ 694730 h 902494"/>
                <a:gd name="connsiteX13" fmla="*/ 245269 w 719138"/>
                <a:gd name="connsiteY13" fmla="*/ 510778 h 902494"/>
                <a:gd name="connsiteX14" fmla="*/ 334566 w 719138"/>
                <a:gd name="connsiteY14" fmla="*/ 576263 h 902494"/>
                <a:gd name="connsiteX15" fmla="*/ 440531 w 719138"/>
                <a:gd name="connsiteY15" fmla="*/ 597099 h 902494"/>
                <a:gd name="connsiteX16" fmla="*/ 638473 w 719138"/>
                <a:gd name="connsiteY16" fmla="*/ 513755 h 902494"/>
                <a:gd name="connsiteX17" fmla="*/ 719138 w 719138"/>
                <a:gd name="connsiteY17" fmla="*/ 303014 h 902494"/>
                <a:gd name="connsiteX18" fmla="*/ 678061 w 719138"/>
                <a:gd name="connsiteY18" fmla="*/ 144661 h 902494"/>
                <a:gd name="connsiteX19" fmla="*/ 564952 w 719138"/>
                <a:gd name="connsiteY19" fmla="*/ 36612 h 902494"/>
                <a:gd name="connsiteX20" fmla="*/ 383977 w 719138"/>
                <a:gd name="connsiteY20" fmla="*/ 0 h 902494"/>
                <a:gd name="connsiteX21" fmla="*/ 376833 w 719138"/>
                <a:gd name="connsiteY21" fmla="*/ 151210 h 902494"/>
                <a:gd name="connsiteX22" fmla="*/ 456903 w 719138"/>
                <a:gd name="connsiteY22" fmla="*/ 187524 h 902494"/>
                <a:gd name="connsiteX23" fmla="*/ 488752 w 719138"/>
                <a:gd name="connsiteY23" fmla="*/ 296466 h 902494"/>
                <a:gd name="connsiteX24" fmla="*/ 455712 w 719138"/>
                <a:gd name="connsiteY24" fmla="*/ 408385 h 902494"/>
                <a:gd name="connsiteX25" fmla="*/ 373261 w 719138"/>
                <a:gd name="connsiteY25" fmla="*/ 447080 h 902494"/>
                <a:gd name="connsiteX26" fmla="*/ 288131 w 719138"/>
                <a:gd name="connsiteY26" fmla="*/ 409575 h 902494"/>
                <a:gd name="connsiteX27" fmla="*/ 254199 w 719138"/>
                <a:gd name="connsiteY27" fmla="*/ 302419 h 902494"/>
                <a:gd name="connsiteX28" fmla="*/ 289917 w 719138"/>
                <a:gd name="connsiteY28" fmla="*/ 191393 h 902494"/>
                <a:gd name="connsiteX29" fmla="*/ 376833 w 719138"/>
                <a:gd name="connsiteY29" fmla="*/ 151210 h 90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19138" h="902494">
                  <a:moveTo>
                    <a:pt x="383977" y="0"/>
                  </a:moveTo>
                  <a:cubicBezTo>
                    <a:pt x="296665" y="0"/>
                    <a:pt x="226616" y="14982"/>
                    <a:pt x="173831" y="44946"/>
                  </a:cubicBezTo>
                  <a:cubicBezTo>
                    <a:pt x="121047" y="74910"/>
                    <a:pt x="78879" y="122535"/>
                    <a:pt x="47327" y="187821"/>
                  </a:cubicBezTo>
                  <a:cubicBezTo>
                    <a:pt x="15776" y="253107"/>
                    <a:pt x="0" y="339328"/>
                    <a:pt x="0" y="446485"/>
                  </a:cubicBezTo>
                  <a:cubicBezTo>
                    <a:pt x="0" y="604044"/>
                    <a:pt x="33139" y="719435"/>
                    <a:pt x="99417" y="792659"/>
                  </a:cubicBezTo>
                  <a:cubicBezTo>
                    <a:pt x="165696" y="865882"/>
                    <a:pt x="257572" y="902494"/>
                    <a:pt x="375047" y="902494"/>
                  </a:cubicBezTo>
                  <a:cubicBezTo>
                    <a:pt x="444500" y="902494"/>
                    <a:pt x="499269" y="894457"/>
                    <a:pt x="539353" y="878384"/>
                  </a:cubicBezTo>
                  <a:cubicBezTo>
                    <a:pt x="579438" y="862310"/>
                    <a:pt x="612775" y="838796"/>
                    <a:pt x="639366" y="807839"/>
                  </a:cubicBezTo>
                  <a:cubicBezTo>
                    <a:pt x="665957" y="776883"/>
                    <a:pt x="686395" y="738188"/>
                    <a:pt x="700683" y="691753"/>
                  </a:cubicBezTo>
                  <a:lnTo>
                    <a:pt x="459581" y="661392"/>
                  </a:lnTo>
                  <a:cubicBezTo>
                    <a:pt x="453231" y="695127"/>
                    <a:pt x="442516" y="718939"/>
                    <a:pt x="427435" y="732830"/>
                  </a:cubicBezTo>
                  <a:cubicBezTo>
                    <a:pt x="412353" y="746721"/>
                    <a:pt x="393899" y="753666"/>
                    <a:pt x="372071" y="753666"/>
                  </a:cubicBezTo>
                  <a:cubicBezTo>
                    <a:pt x="333177" y="753666"/>
                    <a:pt x="302816" y="734021"/>
                    <a:pt x="280988" y="694730"/>
                  </a:cubicBezTo>
                  <a:cubicBezTo>
                    <a:pt x="265113" y="665758"/>
                    <a:pt x="253207" y="604441"/>
                    <a:pt x="245269" y="510778"/>
                  </a:cubicBezTo>
                  <a:cubicBezTo>
                    <a:pt x="274241" y="540544"/>
                    <a:pt x="304007" y="562372"/>
                    <a:pt x="334566" y="576263"/>
                  </a:cubicBezTo>
                  <a:cubicBezTo>
                    <a:pt x="365125" y="590153"/>
                    <a:pt x="400447" y="597099"/>
                    <a:pt x="440531" y="597099"/>
                  </a:cubicBezTo>
                  <a:cubicBezTo>
                    <a:pt x="518716" y="597099"/>
                    <a:pt x="584696" y="569317"/>
                    <a:pt x="638473" y="513755"/>
                  </a:cubicBezTo>
                  <a:cubicBezTo>
                    <a:pt x="692249" y="458192"/>
                    <a:pt x="719138" y="387946"/>
                    <a:pt x="719138" y="303014"/>
                  </a:cubicBezTo>
                  <a:cubicBezTo>
                    <a:pt x="719138" y="245071"/>
                    <a:pt x="705445" y="192286"/>
                    <a:pt x="678061" y="144661"/>
                  </a:cubicBezTo>
                  <a:cubicBezTo>
                    <a:pt x="650677" y="97036"/>
                    <a:pt x="612973" y="61020"/>
                    <a:pt x="564952" y="36612"/>
                  </a:cubicBezTo>
                  <a:cubicBezTo>
                    <a:pt x="516930" y="12204"/>
                    <a:pt x="456605" y="0"/>
                    <a:pt x="383977" y="0"/>
                  </a:cubicBezTo>
                  <a:close/>
                  <a:moveTo>
                    <a:pt x="376833" y="151210"/>
                  </a:moveTo>
                  <a:cubicBezTo>
                    <a:pt x="408980" y="151210"/>
                    <a:pt x="435670" y="163314"/>
                    <a:pt x="456903" y="187524"/>
                  </a:cubicBezTo>
                  <a:cubicBezTo>
                    <a:pt x="478135" y="211733"/>
                    <a:pt x="488752" y="248047"/>
                    <a:pt x="488752" y="296466"/>
                  </a:cubicBezTo>
                  <a:cubicBezTo>
                    <a:pt x="488752" y="345282"/>
                    <a:pt x="477739" y="382588"/>
                    <a:pt x="455712" y="408385"/>
                  </a:cubicBezTo>
                  <a:cubicBezTo>
                    <a:pt x="433685" y="434182"/>
                    <a:pt x="406202" y="447080"/>
                    <a:pt x="373261" y="447080"/>
                  </a:cubicBezTo>
                  <a:cubicBezTo>
                    <a:pt x="339130" y="447080"/>
                    <a:pt x="310753" y="434578"/>
                    <a:pt x="288131" y="409575"/>
                  </a:cubicBezTo>
                  <a:cubicBezTo>
                    <a:pt x="265510" y="384572"/>
                    <a:pt x="254199" y="348853"/>
                    <a:pt x="254199" y="302419"/>
                  </a:cubicBezTo>
                  <a:cubicBezTo>
                    <a:pt x="254199" y="255191"/>
                    <a:pt x="266105" y="218182"/>
                    <a:pt x="289917" y="191393"/>
                  </a:cubicBezTo>
                  <a:cubicBezTo>
                    <a:pt x="313730" y="164604"/>
                    <a:pt x="342702" y="151210"/>
                    <a:pt x="376833" y="1512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BAB1CBB6-D864-4898-B363-62C6123FA3CE}"/>
                </a:ext>
              </a:extLst>
            </p:cNvPr>
            <p:cNvGrpSpPr/>
            <p:nvPr/>
          </p:nvGrpSpPr>
          <p:grpSpPr>
            <a:xfrm>
              <a:off x="7313044" y="4204191"/>
              <a:ext cx="849881" cy="991121"/>
              <a:chOff x="6955856" y="5224590"/>
              <a:chExt cx="887612" cy="1035122"/>
            </a:xfrm>
            <a:grpFill/>
          </p:grpSpPr>
          <p:sp>
            <p:nvSpPr>
              <p:cNvPr id="13" name="Freeform: Shape 12">
                <a:extLst>
                  <a:ext uri="{FF2B5EF4-FFF2-40B4-BE49-F238E27FC236}">
                    <a16:creationId xmlns:a16="http://schemas.microsoft.com/office/drawing/2014/main" id="{6FCED441-357D-49C5-B60D-DA29D1861C36}"/>
                  </a:ext>
                </a:extLst>
              </p:cNvPr>
              <p:cNvSpPr/>
              <p:nvPr/>
            </p:nvSpPr>
            <p:spPr>
              <a:xfrm>
                <a:off x="6955856" y="5397559"/>
                <a:ext cx="887612" cy="862153"/>
              </a:xfrm>
              <a:custGeom>
                <a:avLst/>
                <a:gdLst>
                  <a:gd name="connsiteX0" fmla="*/ 301395 w 887612"/>
                  <a:gd name="connsiteY0" fmla="*/ 0 h 862153"/>
                  <a:gd name="connsiteX1" fmla="*/ 301395 w 887612"/>
                  <a:gd name="connsiteY1" fmla="*/ 239153 h 862153"/>
                  <a:gd name="connsiteX2" fmla="*/ 279424 w 887612"/>
                  <a:gd name="connsiteY2" fmla="*/ 253966 h 862153"/>
                  <a:gd name="connsiteX3" fmla="*/ 211335 w 887612"/>
                  <a:gd name="connsiteY3" fmla="*/ 418346 h 862153"/>
                  <a:gd name="connsiteX4" fmla="*/ 443805 w 887612"/>
                  <a:gd name="connsiteY4" fmla="*/ 650815 h 862153"/>
                  <a:gd name="connsiteX5" fmla="*/ 676275 w 887612"/>
                  <a:gd name="connsiteY5" fmla="*/ 418346 h 862153"/>
                  <a:gd name="connsiteX6" fmla="*/ 608187 w 887612"/>
                  <a:gd name="connsiteY6" fmla="*/ 253966 h 862153"/>
                  <a:gd name="connsiteX7" fmla="*/ 586218 w 887612"/>
                  <a:gd name="connsiteY7" fmla="*/ 239155 h 862153"/>
                  <a:gd name="connsiteX8" fmla="*/ 586218 w 887612"/>
                  <a:gd name="connsiteY8" fmla="*/ 1 h 862153"/>
                  <a:gd name="connsiteX9" fmla="*/ 616555 w 887612"/>
                  <a:gd name="connsiteY9" fmla="*/ 9418 h 862153"/>
                  <a:gd name="connsiteX10" fmla="*/ 887612 w 887612"/>
                  <a:gd name="connsiteY10" fmla="*/ 418347 h 862153"/>
                  <a:gd name="connsiteX11" fmla="*/ 443806 w 887612"/>
                  <a:gd name="connsiteY11" fmla="*/ 862153 h 862153"/>
                  <a:gd name="connsiteX12" fmla="*/ 0 w 887612"/>
                  <a:gd name="connsiteY12" fmla="*/ 418347 h 862153"/>
                  <a:gd name="connsiteX13" fmla="*/ 271057 w 887612"/>
                  <a:gd name="connsiteY13" fmla="*/ 9418 h 86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87612" h="862153">
                    <a:moveTo>
                      <a:pt x="301395" y="0"/>
                    </a:moveTo>
                    <a:lnTo>
                      <a:pt x="301395" y="239153"/>
                    </a:lnTo>
                    <a:lnTo>
                      <a:pt x="279424" y="253966"/>
                    </a:lnTo>
                    <a:cubicBezTo>
                      <a:pt x="237355" y="296035"/>
                      <a:pt x="211335" y="354152"/>
                      <a:pt x="211335" y="418346"/>
                    </a:cubicBezTo>
                    <a:cubicBezTo>
                      <a:pt x="211335" y="546735"/>
                      <a:pt x="315415" y="650815"/>
                      <a:pt x="443805" y="650815"/>
                    </a:cubicBezTo>
                    <a:cubicBezTo>
                      <a:pt x="572195" y="650815"/>
                      <a:pt x="676275" y="546735"/>
                      <a:pt x="676275" y="418346"/>
                    </a:cubicBezTo>
                    <a:cubicBezTo>
                      <a:pt x="676275" y="354152"/>
                      <a:pt x="650255" y="296035"/>
                      <a:pt x="608187" y="253966"/>
                    </a:cubicBezTo>
                    <a:lnTo>
                      <a:pt x="586218" y="239155"/>
                    </a:lnTo>
                    <a:lnTo>
                      <a:pt x="586218" y="1"/>
                    </a:lnTo>
                    <a:lnTo>
                      <a:pt x="616555" y="9418"/>
                    </a:lnTo>
                    <a:cubicBezTo>
                      <a:pt x="775844" y="76791"/>
                      <a:pt x="887612" y="234517"/>
                      <a:pt x="887612" y="418347"/>
                    </a:cubicBezTo>
                    <a:cubicBezTo>
                      <a:pt x="887612" y="663454"/>
                      <a:pt x="688913" y="862153"/>
                      <a:pt x="443806" y="862153"/>
                    </a:cubicBezTo>
                    <a:cubicBezTo>
                      <a:pt x="198699" y="862153"/>
                      <a:pt x="0" y="663454"/>
                      <a:pt x="0" y="418347"/>
                    </a:cubicBezTo>
                    <a:cubicBezTo>
                      <a:pt x="0" y="234517"/>
                      <a:pt x="111768" y="76791"/>
                      <a:pt x="271057" y="94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8A9525C2-2CA6-4EE4-89D0-693160F22F7D}"/>
                  </a:ext>
                </a:extLst>
              </p:cNvPr>
              <p:cNvSpPr/>
              <p:nvPr/>
            </p:nvSpPr>
            <p:spPr>
              <a:xfrm>
                <a:off x="7297484" y="5224590"/>
                <a:ext cx="204355" cy="563761"/>
              </a:xfrm>
              <a:prstGeom prst="roundRect">
                <a:avLst>
                  <a:gd name="adj" fmla="val 24830"/>
                </a:avLst>
              </a:prstGeom>
              <a:grp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 name="Group 17">
            <a:extLst>
              <a:ext uri="{FF2B5EF4-FFF2-40B4-BE49-F238E27FC236}">
                <a16:creationId xmlns:a16="http://schemas.microsoft.com/office/drawing/2014/main" id="{AA72BFE4-32DA-4C77-9D77-7FD57461F31E}"/>
              </a:ext>
            </a:extLst>
          </p:cNvPr>
          <p:cNvGrpSpPr/>
          <p:nvPr userDrawn="1"/>
        </p:nvGrpSpPr>
        <p:grpSpPr>
          <a:xfrm>
            <a:off x="295274" y="4812589"/>
            <a:ext cx="1036850" cy="1435084"/>
            <a:chOff x="972424" y="4140745"/>
            <a:chExt cx="1826508" cy="2528035"/>
          </a:xfrm>
        </p:grpSpPr>
        <p:cxnSp>
          <p:nvCxnSpPr>
            <p:cNvPr id="15" name="Straight Connector 14">
              <a:extLst>
                <a:ext uri="{FF2B5EF4-FFF2-40B4-BE49-F238E27FC236}">
                  <a16:creationId xmlns:a16="http://schemas.microsoft.com/office/drawing/2014/main" id="{373E830E-091A-49FE-88FC-63F1752F37F2}"/>
                </a:ext>
              </a:extLst>
            </p:cNvPr>
            <p:cNvCxnSpPr>
              <a:cxnSpLocks/>
            </p:cNvCxnSpPr>
            <p:nvPr userDrawn="1"/>
          </p:nvCxnSpPr>
          <p:spPr>
            <a:xfrm flipH="1">
              <a:off x="1797103" y="4140745"/>
              <a:ext cx="1001829" cy="2528035"/>
            </a:xfrm>
            <a:prstGeom prst="line">
              <a:avLst/>
            </a:prstGeom>
            <a:ln w="76200" cap="rnd"/>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EE876D7-5B72-4ADF-88F9-0C63AEB70165}"/>
                </a:ext>
              </a:extLst>
            </p:cNvPr>
            <p:cNvCxnSpPr>
              <a:cxnSpLocks/>
            </p:cNvCxnSpPr>
            <p:nvPr userDrawn="1"/>
          </p:nvCxnSpPr>
          <p:spPr>
            <a:xfrm flipH="1">
              <a:off x="1393342" y="4920916"/>
              <a:ext cx="679417" cy="1714456"/>
            </a:xfrm>
            <a:prstGeom prst="line">
              <a:avLst/>
            </a:prstGeom>
            <a:ln w="76200" cap="rnd"/>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47F14AE-4DDA-47B5-BA03-31FC196CA9CF}"/>
                </a:ext>
              </a:extLst>
            </p:cNvPr>
            <p:cNvCxnSpPr>
              <a:cxnSpLocks/>
            </p:cNvCxnSpPr>
            <p:nvPr userDrawn="1"/>
          </p:nvCxnSpPr>
          <p:spPr>
            <a:xfrm flipH="1">
              <a:off x="972424" y="5607124"/>
              <a:ext cx="402446" cy="1015544"/>
            </a:xfrm>
            <a:prstGeom prst="line">
              <a:avLst/>
            </a:prstGeom>
            <a:ln w="76200" cap="rnd"/>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AA68F181-503C-4D76-B617-2202BFF729D3}"/>
              </a:ext>
            </a:extLst>
          </p:cNvPr>
          <p:cNvGrpSpPr/>
          <p:nvPr userDrawn="1"/>
        </p:nvGrpSpPr>
        <p:grpSpPr>
          <a:xfrm flipH="1">
            <a:off x="363312" y="5064503"/>
            <a:ext cx="224583" cy="305198"/>
            <a:chOff x="4708260" y="456723"/>
            <a:chExt cx="659554" cy="896303"/>
          </a:xfrm>
          <a:solidFill>
            <a:schemeClr val="accent1"/>
          </a:solidFill>
        </p:grpSpPr>
        <p:sp>
          <p:nvSpPr>
            <p:cNvPr id="20" name="Freeform: Shape 19">
              <a:extLst>
                <a:ext uri="{FF2B5EF4-FFF2-40B4-BE49-F238E27FC236}">
                  <a16:creationId xmlns:a16="http://schemas.microsoft.com/office/drawing/2014/main" id="{B4F43BAD-F74C-4E06-A4CE-7FB4D55EC7A6}"/>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4EB55754-FA10-466C-9BC4-00DC1A01BD03}"/>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B23DFFCE-CF0E-4AC3-9A8C-36687F5EC9C8}"/>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D2859C6-A3A7-4B98-A1F5-9A62EA1D4B73}"/>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D5BEE0E1-2A50-47CC-9F54-F78EF3180E45}"/>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FE0D3F4-0361-4C7D-9E55-DBCC0C0917EB}"/>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1565FF6-4778-43D7-95CC-9B521765CC64}"/>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3F4F7BC6-7195-40CC-AD8E-430CCD92576C}"/>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4F5FA6F8-E465-4E50-962C-7154597C526C}"/>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5F71D6D5-76A2-4FBF-9396-3280770ACBBC}"/>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1570A08-F3A9-43F6-8245-F53ABA031A92}"/>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F93F4CD-B227-4B1F-BBC0-A2E1D556014E}"/>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BB26450-B6C3-4198-AF71-9A714248B73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907A55AB-9CEC-442F-92AA-DDD116D3BB7E}"/>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6919671-5F48-4F65-ADFF-DF6DC7E1ADE0}"/>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1DF0DF4-8785-427B-B331-56B131470CF4}"/>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DECB5F75-F9AD-43C5-9615-21F3E709F429}"/>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AC31CF9-A329-4AE4-A55F-925209CF5172}"/>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407FB81-32C7-48A2-88A3-BD0A0F6A1774}"/>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B59DD85F-85D0-46D5-86FA-1B884FD1644A}"/>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3AA83F0-1CFB-44E8-B15E-C453FA7E273C}"/>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0C689DB2-EEC8-431A-AD22-6D1FCF500D02}"/>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0CBC265-88DC-4E8C-A89B-14ABB496BFE7}"/>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465EA25-2510-4354-8910-5E02FD83908D}"/>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0A3B70BB-9E9E-4050-A9A8-39AC7A738AAE}"/>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5298EA78-3148-476E-A922-AB5FF77A12F3}"/>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EBFB7A35-E719-4C9B-A05D-F0F49AFD6CFC}"/>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B7556AE7-D57A-4E83-B31F-43F7208A59E5}"/>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DF330F39-59FA-4F8B-9823-19A11B9634C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E307A4BD-260C-4B2D-BF2C-5444B313E10D}"/>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282F014A-B41C-4729-A6E0-C3137E7D59B4}"/>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EAB8102-45E4-454C-89A8-1B95310B2350}"/>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A1E940DC-800F-47A8-9D6D-3DB14A521B5C}"/>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2979C8D-A1D6-4481-A162-8AF66CDA16BF}"/>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AA3C7D6B-8CF9-4F4F-9941-6BFC3EFBFF6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80D8FC1E-0883-4C85-AD40-47B6F271350C}"/>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709DEA91-7E3F-4EC1-A1EB-9DD11B2A51CA}"/>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4EBFEBB2-87B1-41E3-B132-5245E8B2ACAE}"/>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4A7C67F1-2117-4046-A59B-ADB19B42A3E2}"/>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95D47BE-858E-4C97-950F-E205EC503D11}"/>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4061018C-2A89-48A3-A727-C00FA40D33A0}"/>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F6979871-E61C-4E99-8E99-3C0C3995EA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FCFEF843-EE96-4DA6-A364-2CFBC41790F3}"/>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67F1133C-1502-490C-928C-E2CE61B50A16}"/>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5D4486A1-2832-468A-BD4C-AE2D979BE4CF}"/>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317715BC-744E-4AB9-80FA-2E2BD078A8FA}"/>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E7AB3833-118D-4F5E-96C5-345B1FB54A5B}"/>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5FE98093-E6B1-4952-90E9-2D7A20A92689}"/>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85D418DD-166E-420B-B46C-F9768915AD72}"/>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BAE82AD1-A28B-41E9-8407-0EC300A7E5D0}"/>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3245FB6-49EB-4365-9BA2-61B400F14EA6}"/>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EBD6AB1-5805-4646-91C7-4B849896663C}"/>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8D06603C-5E7E-4085-A9F0-0CE51AE41FEB}"/>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3F8B2EE5-72E0-474E-BC21-A5D690A5B13F}"/>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41A31F49-9443-45D3-BEE8-7798BFA87D41}"/>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4D51EF3A-241A-438A-B966-BB21773A2F22}"/>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1CAFAACC-B3AF-4DB7-9A0C-19FA4EE2AE4C}"/>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E8AB0B10-7002-4300-917D-5F88D09A69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CEA02D60-7923-4C0F-8A1F-F8385E59D02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B5DC98DA-E146-4D6B-B7A2-EFE2CE4EBCC8}"/>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D0A208A6-C920-42B8-A96F-BBBCA983ABE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3D336BB8-88F7-4A02-A603-897B4B7E361C}"/>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461D2A9A-073B-4331-9295-1C575475A1DB}"/>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5AF005F6-BD0C-4F09-940F-56B5502E29EF}"/>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8D62CADB-1C23-40B8-A7A7-7D3AB0271168}"/>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3BAD288C-8C70-463D-8E26-67C8044B1AEB}"/>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DC7937FF-6B75-4265-8BC0-9F794852D81B}"/>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725B65CC-DB60-4075-97AF-98A09153129D}"/>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1E7CDBCE-6427-4D3D-8B26-0D4F44D8B08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C7F0ADC7-A03D-48D0-BD9C-23AAE1780F7B}"/>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F1F6D465-003C-4F9F-8089-553D55463FAF}"/>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A0D5B5E9-BC9C-4483-8080-DDEA4D6A5BD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924CB2C3-A285-4884-BD82-2506E89BAD84}"/>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4F1263CC-303D-4AB4-9483-13D0F963EA6A}"/>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5EABAD91-CE53-4C55-982D-B4E2173232AB}"/>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400BADB-1506-4F98-820D-0FFBE28BE08F}"/>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27F78F38-04D7-4F98-BD86-79429A6E2850}"/>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F4C0A72D-DB2E-412B-96A6-F713664E5EC1}"/>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E6E9199B-FE09-4FB4-BB23-982C9DB0AA81}"/>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5639CC56-3029-4F05-963D-C216B6939DB2}"/>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528A7FA3-E8E2-4C1A-9BAC-759FFD9D226B}"/>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E17412B7-0A5E-442E-87F9-3F80B8B32979}"/>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BF2D6D5-A8BA-4CDB-8D7A-472865634042}"/>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3BEC73F2-B3D4-4365-B1E3-8B3CBCCB528F}"/>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ABC8F649-29B4-4C29-B584-E3309222FB83}"/>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F2D68CFB-9B5D-42AB-80B2-0BF46C9EC32F}"/>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79818A03-04C8-49C0-AD13-F7CDCD8EC6B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803A1484-5557-40AE-A39F-6C66C8581920}"/>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A4B28CBA-E5F4-4D88-83DF-886C6F17EEC4}"/>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F6A17CEE-4CF9-4A85-829C-21CAAF88B8F8}"/>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1632789A-C34E-4349-A36F-8116D2514CC5}"/>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6886941F-04CE-42CE-BF9F-52575EAEE55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32B22B07-8B96-4B7F-B921-F400D18A880B}"/>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5F4ED484-2C66-4472-BDA0-C76B2D856DE2}"/>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391F66E8-00C0-42F0-B4FF-1C41DF8F8043}"/>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0D44E095-F826-42DB-B127-AD2B0EA5E363}"/>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2E4FA728-BE6F-4906-ACF4-59998D27B98A}"/>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ADA71AA5-7AF6-4787-96DB-2C09F5B2F562}"/>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34A6275B-3EF7-464F-B69C-DB9DDD6690F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0D9D1CFE-E18D-47FA-BAA2-203B36AB25C7}"/>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98E7E09E-4CF1-4A77-8AB1-D3D68D08385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54D2D6B6-83BB-499E-907F-83F26426F3A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168D1C48-0449-4594-A202-B579D345BB4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1C6AFF10-C348-4425-B413-4B6C4E5C4DAC}"/>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DFA89E93-ED1E-40EA-B083-CAF70A030709}"/>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190D8E76-1DBD-4CD9-8D40-C37A87A1908C}"/>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71213E91-FF16-4E4D-82DF-6748BC998B5D}"/>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00879F06-87B3-4AD4-97C8-E841000CCECE}"/>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DF0449BF-CB69-4E4B-9EFB-1EEF54E302CB}"/>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DF1EA4CF-457F-4E7D-BBA0-3A463F499A1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0A13084E-3B73-4977-9BD7-746134F84B52}"/>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99109D3E-FECD-40AC-A21F-B2AB3BC3F5C4}"/>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58E9A969-B710-4BDB-AE0C-46BCFA8724FF}"/>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72D6567A-2A82-4ACC-A750-E587CE37F722}"/>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A6DD0C97-287C-4B6A-A110-A27CD139C4B6}"/>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34B3A5B-0FCE-46F5-8467-DA7320631435}"/>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52B74B0E-02D1-41CC-B807-B6257E3A862B}"/>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B918515B-C824-4C14-8C44-307430D97D76}"/>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01E62319-38E6-45D6-B827-2E3C839BBF60}"/>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27FBD2E9-9A50-4F26-826D-B8659165AB7E}"/>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6FF56451-0BB6-4372-BEF4-E58B260C4C3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723A8600-EF21-4BFD-9C38-64C62A98C118}"/>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0126AE1B-841B-4409-871F-E9033E7ED2C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AA2EF932-B1F8-42C0-B61A-E5C180C5484F}"/>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0397DC16-4AEA-426B-822E-76129CB29A9E}"/>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67236EF6-825E-42ED-8FE4-A589C4655516}"/>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FA222110-3C73-4914-8147-7E2AD1E06645}"/>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EF2054E1-8502-47B0-8A0D-DD3757554F01}"/>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5BCAA61C-7DE9-4893-9ED2-9C88EE8BBFCF}"/>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40B33427-7433-4394-BB92-0F31F5BA4C56}"/>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7526696-50BF-4B55-A4DB-36A5CEBE534B}"/>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4A55097F-83A6-4E50-98A7-6024720B3D75}"/>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0E32518A-465E-4BF4-A5E0-6A4EA6B8D29D}"/>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00C58F6-1E01-4375-8547-E7DD3F8E93DB}"/>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5CF8FB-F591-498E-AF84-8E4766F884D3}"/>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C4888F0D-0EC2-4FA9-BC42-11140FFF86DE}"/>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43AED1D4-A316-4A4F-9B38-6C304635033E}"/>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504D645C-733A-47DB-BCF2-666A2109D41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9D7316C5-4F17-42AD-9C93-ED036055CCB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0B4F2F10-D9DB-4A20-AE34-DEE8C307C653}"/>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40AEB194-3E99-4493-8E09-214F5531486F}"/>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3B74C666-2FD0-4ABF-9567-847B4130953B}"/>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25B923E-81A8-4C4E-84B2-C0B843EFC766}"/>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0F155A2C-AA5E-49B1-A4D1-DF39C321517E}"/>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C1469535-A5B0-467B-B8B0-65152493852D}"/>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80FEE60B-577B-493C-8ED3-424DE3B805AC}"/>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73BD6F35-C041-420D-8F84-530A928478C3}"/>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DC1D6624-75F2-4B0B-B21D-97933180F354}"/>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96F89BEF-0F58-40B8-B158-86CDC44A76C3}"/>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FD70070A-5626-4972-B814-273C73035AF3}"/>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25008B72-0EBE-4F63-998F-4B50E0D4E0F1}"/>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A144201E-8850-4B4E-BD57-D77B219E6FD3}"/>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1112B351-01B3-4739-86EE-1DCB9AA1875F}"/>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37DB5D9-33E8-44D0-B435-A31BCA39C04A}"/>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E606ED0E-BD2C-4D34-829E-45983F15763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0B61CDD-BE85-41FD-999E-48D57B79AEC9}"/>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52A0248-EEFB-4A49-9E49-FEB4A90C64E0}"/>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F7E544C-C5B1-4EE2-8883-B791CD731520}"/>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9E149FC5-830D-4948-B1F1-668B713A0616}"/>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9CCEC2C6-B302-4176-8628-0C2F79DD8C4C}"/>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EE5073AC-9B47-4995-BF56-88C78ED9DAFF}"/>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22AB91E5-CDF8-4D21-B4B8-F14EEBDBF676}"/>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D6466B34-4270-4E77-B15F-94EF0A99069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8A72AFBC-A9F7-40FE-B51F-82C06C93D307}"/>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AAEEB93F-A5E8-4909-8548-6909E3DC31CC}"/>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4E39E559-6FC9-4B08-BDB8-BB337744A1F8}"/>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33456133-2A6A-41A7-AA38-36299AB81A5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F449030B-C354-4330-A318-4AA46486F52E}"/>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A93B4496-D62A-424E-8489-DEF4B2565AF3}"/>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B892A9D8-982F-4DA2-A20F-6B46A6875377}"/>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2B024F38-FDCD-40A4-AAF8-B3EED49A2846}"/>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377B938-AAE0-4174-815F-30EB70D83947}"/>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9DC532A3-E85D-486E-9E1B-A465FF4DA50F}"/>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41F3BD74-08E2-4BA1-B29A-CF580AEDA3DA}"/>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A4ABF036-7AFD-4360-86A2-6CE5F185F476}"/>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DE518BF0-EA52-4CD5-8A17-FB958325F84E}"/>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13699B94-C991-4379-A2FA-9BA63C484821}"/>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D16A5790-3BD0-4BB7-8295-744F6BA238A5}"/>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A3B5437A-0F41-44DF-A63D-92A8DE5BEFC6}"/>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340D6C15-7AFA-4BFB-8DFC-943C4205B205}"/>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EE661CC8-56E3-4C0D-AB6C-76D0204F1A79}"/>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028DB7BB-B6CB-4762-AC67-FE446F1564CA}"/>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47FBE4B1-7DE5-4C4F-8088-5773771EB471}"/>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44463CA-8908-434B-A1D1-0112BC5DE024}"/>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429C1932-5D5D-43F6-9317-24B2D2D3B6B8}"/>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4B667AE8-04BB-44B0-A899-8C6A8C9FC879}"/>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7B48A1FF-DC75-4A47-B749-64D60E8FD629}"/>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B9D01A08-6830-4484-A072-DFE7FFD19FB0}"/>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672AFC27-39B6-465D-98FE-9EC521FEEE32}"/>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AA8A5523-6DC2-42A6-A201-8D25912BB19A}"/>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DCE65C7A-731D-4E8E-99F3-D04C1B33DB4D}"/>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19B0A5D1-803B-47B7-9A8B-0EB0CA9F09D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grpFill/>
            <a:ln w="9525" cap="flat">
              <a:noFill/>
              <a:prstDash val="solid"/>
              <a:miter/>
            </a:ln>
          </p:spPr>
          <p:txBody>
            <a:bodyPr rtlCol="0" anchor="ctr"/>
            <a:lstStyle/>
            <a:p>
              <a:endParaRPr lang="en-US"/>
            </a:p>
          </p:txBody>
        </p:sp>
      </p:grpSp>
      <p:grpSp>
        <p:nvGrpSpPr>
          <p:cNvPr id="212" name="Group 211">
            <a:extLst>
              <a:ext uri="{FF2B5EF4-FFF2-40B4-BE49-F238E27FC236}">
                <a16:creationId xmlns:a16="http://schemas.microsoft.com/office/drawing/2014/main" id="{D97B6E48-26CA-4A5A-AC57-D488473B230F}"/>
              </a:ext>
            </a:extLst>
          </p:cNvPr>
          <p:cNvGrpSpPr/>
          <p:nvPr userDrawn="1"/>
        </p:nvGrpSpPr>
        <p:grpSpPr>
          <a:xfrm flipH="1">
            <a:off x="1416109" y="4408951"/>
            <a:ext cx="305167" cy="267260"/>
            <a:chOff x="6809793" y="1954053"/>
            <a:chExt cx="1048808" cy="918528"/>
          </a:xfrm>
          <a:solidFill>
            <a:schemeClr val="accent1"/>
          </a:solidFill>
        </p:grpSpPr>
        <p:sp>
          <p:nvSpPr>
            <p:cNvPr id="213" name="Freeform: Shape 212">
              <a:extLst>
                <a:ext uri="{FF2B5EF4-FFF2-40B4-BE49-F238E27FC236}">
                  <a16:creationId xmlns:a16="http://schemas.microsoft.com/office/drawing/2014/main" id="{528A10B7-263D-4627-9F78-BD94C5694400}"/>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9F0157E0-1DBB-4359-9DD9-2E511C763EBE}"/>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D7103387-3192-454A-9D36-99361CDE2E80}"/>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063B8610-0B8D-4B26-AD4F-42F3AEDA9651}"/>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0E2699AC-6EFE-4799-A52E-7192042ACAEE}"/>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18773514-CA25-4084-93B7-F7BA945F32D7}"/>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B042E259-F3EB-4149-909A-F7893DD55A14}"/>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F74D149-C5C1-417C-96CA-784137F78C5E}"/>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D6BA8E1-5A73-4164-95AE-F4923BC53CB1}"/>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C9374F3-E1EE-49D0-A0CA-DD728756E9DF}"/>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20DED97B-5920-4D3B-AABA-D9DEC9FAF51C}"/>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231AE22D-56F5-4BF3-97EC-04AE0B775879}"/>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0B065548-9CAF-493B-BBFB-F8072529AC6C}"/>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8C693C57-4B38-47E3-8009-BD1CB9E4EDB0}"/>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3EE70D5A-4AD4-42F6-8010-343F9243BABD}"/>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19BFFAAE-D33E-44EF-AC92-7556AC847305}"/>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B607D975-1654-4357-B5A0-E1A6E9E634B4}"/>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925B25C-538E-40E0-A033-8973BF832948}"/>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9187A973-9317-47C4-9F26-D42D735CE1B6}"/>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718CDD94-4A20-4E18-A3FB-14AEE25EB00E}"/>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7B8C9D68-1B5D-4C50-AFE9-4308F88CB292}"/>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696B2A82-C68C-425F-8608-0FDF53AA6A90}"/>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FF804E23-CA51-4978-B7CC-48628C66DA37}"/>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FFFC87E2-E7D7-4AE7-B73F-624CD491197D}"/>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FBE9B5A6-D795-4D70-A87C-DAB15220814E}"/>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F772699-449E-4776-8C3A-B9A61FEC2330}"/>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613C0CEB-67EB-49E6-9753-2584256A329B}"/>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FECEB34C-B1CC-40A7-B24D-375ECD4DC0F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E685C8F4-D7B8-4C01-A0CE-EDC178CF90B9}"/>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D59B76DE-0E79-4E7A-BEEE-04B1D5E577E3}"/>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9F4AFA98-B4BB-4BF5-936E-467F3A7D4980}"/>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7A1AC697-DE66-4954-B0F0-34944DEF1457}"/>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2A845D7-844E-4F87-A52F-C35812257A09}"/>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025F813C-DEFD-453D-B75A-FC7B7CE9CA1C}"/>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FE90E798-98CC-4C49-BB91-2ACB9E41D221}"/>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DAF98DC-1AA5-4985-90FC-F2C9BD7F50A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AD866B14-D6C7-4BAA-9752-3252DFB7DD59}"/>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EF573B19-5AF5-40E4-A9B6-62637225102B}"/>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3780F65F-68E6-4100-8FBE-AD75A11804E9}"/>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EC3DB208-EBEA-4C97-9F59-54274D2C6F1D}"/>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337B6594-A88B-4F16-8C34-3997F129248B}"/>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0C226684-D621-42F6-8033-F3B02776F1D7}"/>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EAEDBD4B-3F28-46AC-8B61-F7D4954CA00B}"/>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7395A701-5D5D-44EF-A8BB-D78F2D3EA348}"/>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DFF5BF07-CDD0-46E0-961A-2A407A5B5424}"/>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F2586AB8-1C07-460A-AE90-A45928DD9F91}"/>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11709F34-7D37-4B19-B801-52EC3A825140}"/>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23F961AD-9E21-473D-8B04-20EB0CF458AF}"/>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A4AE2F4C-3197-4600-AD1D-9E3487154AC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C65A436-EE01-4E5E-9726-02E6084FCCF1}"/>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D1180C3-E42C-4844-9B81-A340E049AC0A}"/>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4EC0313C-81FF-49D2-8F8B-7B7704903D8C}"/>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8004AC3-0063-48FF-95FA-936E9166B050}"/>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01BDB315-0DA2-41A5-B092-DFD5E0F0685C}"/>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0F640866-7418-4D06-B48B-32AC0672FEB1}"/>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BDE3A4B8-537C-4CEE-B685-D709AFD777D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30D2350-5E37-41FD-A938-D39C3F48E2AF}"/>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41B8A32C-BE2D-4E59-BE7C-9C905825E8B5}"/>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7602B1DD-58EA-49DF-9192-4B87A6ED76AE}"/>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E86E319E-9D92-48D1-92CE-868DAAB18649}"/>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83794CB4-FA1E-49C1-8F01-3B72E4994ACF}"/>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3CAB7D61-CBD3-40ED-8187-2C2ECD5D86FC}"/>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00D04417-EAE4-49C8-B68F-BF0C68CDC147}"/>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EE73F419-68ED-4EB4-9BE7-490FF07C0DBB}"/>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46A2098F-D62D-4C00-99B6-74E08F4E950E}"/>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0856345F-21EA-475C-BCD8-5E13A6411A5B}"/>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7AF7C2C-F32D-4AD6-88AA-7F1439F67A27}"/>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CBA71A16-8B1C-452C-9E5F-1E1F6CB4C897}"/>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D9155C62-213D-4C49-9BBE-010C14D382B3}"/>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7F47B9DA-018F-4BA9-8539-9CE5A15229F9}"/>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C9FD31EE-3D9B-49C9-BDC9-E1131DC1E90E}"/>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3609DD87-4AD7-45AE-AFF0-04F2635F3B9B}"/>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967B229B-4F31-4CE8-9409-665C2A05B8F7}"/>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8BEBA110-334A-48C3-8000-9E2971AB0977}"/>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F361275B-8708-43D4-BD22-BB69525FC7D0}"/>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580522AA-01AD-49E1-B53D-E6EA106E187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2ADA1D6B-1BE0-4DED-98E2-021E0F6A5028}"/>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1BF8C896-4A9E-458D-9B2A-944A2B2B616E}"/>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373847D6-1250-4CD1-9E48-3B4014FA17E7}"/>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414C5CE3-DEF5-44DB-8403-96F675C2751F}"/>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31D3FD8E-735D-485D-A5EA-ABFB32D6A59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CE6E860C-BB47-4563-83FA-47735AA16FD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AF2471EE-0A11-4E92-A657-DBF181EA2BF8}"/>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586F05C9-1CB7-42D8-AB1F-2A5F3E389034}"/>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B9377AB-5059-412D-A32A-C268F0F6A8ED}"/>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8246AE5-5C11-4B57-BDA9-6FF59367C150}"/>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C539F073-3E3B-442E-892D-0F8FD6E13094}"/>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4DFF1FC-1B22-49FA-AB61-B7A482C15FE1}"/>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256703AF-5C38-4643-8CA2-5E38974B2D2D}"/>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C62849D7-2D2F-4514-9663-894D40142C20}"/>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27C909A6-B0F7-49D8-AA34-EB8492F78359}"/>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CB1DB971-359A-4FCC-9EB4-C09EDAE2442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88E5ADDF-BD23-4E87-876D-C0A71A81BC50}"/>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DC7EDDFA-879E-4A51-B7E1-D1CFA2DE8E1A}"/>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2AD8F58A-1F14-4FF8-A402-3E34FBD7AF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5E96857F-9CDE-49D3-9266-74DBAAB73037}"/>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EFCF220A-A801-4D45-81F3-3BC8DCE9CC96}"/>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8F57241A-51A6-4EF3-9B72-17CF65896428}"/>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7E87D8ED-52BC-497C-934C-5723486B89CD}"/>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CFA2E4DE-7A9E-47D2-A879-65233C6A6B47}"/>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BC4815FA-D694-4C6D-B501-30B28C907093}"/>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7F074907-3C4A-4ACD-AD71-F3E71C480059}"/>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64442504-7BB1-46C7-BAE6-18EAAEAB6D88}"/>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B5502638-1A6F-4316-8150-9B3EE8A0088E}"/>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AE524679-1131-402C-9467-7ED9071E4587}"/>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F5443B7F-3281-4093-83C3-3B068E33C943}"/>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5B372FB4-A478-463C-8CE4-0CCF7E24014D}"/>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E726ACD5-F275-4D77-A9B1-5E0136BA9849}"/>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47F15776-3294-485D-945B-D22431DCD172}"/>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2BB0EA62-04C6-49A0-BC00-29F2240878E7}"/>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D5EE591C-35E3-4308-AF85-F08E34556C12}"/>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C54A2993-6A16-4D41-9004-5DC800776DA0}"/>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754DF530-2C8A-4F1D-9847-72ACFA6B1EE7}"/>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AB1B805F-4CB6-4C58-8586-1F4AE0E6E5E5}"/>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748093DA-5953-4F96-80C5-773EBEE42ABA}"/>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F84BDAD9-3DC2-4632-9A8E-C26A40142F3D}"/>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FC25BFEF-1CAC-468B-A064-DC09D9791955}"/>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D941FB56-3362-45BA-9BCE-F5722EAC79B6}"/>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E184F1A8-37F5-475A-9D2B-A114EC6EC5AC}"/>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9BF9945C-11EB-4167-B40A-4BB58538B3F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4D9B60A-70FA-4A8D-892D-9282818E7D6E}"/>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6E79FF00-6326-4A91-A5B2-0E69F0126458}"/>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B855D0B5-88AC-4A93-B883-906A0EA91DA4}"/>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CDBE60D6-86AF-4EF0-AEDF-B01B3E23B01B}"/>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9A5A9D12-000C-41AA-A5FC-41D023597BB1}"/>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552C614C-619E-4561-8F6E-B0202879EA35}"/>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49BB059-0338-4DC9-8114-8E861AA63854}"/>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156756EE-626B-45D4-AB35-D70654503FD9}"/>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BB12B297-F738-4E6B-A193-B7DEB1F1FE21}"/>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4AFE33D0-5855-4E5A-92EC-DB26837A14A3}"/>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FA391B56-A5E7-4788-8569-5FC0A4D609D0}"/>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53EA88C8-0265-4E5C-9425-CECCA38ECEF1}"/>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D05FE99F-7FE0-4BD0-B864-F7689E47F677}"/>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079F16FA-0017-4B5B-AA13-3FDEED74365C}"/>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FB848461-D0ED-4201-A29A-667AB5DBF3BC}"/>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3408047F-A323-46F3-9B81-6177D34F8455}"/>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6DD1F1CD-73BC-4024-87CC-BB31BA0D3EFC}"/>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40BF21D9-0CEA-43D4-B66E-BEBE07C3B896}"/>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B45F086C-D419-42C9-AAD0-707433F3A2CF}"/>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7AE0F74E-32DC-41C6-9AC9-A66F9ADF4239}"/>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412EBDAE-959E-4A6B-9353-86D54A98C4C4}"/>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2D7FA307-F887-493F-999E-9065A12CD5BF}"/>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DD473749-66E7-4FDE-9E31-A1211D57CE0B}"/>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2A155337-D70E-4322-98C3-A3FC856F600D}"/>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CB70E820-B4C9-467C-BCF9-14E348A243BF}"/>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CE7D92ED-E304-4F97-B5ED-BD31433FFAD7}"/>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B0C66C91-5741-4F93-9E4A-AD870BE036A2}"/>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745CCD33-415B-4334-9FEA-F95FDFBA0676}"/>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F9C290BD-B57D-4871-B68C-83695F3C2524}"/>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23202B86-3169-46DD-BDFC-9AA870002AAB}"/>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02139B64-B19C-4380-81D1-8D15FB55F6CC}"/>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EE981A31-ACF1-4024-AD74-AE89361443EB}"/>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0C61A143-0271-43C9-A4FC-D76D8DDDCE43}"/>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CFC3622E-306A-418D-A73A-0B6914BA61B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382B76EA-B7F9-40D7-A34E-CAE3380DE652}"/>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117E9652-85DA-4CEB-9003-0FE655A4C2FF}"/>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C335276D-A669-4DD7-903F-22F264389F3F}"/>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677C3EC2-8CC0-491C-8EB5-8DF4010CC29D}"/>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A1667BE0-3D39-4F4A-8F9F-EA5385A85B29}"/>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0D777166-99CB-4204-9F4E-55A667AE5B17}"/>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44871861-AF93-4A3A-B273-2A65948769E5}"/>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CE700E5A-CC62-4D56-A6A6-5708B0B59609}"/>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00DAE169-0820-45CD-8101-F7B2A0549417}"/>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EEE06EFA-6FB7-440A-914B-A09911B4A241}"/>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00141924-BC8A-4B8A-A1E6-D800E6F57B00}"/>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1E1034C5-BD28-453A-A6B8-9712CE7DDEFF}"/>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grp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8E92E377-4E3B-48D2-A953-71B4D09F8187}"/>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grp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36553494-BDA5-4CA3-9AC9-5A4C7F4B50D1}"/>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grp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23EDD921-786E-41BE-B450-5028766C3DB1}"/>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627F85F-144A-43C3-80F8-F344B3B7E8F1}"/>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20083286-E455-4BEE-B02F-EF90B5601306}"/>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DDB59A0F-3456-4F6C-8A6D-1BCE947BB482}"/>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818D25F-44AA-44F0-85A4-AB9CEC7A1C6C}"/>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8E880902-B91B-4079-925A-215A8F69353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0E8C8325-5F9E-426D-931C-5F323DFA9D7F}"/>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9740B689-A046-4EA6-A2B2-2EA8E5C3B941}"/>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5BDA0858-2562-4E62-AF07-5F0E28B42523}"/>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62FAA9B-BDA0-452A-A3E9-14AFA17B78D0}"/>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A62EDD6D-8BA5-4FA0-BC81-938A7738D1A4}"/>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4E62B571-AE0D-4DCC-B2A4-C2903683C067}"/>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43579D6-6EF7-4A3D-91E6-3AB5869881F2}"/>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DA4ED175-0D74-46ED-99DF-6E3BA82467E3}"/>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A971FA75-C1C3-49F0-8ECE-C4751C72A141}"/>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6DD5AF8-C0E2-42C2-B286-3834DF162BD2}"/>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726D3359-D87B-423D-A914-10CFAA6F3B33}"/>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7D2D8EAD-DCD5-46BB-9F31-F9D63F29A4EB}"/>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8820A0F-8022-4CAC-8EEF-EFE2658563B4}"/>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D1761934-F690-4E2A-AF4C-C26053FD5095}"/>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E0DD13B0-B1CD-43B3-A01C-216381413670}"/>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4BDAE628-1276-4D5C-AA8F-9E74F8D44CE3}"/>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grp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6DF4C7EB-AE42-46D9-BE48-64D0F64A180F}"/>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6A13A517-BB0C-4829-8CFA-66CB4F7E11A7}"/>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844EFC9F-C5D6-4472-B49B-7721B91B2537}"/>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C5123618-678E-4EBC-8A4B-F1E84CC3C8E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grp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DD61FEB-FFA1-4187-AF28-5ABF1EFAD83B}"/>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grp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498CF508-8E1D-4261-89DF-6C59709FF9FC}"/>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grp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9AB2162E-54BA-43F6-B26A-0D943078698D}"/>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grp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79713FDE-932B-49C3-A7A9-24D4559DC119}"/>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grp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638626FB-298D-4C5A-AF27-030D119A678D}"/>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grp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AA50F77F-DD0C-4EA8-9EF4-352770424DA5}"/>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grp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F03A2275-6BDA-4F7D-A9CD-676BF31DDEB4}"/>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grp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8C6A30C9-0FB8-4A1B-87DA-20437440B5CB}"/>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grp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09503099-7203-4ED8-BFD8-E55A226F5406}"/>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grp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2A96C0DA-065B-46EF-98D0-D3E987902FD2}"/>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grp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68729FF4-775C-485E-BA65-C11D7464F2DC}"/>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grp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75A419F8-EBFE-48E4-ADDD-C7C58054ABA7}"/>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71823FF-3395-48E1-AEC7-592F8FC15115}"/>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grp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6C2CC0BA-9850-45DE-979B-831D52B526C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0727176D-4543-49C5-8B7D-8CFC1FAEA989}"/>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grp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7F732547-4B4D-4587-A42F-886BEC4182DD}"/>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A0678B3-B658-43DA-9981-4A141894B49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4C70D7CA-117A-4236-A479-1A30B1EE40A0}"/>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grp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97A54995-3CA6-44BF-AE29-EC5B61241B50}"/>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grp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E3FC1436-3B67-45BF-89F6-2F53483284A8}"/>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grp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9235C63-3B5A-47F6-B77F-0C6E966648C1}"/>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grp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76121466-1675-472E-9871-862FF1C65D7C}"/>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grp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DEDE7D1B-47DE-4CFD-ACFF-E86E2E973EDD}"/>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grp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1CE1D9D2-368D-4A04-A64A-E16DE05EA345}"/>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grp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9E4C8067-7A00-4C7B-B0F7-75CDCD9EB403}"/>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grp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8DD3A520-07FA-46F7-A3E6-F2B435D6FE78}"/>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grp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20401309-8F6A-48B2-992E-34226AB2F3DF}"/>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grp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06254EE8-82A4-4220-A0E1-FA8B6BE49701}"/>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grp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4BF64791-F57C-4B83-9875-8A61D5095187}"/>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grp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2353BF1F-1B20-4BDD-B125-3401DFCA8841}"/>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grp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4310EABE-8736-4744-A7DC-7C35D245E848}"/>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grp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0928C392-0BA4-4DD4-97E3-7EAD9B87FD51}"/>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grp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3D5066C2-8E2E-499B-B39F-AE203B991264}"/>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grp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C130FDB3-0967-4835-B891-47E39F01D9D4}"/>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grp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548E22A3-6CC1-4583-970F-C62405B4A4C1}"/>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grp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ECC8F7E1-2A00-4C38-9970-8888C7F243D4}"/>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12B18AC3-E049-4691-A60F-78B09B5B4AD0}"/>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grp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4D5BD8BC-7CBE-4F58-BEBD-C3C835E5917A}"/>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grp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DB40658B-B703-4B6C-BEBF-591AC517843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grp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D9FB729C-A1BC-4F00-9356-4EF56F9FFFC2}"/>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grp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03C66CEA-66B6-49F0-B7A0-751E4290C81C}"/>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grp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B488AA0A-6CBF-4E3B-8971-AC838C131786}"/>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grp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318D195B-5270-45B3-BE82-0B95A4CF0CC5}"/>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grp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A12BC676-EC01-4498-9ADB-DCF201C15112}"/>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grp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E74DCB2-2964-4536-AA09-36CA20665E77}"/>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4A65BFC1-0816-4C4F-8D9E-AE2757EA8548}"/>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grp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C6ED1504-C5BF-4CF0-964D-87B0AD283A7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grp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B46C5867-706B-4420-A9AC-79A2518A4E39}"/>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grp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C2C6AEBC-118C-4330-A49B-AD9E1C6255F6}"/>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grp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42292277-685C-461C-AC3A-42AE91D43870}"/>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grp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E5111CAB-6654-4DD3-8267-68B90209889E}"/>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7908E810-D005-4441-9C51-75289EBBE03A}"/>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grp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AE4B3061-2F3A-41BA-B990-7B847B2E8EA3}"/>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grp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F99FABEC-0ABF-486F-AEAE-5CE02B10D1D0}"/>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grp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797A7923-249E-447D-BABF-578B28EC7F4B}"/>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grp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57688957-A9E3-4A6F-A90D-81C082F98B1A}"/>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grp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446BB9F5-856B-4888-9EBD-50976CA2DCF4}"/>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grp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66A01FAA-0567-4EA3-8BAC-5942BEFE02A3}"/>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E58976A3-B86F-4AA1-8585-2BD70BFF93FD}"/>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grp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674C7934-7227-457C-804B-942DBAD56E67}"/>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D37B59F-10C5-4B92-AEE7-F93C0D0D17A6}"/>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grp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7F5E2AC9-D374-4EB3-9BFE-1247B0148A5E}"/>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grp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7977F7E4-FACE-4E7F-BBD9-EDFA2BCA1A56}"/>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FCAEE83E-F828-4F09-BF6C-202533DBEA41}"/>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grp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E9BE1B58-3DF6-4141-94DA-A78144A7356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grp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3B71E43E-F837-4208-AE83-0053D0223A7F}"/>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grp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8696D818-76F6-4822-8233-39C8150CB540}"/>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grp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E321385B-5668-4FD5-B01F-034A02F050C3}"/>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grp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9B90ED57-AA8E-4835-9630-B88691153B77}"/>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grp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53230EE6-2616-4080-90B6-CC76190C8C53}"/>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grp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9581D6C1-6ED3-43FF-B00E-20694C82DBA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grp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5418CE03-C045-4198-81E9-5833E791B9C2}"/>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grp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1AAAAB9C-2460-4522-99A2-158C25A5E261}"/>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grp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FBC6755E-8944-4AE4-9FA2-D0B2DEA31CBB}"/>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grp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BDB182C8-2A67-485D-93DA-3815E425B583}"/>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D2E835C8-0533-47CA-B34C-96B00D6A2FF6}"/>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grp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DA4AC031-9B0B-489E-894D-3CD77598E715}"/>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B2B55ED1-52CD-4621-B962-56CF769952AA}"/>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grp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CF785E58-A3B2-4DB4-AF8F-36AEE56470BC}"/>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grp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CEC915F8-5286-44DC-865F-7CE255F68B9D}"/>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AAFF7C18-5CF2-4A25-87D6-820ECF506228}"/>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grp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AF4230FA-8D31-4A7A-8038-2C03276901E7}"/>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5A5C00F1-C219-4963-8B7A-CA0F6566D74E}"/>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grp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D27E7670-5CD6-4874-A591-95A8FFAB1023}"/>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grp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D7763EC7-D1D1-4E5E-8EB9-2F42FEC7EB4C}"/>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grp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E3CA08F7-0DC0-45EA-9E86-4E6BCA671834}"/>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grp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D64FCC17-C3FA-4DBA-9F5F-F50F7E58F417}"/>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grp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BA4F13B1-0694-4EB1-B652-847CE7149EBF}"/>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37FA484B-9E24-4152-A351-BBD22EA9A14B}"/>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grp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B8CDC33E-C61C-44D2-95D9-19C4ACDCF6D6}"/>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grp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EC40D927-BACC-4DE3-91DA-F77C14C0D419}"/>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D60A07D5-E9C9-424D-AE9F-5842D60D5E75}"/>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grp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AFF76391-EDEC-46FB-BBC5-D04CB9BB4ECB}"/>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89BD7E13-B0CF-415D-9546-0E2BB05A64BE}"/>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grp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ED644F8C-E61A-4804-830C-B5D7912EF221}"/>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60413C4C-DF4A-45CE-B84E-B72E2B7643C2}"/>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7349DEA5-297E-44A1-AC8C-FB8A646597F6}"/>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grp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36C5E1FA-955D-4EF1-B3F5-A7D1D81659E9}"/>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C207329B-6009-4D05-B52D-58BD90219D7A}"/>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D3B0E3B7-0F42-499E-BCC2-959685AE7501}"/>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7F86404D-A987-477D-B328-C9F58A844C39}"/>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DD9B3887-6E5B-4C34-BE28-0F7CFA29678A}"/>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grp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0F65CC33-11A8-469C-B805-C09B1E3C904F}"/>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999B29B8-19EA-4DA2-A568-6E82FF91C956}"/>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14252505-0099-42FB-9784-F79CC42E3F05}"/>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grp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7D794CE7-D147-42E3-9E09-F1A33DDACFFF}"/>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3884BAB-DC43-4C8B-B1B8-D927E64C0869}"/>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grp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A331F8F7-CA21-406C-8D8F-960BABE14F35}"/>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F794D562-E023-421B-9962-41F634AE7C05}"/>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grp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1F4F3992-A23B-465D-9CC3-61EC70EAF9B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grp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0D7CD9BA-B039-475E-A917-8E526B4495FE}"/>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grp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BCE4288C-6874-428E-9545-EF23307A5B54}"/>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9D65D35E-6B82-4B05-83C1-B7A051980A1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14D7DA7E-CA87-449C-83C2-AE5897EEC658}"/>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495B0D20-C04E-4B06-8F02-0782D44AD442}"/>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BF16ADF4-A695-4D50-8784-FBCD5AFA94A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F5450C3C-5A2E-418E-B5A9-7A04008C3600}"/>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CBA7698-5062-460E-98A8-B09989B6D170}"/>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A771278B-79F4-4F6F-ADC9-99620F067776}"/>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5CDA3E53-60F0-49EA-8740-A5CE5F82C2F0}"/>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grp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D95D07F3-133A-4CC7-8BE6-C0063CCCA944}"/>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86C44FD-9707-4FB9-8A8F-108440B525D4}"/>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2F330BC7-0270-4BC3-A40E-93007A06202E}"/>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grp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6E9482A2-29A7-454C-85E5-7DA005588191}"/>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55D90A7-53EB-4157-B06A-B09430B99830}"/>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D36C8E6C-9D3A-4FF1-A206-85F3A7E6CDFB}"/>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grp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495C8725-D6E4-46B9-A291-FF663C140C45}"/>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grp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915C717F-040D-462A-A302-8C444AB00697}"/>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83F90A75-A133-4DB3-B6CF-FA1A23D42BFE}"/>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grp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3DC24FCA-BD8E-46AE-8596-8975604D9AEA}"/>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2F5C8C1-AFEC-40A3-890D-32916C65A452}"/>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grp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138483B0-F4B5-4DAF-A387-B11C8209B207}"/>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grp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D1E6C09D-AE0A-44F0-8D86-F0F098516851}"/>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grp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6E1AF6AB-3299-4206-A871-CC78DEE9BCDC}"/>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grp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B2BCA9A6-C23A-4C60-9EB5-31E17BD05155}"/>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grp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0060319E-81F5-4186-906C-2C6FD00121DE}"/>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grp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0DFF086F-57EF-4A1D-A0C7-514A41BC2C30}"/>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grp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002C823F-A918-4019-AAA9-4EE57A4BA1D2}"/>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grp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015D52E3-C15A-419B-9053-1B93DE7DF526}"/>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grp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E609B678-FFDE-4E27-ABA8-C4E2DC054FA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grp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5E5FCDF9-DFCD-4176-9442-935C8ECBC336}"/>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grp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31830980-5B69-43C0-AC40-43ED12252B82}"/>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grp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7E4FF519-BEAA-4DC2-911B-B49149B84DF7}"/>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grp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0311C67B-EEEB-49B2-A419-795137B19529}"/>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grp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334E79A6-4C24-46B1-9905-914B96639E22}"/>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grp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FE51BB9B-74DA-49CF-B7AD-EB47D0E7BBF2}"/>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grp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A4403A65-A0DA-4BE6-8012-FD64DB8C1664}"/>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B7800809-CFD1-4E87-8BB2-44F2E189EE43}"/>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582767DE-85A5-44F9-935A-8C054C0AD02D}"/>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grp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7D2CD8B2-1446-400E-B76D-4826E0058807}"/>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grp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563A763E-2E2D-46A8-9A09-2EA882CB764F}"/>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FDD3C529-F9F4-40CB-945C-F0220EAA58A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grp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D30BA5D1-8E35-4CED-9F84-F4F76DE2B2E6}"/>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grp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95E6C192-A302-462A-A238-55E2A12B919D}"/>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grp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2209B501-CC3C-4831-9EDD-0E5D796A750B}"/>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grp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6DC067A5-1538-4EF0-961E-CF91779AB220}"/>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grp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0422F0D4-8BE9-416A-86AD-B5D03067C615}"/>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grp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252332B8-6D40-458D-BD7D-FA45D342BB1F}"/>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F9D271A3-19B2-43F7-89F9-F29E556222CD}"/>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0E8F4DCB-5483-499A-B72D-CD4D27E47208}"/>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grp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95D58A6E-1421-462D-851B-A541CADE4597}"/>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grp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3CF6E978-E6A3-4E28-B48C-5B2F13638534}"/>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929092D0-582C-4097-8F4C-4EB1A2C7EA4C}"/>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grp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900CB207-087E-47CE-8AD4-BCDE0764DC8E}"/>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grp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A69FF0B-5E17-4AF4-A8B3-599499B1957D}"/>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grp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DADB0F6F-1CDD-4FB8-9D68-45BE9B9943AF}"/>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grp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DC51E39C-1E6E-404A-BA15-A48AC31698DF}"/>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grp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B1DF6320-2719-4BBE-B772-BDB8A206D6D3}"/>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70887775-4FB7-4E8E-A540-78567A2FCA3A}"/>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22E0B499-7BCE-4E28-9306-EDDF1AEA6042}"/>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grp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B6E6A8D0-5039-4ABC-AE1C-BF89AA7AFE4E}"/>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grp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8E5F2924-7410-4270-BD4F-54606CA23B1B}"/>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grp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14FDC4FB-AC4A-4FDE-BAFA-DFCB2670C03E}"/>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D5CBEC64-D664-4AF2-89D6-457B83B37AC3}"/>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grp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F38EE161-04E0-4E91-AC33-4A23A9DFA41D}"/>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FA9E1208-026F-447A-A7A2-D2F24BE6635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grp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B1EA15F2-449B-40F0-9562-1687936D5D98}"/>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0F421927-C9B8-4B0D-AE06-200D80FCE5B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grp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600E6BB9-C199-41AE-B8CD-68DD07417314}"/>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grp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B94CAAF2-08F7-4374-8536-CFD427C298BB}"/>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grp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F93C2788-3CD8-40FD-92E3-C0ABF648C40C}"/>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grp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63CD8F10-0AE6-4055-8CF6-E24DF6CC7772}"/>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grp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6926210D-F86D-4C52-8513-1612507B861E}"/>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A4F928FA-E70C-4EF6-8761-BC2F3E8DCA8A}"/>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grp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F29DBAC5-9AA1-49B2-A4CF-F63690AD92C2}"/>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grp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9F7AD43-7D18-43F7-8668-FA339C6D0B81}"/>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E0216DD7-A2C9-4E64-A4C7-45DED34B65E1}"/>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grp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6C916F1E-E126-46FC-A9BC-ACD081A36F9A}"/>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grp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AAF86D6D-B203-43A2-83C0-E75846E02573}"/>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grp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B87ED2CB-8ED7-4979-ABA8-953FE2D6CF9A}"/>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grp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C67F7AA4-7589-4441-82A8-7A1184B26676}"/>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CE684E4D-64D8-4BD7-858C-25BEA337DCE7}"/>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grp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B65CBE22-745C-4221-9FDD-9FC7BF0FE765}"/>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8D464300-0639-4F6A-8BC0-1E228BEE0AF1}"/>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B08433D4-0D11-464C-AE80-14DF63DB0E93}"/>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grp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D63BD5C5-4366-4FB9-BBCC-E255904C8A1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grp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2D58EB16-4A96-48C3-A096-F61DC733C688}"/>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grp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36849752-C12C-4692-B995-4F297E51AD3E}"/>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grp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E2C2708F-C059-41B3-83C9-15D797BE31D7}"/>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grp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DB0769B-5504-4B98-9890-E391C7FEFD40}"/>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2C713997-F1DB-4F0F-810F-5773A83FB2A7}"/>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grp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A4A5F527-A61F-4B7A-A28D-B91083E3F3D2}"/>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grp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060D8F14-9E21-471E-818F-3D96F9E14632}"/>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grp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D57ECA77-6443-42D0-8D03-2C5183F82BE1}"/>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grp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A790FE2-03B9-4985-97B3-7796BAC75AD1}"/>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C42FE64C-4965-4B60-9D9C-E0207F50FB2A}"/>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grp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7EF07AB3-2E1C-49A0-A527-8C2F982C20DB}"/>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grp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FD539CD-AFB3-408C-976B-8E1A6F9CDC98}"/>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grp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BC2111CB-EF17-4E80-8662-20E91B65AA9E}"/>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grp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1F0D9602-1647-4536-B2FE-145AD60797F7}"/>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86D7418D-09EB-4E5B-80D1-1875CA18B141}"/>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grp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BBED9627-CB43-4A5E-9DEE-33C3BC7B980F}"/>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grp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AC430ECE-8BFA-49D0-B33F-2F079511B3D4}"/>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grp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246B4188-A5DA-4566-BF36-C5D7644CFEE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3EE88676-5430-4DE0-A745-399D4E0DF857}"/>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21EFD2C9-CF9E-449F-869A-E3AB1B591C58}"/>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grp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AD274963-CB5A-4C0F-BA1D-2479699D40CE}"/>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grp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C2231D3F-2C46-445A-B54A-668EA5CF2E92}"/>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grp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38E7C2D0-E1F5-414F-9865-455555FA7DD1}"/>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grp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DC363281-6997-4DCC-B090-CBEFFDEB2CE1}"/>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537BB3B0-93A1-4232-B262-2A7A23AD80A1}"/>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grp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E71C1CB0-D5B9-47FB-9817-AF94E00070D1}"/>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grp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876EA239-CED2-4ECC-955D-70148B3EE94D}"/>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grp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B06F2B65-D717-49B4-9958-A6973833D1F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grp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8D24D6FD-7217-432F-BC55-B9702E051A68}"/>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grp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221EBA23-162C-4171-B001-4C734B9FFFE0}"/>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grp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9FCF586-3EFD-4EAA-B171-2C8AD076C47E}"/>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E2701315-B2E9-44F7-97FC-716FFBBCC1D6}"/>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549EACFA-CE43-489B-A235-5FD728672484}"/>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08AB19DB-4C64-4342-8DE3-5AF2CEE102F3}"/>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grp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7989BBD7-407C-4F27-9BFF-95E54D5C8867}"/>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3AD654FB-393C-4622-A598-9B706BE3CD0A}"/>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DAE300A7-CA54-446B-A058-789D95593478}"/>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grp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7801435-53B1-42EE-B39C-0E13395932DC}"/>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grp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92BEF0DB-1A31-4AB5-8356-57981B1A27F0}"/>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DD036D2D-57FA-4EA4-A1E6-68ADB6C49E5C}"/>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grp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EBE2487F-025A-45CD-A85F-887834E5EE55}"/>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grp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A73949C8-87DB-4B3B-B5E9-D0ED24F64E47}"/>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grp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33B99506-6754-4B69-9C74-82E460A4FC1C}"/>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grp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2F5D5AD1-F9EE-4F23-AE0E-78F9BD0526A7}"/>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grp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9279F550-1DFA-48A8-B83C-9681C4013791}"/>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grpFill/>
            <a:ln w="9525" cap="flat">
              <a:noFill/>
              <a:prstDash val="solid"/>
              <a:miter/>
            </a:ln>
          </p:spPr>
          <p:txBody>
            <a:bodyPr rtlCol="0" anchor="ctr"/>
            <a:lstStyle/>
            <a:p>
              <a:endParaRPr lang="en-US"/>
            </a:p>
          </p:txBody>
        </p:sp>
      </p:grpSp>
      <p:grpSp>
        <p:nvGrpSpPr>
          <p:cNvPr id="648" name="Group 647">
            <a:extLst>
              <a:ext uri="{FF2B5EF4-FFF2-40B4-BE49-F238E27FC236}">
                <a16:creationId xmlns:a16="http://schemas.microsoft.com/office/drawing/2014/main" id="{4F3646D5-0988-4369-8988-00D85B874C60}"/>
              </a:ext>
            </a:extLst>
          </p:cNvPr>
          <p:cNvGrpSpPr/>
          <p:nvPr userDrawn="1"/>
        </p:nvGrpSpPr>
        <p:grpSpPr>
          <a:xfrm flipH="1">
            <a:off x="844972" y="4636278"/>
            <a:ext cx="270931" cy="344010"/>
            <a:chOff x="6843236" y="157160"/>
            <a:chExt cx="947072" cy="1202528"/>
          </a:xfrm>
          <a:solidFill>
            <a:schemeClr val="accent1"/>
          </a:solidFill>
        </p:grpSpPr>
        <p:sp>
          <p:nvSpPr>
            <p:cNvPr id="649" name="Freeform: Shape 648">
              <a:extLst>
                <a:ext uri="{FF2B5EF4-FFF2-40B4-BE49-F238E27FC236}">
                  <a16:creationId xmlns:a16="http://schemas.microsoft.com/office/drawing/2014/main" id="{BC0B6B41-1F7E-443A-B3C7-D4E2C74C0438}"/>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grp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38EFEE21-31CE-461D-AA24-D9A341EEAE2F}"/>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grp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857FB5D4-54F9-44AF-B3CA-88E9DE39E332}"/>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15680CA0-F9D5-4139-86BA-0C4A8D1181C5}"/>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grp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9810851D-E59B-473F-BC43-8AAA4D52109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grp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659CAFCE-FCCE-4F0B-9664-1986E4978B00}"/>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grp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5449434C-7AF6-4DEF-B8AA-EB895771EDEB}"/>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grp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70073711-32FD-4830-BDE5-26AD3566357F}"/>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grp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5FE2453B-FDC7-4F4E-867D-D03425B90DD3}"/>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grp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16FCCEA4-0CAC-4213-9B60-DE290C170050}"/>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09FC34F6-39D3-4874-BB3C-91BD5CD53C8B}"/>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25B0B08-95AB-4A5C-8E82-ADD5644FBDF4}"/>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218FD484-0034-4DF7-B29F-B7737FABDD15}"/>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grp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5AD167D9-6AEE-4DBB-9D76-76C120A37A1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grp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9C846068-5946-4B2F-B7B2-F255B5DC4F11}"/>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grp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A327B83D-0F58-4659-9921-25F2DA1F81F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grp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D4BA6E0-ABB6-45B9-8E18-3974258170F5}"/>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grp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85C257F-5F9B-4217-AE3F-ED3AFD53C2D6}"/>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grp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E04F0FF3-06F9-4186-8967-DA3C436F41AA}"/>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D233EF4F-4514-4E29-9862-69162F23B26C}"/>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grp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26C7CF03-CE26-4D43-B449-B2BF5A79F1BD}"/>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grp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74AB9752-3191-4696-8A87-AC4E5E3AC27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grp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AEC43DF6-07DA-43F6-BE0B-DAC07D5B1489}"/>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grp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7ABD79FC-ECA9-4680-989D-05F5EDE51F59}"/>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grp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5F8D06C3-7E24-4DD9-B4DF-8793A479D0A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grp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743D0C6-316A-48B1-9F8A-11C71244E910}"/>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grp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4171E47E-DAE3-4C3E-B673-7F32B22EDA62}"/>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EB89D2DE-4F5C-4382-B049-9519BC174E64}"/>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grp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601FC9AC-BCE8-4990-BD57-882F49E32611}"/>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grp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DF5A0D59-084D-44D9-BD30-E7EDE59F8CEE}"/>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grp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CAC482CE-0366-4B7E-81D9-EC87FDF48B56}"/>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grp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9CA12BD4-E621-4F3E-9308-ECCF73E88608}"/>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2105697F-18BE-4740-A537-F7D5C1ED59B7}"/>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grp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1632308D-D437-4A31-AFEA-338415E75D32}"/>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093D0B34-9133-4E70-9259-89CAE28D6CC0}"/>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grp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04D81739-B824-4B29-88AC-A910E51E59D0}"/>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grp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DB0902E5-582D-4866-BD0F-7CA946625DFC}"/>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grp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82ABACDD-F662-47B2-990B-96B8A9454D18}"/>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grp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99CCFF2D-7805-4147-8E36-494D999D2666}"/>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grp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1C3703E1-FAE6-4F6A-A46E-87DDE853CE39}"/>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A14A5595-84A6-4209-AC6D-A5285414DE92}"/>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grp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43BD6FDC-9FFE-4A4A-B744-F20C501AABE8}"/>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2038596F-CEF5-4393-9DCC-608BCE54B62D}"/>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grp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5D4FAD11-4B2A-45C0-8664-565137D19FFD}"/>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grp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02399857-0885-4846-AC71-864D9F6A7A23}"/>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grp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467675B8-FB86-4A41-B2BC-A5468ED64B1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grp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4C6B291A-312F-497E-ADBD-876E0ACB5464}"/>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grp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1A1B85AB-5A61-4EFD-ABB7-683A6D4B909C}"/>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grp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6AF47AA6-2A69-4579-AC3C-9DF6C1FC5894}"/>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grp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9680F079-610A-4EE6-9321-B9CF70256402}"/>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grp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35E13680-CC7D-4BEE-BDC0-89931FAFC2A6}"/>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grp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83A24C1A-069C-4F95-AB2A-7FD90BD1A992}"/>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grp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AE1742DA-DBC0-4B76-944A-57FF8C2E326A}"/>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grp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9010F611-C7D0-4091-B72D-46ABCC0FE7E3}"/>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459E210F-9A93-4B0E-B3AA-E2641947763A}"/>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A6320669-8615-4A7E-A6F4-CAFD5861547E}"/>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D5D1A7E8-C8F7-4944-B60D-CE372212A10F}"/>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grp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DBEE0D55-3815-4F2A-AA8F-6C0035DBFEF2}"/>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8088A572-C462-4BC7-B4DC-5EDBAFDACB8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grp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B4EEC4D3-9BB7-430A-B831-568C857C88F5}"/>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grp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A0BE4888-EF3F-4906-B4F6-1F6398993B2E}"/>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91704A19-9400-4441-AE69-7662823DB52B}"/>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D0CF565E-5536-412D-ABDF-E55C9144F339}"/>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F0FE3557-658C-44C4-926D-5166DB33F749}"/>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A7C0B374-99C2-4154-8EE9-7AA73E6E7127}"/>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0F7A042F-21E3-4956-8703-B1BBAF75FF2E}"/>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grp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B14B329B-CC32-4F2D-BB28-0246B53C2356}"/>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B9C08DE0-B2CA-4179-9A6E-3430CE5157F0}"/>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AE4C03CB-25AA-40DC-98F8-F0428D20F60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67068892-5EA7-4A47-BB44-86B48FF53338}"/>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DAEB6C44-1658-49BB-9E5A-9BCFCD57A5A5}"/>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grp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0B987E61-8072-4AAD-BDED-317785C4C82D}"/>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3BA196E6-B740-4E9B-8CAE-DBD3B2E0DA63}"/>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grp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EA1170A2-E0B1-41DB-9701-35DAF46AD3E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grp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22622044-9C63-428B-BCBF-DECDF4D388B7}"/>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grp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12CFC69-23D6-4CE2-B64A-28FE09F073C4}"/>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D57B4E8D-5389-458F-8033-0246CDE7DBBA}"/>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8F153D3-9845-4F08-B2CB-03779AB92488}"/>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2C565A6C-6578-44CF-859F-C418387F662B}"/>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grp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2262E627-3013-4082-9409-155D9EE4A787}"/>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grp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340D2997-2C4A-4264-A640-7C0F489513F2}"/>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65D995DF-302D-4C1E-A7E0-A583EB3BED17}"/>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BADDDCB9-2715-4439-8AC4-A58A15C7A581}"/>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053274A5-D293-4E3C-9B12-408D70AE2B8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92C4350-10C1-49B1-9B5E-9EA51BAAD79B}"/>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5B1BFF90-207A-4BAD-8C1C-6ECEBC351829}"/>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7398F21A-935C-459F-8F19-DE2EDA3DED3F}"/>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grp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9B795438-A6E9-4A8D-B576-9E140D5C84FE}"/>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0C6E9E32-AF32-41C0-A90E-B5F46EFCB09A}"/>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85F1DEB6-DBB7-4923-AAD2-585A0697EE57}"/>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E25317D8-4798-4CE1-A019-31086D32B64D}"/>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4E0464E0-3F63-4A20-8708-DCFB3E86293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F788E41F-3CF2-4E8E-8709-5A2BD0A92950}"/>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FA6D2FE3-9E57-4B5F-8141-0D2D3515A8E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grp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400D427A-EA37-4B14-8D91-9E89593B8430}"/>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grp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46FEFB98-88E3-4C44-999C-3BF4263DDC51}"/>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65A2C406-7788-41C1-A003-A687B3E755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FE3C3630-E70B-44D4-801A-2DF2E5ADDC07}"/>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grp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379BEFE2-8673-434E-A498-C1C0D4E0C6CA}"/>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grp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B470AE7F-2D7D-400E-86A7-85C626770A11}"/>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grp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1B178F65-DC87-43B5-9FC0-6CA8F3F312AA}"/>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grp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681155CF-8869-409A-89E4-0A9BC38E2217}"/>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grp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E57AB052-777C-4C70-8EDE-837C5F7D9C63}"/>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grp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3E609035-7B2D-479B-9757-43CF1283BAC7}"/>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grp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49F179DF-BDE3-404B-9C1A-309AF09674A9}"/>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4C9FB26A-394F-4A59-8716-B77C833A5427}"/>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grp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8B097C0B-6E27-4BD9-9C74-45AFEA374460}"/>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grp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1A54344F-3C29-487A-8FE4-95289EC6CF78}"/>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grp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CDA1671A-AB41-4D6C-A89B-F40E31DDEF50}"/>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grp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A696AB92-4857-456D-9373-F92209477F84}"/>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7273B6E8-7A33-4DBA-B98D-A4F11070748D}"/>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grp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4AF724D1-C836-4345-A474-9CA0423755DA}"/>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B0060E6C-7DE1-4820-973B-3CCC53142093}"/>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grp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FCBA984B-CF2D-4DFA-A17C-AB925869A5E5}"/>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grp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B4E7C107-FCC7-482D-A620-4CEE448A0FD0}"/>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grp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9DBECD6E-2989-4DBA-A16F-7C822DAC7CCC}"/>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grp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3D2EABCF-1723-42B9-ABFF-FC7CC6F418A2}"/>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B1DCDA-8628-431D-B737-D0BF87E0416A}"/>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7AD58FB4-6135-41B8-82E5-535D717A56B0}"/>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grp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ACC33EB0-E9F8-4C2B-9FEB-1ACF0CC51E74}"/>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grp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0D063D62-2DA1-46CE-8B19-D5B8120E60E4}"/>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DA31ED0D-FCA7-4BDC-BC5B-0348C1AC25E1}"/>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grp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95943735-5A5D-4599-A97C-F4585B1D3A9F}"/>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B976CAF0-2FC3-4624-BD79-59E133D90D7B}"/>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grp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0D76597C-48F4-4F99-B5DF-5C4E0D12986B}"/>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CF1B1C8F-2EAB-4D4F-80FC-FFA95F08AB59}"/>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B64C7F32-D4D1-4B09-8039-C12E7FF3583E}"/>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grp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319CD144-7C6D-4D8F-B96A-754C1E76CC25}"/>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FCCA25E2-420E-4638-B44F-C9E450BA2125}"/>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53B6F233-1DD8-42F1-92A4-5BEF02DD3B65}"/>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EA9F2E1D-71E2-4168-BC99-12F8981EE140}"/>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6C8CDA0E-1B7F-460A-B3CE-6DB7F489BE48}"/>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grpFill/>
            <a:ln w="9525" cap="flat">
              <a:noFill/>
              <a:prstDash val="solid"/>
              <a:miter/>
            </a:ln>
          </p:spPr>
          <p:txBody>
            <a:bodyPr rtlCol="0" anchor="ctr"/>
            <a:lstStyle/>
            <a:p>
              <a:endParaRPr lang="en-US"/>
            </a:p>
          </p:txBody>
        </p:sp>
        <p:sp>
          <p:nvSpPr>
            <p:cNvPr id="781" name="Freeform: Shape 780">
              <a:extLst>
                <a:ext uri="{FF2B5EF4-FFF2-40B4-BE49-F238E27FC236}">
                  <a16:creationId xmlns:a16="http://schemas.microsoft.com/office/drawing/2014/main" id="{3CE68C7A-185A-4A34-A51A-2B583301B5FB}"/>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grpFill/>
            <a:ln w="9525" cap="flat">
              <a:noFill/>
              <a:prstDash val="solid"/>
              <a:miter/>
            </a:ln>
          </p:spPr>
          <p:txBody>
            <a:bodyPr rtlCol="0" anchor="ctr"/>
            <a:lstStyle/>
            <a:p>
              <a:endParaRPr lang="en-US"/>
            </a:p>
          </p:txBody>
        </p:sp>
        <p:sp>
          <p:nvSpPr>
            <p:cNvPr id="782" name="Freeform: Shape 781">
              <a:extLst>
                <a:ext uri="{FF2B5EF4-FFF2-40B4-BE49-F238E27FC236}">
                  <a16:creationId xmlns:a16="http://schemas.microsoft.com/office/drawing/2014/main" id="{FB7682D5-F952-46E8-9BD1-8A534AA30C2E}"/>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E7D18A5-0642-44AD-BD95-E0F448E90858}"/>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grp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9A37342B-4E0A-4376-A96B-9A3CD732E316}"/>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grp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0E72A33A-1F43-4915-8F3D-1B27AB685957}"/>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grp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9AA4E2EB-C777-458F-855B-9ADA37EC36D8}"/>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grp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9A453440-392F-424A-B21E-4D8965D992DC}"/>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grp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8B814CCC-DC66-4FC5-9B5B-76D22F3EB38D}"/>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0B9B94CC-B643-44CF-A2D4-A6BDDCBA3E83}"/>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grp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4ECAE63D-8525-4832-9B4B-9EF5843C56A4}"/>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CA634068-5AB9-42EA-AF09-699910F3C9EF}"/>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9CDC5003-8C0A-43D3-ABF3-33912A94398F}"/>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9BE2987D-7CF8-45FD-9B95-1385C99FE9D0}"/>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C47FD27D-FB92-43BF-85F9-406E9248BCE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ACC26871-DE7A-4E76-ABA2-545CB60BA036}"/>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54E04102-21FA-4A50-8ED2-A37F920F882A}"/>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A9E15873-4A65-4572-B496-AA8B6B47FF9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grp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8FAE8C77-7C60-4B70-A796-BC15B2E09E3B}"/>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37B30984-7A85-465D-93FA-F6A0545EC851}"/>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grp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2FE729B2-F16C-4AB4-9ADA-C391AE855145}"/>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C0B39135-58DD-43A2-A28A-5C53923E31C9}"/>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grp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88B0D180-5D43-4383-A1A5-530FE63F3A5F}"/>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3B27B388-8090-49F5-9D3F-7241CD2F0D6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grp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03AF11F2-FE0D-4556-BD48-6A47B4982CAF}"/>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grp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DDE3A3A7-FCB3-45B4-B3A8-85B179C39848}"/>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grp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E92115D2-B5AA-42F5-A315-52094EC5F11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grp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E275DAA4-117E-4AEB-A4E6-A94597EE91E5}"/>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grp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93863E2B-513D-45C5-8393-B9D6DA79CD87}"/>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BDDF95AE-8FE6-4196-8AE9-F7173381A86F}"/>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grp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E5184B02-46A8-4D10-8EC0-04D96CC9D813}"/>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grp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129F2AC7-6360-4922-8776-4F3470F4D8C1}"/>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grp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B9F86077-22FA-40D3-AA4A-5319108358B2}"/>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grp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38AAC76A-EEED-44BF-8555-0CCB503B490A}"/>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grp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C8E2DB66-7C53-418F-880A-EA4323988AA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grp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39B15569-AE16-4D05-9173-7B4CDBA4A3F6}"/>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grp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FF2BAD92-263D-4068-AB7D-5EAB7E220E84}"/>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grp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113C107E-7E64-4D13-9C6B-BE1F1F14C03C}"/>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grp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A8D2C831-8831-49EC-8260-3CA61FAC9C44}"/>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grp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F5824086-711B-4C17-BE02-9087325DC142}"/>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grp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20E622CF-9C92-4D70-8CCA-24F937311CDF}"/>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grp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EE791029-30AD-4C9B-8045-30DFB74CF2BA}"/>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grp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4BFB028C-633A-4E23-8901-EC17B73EDC99}"/>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grp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4DF3B06D-0DF4-43DF-BE63-507A26B73B0E}"/>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grp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D5E6B6D6-AEF1-4237-B3AB-81848B8C8F3E}"/>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grp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2D85E760-0386-4242-AFCD-7B3131FD2ECB}"/>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6C1E4A39-3F46-45EE-AB6E-CF2EA88B0950}"/>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grp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CB87CC51-0E44-4D3E-ACCB-6B48B6D60E2C}"/>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grp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D81BC30D-D4E3-48A0-A71B-A872CEFBC249}"/>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grp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EA5BBCDA-8997-492F-A3A5-1D446BA85F5C}"/>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grp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BF0AF1CE-E380-4070-B1BB-220F72DDB1F3}"/>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grp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05511A29-75FC-41BB-8E9A-3A7485845F3C}"/>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grp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9875EB2-2B3D-478E-A9CF-3E31B823468D}"/>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grp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3A630964-C1B1-4959-AD43-E84F97139BEC}"/>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grp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1753CDAE-2D3C-46B4-97C8-530DFD6A5472}"/>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grp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8963D405-E160-42F0-AF50-4722C92FF195}"/>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grp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6EA5D71E-3491-4F4E-9B3F-0ADCF8B9E227}"/>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ED6D8CE9-457D-4795-996C-BD522D447AF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A6EEC68B-8984-4F8C-AB8C-31CA202B5A99}"/>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grp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889F2A37-207C-42A6-ADD2-CCB0155EAD52}"/>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grp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A39380BB-D432-4E5E-B0DB-FBDAADD7D68F}"/>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9E018A8-AC61-43C6-85BA-6D3BB773113E}"/>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grp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F4D00CF1-FA95-4918-845F-F145B53E3103}"/>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grp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6D056001-FF52-4FEF-998B-AD8A39759CD8}"/>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grp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77BBE46C-AC77-4821-9125-D926D7E0D5A5}"/>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grp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A29DFCD5-C669-4DA7-A224-D40AC5FA5582}"/>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grp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8057F3E3-1F28-4576-A3A9-5DFBDCA18187}"/>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grp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6EB28436-278C-47B0-B231-68A928E346D1}"/>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grp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351E527B-C654-47F4-B4F1-EED53EEA81FB}"/>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grp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0701F5D7-2158-4650-8E0C-B4D409946D36}"/>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grp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BE356560-3553-424B-9074-EA59D2115AAE}"/>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grp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154A6F9F-6931-4596-8B96-3CC130D7D41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grp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9661D50B-29EB-4D89-9FA3-E32DFADB9AF9}"/>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grp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7A2B1E94-304E-487F-88A7-DD3D906EB61E}"/>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grp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5B315129-E263-4F81-B7E0-244A0FA06843}"/>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grp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AEE0AAC0-A2C9-481B-875B-D2F0781670CF}"/>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C62D0EC9-FBD3-4CA1-A7B2-7B3632B86B42}"/>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grp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A548B94A-06CF-44ED-BC09-E69D9FD37936}"/>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grp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08247976-CC1D-428E-8E78-D3BF78BBA0D5}"/>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grp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5EB015A6-7D03-485B-84C3-A1B8020DFD5F}"/>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grp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5BF12F9A-AB0D-464B-A44A-EECC528C8767}"/>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grp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13961D9C-78AB-4FEC-B7D3-F5F6A0057B51}"/>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grp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69EAF25E-6B75-49BD-9533-7396C823EDED}"/>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grp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AA459D0C-E5C5-45F8-82E7-D4DBE77EB373}"/>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grp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27ADEEF-5BA6-4A9E-AF73-5A4FC2AFEC20}"/>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grp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D910AF25-4B61-4B25-9A72-D7FEA5DC3A3F}"/>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grp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E210D099-3E59-4721-8111-F3B25C6F99FF}"/>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grp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59EA3483-B051-4ABA-897E-50E35919F8C4}"/>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grp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E445664F-A48F-46BE-AACC-F6326892CB2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76BEA2E3-A175-4B10-80D3-117CF807B4FB}"/>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512CD8D6-4571-4F62-93F2-96D58AF22750}"/>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grp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72FB209A-D825-4DD6-9B8C-EF2AC4E99FC2}"/>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grp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470BF3F8-7828-417F-98C9-821E71E0DF02}"/>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BACC9D3C-0C0D-487B-933F-66B5D50DA344}"/>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grp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E61B71C8-13FE-48D7-8167-CAB9E9860D88}"/>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grp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65DBE87-DEEC-48C1-A461-F871E8117C95}"/>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grp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44005970-FF4B-472E-AC1D-53C465050A9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FBFD9862-C08D-4FAF-9734-53520D466C8F}"/>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grp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B72E2ADD-FFB5-48BC-9511-24DB7A814AAA}"/>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grp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24B69873-3F17-4D7F-A943-C34255AB8BCD}"/>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grp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2A4F09FE-F71D-4490-A0CE-A4F13F005804}"/>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grp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FD2A62EA-0E9E-4E62-92C0-85388A07591E}"/>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8A87B40E-580F-4129-A30F-987A28F015CA}"/>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grp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98CEF4B9-F28A-436C-BC81-8095D21B2BC6}"/>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D0DE38B4-C4C9-49F7-B8CC-09CA17E7CC18}"/>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grp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3AB6A290-872F-4BFC-A241-756F9FF7A4E9}"/>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grp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D617DBA6-9B82-4F80-A420-0238163E5A05}"/>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grp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BDF548B2-E454-42EA-9A28-ABFB3CC4BC8D}"/>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grp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BFF94C6A-56BD-42AC-9477-EACA57748042}"/>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7EA934F9-1A9F-4C1C-B5CF-D67A2DC387B7}"/>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grp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8462C88E-3FC7-4D8A-A0C7-7AC6C69294F4}"/>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grp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661FDB5-88B7-42E5-82BC-AA0373D84D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grp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30EBA07E-139B-49B2-952C-0082DB5F7978}"/>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25CFB2E8-4DC0-4106-BA0A-74B10A058C8E}"/>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grp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DBD9B751-8A4A-4140-B0FB-C4EEB0343F57}"/>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grp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F6A55A43-0913-422A-84CC-ACAC3AE737AA}"/>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grp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C52D2D0F-90FF-488C-A079-EB90A3872A79}"/>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6296BDC5-A24E-4826-9031-DE205289C2A9}"/>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04AAB8A2-C59C-4F37-A13A-A35D9EAB2795}"/>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grp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CAF469F2-2C36-4C9E-96B1-363F9095AF2C}"/>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grp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1CE06608-AB3D-4048-846B-D21BC1EA14E8}"/>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grp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6D743C93-2FF0-4805-9BB9-896AF9BF17B6}"/>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46ED2535-E773-4744-8B09-979EE0AA86D1}"/>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grp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ADD842C4-EE4D-4CDC-A45A-9B5AB34B567E}"/>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grp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78291934-DA7E-4D33-B7A2-781C76BC968F}"/>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grp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B9262365-DE32-42E5-9B15-CCFC205B0ACA}"/>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0D76776A-3306-48AF-864F-2A4E4464D777}"/>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8AA78B15-DF8E-4506-94D3-D63581F9F8DF}"/>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grp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837B458D-0F46-4B14-A3B3-24A344C33AE6}"/>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grp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6A04374B-2CD1-498B-B824-FDB10C61FE95}"/>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grp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1976F938-392F-45EA-9506-DB092AD0E6E6}"/>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grp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BF2079B-84AF-4B66-8F4D-1818B1BD48A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4F8D223B-364A-49F7-987B-0CE1153CBD95}"/>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grp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E14C8A6A-90FB-482F-A85B-AF79425DD6E5}"/>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99DAB7BF-F25D-44D3-8564-5D1EA86DD7FC}"/>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F161B54D-14CC-4104-97A8-2F84222FFEE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FAC94DD4-45BE-48DA-B4C1-E613EFE29AA3}"/>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7618743B-52D7-4999-8672-986FA06AA9ED}"/>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C858C076-77CB-463E-9800-A9F41A1AB94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95B1AEFB-75A9-4D07-8BF4-582D921CDC06}"/>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C4FBB272-7586-4C96-B1CF-BA2ECE70F29D}"/>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2634A2A5-65EE-4317-BD28-68F0BC0B2C14}"/>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922" name="Freeform: Shape 921">
              <a:extLst>
                <a:ext uri="{FF2B5EF4-FFF2-40B4-BE49-F238E27FC236}">
                  <a16:creationId xmlns:a16="http://schemas.microsoft.com/office/drawing/2014/main" id="{967DE6A4-973C-44AA-B6C4-50AEA462AF81}"/>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grpFill/>
            <a:ln w="9525" cap="flat">
              <a:noFill/>
              <a:prstDash val="solid"/>
              <a:miter/>
            </a:ln>
          </p:spPr>
          <p:txBody>
            <a:bodyPr rtlCol="0" anchor="ctr"/>
            <a:lstStyle/>
            <a:p>
              <a:endParaRPr lang="en-US"/>
            </a:p>
          </p:txBody>
        </p:sp>
        <p:sp>
          <p:nvSpPr>
            <p:cNvPr id="923" name="Freeform: Shape 922">
              <a:extLst>
                <a:ext uri="{FF2B5EF4-FFF2-40B4-BE49-F238E27FC236}">
                  <a16:creationId xmlns:a16="http://schemas.microsoft.com/office/drawing/2014/main" id="{8F95F1CA-66EA-48FC-96C8-A358CABBA863}"/>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990E4547-A714-4D04-AA7D-FAC02E04EE68}"/>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grp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406D5F2E-A1B5-4D0A-A18F-9DA680B02823}"/>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grp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B3F1D940-2C39-4C09-9DF8-EC54F6C120D5}"/>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303D3558-D6BD-441F-8608-A7B08636AF3C}"/>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grp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7BD3A956-A5F9-4256-8546-E41BF6E8FB5B}"/>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grp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FB943B8E-85C3-4B6B-BC00-6383AA1356FD}"/>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F35C2C72-67C0-4195-A6EE-318B695B685C}"/>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grp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35A576C3-7409-4F61-94AB-6E6169C52B71}"/>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5CDD4FBB-2FBD-4886-B48B-0B7D370F49B6}"/>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grp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0A5D3892-EFFE-4C91-836C-F821417162FD}"/>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grp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DE89CAEA-728F-4AC7-845D-EE218989977A}"/>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grp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8894CCB2-54E9-4AFF-A9F1-7E782E6E93E0}"/>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grp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07361FF8-A345-4334-B678-4A703F4E1B27}"/>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grp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6E5CEBFE-4A0A-4041-9D5C-E499BE2BA3E3}"/>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grp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9B89ECCD-3AE5-493F-834B-C2A23C312BF6}"/>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grp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541902A5-5424-4817-A0A0-EFACBF3B5A2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grp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B375632A-CEC0-4C1B-823A-D5CEC986E0B7}"/>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grp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60AE167A-C89A-48CE-BDC2-B87194A73214}"/>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grp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02395CBD-A331-4E69-A499-8EFEBD9BF19D}"/>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grp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EFA29290-BC85-47F0-90D2-D132636678E6}"/>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grp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D7D646F7-3754-405C-87B8-7F3B4A526BFE}"/>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grp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D5EDC369-71A4-4578-9D5C-DAE6D6C2730E}"/>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grp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9AAB1B6D-65F2-4078-9870-34CF83ADD7E7}"/>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grp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45225558-FA69-4977-8D82-0A94B9A82176}"/>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grp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1014E445-186D-4121-8997-4637169BAF56}"/>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34ABB8F2-9F38-422D-84FE-1990EAF861B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grp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CF178884-7DF2-4CB0-AA03-6245609AC3D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grp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B4BB1FAA-547D-48E6-B54B-FA62B0A1EF4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grp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F76048CC-FE67-46FF-B77C-98534BC63D07}"/>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331F9C5D-71D1-41B8-A044-3802777DC885}"/>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grp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49733937-7AD5-48D2-9647-C8783D0987B2}"/>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grp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C7F0D23-28B5-4324-A306-9695BF8D60E1}"/>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grp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563671DA-D0BD-4A4A-B549-68A706EBC5C7}"/>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grp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95EA1931-C03C-4BCB-AED3-87EE8A6C5748}"/>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grp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4E3C38E0-8A87-4403-9396-509AB8FADBA5}"/>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grp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9200FEF2-4E9B-405F-925B-6ADF106B0C7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E029420E-13A0-4D43-8177-3FEDF1D36B08}"/>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grp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22750FAF-8350-42BB-BCE8-0B23FD81FAFD}"/>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grp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88B5FF44-AB75-454C-B3E3-8032D5997B65}"/>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grp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B0ADB9D2-BEE9-4011-ABEE-33A3E0D71270}"/>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4962BE17-930C-4460-91F2-3DB9E6AE670C}"/>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grp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F914C8CD-3A08-4766-A309-08F638C1C51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grp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0067B596-7ADA-47D2-A2B9-94449040AF7C}"/>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grp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8CC08D87-6865-4145-99C0-EA47F91A445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grp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94E0B572-7E1F-4007-803B-11524E96CD8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grp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0649E32B-8C23-4FC4-A246-160FD9A9CD24}"/>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grp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02A6347E-F9E7-49BA-AA65-EC51ECA02BBE}"/>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grp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47FB0A4E-7409-4B5C-B21C-87C9D88EC906}"/>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grp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6C3E75B0-EBD1-4270-B0E3-4AEEF86CA0CF}"/>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grp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F25D5865-803F-4587-A926-DB11C1ACDD45}"/>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grp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A296B573-E0D1-496E-B259-12246FF9C410}"/>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grp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9F99402-077E-4C28-A968-F5A078ED9C6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grp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4D41D84C-FE2B-465D-BC68-B421F952330F}"/>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grp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60C31FF8-0443-4BE1-9538-9E9DCEA42D27}"/>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grp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3C156A89-1436-4494-B0E5-3B3B0BB6D7FD}"/>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1CF6A66B-FFE6-4F75-80B8-012DA5C49822}"/>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grp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CD9DCCCE-6D21-431F-AD47-92F322CAAB4C}"/>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grp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39E9DBA4-E8AB-45E8-B933-AB0CBF1A0220}"/>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grp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E30F6AB8-29C2-4407-8509-7D2EB1ED5DA2}"/>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grp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6481E052-8869-49DA-B1A8-57148E271F4D}"/>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grp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3160EF07-1346-4794-9140-CF3BBF6BD866}"/>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grp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CBE15B09-85C2-483D-BC50-511BD82FAC66}"/>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grp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6764434A-A273-4D9A-AB17-A31E8518EBCE}"/>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grp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8BB19824-C096-40E7-9344-81C458A661C9}"/>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49D31495-AF79-4278-A6D8-21ED62C1092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grp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78AE40B7-BB50-4CD1-B133-C2BE04709FC0}"/>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grp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8EE9DE69-03FD-45DD-93D8-DB933FC1C334}"/>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grp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9CC23C66-1382-4663-AE0F-C6E71B35F895}"/>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grp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8AAA6F7F-8F73-49A0-8BB3-7E41F6AEE6AA}"/>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736DDA6F-D3A3-400F-9167-135B7991EE41}"/>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grp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FEF13EFA-A214-4226-9408-358878BEEF29}"/>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D24D5C3-CAB3-417D-AA77-A357DC6994FA}"/>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grp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F4B3DC50-03B6-4A40-9302-56558D3B4F45}"/>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grp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072C33C2-30C6-44EC-8907-1C015430F702}"/>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grp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3B020B52-72A6-4B4C-9EA9-154C8C3AB46E}"/>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grp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77C7D88B-00B5-48A5-AF60-E1208E1586BB}"/>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792160CA-F1F3-479E-BB18-9593C32C7921}"/>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grp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0F60EE31-72AE-4824-9A06-766FC75B2FD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8A7F9ED2-F306-48DF-B6EA-0656841FDD42}"/>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grp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041F3CEC-9986-4770-88AD-A1DC344F3A3D}"/>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grp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DF969692-E2C2-4190-B26B-418BB2E3C92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F1143975-A658-4464-A27E-CF103BD7E31F}"/>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grp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5CCEF2B0-5F0E-4E34-962C-299074A0BA26}"/>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581FE8DD-02A0-4BD9-B4EE-F9F5C2CB0B1A}"/>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grp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746A776F-A929-4322-94B5-6D0DDD0B4023}"/>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grp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4B02E723-3962-4CC7-920B-6E72826D8504}"/>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grp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A182C21B-035F-4AA5-B8EE-AC3FDAA88D84}"/>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grp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A9AAA471-8C88-4F89-ACEE-C51B1481EF61}"/>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grp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11C13E8B-92AC-47A8-81BC-3070AEFF2283}"/>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grp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F07AD385-B8D9-41CA-A7C7-54EC36050E13}"/>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grp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911FC85F-05BF-4CCE-BC39-FCFA5A9DF046}"/>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grp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F8485C98-7BBB-4578-9974-33E7E6998CC1}"/>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33342017-E0E1-472E-A9D3-369D3311A49F}"/>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grp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8BE994BC-89BA-49A2-96F5-2678DFA53EE8}"/>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67A6B2DA-037C-490E-AD21-0BF81C92E1CA}"/>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grp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22F82994-9A67-483E-8241-550C20DF2D54}"/>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03977598-4C0A-41C9-88A2-04E1786EFDDC}"/>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1B8A71AC-FC3F-42D8-BB5B-EAAD0FCA492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grp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7E22F873-95AF-4500-9152-9435BD66161A}"/>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E05A5E82-8FC9-4A7C-A0EB-B600F2BD440F}"/>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7BBE7A14-AE26-4F1C-9E42-D8FFF6BB77B6}"/>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grp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971508E-16E1-410F-A003-BBCF65EE1DC3}"/>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37E11345-97DD-41AE-BE75-FAE130D8F472}"/>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grp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5C4D3F01-1A64-4D14-9AC4-859CDB32F2F9}"/>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50BEF79B-D2A6-4436-91B1-DBCD658AB33F}"/>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1D7496DF-45A9-4691-BF7B-07794C97373F}"/>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grp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CB236D52-26FE-430A-80D8-14BB467555FD}"/>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FFA22D8C-21FE-4F4B-892B-58B6EF28560B}"/>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grp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BB7AE7C5-0A2D-450E-88B1-71014D4FA451}"/>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grp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DCCD11B1-67A0-4A7E-93B1-CF00FD6DB87B}"/>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2CD8FFEF-7BD1-47E6-B13E-187A8BEDB397}"/>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CFA49155-CA24-4F65-9BDD-62E3F640FCFE}"/>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grp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F0E036C3-4786-4852-B14B-DA0F0EBAEAA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grp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A08E8710-0194-4039-ADE4-D39FA8F104C4}"/>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2D862FC5-BD78-4420-8693-D1F656330570}"/>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8DD9C386-6E46-49B8-9A19-FA302A31DFE1}"/>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7837000D-2E7D-4196-BAFA-EEAF60C3DEE4}"/>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51B93C58-93A3-433A-86A1-DAFF883DDA64}"/>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9D85DD0A-6133-49A2-B6FC-35638CEF3BC5}"/>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grp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E303674B-F4C5-47B4-BAB2-EF4232FAC3F2}"/>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E0B32F96-8A59-46FD-9FB8-B77BBB817D60}"/>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A52EE357-8E9E-48FE-9CE5-7329E465865F}"/>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CFF1F950-DFA6-45F0-A043-B5B95A931A7B}"/>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6FB4381A-175E-40B6-941A-B5078DEDD993}"/>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grp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DE36E7FD-453E-49C1-AEB3-137799C1BEFF}"/>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7D87E0F2-7F0F-4744-84D8-4242CB5B0AB2}"/>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E276E753-0F6E-486A-8ADD-FFB818F4437F}"/>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grp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EA54FA0B-2625-4551-8E52-9C6B88A6288C}"/>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grp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51013F13-7F1E-4985-8083-7A62E4ED64DF}"/>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37938AC-E741-4A8E-A55C-A24EAF181E72}"/>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grp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A9A0B877-CA85-42A6-BA64-DD0B06DD9647}"/>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D6057C7A-E669-4DF4-B93C-51775B57814F}"/>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grp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131E19DE-D714-47F3-A322-8A6B379614C2}"/>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grp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10FCAB2-E1BE-4CB9-B77B-E03F2DBB91B2}"/>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grp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7C500852-8D48-4887-B280-21A440C99A96}"/>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grp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96F7E78A-92DD-4889-92A1-182AFF1DB4AE}"/>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grp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A50551A9-7205-474A-9660-DDFE304FEFF3}"/>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grp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71AD2B88-0527-48D1-B7B3-B1DB31E9EAE4}"/>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grp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70B9B0D-17AA-4119-BF57-0E62CD80BD40}"/>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grp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A7A484B9-FABC-4901-8331-623B54D0B6EC}"/>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grp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54CF7E80-58AE-4553-AF58-5CFD9D754DDF}"/>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grp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68EFD88E-A9AD-43FC-BEE9-A98329271E21}"/>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grp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255C0FBB-F0C3-44CC-ACC1-6E1BFF77FE88}"/>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grp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8E658D01-0969-4D5E-8F53-FAFE5B1F9B41}"/>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grp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84C6B85B-78BD-4AB9-B84F-35368E7C73DA}"/>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grp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ECF01A12-27A5-4015-A53F-F5670380201B}"/>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grp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F28D0ABD-1F89-4C67-9D53-739A13C52A79}"/>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grp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CBD59579-D4C2-4980-919C-58BDE842E953}"/>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1EE8C04D-6DCB-424A-87AF-A93DCFBE462E}"/>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grp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C088B56C-2041-488F-B811-EB8BA2B21B52}"/>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grp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8B67D297-BDB7-4C0D-936D-E9F82AEA1498}"/>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grp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DA00C2A6-ABBD-4AF7-ABC5-665C8A2EB9A8}"/>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6053FDB6-3A7D-4C68-ADE7-EBAA35C62D2C}"/>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grp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0E6AAE0C-A7B8-4628-8B49-6D6FF14CB645}"/>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grp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ACC5F729-715F-4C4A-8C38-49036F56B98D}"/>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grp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946B6451-7857-4516-94D7-58C651EECB49}"/>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grp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74817079-9855-4E54-9C30-678295F3DBF7}"/>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grp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229B1C77-A976-49C4-BCAC-4F27EB31E0BF}"/>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grp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6E54710E-8746-411F-866D-C919C07BA389}"/>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F6061D64-EE2D-4DCA-AD0C-A6589D3749A3}"/>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grp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49575BD5-BA13-4755-BA4E-049AA5A9C6B0}"/>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grp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A180B211-9E18-4C93-9320-8A4A0D35FE1A}"/>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grp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36BD6790-8E67-43B1-BDD3-09BFF7DAF86C}"/>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F35EAB15-3851-4F15-AFD5-242885B99D4D}"/>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grp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B42553-E79F-41E4-A782-36135CD04BEE}"/>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grp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37853025-C187-4505-A6B8-7461ADF92EDC}"/>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grp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492B3AC0-2AF7-4C2C-A054-D8906D5458EA}"/>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grp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5BB04C83-1149-4F07-BCD2-C6113A5324E1}"/>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grp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5ABD18A1-421D-4081-ABE9-3C5603E7B0C6}"/>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C7021CDC-00B4-4109-83D4-A5464B351979}"/>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C0D4620-A129-4D4F-B407-78C115693E7A}"/>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grp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EE193E1E-E8C0-4EFB-B0A8-E1282A00C1EC}"/>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grp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CA6C0FD8-DA7A-42AA-AAB6-F780376DCFA1}"/>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grp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64F39F11-6629-48FD-A490-F04D88B6E575}"/>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grp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7FFDE55E-10A2-4843-B812-3738332599D2}"/>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grp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220BE704-C383-4CB7-8570-3C3FCE3B7E8C}"/>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grp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91D78037-81F6-4124-9CF3-5FB1E88F32DC}"/>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grp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CA530DFA-5F69-4107-90C9-6CAC983E18BB}"/>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8EE7265C-ABED-4BA3-A711-78101B134AF4}"/>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grp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5DDEF78F-89C7-4000-B7B1-EB114D5AF930}"/>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grp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C6044C64-1960-4F5E-867C-D5012B30227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grp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462E81B-ACAF-4F70-A743-35433A18039B}"/>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grp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D85166D0-3748-4D4D-9836-386AE920E6A3}"/>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grp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F477223-D8C3-452F-BF66-5D080730FF7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grp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3EACE030-F0D0-498E-A235-C180A1402999}"/>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grp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74A4F332-340B-4B69-86BA-C322D9425927}"/>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grp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BB25A32A-8B4B-4CF4-9A49-515A4A55350D}"/>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grp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473A78B5-C709-4C3E-8C17-ABC9C0BA2C18}"/>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grp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C7FD52A5-940D-4478-B5B9-482750E98DE9}"/>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grp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4A136A2E-5081-444D-8B07-6231FE0F6A04}"/>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grp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87309FAD-C379-4E5F-9EBD-43264AA86AB3}"/>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966377CB-F016-4CCB-B866-66C775567B92}"/>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BB4BA269-81C1-4CF0-96FB-C60252D67547}"/>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grp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C36B0D5F-3A26-4C27-8B33-982232A7D5CE}"/>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1BBC688F-C47B-4F4A-8434-96C9F55656E8}"/>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62FCB2EC-327A-4103-9CE6-7A950470F8D1}"/>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grp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7785A348-A1D9-4FCA-9D84-19C98A46AE10}"/>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grp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42F0C84-BAA9-4311-A33A-1B31052A12DB}"/>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grp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B337E394-172B-4CF9-90A7-B9D75FF3D492}"/>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76AEEA04-8E70-4C10-AFE9-0C862810B610}"/>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F64AC07D-CB7C-4C28-979C-3B503793CC0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D8BD1163-CDB3-4484-825A-158D5B5FC86C}"/>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56B7B835-C548-43AF-9C93-87F9FBCE3057}"/>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1127" name="Freeform: Shape 1126">
              <a:extLst>
                <a:ext uri="{FF2B5EF4-FFF2-40B4-BE49-F238E27FC236}">
                  <a16:creationId xmlns:a16="http://schemas.microsoft.com/office/drawing/2014/main" id="{1D0A52C3-5832-4B47-9D81-088C8BBC913A}"/>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grpFill/>
            <a:ln w="9525" cap="flat">
              <a:noFill/>
              <a:prstDash val="solid"/>
              <a:miter/>
            </a:ln>
          </p:spPr>
          <p:txBody>
            <a:bodyPr rtlCol="0" anchor="ctr"/>
            <a:lstStyle/>
            <a:p>
              <a:endParaRPr lang="en-US"/>
            </a:p>
          </p:txBody>
        </p:sp>
        <p:sp>
          <p:nvSpPr>
            <p:cNvPr id="1128" name="Freeform: Shape 1127">
              <a:extLst>
                <a:ext uri="{FF2B5EF4-FFF2-40B4-BE49-F238E27FC236}">
                  <a16:creationId xmlns:a16="http://schemas.microsoft.com/office/drawing/2014/main" id="{CC471402-F9B8-40FC-8224-674265500EC1}"/>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grp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372ED80E-533E-437E-9D04-D143C7971450}"/>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8445253E-9B8E-45C8-9660-E8A5C28878EA}"/>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AD653C83-8369-42F3-B64F-0A038D4EB99E}"/>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01B1A276-0ACD-4E65-83E7-0D151A2E54A4}"/>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grp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39642B41-39C1-47B5-BE98-9D905D0E7A16}"/>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51150C89-3C1C-4210-95C7-52B5EC09B48E}"/>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grp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6C35D54A-2F6B-46AA-9C36-7DD05A6B7F20}"/>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BA0A764C-9F9D-449C-9EEA-9ECFDE10B717}"/>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686FB22D-7D59-4240-A432-37770CB4F3AE}"/>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06F0747A-BB5D-4B22-9751-3DC39160423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93AC92B7-B23C-4AC8-BB0E-6CB4F8142C69}"/>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grp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5BE90349-C9A6-40D0-A220-A8530F309EE6}"/>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499AE112-0FF1-450C-88C3-A3E86C473552}"/>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grp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E7909990-85EF-495B-BC27-E0F93255ED0A}"/>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grp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E580D75B-8AFF-4AB6-9316-C8819175776C}"/>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670CD014-9838-4BC2-831A-820E3D4CBA35}"/>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5EE7F7A2-2F1F-4270-B76A-5BD16D8EC156}"/>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grp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6A8C411D-116B-45EE-8858-BFBF6467B36F}"/>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134E482A-6D9A-4803-8844-A371DB41D177}"/>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grp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9D82C91E-FEB5-4D9A-A4C6-08BB5F77FB6A}"/>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03D0A299-F0D8-4AD9-BE23-E47D78531937}"/>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grp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B2728455-3410-47C4-8E30-B992AF3BADAE}"/>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grp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5B0934BF-D4FA-4233-B37E-CD7F6ED58F48}"/>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1EE70047-FF78-4E05-A442-54581CC32A28}"/>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2AA83EC6-9A13-43C8-882F-88A57774C769}"/>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grp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F67CEFD9-15C1-47D5-A2BB-45AE703CD485}"/>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grp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88FEB01F-2F9E-4143-B8EC-8BEC6BEFC219}"/>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5798D515-0132-474F-AD54-FBBD28A2444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93CE5D94-E10F-4BE9-A9A4-15B0851FDD4D}"/>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5045ED70-E0FC-450A-9E9B-C7C9FB94C54D}"/>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6145584F-4B1F-4FAF-93C7-50175326DB06}"/>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3E38AAD6-4ED5-4C71-91EA-CCE3292943D2}"/>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941DBB3D-00DB-4011-816B-1C1DA4AEC28D}"/>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4D47775B-5668-4A63-B745-10686A921282}"/>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grp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049F89BC-A03B-4947-816F-C47AE141CAD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grp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35B4BC3E-B753-4FDB-969B-B8737788671D}"/>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FBC59A-9644-4213-8502-AA310624339F}"/>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grp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94C05866-6600-455B-B215-A36460C08703}"/>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grp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4C6B9979-B3A6-4901-BB65-7E5E7EF4B975}"/>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grp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3CED76C5-E7C8-41B8-A761-9D1451B3EAE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grp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213B2A4F-5378-41C3-B4AB-5CB54D842AC8}"/>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grp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E4AC7B91-4CD1-4F92-B8C7-507B497C3F9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grp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9558FB89-D6A1-4673-90CC-A6E1350858A4}"/>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grp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DC90509A-9E9E-43F7-A208-194E3EA908F1}"/>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grp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CBD20E7F-1C92-4952-8C1E-CE77FBE233E8}"/>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C9CB6A95-518C-4281-B25F-0BBDBA466610}"/>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B59E1BC-4565-492C-B70C-FAD00092EC50}"/>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375B1AF9-1965-4D74-AF65-8D3274E46DE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grp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AC855477-72A6-45CC-A933-4FC6CF3AEABA}"/>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6BA6C3F2-6947-42E3-BFC5-7C3B56A10DFD}"/>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grp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AF7839C7-8E01-4AF1-AC68-B46DEBF06A39}"/>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grp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8284AED5-0A24-43D0-B844-64BA1431EC14}"/>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503A48DC-6157-4A6F-8686-9F33AC31879C}"/>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grp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7B7C52F4-B6E9-4810-9F04-6A1F1711076E}"/>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D7D9ED68-49AD-45F1-80F7-4A274850FAA8}"/>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grp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8E2C57B3-EA9C-4EE7-AD5A-46A719640C3B}"/>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EA0372AE-E8B2-4E2C-B0A7-5101403CDE58}"/>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grp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EEFD8F1E-ACDD-4C3A-A2E5-1BD7B1BEE8EB}"/>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BE287B88-F7DC-4EE6-AFA3-F33486345F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44F4EF88-A459-4ABC-B4AA-8DBE9ADDFDCF}"/>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563B505B-0D97-4CF1-85E2-1D3A94D360F0}"/>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323233ED-E1CD-4C0D-BC12-A8FB1E34E205}"/>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grp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4CD82B67-2512-471C-BBFD-DCDF105BB517}"/>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DAA791D4-816C-48FD-A3F7-19BB9225BC67}"/>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grp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5708D27C-E7A8-4D78-823A-F60F27FF18AE}"/>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grp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90A26984-E66E-463B-B055-EC647C69128B}"/>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45752A4-2D32-4BBC-B9E8-6E044115193E}"/>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1A58D0DE-CFC3-4186-BE2B-B7AF680B92F7}"/>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grp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5AE7D013-E06D-4DFC-BD44-82A3303778D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5D296DEE-C6D0-4E88-9F1A-9490CCABCFD1}"/>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grp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F6B65614-3BB7-4E27-80EE-1E8A7B79AC67}"/>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1664FE4D-9A11-40B5-B91F-CBCEDCD03B8D}"/>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A669F6BA-6197-4FAE-9BDB-9B093362932B}"/>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grp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CECC3230-82B8-44FF-B249-49D20FBB2B5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1298D878-17F9-4270-9B66-23A042E7E7D3}"/>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AAA65FA2-DE4D-4171-8292-B3249D7A2B76}"/>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grp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B986F08D-C04A-4D6C-B93B-DADE9C01E015}"/>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8BAC1924-AF3A-404C-BAE2-49552B693F3D}"/>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grp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7D78B7F9-229A-4C0A-B890-59E09338F834}"/>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9FA7EB74-7ADF-4AEF-8BE0-C8411F8A6C4B}"/>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EB88DF6B-269C-4C78-8F4B-D67A6C0A3A1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F1D73E29-9DFB-4495-9A08-95F610D8C97C}"/>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A8254CFD-3755-4720-A279-F96243FA72B6}"/>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50166E85-BB90-4C56-A564-8C4D66F127E3}"/>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3A9B4EF3-50A8-40DA-9922-1E2E95FC8B9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grp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0BC7D4E1-E32A-4FB7-8E95-07C90D0F5F10}"/>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grp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EB427787-E672-4D0C-B569-91B5CEC75647}"/>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FACA7933-7EC4-4CFD-B564-7B1C8777EEF9}"/>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90F6B1F0-CE8F-4D35-9B4D-C7AB2A5815F6}"/>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grp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B295E9BB-BA59-4FEB-ABD7-5D3786DB63F8}"/>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grp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A70AE44F-8B54-4C7F-9DAD-6C83A3BF608D}"/>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grp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41BFFBA5-B901-4A73-9F9F-80C478E71C06}"/>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grp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13385F0E-263E-4249-93F5-77DEF03A465E}"/>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grp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BED8CF45-5470-416F-96A0-23CBB83CBA32}"/>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grp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5B4E7D8E-E422-49E7-B08A-848CBDB00C9D}"/>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grp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F9BF3A65-4B9E-4905-A138-649D737670FD}"/>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grp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FC53953-4904-4930-96A6-D45CFCDE87C3}"/>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grp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2F395E84-42EF-4FC8-8EF7-362549E8C626}"/>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grp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4AE347F6-AD8F-45B3-94FD-0748CB2775A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grp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A79C1CB6-797F-4A89-9FC5-ACEA1DF02509}"/>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0E7BA09F-E712-4026-987D-6E7806FB82EE}"/>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3A535AF4-7E8B-4C87-9F20-326E5CBD67F7}"/>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B8EB9703-20A8-49F2-9531-0F0793E82697}"/>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grp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62181469-9E68-4B9A-BD13-BE7BDD0F7C7D}"/>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A3DCAC3E-1153-4F9F-8CF1-BFA20B7A1080}"/>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grp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3ACB2B20-2B5A-4643-8F06-B6CB6A3C8905}"/>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9F5549A9-F109-4DAD-AD3A-45A4ED9B0AC0}"/>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grp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8116A47B-30D1-4C39-8871-C61906F52454}"/>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grp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A06D4FBF-1E1A-4864-A32D-B4FBA69802E6}"/>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grp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B41E650B-A2A7-4878-A03A-AE986EE2F600}"/>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grp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62F61B45-2FBD-4818-A1B6-CE1DE5CBE013}"/>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7D3D9B2D-4456-46F3-8ED4-AC3C8BC85926}"/>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72435DFF-A762-4495-A07D-750572ECEEB0}"/>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8960A708-4535-466D-99C1-7E160C39C60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grp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A3DC8101-F1FB-4213-9F31-29EF825DF013}"/>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46447620-2F42-429A-82F5-52BDE0B52C22}"/>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691AF23A-CB3A-4050-8AB8-51EC5D8E49E2}"/>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grp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F113FF14-3F6F-4449-A040-3DE9E5F9904B}"/>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grp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6EB66282-2B36-4BDA-A571-67D9C90E85F5}"/>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grp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35C38DA6-97DA-4EA9-8E55-660EFC74EB02}"/>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grpFill/>
            <a:ln w="9525" cap="flat">
              <a:noFill/>
              <a:prstDash val="solid"/>
              <a:miter/>
            </a:ln>
          </p:spPr>
          <p:txBody>
            <a:bodyPr rtlCol="0" anchor="ctr"/>
            <a:lstStyle/>
            <a:p>
              <a:endParaRPr lang="en-US"/>
            </a:p>
          </p:txBody>
        </p:sp>
      </p:grpSp>
      <p:grpSp>
        <p:nvGrpSpPr>
          <p:cNvPr id="1249" name="Group 1248">
            <a:extLst>
              <a:ext uri="{FF2B5EF4-FFF2-40B4-BE49-F238E27FC236}">
                <a16:creationId xmlns:a16="http://schemas.microsoft.com/office/drawing/2014/main" id="{524BFC86-E744-42C3-9E37-7C218121DD3D}"/>
              </a:ext>
            </a:extLst>
          </p:cNvPr>
          <p:cNvGrpSpPr/>
          <p:nvPr userDrawn="1"/>
        </p:nvGrpSpPr>
        <p:grpSpPr>
          <a:xfrm rot="18823380" flipH="1">
            <a:off x="1483313" y="4959425"/>
            <a:ext cx="442463" cy="326412"/>
            <a:chOff x="3625593" y="6426852"/>
            <a:chExt cx="335279" cy="247341"/>
          </a:xfrm>
          <a:solidFill>
            <a:schemeClr val="accent1"/>
          </a:solidFill>
        </p:grpSpPr>
        <p:sp>
          <p:nvSpPr>
            <p:cNvPr id="1250" name="Freeform: Shape 1249">
              <a:extLst>
                <a:ext uri="{FF2B5EF4-FFF2-40B4-BE49-F238E27FC236}">
                  <a16:creationId xmlns:a16="http://schemas.microsoft.com/office/drawing/2014/main" id="{50B2D1A6-0258-45B6-BA37-940F08286ADF}"/>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grp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19E8FF67-37E6-4BA4-927B-A8C5CC0D714E}"/>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grp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EB8859E3-B659-47B9-B6BB-687BA101293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grp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225FE87D-99D9-47A8-9F31-FECC272B98A8}"/>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grp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C277035B-35D7-40BE-828E-AE99DEC582C5}"/>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grp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E90F11E6-EB2A-4FE5-B1CA-732E122032F9}"/>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grp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EBEA6F8F-0E21-47E8-83E2-59046AA1D59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grp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69F9023C-1550-447A-8692-6DD1E7FC1581}"/>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grp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6ED873DA-1116-4CFD-BA8F-C9BDDD52D9A6}"/>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grp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6EB1E424-9E82-40D5-AB85-FA8A0311065E}"/>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grp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8373E303-F489-4B0E-BD31-DC6499072D15}"/>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grp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5782D679-884E-4D2F-A51A-5EEC042F7445}"/>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grp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C7668E2-4270-4625-A42F-30F11EBFBC89}"/>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grp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80DD050D-6B3F-452A-9316-6AF269552616}"/>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grp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50D86DBC-C8FE-45D2-8166-EB326F3A5F60}"/>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grp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9A435E42-1687-457E-9F0C-242A221022AA}"/>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grp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221B6251-BB28-4FE1-A0F5-90BE9A375808}"/>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grp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74482186-114E-4ABA-BFB7-B06A67A961F8}"/>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grp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44566ADB-8858-4061-92D1-9F40ABB3C1CB}"/>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grp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6E6F875-3394-4E84-A511-8CF2DDC2CB69}"/>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grp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37CAAAF8-7F56-40CF-AD75-EB0FF37ABE53}"/>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grp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15913191-73B1-4081-9F88-0975271F2B0A}"/>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grpFill/>
            <a:ln w="9525" cap="flat">
              <a:noFill/>
              <a:prstDash val="solid"/>
              <a:miter/>
            </a:ln>
          </p:spPr>
          <p:txBody>
            <a:bodyPr rtlCol="0" anchor="ctr"/>
            <a:lstStyle/>
            <a:p>
              <a:endParaRPr lang="en-US"/>
            </a:p>
          </p:txBody>
        </p:sp>
      </p:grpSp>
      <p:grpSp>
        <p:nvGrpSpPr>
          <p:cNvPr id="1272" name="Graphic 2712">
            <a:extLst>
              <a:ext uri="{FF2B5EF4-FFF2-40B4-BE49-F238E27FC236}">
                <a16:creationId xmlns:a16="http://schemas.microsoft.com/office/drawing/2014/main" id="{958736B1-4213-4B3F-A36A-4C5588759AC1}"/>
              </a:ext>
            </a:extLst>
          </p:cNvPr>
          <p:cNvGrpSpPr/>
          <p:nvPr userDrawn="1"/>
        </p:nvGrpSpPr>
        <p:grpSpPr>
          <a:xfrm>
            <a:off x="264083" y="6458165"/>
            <a:ext cx="1793928" cy="236043"/>
            <a:chOff x="8251658" y="4916654"/>
            <a:chExt cx="2895600" cy="381000"/>
          </a:xfrm>
          <a:solidFill>
            <a:schemeClr val="accent1"/>
          </a:solidFill>
        </p:grpSpPr>
        <p:sp>
          <p:nvSpPr>
            <p:cNvPr id="1273" name="Freeform: Shape 1272">
              <a:extLst>
                <a:ext uri="{FF2B5EF4-FFF2-40B4-BE49-F238E27FC236}">
                  <a16:creationId xmlns:a16="http://schemas.microsoft.com/office/drawing/2014/main" id="{EE897BF6-079E-42D9-80E1-32253B6839EA}"/>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grp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80F6C23B-0ED8-42D0-88B8-BFE1C5865C3B}"/>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grp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85150FB7-5A52-42BF-9706-578309142D7C}"/>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grp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75057F08-7998-4AB1-81B1-9A16B67B04FF}"/>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grp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4FE897D3-B35D-4001-B132-4CD981C07996}"/>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grp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FBCEF9B5-6459-4BD5-80F4-1CFFAEE63AF6}"/>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grp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E6A933CE-7AFE-4A8A-81BF-651840B8380B}"/>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grp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CE753EAF-3BD4-4CEA-871D-B57A1C38E821}"/>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grp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911B5FBE-7A22-4A10-BF1C-1D03DB6981FA}"/>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grp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C0D5252C-B427-4B18-932D-459788C23F35}"/>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grp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157021E0-C15E-4DAF-ABE2-3DA7F8136191}"/>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grp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1898E604-9C5E-4439-A20C-19B6C2EF13F5}"/>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grp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E16ACB4C-2CBB-4355-A8BE-75127C6024E5}"/>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grp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17FE6D7C-0EE1-4690-B1B4-11EF78B0C22F}"/>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grp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ECA6362E-5288-4F37-BC58-11B6833842C6}"/>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grp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DB20B340-F921-42E0-A629-C710F02A482A}"/>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grp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AFE7B9FC-1551-49FD-9BFC-31EF73ED1C8A}"/>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grp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65E92FBB-E324-4921-AA52-315D7DF724F9}"/>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grp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A8FD2D06-77B8-460D-9525-683C7A4FEA52}"/>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grp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A6CE6B35-9263-46B3-AEF0-E86DD470C302}"/>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grp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130E0C1-BEDE-4B5E-8778-79C72813AF6E}"/>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grp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CC25B81B-DDE4-4A13-9202-3A40C8B73B3E}"/>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grp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6E6D16FD-9C6C-4978-91F7-E662DDC1F43C}"/>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grp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A08E861-FC5C-45B5-A1B2-275DBA9CF86B}"/>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grp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29BCF32A-CA16-41CE-91AF-25DC75ABC06B}"/>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grp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4B40E019-2020-45AB-9E91-7C893FB50DAA}"/>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grp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AA166827-60F6-406E-86F8-ECD3D6D45712}"/>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grp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A7C5F4EA-C8CB-4C25-B0B5-A0D5B51FDCF7}"/>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grp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2C6D8D30-19A8-4354-B830-554CAE0B9BC3}"/>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grp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73031C95-B2B4-4316-948E-4595E9E274CD}"/>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grpFill/>
            <a:ln w="9525" cap="flat">
              <a:noFill/>
              <a:prstDash val="solid"/>
              <a:miter/>
            </a:ln>
          </p:spPr>
          <p:txBody>
            <a:bodyPr rtlCol="0" anchor="ctr"/>
            <a:lstStyle/>
            <a:p>
              <a:endParaRPr lang="en-US"/>
            </a:p>
          </p:txBody>
        </p:sp>
      </p:grpSp>
      <p:grpSp>
        <p:nvGrpSpPr>
          <p:cNvPr id="1303" name="Graphic 2714">
            <a:extLst>
              <a:ext uri="{FF2B5EF4-FFF2-40B4-BE49-F238E27FC236}">
                <a16:creationId xmlns:a16="http://schemas.microsoft.com/office/drawing/2014/main" id="{8ECC4B5B-0894-4B86-9BC9-FD848D9FF8B8}"/>
              </a:ext>
            </a:extLst>
          </p:cNvPr>
          <p:cNvGrpSpPr/>
          <p:nvPr userDrawn="1"/>
        </p:nvGrpSpPr>
        <p:grpSpPr>
          <a:xfrm rot="520099">
            <a:off x="1218351" y="5445213"/>
            <a:ext cx="616527" cy="807163"/>
            <a:chOff x="6096000" y="4249903"/>
            <a:chExt cx="1447800" cy="1895475"/>
          </a:xfrm>
          <a:solidFill>
            <a:schemeClr val="accent1"/>
          </a:solidFill>
        </p:grpSpPr>
        <p:sp>
          <p:nvSpPr>
            <p:cNvPr id="1304" name="Freeform: Shape 1303">
              <a:extLst>
                <a:ext uri="{FF2B5EF4-FFF2-40B4-BE49-F238E27FC236}">
                  <a16:creationId xmlns:a16="http://schemas.microsoft.com/office/drawing/2014/main" id="{BF2405A8-771F-41C3-9C02-CE4E04548F94}"/>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grp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704BD5C3-A0D9-400E-A294-9D9D9D5CE12E}"/>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grp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723D650A-4F3C-4F42-BBF1-FF8877EA164D}"/>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grp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F7AE3E30-1C53-4479-9816-74B70B96FAAA}"/>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grp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1F856008-CD41-4FBB-8102-EDA319C926C5}"/>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grp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44C7BD54-995E-4269-A772-769436F84D50}"/>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grp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CEB26C7F-D952-445C-8567-24CCB7B2CB97}"/>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grp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19242D3B-C8BD-4119-A655-8E220DB995F2}"/>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grp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2AB3EE5A-FD2C-4558-81D2-208B8F1CF03B}"/>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grp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B26B5E10-D848-463A-A332-CF3512B8A9D3}"/>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grp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7DCC130C-CC77-4418-BDE5-762ABC6BD76F}"/>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grp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0700676D-BA5E-4D64-B0DF-4DC7DE21D50D}"/>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grp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2CF27D29-B396-45B9-9243-1A37812D554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grp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1ED2F695-EA68-4C49-944F-261E76B0F1CD}"/>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grp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EC7DAF6D-4415-485E-B524-FF3FA863EE79}"/>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grp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B0B5D571-7435-4E82-B929-B94A3F002BBE}"/>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grpFill/>
            <a:ln w="9525" cap="flat">
              <a:noFill/>
              <a:prstDash val="solid"/>
              <a:miter/>
            </a:ln>
          </p:spPr>
          <p:txBody>
            <a:bodyPr rtlCol="0" anchor="ctr"/>
            <a:lstStyle/>
            <a:p>
              <a:endParaRPr lang="en-US"/>
            </a:p>
          </p:txBody>
        </p:sp>
        <p:sp>
          <p:nvSpPr>
            <p:cNvPr id="1320" name="Freeform: Shape 1319">
              <a:extLst>
                <a:ext uri="{FF2B5EF4-FFF2-40B4-BE49-F238E27FC236}">
                  <a16:creationId xmlns:a16="http://schemas.microsoft.com/office/drawing/2014/main" id="{B8F3D7E8-0838-4232-AF9B-8BFC4215B809}"/>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grpFill/>
            <a:ln w="9525" cap="flat">
              <a:noFill/>
              <a:prstDash val="solid"/>
              <a:miter/>
            </a:ln>
          </p:spPr>
          <p:txBody>
            <a:bodyPr rtlCol="0" anchor="ctr"/>
            <a:lstStyle/>
            <a:p>
              <a:endParaRPr lang="en-US"/>
            </a:p>
          </p:txBody>
        </p:sp>
        <p:sp>
          <p:nvSpPr>
            <p:cNvPr id="1321" name="Freeform: Shape 1320">
              <a:extLst>
                <a:ext uri="{FF2B5EF4-FFF2-40B4-BE49-F238E27FC236}">
                  <a16:creationId xmlns:a16="http://schemas.microsoft.com/office/drawing/2014/main" id="{0EE8662D-E42A-44A2-971F-684B8FC2D3EA}"/>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28351951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2466474" y="339509"/>
            <a:ext cx="9430252" cy="724247"/>
          </a:xfrm>
          <a:prstGeom prst="rect">
            <a:avLst/>
          </a:prstGeom>
        </p:spPr>
        <p:txBody>
          <a:bodyPr anchor="ctr"/>
          <a:lstStyle>
            <a:lvl1pPr marL="0" indent="0" algn="l">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9919EF6-B417-4451-B188-C2C0ABEF2C95}"/>
              </a:ext>
            </a:extLst>
          </p:cNvPr>
          <p:cNvSpPr/>
          <p:nvPr userDrawn="1"/>
        </p:nvSpPr>
        <p:spPr>
          <a:xfrm>
            <a:off x="0" y="0"/>
            <a:ext cx="232209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C657923-A0DE-46FE-BBC8-57B9510D394B}"/>
              </a:ext>
            </a:extLst>
          </p:cNvPr>
          <p:cNvSpPr txBox="1"/>
          <p:nvPr userDrawn="1"/>
        </p:nvSpPr>
        <p:spPr>
          <a:xfrm>
            <a:off x="188399" y="1103287"/>
            <a:ext cx="3517324" cy="461665"/>
          </a:xfrm>
          <a:prstGeom prst="rect">
            <a:avLst/>
          </a:prstGeom>
          <a:noFill/>
        </p:spPr>
        <p:txBody>
          <a:bodyPr wrap="square" rtlCol="0" anchor="ctr">
            <a:spAutoFit/>
          </a:bodyPr>
          <a:lstStyle/>
          <a:p>
            <a:r>
              <a:rPr lang="en-US" altLang="ko-KR" sz="2400" dirty="0">
                <a:solidFill>
                  <a:schemeClr val="accent2"/>
                </a:solidFill>
                <a:cs typeface="Arial" pitchFamily="34" charset="0"/>
              </a:rPr>
              <a:t>Education</a:t>
            </a:r>
            <a:endParaRPr lang="ko-KR" altLang="en-US" sz="2400" dirty="0">
              <a:solidFill>
                <a:schemeClr val="accent2"/>
              </a:solidFill>
              <a:cs typeface="Arial" pitchFamily="34" charset="0"/>
            </a:endParaRPr>
          </a:p>
        </p:txBody>
      </p:sp>
      <p:sp>
        <p:nvSpPr>
          <p:cNvPr id="7" name="TextBox 6">
            <a:extLst>
              <a:ext uri="{FF2B5EF4-FFF2-40B4-BE49-F238E27FC236}">
                <a16:creationId xmlns:a16="http://schemas.microsoft.com/office/drawing/2014/main" id="{0BDCF291-E914-47A1-9E07-2183A941A8E7}"/>
              </a:ext>
            </a:extLst>
          </p:cNvPr>
          <p:cNvSpPr txBox="1"/>
          <p:nvPr userDrawn="1"/>
        </p:nvSpPr>
        <p:spPr>
          <a:xfrm>
            <a:off x="188399" y="1454636"/>
            <a:ext cx="3517324" cy="461665"/>
          </a:xfrm>
          <a:prstGeom prst="rect">
            <a:avLst/>
          </a:prstGeom>
          <a:noFill/>
        </p:spPr>
        <p:txBody>
          <a:bodyPr wrap="square" rtlCol="0" anchor="ctr">
            <a:spAutoFit/>
          </a:bodyPr>
          <a:lstStyle/>
          <a:p>
            <a:r>
              <a:rPr lang="en-US" altLang="ko-KR" sz="2400" dirty="0">
                <a:solidFill>
                  <a:schemeClr val="accent2"/>
                </a:solidFill>
                <a:cs typeface="Arial" pitchFamily="34" charset="0"/>
              </a:rPr>
              <a:t>Plan</a:t>
            </a:r>
            <a:endParaRPr lang="ko-KR" altLang="en-US" sz="2400" dirty="0">
              <a:solidFill>
                <a:schemeClr val="accent2"/>
              </a:solidFill>
              <a:cs typeface="Arial" pitchFamily="34" charset="0"/>
            </a:endParaRPr>
          </a:p>
        </p:txBody>
      </p:sp>
      <p:grpSp>
        <p:nvGrpSpPr>
          <p:cNvPr id="8" name="Group 7">
            <a:extLst>
              <a:ext uri="{FF2B5EF4-FFF2-40B4-BE49-F238E27FC236}">
                <a16:creationId xmlns:a16="http://schemas.microsoft.com/office/drawing/2014/main" id="{0E077479-776C-4BDA-9446-1C8D13201629}"/>
              </a:ext>
            </a:extLst>
          </p:cNvPr>
          <p:cNvGrpSpPr/>
          <p:nvPr userDrawn="1"/>
        </p:nvGrpSpPr>
        <p:grpSpPr>
          <a:xfrm>
            <a:off x="295274" y="447797"/>
            <a:ext cx="1618143" cy="491518"/>
            <a:chOff x="6442698" y="4204191"/>
            <a:chExt cx="3262908" cy="991122"/>
          </a:xfrm>
          <a:solidFill>
            <a:schemeClr val="accent2"/>
          </a:solidFill>
        </p:grpSpPr>
        <p:sp>
          <p:nvSpPr>
            <p:cNvPr id="9" name="Freeform: Shape 8">
              <a:extLst>
                <a:ext uri="{FF2B5EF4-FFF2-40B4-BE49-F238E27FC236}">
                  <a16:creationId xmlns:a16="http://schemas.microsoft.com/office/drawing/2014/main" id="{CACF40F7-03F9-442E-96A1-09783D760CBF}"/>
                </a:ext>
              </a:extLst>
            </p:cNvPr>
            <p:cNvSpPr/>
            <p:nvPr/>
          </p:nvSpPr>
          <p:spPr>
            <a:xfrm flipH="1">
              <a:off x="6442698" y="4300261"/>
              <a:ext cx="727472" cy="887611"/>
            </a:xfrm>
            <a:custGeom>
              <a:avLst/>
              <a:gdLst>
                <a:gd name="connsiteX0" fmla="*/ 357783 w 727472"/>
                <a:gd name="connsiteY0" fmla="*/ 0 h 887611"/>
                <a:gd name="connsiteX1" fmla="*/ 158651 w 727472"/>
                <a:gd name="connsiteY1" fmla="*/ 29171 h 887611"/>
                <a:gd name="connsiteX2" fmla="*/ 46732 w 727472"/>
                <a:gd name="connsiteY2" fmla="*/ 118765 h 887611"/>
                <a:gd name="connsiteX3" fmla="*/ 5953 w 727472"/>
                <a:gd name="connsiteY3" fmla="*/ 254199 h 887611"/>
                <a:gd name="connsiteX4" fmla="*/ 52685 w 727472"/>
                <a:gd name="connsiteY4" fmla="*/ 406599 h 887611"/>
                <a:gd name="connsiteX5" fmla="*/ 222647 w 727472"/>
                <a:gd name="connsiteY5" fmla="*/ 566142 h 887611"/>
                <a:gd name="connsiteX6" fmla="*/ 320576 w 727472"/>
                <a:gd name="connsiteY6" fmla="*/ 636985 h 887611"/>
                <a:gd name="connsiteX7" fmla="*/ 378619 w 727472"/>
                <a:gd name="connsiteY7" fmla="*/ 689967 h 887611"/>
                <a:gd name="connsiteX8" fmla="*/ 0 w 727472"/>
                <a:gd name="connsiteY8" fmla="*/ 689967 h 887611"/>
                <a:gd name="connsiteX9" fmla="*/ 0 w 727472"/>
                <a:gd name="connsiteY9" fmla="*/ 887611 h 887611"/>
                <a:gd name="connsiteX10" fmla="*/ 727472 w 727472"/>
                <a:gd name="connsiteY10" fmla="*/ 887611 h 887611"/>
                <a:gd name="connsiteX11" fmla="*/ 651569 w 727472"/>
                <a:gd name="connsiteY11" fmla="*/ 684907 h 887611"/>
                <a:gd name="connsiteX12" fmla="*/ 413742 w 727472"/>
                <a:gd name="connsiteY12" fmla="*/ 460772 h 887611"/>
                <a:gd name="connsiteX13" fmla="*/ 277416 w 727472"/>
                <a:gd name="connsiteY13" fmla="*/ 340519 h 887611"/>
                <a:gd name="connsiteX14" fmla="*/ 247650 w 727472"/>
                <a:gd name="connsiteY14" fmla="*/ 262533 h 887611"/>
                <a:gd name="connsiteX15" fmla="*/ 277118 w 727472"/>
                <a:gd name="connsiteY15" fmla="*/ 194370 h 887611"/>
                <a:gd name="connsiteX16" fmla="*/ 351234 w 727472"/>
                <a:gd name="connsiteY16" fmla="*/ 166092 h 887611"/>
                <a:gd name="connsiteX17" fmla="*/ 427137 w 727472"/>
                <a:gd name="connsiteY17" fmla="*/ 195263 h 887611"/>
                <a:gd name="connsiteX18" fmla="*/ 466725 w 727472"/>
                <a:gd name="connsiteY18" fmla="*/ 298252 h 887611"/>
                <a:gd name="connsiteX19" fmla="*/ 709612 w 727472"/>
                <a:gd name="connsiteY19" fmla="*/ 278607 h 887611"/>
                <a:gd name="connsiteX20" fmla="*/ 657225 w 727472"/>
                <a:gd name="connsiteY20" fmla="*/ 118765 h 887611"/>
                <a:gd name="connsiteX21" fmla="*/ 549771 w 727472"/>
                <a:gd name="connsiteY21" fmla="*/ 30659 h 887611"/>
                <a:gd name="connsiteX22" fmla="*/ 357783 w 727472"/>
                <a:gd name="connsiteY22" fmla="*/ 0 h 887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27472" h="887611">
                  <a:moveTo>
                    <a:pt x="357783" y="0"/>
                  </a:moveTo>
                  <a:cubicBezTo>
                    <a:pt x="272455" y="0"/>
                    <a:pt x="206077" y="9724"/>
                    <a:pt x="158651" y="29171"/>
                  </a:cubicBezTo>
                  <a:cubicBezTo>
                    <a:pt x="111224" y="48617"/>
                    <a:pt x="73918" y="78482"/>
                    <a:pt x="46732" y="118765"/>
                  </a:cubicBezTo>
                  <a:cubicBezTo>
                    <a:pt x="19546" y="159048"/>
                    <a:pt x="5953" y="204192"/>
                    <a:pt x="5953" y="254199"/>
                  </a:cubicBezTo>
                  <a:cubicBezTo>
                    <a:pt x="5953" y="307380"/>
                    <a:pt x="21530" y="358180"/>
                    <a:pt x="52685" y="406599"/>
                  </a:cubicBezTo>
                  <a:cubicBezTo>
                    <a:pt x="83840" y="455017"/>
                    <a:pt x="140494" y="508199"/>
                    <a:pt x="222647" y="566142"/>
                  </a:cubicBezTo>
                  <a:cubicBezTo>
                    <a:pt x="271463" y="599877"/>
                    <a:pt x="304105" y="623491"/>
                    <a:pt x="320576" y="636985"/>
                  </a:cubicBezTo>
                  <a:cubicBezTo>
                    <a:pt x="337046" y="650478"/>
                    <a:pt x="356394" y="668139"/>
                    <a:pt x="378619" y="689967"/>
                  </a:cubicBezTo>
                  <a:lnTo>
                    <a:pt x="0" y="689967"/>
                  </a:lnTo>
                  <a:lnTo>
                    <a:pt x="0" y="887611"/>
                  </a:lnTo>
                  <a:lnTo>
                    <a:pt x="727472" y="887611"/>
                  </a:lnTo>
                  <a:cubicBezTo>
                    <a:pt x="719137" y="815777"/>
                    <a:pt x="693837" y="748209"/>
                    <a:pt x="651569" y="684907"/>
                  </a:cubicBezTo>
                  <a:cubicBezTo>
                    <a:pt x="609302" y="621606"/>
                    <a:pt x="530027" y="546894"/>
                    <a:pt x="413742" y="460772"/>
                  </a:cubicBezTo>
                  <a:cubicBezTo>
                    <a:pt x="342702" y="407988"/>
                    <a:pt x="297259" y="367903"/>
                    <a:pt x="277416" y="340519"/>
                  </a:cubicBezTo>
                  <a:cubicBezTo>
                    <a:pt x="257572" y="313135"/>
                    <a:pt x="247650" y="287139"/>
                    <a:pt x="247650" y="262533"/>
                  </a:cubicBezTo>
                  <a:cubicBezTo>
                    <a:pt x="247650" y="235943"/>
                    <a:pt x="257473" y="213221"/>
                    <a:pt x="277118" y="194370"/>
                  </a:cubicBezTo>
                  <a:cubicBezTo>
                    <a:pt x="296763" y="175518"/>
                    <a:pt x="321469" y="166092"/>
                    <a:pt x="351234" y="166092"/>
                  </a:cubicBezTo>
                  <a:cubicBezTo>
                    <a:pt x="382191" y="166092"/>
                    <a:pt x="407491" y="175816"/>
                    <a:pt x="427137" y="195263"/>
                  </a:cubicBezTo>
                  <a:cubicBezTo>
                    <a:pt x="446782" y="214710"/>
                    <a:pt x="459978" y="249039"/>
                    <a:pt x="466725" y="298252"/>
                  </a:cubicBezTo>
                  <a:lnTo>
                    <a:pt x="709612" y="278607"/>
                  </a:lnTo>
                  <a:cubicBezTo>
                    <a:pt x="700087" y="210344"/>
                    <a:pt x="682625" y="157064"/>
                    <a:pt x="657225" y="118765"/>
                  </a:cubicBezTo>
                  <a:cubicBezTo>
                    <a:pt x="631825" y="80467"/>
                    <a:pt x="596007" y="51098"/>
                    <a:pt x="549771" y="30659"/>
                  </a:cubicBezTo>
                  <a:cubicBezTo>
                    <a:pt x="503535" y="10220"/>
                    <a:pt x="439539" y="0"/>
                    <a:pt x="35778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25D7DF5-B5ED-4309-B17A-129416EB76CC}"/>
                </a:ext>
              </a:extLst>
            </p:cNvPr>
            <p:cNvSpPr/>
            <p:nvPr/>
          </p:nvSpPr>
          <p:spPr>
            <a:xfrm flipH="1">
              <a:off x="8343530" y="4300261"/>
              <a:ext cx="500063" cy="887611"/>
            </a:xfrm>
            <a:custGeom>
              <a:avLst/>
              <a:gdLst>
                <a:gd name="connsiteX0" fmla="*/ 200620 w 500063"/>
                <a:gd name="connsiteY0" fmla="*/ 0 h 887611"/>
                <a:gd name="connsiteX1" fmla="*/ 0 w 500063"/>
                <a:gd name="connsiteY1" fmla="*/ 0 h 887611"/>
                <a:gd name="connsiteX2" fmla="*/ 0 w 500063"/>
                <a:gd name="connsiteY2" fmla="*/ 887611 h 887611"/>
                <a:gd name="connsiteX3" fmla="*/ 245269 w 500063"/>
                <a:gd name="connsiteY3" fmla="*/ 887611 h 887611"/>
                <a:gd name="connsiteX4" fmla="*/ 245269 w 500063"/>
                <a:gd name="connsiteY4" fmla="*/ 305991 h 887611"/>
                <a:gd name="connsiteX5" fmla="*/ 360462 w 500063"/>
                <a:gd name="connsiteY5" fmla="*/ 379214 h 887611"/>
                <a:gd name="connsiteX6" fmla="*/ 500063 w 500063"/>
                <a:gd name="connsiteY6" fmla="*/ 432793 h 887611"/>
                <a:gd name="connsiteX7" fmla="*/ 500063 w 500063"/>
                <a:gd name="connsiteY7" fmla="*/ 233958 h 887611"/>
                <a:gd name="connsiteX8" fmla="*/ 307777 w 500063"/>
                <a:gd name="connsiteY8" fmla="*/ 138113 h 887611"/>
                <a:gd name="connsiteX9" fmla="*/ 200620 w 500063"/>
                <a:gd name="connsiteY9" fmla="*/ 0 h 887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0063" h="887611">
                  <a:moveTo>
                    <a:pt x="200620" y="0"/>
                  </a:moveTo>
                  <a:lnTo>
                    <a:pt x="0" y="0"/>
                  </a:lnTo>
                  <a:lnTo>
                    <a:pt x="0" y="887611"/>
                  </a:lnTo>
                  <a:lnTo>
                    <a:pt x="245269" y="887611"/>
                  </a:lnTo>
                  <a:lnTo>
                    <a:pt x="245269" y="305991"/>
                  </a:lnTo>
                  <a:cubicBezTo>
                    <a:pt x="284956" y="336153"/>
                    <a:pt x="323354" y="360561"/>
                    <a:pt x="360462" y="379214"/>
                  </a:cubicBezTo>
                  <a:cubicBezTo>
                    <a:pt x="397570" y="397867"/>
                    <a:pt x="444103" y="415727"/>
                    <a:pt x="500063" y="432793"/>
                  </a:cubicBezTo>
                  <a:lnTo>
                    <a:pt x="500063" y="233958"/>
                  </a:lnTo>
                  <a:cubicBezTo>
                    <a:pt x="417513" y="207368"/>
                    <a:pt x="353417" y="175419"/>
                    <a:pt x="307777" y="138113"/>
                  </a:cubicBezTo>
                  <a:cubicBezTo>
                    <a:pt x="262136" y="100807"/>
                    <a:pt x="226417" y="54769"/>
                    <a:pt x="20062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AED3EFC9-254B-40BD-AE3C-9F2E4114B469}"/>
                </a:ext>
              </a:extLst>
            </p:cNvPr>
            <p:cNvSpPr/>
            <p:nvPr/>
          </p:nvSpPr>
          <p:spPr>
            <a:xfrm flipH="1">
              <a:off x="8986468" y="4292819"/>
              <a:ext cx="719138" cy="902494"/>
            </a:xfrm>
            <a:custGeom>
              <a:avLst/>
              <a:gdLst>
                <a:gd name="connsiteX0" fmla="*/ 383977 w 719138"/>
                <a:gd name="connsiteY0" fmla="*/ 0 h 902494"/>
                <a:gd name="connsiteX1" fmla="*/ 173831 w 719138"/>
                <a:gd name="connsiteY1" fmla="*/ 44946 h 902494"/>
                <a:gd name="connsiteX2" fmla="*/ 47327 w 719138"/>
                <a:gd name="connsiteY2" fmla="*/ 187821 h 902494"/>
                <a:gd name="connsiteX3" fmla="*/ 0 w 719138"/>
                <a:gd name="connsiteY3" fmla="*/ 446485 h 902494"/>
                <a:gd name="connsiteX4" fmla="*/ 99417 w 719138"/>
                <a:gd name="connsiteY4" fmla="*/ 792659 h 902494"/>
                <a:gd name="connsiteX5" fmla="*/ 375047 w 719138"/>
                <a:gd name="connsiteY5" fmla="*/ 902494 h 902494"/>
                <a:gd name="connsiteX6" fmla="*/ 539353 w 719138"/>
                <a:gd name="connsiteY6" fmla="*/ 878384 h 902494"/>
                <a:gd name="connsiteX7" fmla="*/ 639366 w 719138"/>
                <a:gd name="connsiteY7" fmla="*/ 807839 h 902494"/>
                <a:gd name="connsiteX8" fmla="*/ 700683 w 719138"/>
                <a:gd name="connsiteY8" fmla="*/ 691753 h 902494"/>
                <a:gd name="connsiteX9" fmla="*/ 459581 w 719138"/>
                <a:gd name="connsiteY9" fmla="*/ 661392 h 902494"/>
                <a:gd name="connsiteX10" fmla="*/ 427435 w 719138"/>
                <a:gd name="connsiteY10" fmla="*/ 732830 h 902494"/>
                <a:gd name="connsiteX11" fmla="*/ 372071 w 719138"/>
                <a:gd name="connsiteY11" fmla="*/ 753666 h 902494"/>
                <a:gd name="connsiteX12" fmla="*/ 280988 w 719138"/>
                <a:gd name="connsiteY12" fmla="*/ 694730 h 902494"/>
                <a:gd name="connsiteX13" fmla="*/ 245269 w 719138"/>
                <a:gd name="connsiteY13" fmla="*/ 510778 h 902494"/>
                <a:gd name="connsiteX14" fmla="*/ 334566 w 719138"/>
                <a:gd name="connsiteY14" fmla="*/ 576263 h 902494"/>
                <a:gd name="connsiteX15" fmla="*/ 440531 w 719138"/>
                <a:gd name="connsiteY15" fmla="*/ 597099 h 902494"/>
                <a:gd name="connsiteX16" fmla="*/ 638473 w 719138"/>
                <a:gd name="connsiteY16" fmla="*/ 513755 h 902494"/>
                <a:gd name="connsiteX17" fmla="*/ 719138 w 719138"/>
                <a:gd name="connsiteY17" fmla="*/ 303014 h 902494"/>
                <a:gd name="connsiteX18" fmla="*/ 678061 w 719138"/>
                <a:gd name="connsiteY18" fmla="*/ 144661 h 902494"/>
                <a:gd name="connsiteX19" fmla="*/ 564952 w 719138"/>
                <a:gd name="connsiteY19" fmla="*/ 36612 h 902494"/>
                <a:gd name="connsiteX20" fmla="*/ 383977 w 719138"/>
                <a:gd name="connsiteY20" fmla="*/ 0 h 902494"/>
                <a:gd name="connsiteX21" fmla="*/ 376833 w 719138"/>
                <a:gd name="connsiteY21" fmla="*/ 151210 h 902494"/>
                <a:gd name="connsiteX22" fmla="*/ 456903 w 719138"/>
                <a:gd name="connsiteY22" fmla="*/ 187524 h 902494"/>
                <a:gd name="connsiteX23" fmla="*/ 488752 w 719138"/>
                <a:gd name="connsiteY23" fmla="*/ 296466 h 902494"/>
                <a:gd name="connsiteX24" fmla="*/ 455712 w 719138"/>
                <a:gd name="connsiteY24" fmla="*/ 408385 h 902494"/>
                <a:gd name="connsiteX25" fmla="*/ 373261 w 719138"/>
                <a:gd name="connsiteY25" fmla="*/ 447080 h 902494"/>
                <a:gd name="connsiteX26" fmla="*/ 288131 w 719138"/>
                <a:gd name="connsiteY26" fmla="*/ 409575 h 902494"/>
                <a:gd name="connsiteX27" fmla="*/ 254199 w 719138"/>
                <a:gd name="connsiteY27" fmla="*/ 302419 h 902494"/>
                <a:gd name="connsiteX28" fmla="*/ 289917 w 719138"/>
                <a:gd name="connsiteY28" fmla="*/ 191393 h 902494"/>
                <a:gd name="connsiteX29" fmla="*/ 376833 w 719138"/>
                <a:gd name="connsiteY29" fmla="*/ 151210 h 90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19138" h="902494">
                  <a:moveTo>
                    <a:pt x="383977" y="0"/>
                  </a:moveTo>
                  <a:cubicBezTo>
                    <a:pt x="296665" y="0"/>
                    <a:pt x="226616" y="14982"/>
                    <a:pt x="173831" y="44946"/>
                  </a:cubicBezTo>
                  <a:cubicBezTo>
                    <a:pt x="121047" y="74910"/>
                    <a:pt x="78879" y="122535"/>
                    <a:pt x="47327" y="187821"/>
                  </a:cubicBezTo>
                  <a:cubicBezTo>
                    <a:pt x="15776" y="253107"/>
                    <a:pt x="0" y="339328"/>
                    <a:pt x="0" y="446485"/>
                  </a:cubicBezTo>
                  <a:cubicBezTo>
                    <a:pt x="0" y="604044"/>
                    <a:pt x="33139" y="719435"/>
                    <a:pt x="99417" y="792659"/>
                  </a:cubicBezTo>
                  <a:cubicBezTo>
                    <a:pt x="165696" y="865882"/>
                    <a:pt x="257572" y="902494"/>
                    <a:pt x="375047" y="902494"/>
                  </a:cubicBezTo>
                  <a:cubicBezTo>
                    <a:pt x="444500" y="902494"/>
                    <a:pt x="499269" y="894457"/>
                    <a:pt x="539353" y="878384"/>
                  </a:cubicBezTo>
                  <a:cubicBezTo>
                    <a:pt x="579438" y="862310"/>
                    <a:pt x="612775" y="838796"/>
                    <a:pt x="639366" y="807839"/>
                  </a:cubicBezTo>
                  <a:cubicBezTo>
                    <a:pt x="665957" y="776883"/>
                    <a:pt x="686395" y="738188"/>
                    <a:pt x="700683" y="691753"/>
                  </a:cubicBezTo>
                  <a:lnTo>
                    <a:pt x="459581" y="661392"/>
                  </a:lnTo>
                  <a:cubicBezTo>
                    <a:pt x="453231" y="695127"/>
                    <a:pt x="442516" y="718939"/>
                    <a:pt x="427435" y="732830"/>
                  </a:cubicBezTo>
                  <a:cubicBezTo>
                    <a:pt x="412353" y="746721"/>
                    <a:pt x="393899" y="753666"/>
                    <a:pt x="372071" y="753666"/>
                  </a:cubicBezTo>
                  <a:cubicBezTo>
                    <a:pt x="333177" y="753666"/>
                    <a:pt x="302816" y="734021"/>
                    <a:pt x="280988" y="694730"/>
                  </a:cubicBezTo>
                  <a:cubicBezTo>
                    <a:pt x="265113" y="665758"/>
                    <a:pt x="253207" y="604441"/>
                    <a:pt x="245269" y="510778"/>
                  </a:cubicBezTo>
                  <a:cubicBezTo>
                    <a:pt x="274241" y="540544"/>
                    <a:pt x="304007" y="562372"/>
                    <a:pt x="334566" y="576263"/>
                  </a:cubicBezTo>
                  <a:cubicBezTo>
                    <a:pt x="365125" y="590153"/>
                    <a:pt x="400447" y="597099"/>
                    <a:pt x="440531" y="597099"/>
                  </a:cubicBezTo>
                  <a:cubicBezTo>
                    <a:pt x="518716" y="597099"/>
                    <a:pt x="584696" y="569317"/>
                    <a:pt x="638473" y="513755"/>
                  </a:cubicBezTo>
                  <a:cubicBezTo>
                    <a:pt x="692249" y="458192"/>
                    <a:pt x="719138" y="387946"/>
                    <a:pt x="719138" y="303014"/>
                  </a:cubicBezTo>
                  <a:cubicBezTo>
                    <a:pt x="719138" y="245071"/>
                    <a:pt x="705445" y="192286"/>
                    <a:pt x="678061" y="144661"/>
                  </a:cubicBezTo>
                  <a:cubicBezTo>
                    <a:pt x="650677" y="97036"/>
                    <a:pt x="612973" y="61020"/>
                    <a:pt x="564952" y="36612"/>
                  </a:cubicBezTo>
                  <a:cubicBezTo>
                    <a:pt x="516930" y="12204"/>
                    <a:pt x="456605" y="0"/>
                    <a:pt x="383977" y="0"/>
                  </a:cubicBezTo>
                  <a:close/>
                  <a:moveTo>
                    <a:pt x="376833" y="151210"/>
                  </a:moveTo>
                  <a:cubicBezTo>
                    <a:pt x="408980" y="151210"/>
                    <a:pt x="435670" y="163314"/>
                    <a:pt x="456903" y="187524"/>
                  </a:cubicBezTo>
                  <a:cubicBezTo>
                    <a:pt x="478135" y="211733"/>
                    <a:pt x="488752" y="248047"/>
                    <a:pt x="488752" y="296466"/>
                  </a:cubicBezTo>
                  <a:cubicBezTo>
                    <a:pt x="488752" y="345282"/>
                    <a:pt x="477739" y="382588"/>
                    <a:pt x="455712" y="408385"/>
                  </a:cubicBezTo>
                  <a:cubicBezTo>
                    <a:pt x="433685" y="434182"/>
                    <a:pt x="406202" y="447080"/>
                    <a:pt x="373261" y="447080"/>
                  </a:cubicBezTo>
                  <a:cubicBezTo>
                    <a:pt x="339130" y="447080"/>
                    <a:pt x="310753" y="434578"/>
                    <a:pt x="288131" y="409575"/>
                  </a:cubicBezTo>
                  <a:cubicBezTo>
                    <a:pt x="265510" y="384572"/>
                    <a:pt x="254199" y="348853"/>
                    <a:pt x="254199" y="302419"/>
                  </a:cubicBezTo>
                  <a:cubicBezTo>
                    <a:pt x="254199" y="255191"/>
                    <a:pt x="266105" y="218182"/>
                    <a:pt x="289917" y="191393"/>
                  </a:cubicBezTo>
                  <a:cubicBezTo>
                    <a:pt x="313730" y="164604"/>
                    <a:pt x="342702" y="151210"/>
                    <a:pt x="376833" y="15121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BAB1CBB6-D864-4898-B363-62C6123FA3CE}"/>
                </a:ext>
              </a:extLst>
            </p:cNvPr>
            <p:cNvGrpSpPr/>
            <p:nvPr/>
          </p:nvGrpSpPr>
          <p:grpSpPr>
            <a:xfrm>
              <a:off x="7313044" y="4204191"/>
              <a:ext cx="849881" cy="991121"/>
              <a:chOff x="6955856" y="5224590"/>
              <a:chExt cx="887612" cy="1035122"/>
            </a:xfrm>
            <a:grpFill/>
          </p:grpSpPr>
          <p:sp>
            <p:nvSpPr>
              <p:cNvPr id="13" name="Freeform: Shape 12">
                <a:extLst>
                  <a:ext uri="{FF2B5EF4-FFF2-40B4-BE49-F238E27FC236}">
                    <a16:creationId xmlns:a16="http://schemas.microsoft.com/office/drawing/2014/main" id="{6FCED441-357D-49C5-B60D-DA29D1861C36}"/>
                  </a:ext>
                </a:extLst>
              </p:cNvPr>
              <p:cNvSpPr/>
              <p:nvPr/>
            </p:nvSpPr>
            <p:spPr>
              <a:xfrm>
                <a:off x="6955856" y="5397559"/>
                <a:ext cx="887612" cy="862153"/>
              </a:xfrm>
              <a:custGeom>
                <a:avLst/>
                <a:gdLst>
                  <a:gd name="connsiteX0" fmla="*/ 301395 w 887612"/>
                  <a:gd name="connsiteY0" fmla="*/ 0 h 862153"/>
                  <a:gd name="connsiteX1" fmla="*/ 301395 w 887612"/>
                  <a:gd name="connsiteY1" fmla="*/ 239153 h 862153"/>
                  <a:gd name="connsiteX2" fmla="*/ 279424 w 887612"/>
                  <a:gd name="connsiteY2" fmla="*/ 253966 h 862153"/>
                  <a:gd name="connsiteX3" fmla="*/ 211335 w 887612"/>
                  <a:gd name="connsiteY3" fmla="*/ 418346 h 862153"/>
                  <a:gd name="connsiteX4" fmla="*/ 443805 w 887612"/>
                  <a:gd name="connsiteY4" fmla="*/ 650815 h 862153"/>
                  <a:gd name="connsiteX5" fmla="*/ 676275 w 887612"/>
                  <a:gd name="connsiteY5" fmla="*/ 418346 h 862153"/>
                  <a:gd name="connsiteX6" fmla="*/ 608187 w 887612"/>
                  <a:gd name="connsiteY6" fmla="*/ 253966 h 862153"/>
                  <a:gd name="connsiteX7" fmla="*/ 586218 w 887612"/>
                  <a:gd name="connsiteY7" fmla="*/ 239155 h 862153"/>
                  <a:gd name="connsiteX8" fmla="*/ 586218 w 887612"/>
                  <a:gd name="connsiteY8" fmla="*/ 1 h 862153"/>
                  <a:gd name="connsiteX9" fmla="*/ 616555 w 887612"/>
                  <a:gd name="connsiteY9" fmla="*/ 9418 h 862153"/>
                  <a:gd name="connsiteX10" fmla="*/ 887612 w 887612"/>
                  <a:gd name="connsiteY10" fmla="*/ 418347 h 862153"/>
                  <a:gd name="connsiteX11" fmla="*/ 443806 w 887612"/>
                  <a:gd name="connsiteY11" fmla="*/ 862153 h 862153"/>
                  <a:gd name="connsiteX12" fmla="*/ 0 w 887612"/>
                  <a:gd name="connsiteY12" fmla="*/ 418347 h 862153"/>
                  <a:gd name="connsiteX13" fmla="*/ 271057 w 887612"/>
                  <a:gd name="connsiteY13" fmla="*/ 9418 h 86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87612" h="862153">
                    <a:moveTo>
                      <a:pt x="301395" y="0"/>
                    </a:moveTo>
                    <a:lnTo>
                      <a:pt x="301395" y="239153"/>
                    </a:lnTo>
                    <a:lnTo>
                      <a:pt x="279424" y="253966"/>
                    </a:lnTo>
                    <a:cubicBezTo>
                      <a:pt x="237355" y="296035"/>
                      <a:pt x="211335" y="354152"/>
                      <a:pt x="211335" y="418346"/>
                    </a:cubicBezTo>
                    <a:cubicBezTo>
                      <a:pt x="211335" y="546735"/>
                      <a:pt x="315415" y="650815"/>
                      <a:pt x="443805" y="650815"/>
                    </a:cubicBezTo>
                    <a:cubicBezTo>
                      <a:pt x="572195" y="650815"/>
                      <a:pt x="676275" y="546735"/>
                      <a:pt x="676275" y="418346"/>
                    </a:cubicBezTo>
                    <a:cubicBezTo>
                      <a:pt x="676275" y="354152"/>
                      <a:pt x="650255" y="296035"/>
                      <a:pt x="608187" y="253966"/>
                    </a:cubicBezTo>
                    <a:lnTo>
                      <a:pt x="586218" y="239155"/>
                    </a:lnTo>
                    <a:lnTo>
                      <a:pt x="586218" y="1"/>
                    </a:lnTo>
                    <a:lnTo>
                      <a:pt x="616555" y="9418"/>
                    </a:lnTo>
                    <a:cubicBezTo>
                      <a:pt x="775844" y="76791"/>
                      <a:pt x="887612" y="234517"/>
                      <a:pt x="887612" y="418347"/>
                    </a:cubicBezTo>
                    <a:cubicBezTo>
                      <a:pt x="887612" y="663454"/>
                      <a:pt x="688913" y="862153"/>
                      <a:pt x="443806" y="862153"/>
                    </a:cubicBezTo>
                    <a:cubicBezTo>
                      <a:pt x="198699" y="862153"/>
                      <a:pt x="0" y="663454"/>
                      <a:pt x="0" y="418347"/>
                    </a:cubicBezTo>
                    <a:cubicBezTo>
                      <a:pt x="0" y="234517"/>
                      <a:pt x="111768" y="76791"/>
                      <a:pt x="271057" y="941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8A9525C2-2CA6-4EE4-89D0-693160F22F7D}"/>
                  </a:ext>
                </a:extLst>
              </p:cNvPr>
              <p:cNvSpPr/>
              <p:nvPr/>
            </p:nvSpPr>
            <p:spPr>
              <a:xfrm>
                <a:off x="7297484" y="5224590"/>
                <a:ext cx="204355" cy="563761"/>
              </a:xfrm>
              <a:prstGeom prst="roundRect">
                <a:avLst>
                  <a:gd name="adj" fmla="val 24830"/>
                </a:avLst>
              </a:prstGeom>
              <a:grp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8" name="Group 17">
            <a:extLst>
              <a:ext uri="{FF2B5EF4-FFF2-40B4-BE49-F238E27FC236}">
                <a16:creationId xmlns:a16="http://schemas.microsoft.com/office/drawing/2014/main" id="{AA72BFE4-32DA-4C77-9D77-7FD57461F31E}"/>
              </a:ext>
            </a:extLst>
          </p:cNvPr>
          <p:cNvGrpSpPr/>
          <p:nvPr userDrawn="1"/>
        </p:nvGrpSpPr>
        <p:grpSpPr>
          <a:xfrm>
            <a:off x="295274" y="4812589"/>
            <a:ext cx="1036850" cy="1435084"/>
            <a:chOff x="972424" y="4140745"/>
            <a:chExt cx="1826508" cy="2528035"/>
          </a:xfrm>
          <a:solidFill>
            <a:schemeClr val="accent2"/>
          </a:solidFill>
        </p:grpSpPr>
        <p:cxnSp>
          <p:nvCxnSpPr>
            <p:cNvPr id="15" name="Straight Connector 14">
              <a:extLst>
                <a:ext uri="{FF2B5EF4-FFF2-40B4-BE49-F238E27FC236}">
                  <a16:creationId xmlns:a16="http://schemas.microsoft.com/office/drawing/2014/main" id="{373E830E-091A-49FE-88FC-63F1752F37F2}"/>
                </a:ext>
              </a:extLst>
            </p:cNvPr>
            <p:cNvCxnSpPr>
              <a:cxnSpLocks/>
            </p:cNvCxnSpPr>
            <p:nvPr userDrawn="1"/>
          </p:nvCxnSpPr>
          <p:spPr>
            <a:xfrm flipH="1">
              <a:off x="1797103" y="4140745"/>
              <a:ext cx="1001829" cy="2528035"/>
            </a:xfrm>
            <a:prstGeom prst="line">
              <a:avLst/>
            </a:prstGeom>
            <a:grpFill/>
            <a:ln w="76200" cap="rnd">
              <a:solidFill>
                <a:schemeClr val="accent2">
                  <a:lumMod val="90000"/>
                  <a:lumOff val="1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EE876D7-5B72-4ADF-88F9-0C63AEB70165}"/>
                </a:ext>
              </a:extLst>
            </p:cNvPr>
            <p:cNvCxnSpPr>
              <a:cxnSpLocks/>
            </p:cNvCxnSpPr>
            <p:nvPr userDrawn="1"/>
          </p:nvCxnSpPr>
          <p:spPr>
            <a:xfrm flipH="1">
              <a:off x="1393342" y="4920916"/>
              <a:ext cx="679417" cy="1714456"/>
            </a:xfrm>
            <a:prstGeom prst="line">
              <a:avLst/>
            </a:prstGeom>
            <a:grpFill/>
            <a:ln w="76200" cap="rnd">
              <a:solidFill>
                <a:schemeClr val="accent2">
                  <a:lumMod val="90000"/>
                  <a:lumOff val="1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47F14AE-4DDA-47B5-BA03-31FC196CA9CF}"/>
                </a:ext>
              </a:extLst>
            </p:cNvPr>
            <p:cNvCxnSpPr>
              <a:cxnSpLocks/>
            </p:cNvCxnSpPr>
            <p:nvPr userDrawn="1"/>
          </p:nvCxnSpPr>
          <p:spPr>
            <a:xfrm flipH="1">
              <a:off x="972424" y="5607124"/>
              <a:ext cx="402446" cy="1015544"/>
            </a:xfrm>
            <a:prstGeom prst="line">
              <a:avLst/>
            </a:prstGeom>
            <a:grpFill/>
            <a:ln w="76200" cap="rnd">
              <a:solidFill>
                <a:schemeClr val="accent2">
                  <a:lumMod val="90000"/>
                  <a:lumOff val="10000"/>
                </a:schemeClr>
              </a:solidFill>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AA68F181-503C-4D76-B617-2202BFF729D3}"/>
              </a:ext>
            </a:extLst>
          </p:cNvPr>
          <p:cNvGrpSpPr/>
          <p:nvPr userDrawn="1"/>
        </p:nvGrpSpPr>
        <p:grpSpPr>
          <a:xfrm flipH="1">
            <a:off x="363312" y="5064503"/>
            <a:ext cx="224583" cy="305198"/>
            <a:chOff x="4708260" y="456723"/>
            <a:chExt cx="659554" cy="896303"/>
          </a:xfrm>
          <a:solidFill>
            <a:schemeClr val="accent2"/>
          </a:solidFill>
        </p:grpSpPr>
        <p:sp>
          <p:nvSpPr>
            <p:cNvPr id="20" name="Freeform: Shape 19">
              <a:extLst>
                <a:ext uri="{FF2B5EF4-FFF2-40B4-BE49-F238E27FC236}">
                  <a16:creationId xmlns:a16="http://schemas.microsoft.com/office/drawing/2014/main" id="{B4F43BAD-F74C-4E06-A4CE-7FB4D55EC7A6}"/>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4EB55754-FA10-466C-9BC4-00DC1A01BD03}"/>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B23DFFCE-CF0E-4AC3-9A8C-36687F5EC9C8}"/>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D2859C6-A3A7-4B98-A1F5-9A62EA1D4B73}"/>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D5BEE0E1-2A50-47CC-9F54-F78EF3180E45}"/>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FE0D3F4-0361-4C7D-9E55-DBCC0C0917EB}"/>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1565FF6-4778-43D7-95CC-9B521765CC64}"/>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3F4F7BC6-7195-40CC-AD8E-430CCD92576C}"/>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4F5FA6F8-E465-4E50-962C-7154597C526C}"/>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5F71D6D5-76A2-4FBF-9396-3280770ACBBC}"/>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1570A08-F3A9-43F6-8245-F53ABA031A92}"/>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F93F4CD-B227-4B1F-BBC0-A2E1D556014E}"/>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BB26450-B6C3-4198-AF71-9A714248B73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907A55AB-9CEC-442F-92AA-DDD116D3BB7E}"/>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6919671-5F48-4F65-ADFF-DF6DC7E1ADE0}"/>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1DF0DF4-8785-427B-B331-56B131470CF4}"/>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DECB5F75-F9AD-43C5-9615-21F3E709F429}"/>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AC31CF9-A329-4AE4-A55F-925209CF5172}"/>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407FB81-32C7-48A2-88A3-BD0A0F6A1774}"/>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B59DD85F-85D0-46D5-86FA-1B884FD1644A}"/>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3AA83F0-1CFB-44E8-B15E-C453FA7E273C}"/>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0C689DB2-EEC8-431A-AD22-6D1FCF500D02}"/>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0CBC265-88DC-4E8C-A89B-14ABB496BFE7}"/>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D465EA25-2510-4354-8910-5E02FD83908D}"/>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0A3B70BB-9E9E-4050-A9A8-39AC7A738AAE}"/>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5298EA78-3148-476E-A922-AB5FF77A12F3}"/>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EBFB7A35-E719-4C9B-A05D-F0F49AFD6CFC}"/>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B7556AE7-D57A-4E83-B31F-43F7208A59E5}"/>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DF330F39-59FA-4F8B-9823-19A11B9634C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E307A4BD-260C-4B2D-BF2C-5444B313E10D}"/>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282F014A-B41C-4729-A6E0-C3137E7D59B4}"/>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EAB8102-45E4-454C-89A8-1B95310B2350}"/>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A1E940DC-800F-47A8-9D6D-3DB14A521B5C}"/>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2979C8D-A1D6-4481-A162-8AF66CDA16BF}"/>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AA3C7D6B-8CF9-4F4F-9941-6BFC3EFBFF6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80D8FC1E-0883-4C85-AD40-47B6F271350C}"/>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709DEA91-7E3F-4EC1-A1EB-9DD11B2A51CA}"/>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4EBFEBB2-87B1-41E3-B132-5245E8B2ACAE}"/>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4A7C67F1-2117-4046-A59B-ADB19B42A3E2}"/>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95D47BE-858E-4C97-950F-E205EC503D11}"/>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4061018C-2A89-48A3-A727-C00FA40D33A0}"/>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F6979871-E61C-4E99-8E99-3C0C3995EA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FCFEF843-EE96-4DA6-A364-2CFBC41790F3}"/>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67F1133C-1502-490C-928C-E2CE61B50A16}"/>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5D4486A1-2832-468A-BD4C-AE2D979BE4CF}"/>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317715BC-744E-4AB9-80FA-2E2BD078A8FA}"/>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E7AB3833-118D-4F5E-96C5-345B1FB54A5B}"/>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5FE98093-E6B1-4952-90E9-2D7A20A92689}"/>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85D418DD-166E-420B-B46C-F9768915AD72}"/>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BAE82AD1-A28B-41E9-8407-0EC300A7E5D0}"/>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3245FB6-49EB-4365-9BA2-61B400F14EA6}"/>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EBD6AB1-5805-4646-91C7-4B849896663C}"/>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8D06603C-5E7E-4085-A9F0-0CE51AE41FEB}"/>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3F8B2EE5-72E0-474E-BC21-A5D690A5B13F}"/>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41A31F49-9443-45D3-BEE8-7798BFA87D41}"/>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4D51EF3A-241A-438A-B966-BB21773A2F22}"/>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1CAFAACC-B3AF-4DB7-9A0C-19FA4EE2AE4C}"/>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E8AB0B10-7002-4300-917D-5F88D09A69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CEA02D60-7923-4C0F-8A1F-F8385E59D02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B5DC98DA-E146-4D6B-B7A2-EFE2CE4EBCC8}"/>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D0A208A6-C920-42B8-A96F-BBBCA983ABE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3D336BB8-88F7-4A02-A603-897B4B7E361C}"/>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461D2A9A-073B-4331-9295-1C575475A1DB}"/>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5AF005F6-BD0C-4F09-940F-56B5502E29EF}"/>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8D62CADB-1C23-40B8-A7A7-7D3AB0271168}"/>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3BAD288C-8C70-463D-8E26-67C8044B1AEB}"/>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DC7937FF-6B75-4265-8BC0-9F794852D81B}"/>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725B65CC-DB60-4075-97AF-98A09153129D}"/>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1E7CDBCE-6427-4D3D-8B26-0D4F44D8B08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C7F0ADC7-A03D-48D0-BD9C-23AAE1780F7B}"/>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F1F6D465-003C-4F9F-8089-553D55463FAF}"/>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A0D5B5E9-BC9C-4483-8080-DDEA4D6A5BD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924CB2C3-A285-4884-BD82-2506E89BAD84}"/>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4F1263CC-303D-4AB4-9483-13D0F963EA6A}"/>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5EABAD91-CE53-4C55-982D-B4E2173232AB}"/>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400BADB-1506-4F98-820D-0FFBE28BE08F}"/>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27F78F38-04D7-4F98-BD86-79429A6E2850}"/>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F4C0A72D-DB2E-412B-96A6-F713664E5EC1}"/>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E6E9199B-FE09-4FB4-BB23-982C9DB0AA81}"/>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5639CC56-3029-4F05-963D-C216B6939DB2}"/>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528A7FA3-E8E2-4C1A-9BAC-759FFD9D226B}"/>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E17412B7-0A5E-442E-87F9-3F80B8B32979}"/>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DBF2D6D5-A8BA-4CDB-8D7A-472865634042}"/>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3BEC73F2-B3D4-4365-B1E3-8B3CBCCB528F}"/>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ABC8F649-29B4-4C29-B584-E3309222FB83}"/>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F2D68CFB-9B5D-42AB-80B2-0BF46C9EC32F}"/>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79818A03-04C8-49C0-AD13-F7CDCD8EC6B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803A1484-5557-40AE-A39F-6C66C8581920}"/>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A4B28CBA-E5F4-4D88-83DF-886C6F17EEC4}"/>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F6A17CEE-4CF9-4A85-829C-21CAAF88B8F8}"/>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1632789A-C34E-4349-A36F-8116D2514CC5}"/>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6886941F-04CE-42CE-BF9F-52575EAEE55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32B22B07-8B96-4B7F-B921-F400D18A880B}"/>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5F4ED484-2C66-4472-BDA0-C76B2D856DE2}"/>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391F66E8-00C0-42F0-B4FF-1C41DF8F8043}"/>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0D44E095-F826-42DB-B127-AD2B0EA5E363}"/>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2E4FA728-BE6F-4906-ACF4-59998D27B98A}"/>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ADA71AA5-7AF6-4787-96DB-2C09F5B2F562}"/>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34A6275B-3EF7-464F-B69C-DB9DDD6690F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0D9D1CFE-E18D-47FA-BAA2-203B36AB25C7}"/>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98E7E09E-4CF1-4A77-8AB1-D3D68D08385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54D2D6B6-83BB-499E-907F-83F26426F3A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168D1C48-0449-4594-A202-B579D345BB4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1C6AFF10-C348-4425-B413-4B6C4E5C4DAC}"/>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DFA89E93-ED1E-40EA-B083-CAF70A030709}"/>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190D8E76-1DBD-4CD9-8D40-C37A87A1908C}"/>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71213E91-FF16-4E4D-82DF-6748BC998B5D}"/>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00879F06-87B3-4AD4-97C8-E841000CCECE}"/>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DF0449BF-CB69-4E4B-9EFB-1EEF54E302CB}"/>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DF1EA4CF-457F-4E7D-BBA0-3A463F499A1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0A13084E-3B73-4977-9BD7-746134F84B52}"/>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99109D3E-FECD-40AC-A21F-B2AB3BC3F5C4}"/>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58E9A969-B710-4BDB-AE0C-46BCFA8724FF}"/>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72D6567A-2A82-4ACC-A750-E587CE37F722}"/>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A6DD0C97-287C-4B6A-A110-A27CD139C4B6}"/>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34B3A5B-0FCE-46F5-8467-DA7320631435}"/>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52B74B0E-02D1-41CC-B807-B6257E3A862B}"/>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B918515B-C824-4C14-8C44-307430D97D76}"/>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01E62319-38E6-45D6-B827-2E3C839BBF60}"/>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27FBD2E9-9A50-4F26-826D-B8659165AB7E}"/>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6FF56451-0BB6-4372-BEF4-E58B260C4C3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723A8600-EF21-4BFD-9C38-64C62A98C118}"/>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0126AE1B-841B-4409-871F-E9033E7ED2C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AA2EF932-B1F8-42C0-B61A-E5C180C5484F}"/>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0397DC16-4AEA-426B-822E-76129CB29A9E}"/>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67236EF6-825E-42ED-8FE4-A589C4655516}"/>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FA222110-3C73-4914-8147-7E2AD1E06645}"/>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EF2054E1-8502-47B0-8A0D-DD3757554F01}"/>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5BCAA61C-7DE9-4893-9ED2-9C88EE8BBFCF}"/>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40B33427-7433-4394-BB92-0F31F5BA4C56}"/>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D7526696-50BF-4B55-A4DB-36A5CEBE534B}"/>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4A55097F-83A6-4E50-98A7-6024720B3D75}"/>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0E32518A-465E-4BF4-A5E0-6A4EA6B8D29D}"/>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200C58F6-1E01-4375-8547-E7DD3F8E93DB}"/>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5CF8FB-F591-498E-AF84-8E4766F884D3}"/>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C4888F0D-0EC2-4FA9-BC42-11140FFF86DE}"/>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43AED1D4-A316-4A4F-9B38-6C304635033E}"/>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504D645C-733A-47DB-BCF2-666A2109D41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9D7316C5-4F17-42AD-9C93-ED036055CCB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0B4F2F10-D9DB-4A20-AE34-DEE8C307C653}"/>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40AEB194-3E99-4493-8E09-214F5531486F}"/>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3B74C666-2FD0-4ABF-9567-847B4130953B}"/>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25B923E-81A8-4C4E-84B2-C0B843EFC766}"/>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0F155A2C-AA5E-49B1-A4D1-DF39C321517E}"/>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C1469535-A5B0-467B-B8B0-65152493852D}"/>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80FEE60B-577B-493C-8ED3-424DE3B805AC}"/>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73BD6F35-C041-420D-8F84-530A928478C3}"/>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DC1D6624-75F2-4B0B-B21D-97933180F354}"/>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96F89BEF-0F58-40B8-B158-86CDC44A76C3}"/>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FD70070A-5626-4972-B814-273C73035AF3}"/>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25008B72-0EBE-4F63-998F-4B50E0D4E0F1}"/>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A144201E-8850-4B4E-BD57-D77B219E6FD3}"/>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1112B351-01B3-4739-86EE-1DCB9AA1875F}"/>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37DB5D9-33E8-44D0-B435-A31BCA39C04A}"/>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E606ED0E-BD2C-4D34-829E-45983F15763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0B61CDD-BE85-41FD-999E-48D57B79AEC9}"/>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52A0248-EEFB-4A49-9E49-FEB4A90C64E0}"/>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F7E544C-C5B1-4EE2-8883-B791CD731520}"/>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9E149FC5-830D-4948-B1F1-668B713A0616}"/>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9CCEC2C6-B302-4176-8628-0C2F79DD8C4C}"/>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EE5073AC-9B47-4995-BF56-88C78ED9DAFF}"/>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22AB91E5-CDF8-4D21-B4B8-F14EEBDBF676}"/>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D6466B34-4270-4E77-B15F-94EF0A99069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8A72AFBC-A9F7-40FE-B51F-82C06C93D307}"/>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AAEEB93F-A5E8-4909-8548-6909E3DC31CC}"/>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4E39E559-6FC9-4B08-BDB8-BB337744A1F8}"/>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33456133-2A6A-41A7-AA38-36299AB81A5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F449030B-C354-4330-A318-4AA46486F52E}"/>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A93B4496-D62A-424E-8489-DEF4B2565AF3}"/>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B892A9D8-982F-4DA2-A20F-6B46A6875377}"/>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2B024F38-FDCD-40A4-AAF8-B3EED49A2846}"/>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377B938-AAE0-4174-815F-30EB70D83947}"/>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9DC532A3-E85D-486E-9E1B-A465FF4DA50F}"/>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41F3BD74-08E2-4BA1-B29A-CF580AEDA3DA}"/>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A4ABF036-7AFD-4360-86A2-6CE5F185F476}"/>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DE518BF0-EA52-4CD5-8A17-FB958325F84E}"/>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13699B94-C991-4379-A2FA-9BA63C484821}"/>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D16A5790-3BD0-4BB7-8295-744F6BA238A5}"/>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A3B5437A-0F41-44DF-A63D-92A8DE5BEFC6}"/>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340D6C15-7AFA-4BFB-8DFC-943C4205B205}"/>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EE661CC8-56E3-4C0D-AB6C-76D0204F1A79}"/>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028DB7BB-B6CB-4762-AC67-FE446F1564CA}"/>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47FBE4B1-7DE5-4C4F-8088-5773771EB471}"/>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44463CA-8908-434B-A1D1-0112BC5DE024}"/>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429C1932-5D5D-43F6-9317-24B2D2D3B6B8}"/>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4B667AE8-04BB-44B0-A899-8C6A8C9FC879}"/>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7B48A1FF-DC75-4A47-B749-64D60E8FD629}"/>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B9D01A08-6830-4484-A072-DFE7FFD19FB0}"/>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672AFC27-39B6-465D-98FE-9EC521FEEE32}"/>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AA8A5523-6DC2-42A6-A201-8D25912BB19A}"/>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DCE65C7A-731D-4E8E-99F3-D04C1B33DB4D}"/>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19B0A5D1-803B-47B7-9A8B-0EB0CA9F09D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grpFill/>
            <a:ln w="9525" cap="flat">
              <a:noFill/>
              <a:prstDash val="solid"/>
              <a:miter/>
            </a:ln>
          </p:spPr>
          <p:txBody>
            <a:bodyPr rtlCol="0" anchor="ctr"/>
            <a:lstStyle/>
            <a:p>
              <a:endParaRPr lang="en-US"/>
            </a:p>
          </p:txBody>
        </p:sp>
      </p:grpSp>
      <p:grpSp>
        <p:nvGrpSpPr>
          <p:cNvPr id="212" name="Group 211">
            <a:extLst>
              <a:ext uri="{FF2B5EF4-FFF2-40B4-BE49-F238E27FC236}">
                <a16:creationId xmlns:a16="http://schemas.microsoft.com/office/drawing/2014/main" id="{D97B6E48-26CA-4A5A-AC57-D488473B230F}"/>
              </a:ext>
            </a:extLst>
          </p:cNvPr>
          <p:cNvGrpSpPr/>
          <p:nvPr userDrawn="1"/>
        </p:nvGrpSpPr>
        <p:grpSpPr>
          <a:xfrm flipH="1">
            <a:off x="1416109" y="4408951"/>
            <a:ext cx="305167" cy="267260"/>
            <a:chOff x="6809793" y="1954053"/>
            <a:chExt cx="1048808" cy="918528"/>
          </a:xfrm>
          <a:solidFill>
            <a:schemeClr val="accent2"/>
          </a:solidFill>
        </p:grpSpPr>
        <p:sp>
          <p:nvSpPr>
            <p:cNvPr id="213" name="Freeform: Shape 212">
              <a:extLst>
                <a:ext uri="{FF2B5EF4-FFF2-40B4-BE49-F238E27FC236}">
                  <a16:creationId xmlns:a16="http://schemas.microsoft.com/office/drawing/2014/main" id="{528A10B7-263D-4627-9F78-BD94C5694400}"/>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9F0157E0-1DBB-4359-9DD9-2E511C763EBE}"/>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D7103387-3192-454A-9D36-99361CDE2E80}"/>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063B8610-0B8D-4B26-AD4F-42F3AEDA9651}"/>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0E2699AC-6EFE-4799-A52E-7192042ACAEE}"/>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18773514-CA25-4084-93B7-F7BA945F32D7}"/>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B042E259-F3EB-4149-909A-F7893DD55A14}"/>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F74D149-C5C1-417C-96CA-784137F78C5E}"/>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1D6BA8E1-5A73-4164-95AE-F4923BC53CB1}"/>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C9374F3-E1EE-49D0-A0CA-DD728756E9DF}"/>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20DED97B-5920-4D3B-AABA-D9DEC9FAF51C}"/>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231AE22D-56F5-4BF3-97EC-04AE0B775879}"/>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0B065548-9CAF-493B-BBFB-F8072529AC6C}"/>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8C693C57-4B38-47E3-8009-BD1CB9E4EDB0}"/>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3EE70D5A-4AD4-42F6-8010-343F9243BABD}"/>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19BFFAAE-D33E-44EF-AC92-7556AC847305}"/>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B607D975-1654-4357-B5A0-E1A6E9E634B4}"/>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925B25C-538E-40E0-A033-8973BF832948}"/>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9187A973-9317-47C4-9F26-D42D735CE1B6}"/>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718CDD94-4A20-4E18-A3FB-14AEE25EB00E}"/>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7B8C9D68-1B5D-4C50-AFE9-4308F88CB292}"/>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696B2A82-C68C-425F-8608-0FDF53AA6A90}"/>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FF804E23-CA51-4978-B7CC-48628C66DA37}"/>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FFFC87E2-E7D7-4AE7-B73F-624CD491197D}"/>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FBE9B5A6-D795-4D70-A87C-DAB15220814E}"/>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FF772699-449E-4776-8C3A-B9A61FEC2330}"/>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613C0CEB-67EB-49E6-9753-2584256A329B}"/>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FECEB34C-B1CC-40A7-B24D-375ECD4DC0F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E685C8F4-D7B8-4C01-A0CE-EDC178CF90B9}"/>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D59B76DE-0E79-4E7A-BEEE-04B1D5E577E3}"/>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9F4AFA98-B4BB-4BF5-936E-467F3A7D4980}"/>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7A1AC697-DE66-4954-B0F0-34944DEF1457}"/>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2A845D7-844E-4F87-A52F-C35812257A09}"/>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025F813C-DEFD-453D-B75A-FC7B7CE9CA1C}"/>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FE90E798-98CC-4C49-BB91-2ACB9E41D221}"/>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DAF98DC-1AA5-4985-90FC-F2C9BD7F50A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AD866B14-D6C7-4BAA-9752-3252DFB7DD59}"/>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EF573B19-5AF5-40E4-A9B6-62637225102B}"/>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3780F65F-68E6-4100-8FBE-AD75A11804E9}"/>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EC3DB208-EBEA-4C97-9F59-54274D2C6F1D}"/>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337B6594-A88B-4F16-8C34-3997F129248B}"/>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0C226684-D621-42F6-8033-F3B02776F1D7}"/>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EAEDBD4B-3F28-46AC-8B61-F7D4954CA00B}"/>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7395A701-5D5D-44EF-A8BB-D78F2D3EA348}"/>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DFF5BF07-CDD0-46E0-961A-2A407A5B5424}"/>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F2586AB8-1C07-460A-AE90-A45928DD9F91}"/>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11709F34-7D37-4B19-B801-52EC3A825140}"/>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23F961AD-9E21-473D-8B04-20EB0CF458AF}"/>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A4AE2F4C-3197-4600-AD1D-9E3487154AC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C65A436-EE01-4E5E-9726-02E6084FCCF1}"/>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D1180C3-E42C-4844-9B81-A340E049AC0A}"/>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4EC0313C-81FF-49D2-8F8B-7B7704903D8C}"/>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8004AC3-0063-48FF-95FA-936E9166B050}"/>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01BDB315-0DA2-41A5-B092-DFD5E0F0685C}"/>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0F640866-7418-4D06-B48B-32AC0672FEB1}"/>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BDE3A4B8-537C-4CEE-B685-D709AFD777D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30D2350-5E37-41FD-A938-D39C3F48E2AF}"/>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41B8A32C-BE2D-4E59-BE7C-9C905825E8B5}"/>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7602B1DD-58EA-49DF-9192-4B87A6ED76AE}"/>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E86E319E-9D92-48D1-92CE-868DAAB18649}"/>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83794CB4-FA1E-49C1-8F01-3B72E4994ACF}"/>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3CAB7D61-CBD3-40ED-8187-2C2ECD5D86FC}"/>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00D04417-EAE4-49C8-B68F-BF0C68CDC147}"/>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EE73F419-68ED-4EB4-9BE7-490FF07C0DBB}"/>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46A2098F-D62D-4C00-99B6-74E08F4E950E}"/>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0856345F-21EA-475C-BCD8-5E13A6411A5B}"/>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7AF7C2C-F32D-4AD6-88AA-7F1439F67A27}"/>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CBA71A16-8B1C-452C-9E5F-1E1F6CB4C897}"/>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D9155C62-213D-4C49-9BBE-010C14D382B3}"/>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7F47B9DA-018F-4BA9-8539-9CE5A15229F9}"/>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C9FD31EE-3D9B-49C9-BDC9-E1131DC1E90E}"/>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3609DD87-4AD7-45AE-AFF0-04F2635F3B9B}"/>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967B229B-4F31-4CE8-9409-665C2A05B8F7}"/>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8BEBA110-334A-48C3-8000-9E2971AB0977}"/>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F361275B-8708-43D4-BD22-BB69525FC7D0}"/>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580522AA-01AD-49E1-B53D-E6EA106E187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2ADA1D6B-1BE0-4DED-98E2-021E0F6A5028}"/>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1BF8C896-4A9E-458D-9B2A-944A2B2B616E}"/>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373847D6-1250-4CD1-9E48-3B4014FA17E7}"/>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414C5CE3-DEF5-44DB-8403-96F675C2751F}"/>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31D3FD8E-735D-485D-A5EA-ABFB32D6A59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CE6E860C-BB47-4563-83FA-47735AA16FD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AF2471EE-0A11-4E92-A657-DBF181EA2BF8}"/>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586F05C9-1CB7-42D8-AB1F-2A5F3E389034}"/>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B9377AB-5059-412D-A32A-C268F0F6A8ED}"/>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8246AE5-5C11-4B57-BDA9-6FF59367C150}"/>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C539F073-3E3B-442E-892D-0F8FD6E13094}"/>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4DFF1FC-1B22-49FA-AB61-B7A482C15FE1}"/>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256703AF-5C38-4643-8CA2-5E38974B2D2D}"/>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C62849D7-2D2F-4514-9663-894D40142C20}"/>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27C909A6-B0F7-49D8-AA34-EB8492F78359}"/>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CB1DB971-359A-4FCC-9EB4-C09EDAE2442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88E5ADDF-BD23-4E87-876D-C0A71A81BC50}"/>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DC7EDDFA-879E-4A51-B7E1-D1CFA2DE8E1A}"/>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2AD8F58A-1F14-4FF8-A402-3E34FBD7AF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5E96857F-9CDE-49D3-9266-74DBAAB73037}"/>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EFCF220A-A801-4D45-81F3-3BC8DCE9CC96}"/>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8F57241A-51A6-4EF3-9B72-17CF65896428}"/>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7E87D8ED-52BC-497C-934C-5723486B89CD}"/>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CFA2E4DE-7A9E-47D2-A879-65233C6A6B47}"/>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BC4815FA-D694-4C6D-B501-30B28C907093}"/>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7F074907-3C4A-4ACD-AD71-F3E71C480059}"/>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64442504-7BB1-46C7-BAE6-18EAAEAB6D88}"/>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B5502638-1A6F-4316-8150-9B3EE8A0088E}"/>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AE524679-1131-402C-9467-7ED9071E4587}"/>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F5443B7F-3281-4093-83C3-3B068E33C943}"/>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5B372FB4-A478-463C-8CE4-0CCF7E24014D}"/>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E726ACD5-F275-4D77-A9B1-5E0136BA9849}"/>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47F15776-3294-485D-945B-D22431DCD172}"/>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2BB0EA62-04C6-49A0-BC00-29F2240878E7}"/>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D5EE591C-35E3-4308-AF85-F08E34556C12}"/>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C54A2993-6A16-4D41-9004-5DC800776DA0}"/>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754DF530-2C8A-4F1D-9847-72ACFA6B1EE7}"/>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AB1B805F-4CB6-4C58-8586-1F4AE0E6E5E5}"/>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748093DA-5953-4F96-80C5-773EBEE42ABA}"/>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F84BDAD9-3DC2-4632-9A8E-C26A40142F3D}"/>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FC25BFEF-1CAC-468B-A064-DC09D9791955}"/>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D941FB56-3362-45BA-9BCE-F5722EAC79B6}"/>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E184F1A8-37F5-475A-9D2B-A114EC6EC5AC}"/>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9BF9945C-11EB-4167-B40A-4BB58538B3F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4D9B60A-70FA-4A8D-892D-9282818E7D6E}"/>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6E79FF00-6326-4A91-A5B2-0E69F0126458}"/>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B855D0B5-88AC-4A93-B883-906A0EA91DA4}"/>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CDBE60D6-86AF-4EF0-AEDF-B01B3E23B01B}"/>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9A5A9D12-000C-41AA-A5FC-41D023597BB1}"/>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552C614C-619E-4561-8F6E-B0202879EA35}"/>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49BB059-0338-4DC9-8114-8E861AA63854}"/>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156756EE-626B-45D4-AB35-D70654503FD9}"/>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BB12B297-F738-4E6B-A193-B7DEB1F1FE21}"/>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4AFE33D0-5855-4E5A-92EC-DB26837A14A3}"/>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FA391B56-A5E7-4788-8569-5FC0A4D609D0}"/>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53EA88C8-0265-4E5C-9425-CECCA38ECEF1}"/>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D05FE99F-7FE0-4BD0-B864-F7689E47F677}"/>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079F16FA-0017-4B5B-AA13-3FDEED74365C}"/>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FB848461-D0ED-4201-A29A-667AB5DBF3BC}"/>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3408047F-A323-46F3-9B81-6177D34F8455}"/>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6DD1F1CD-73BC-4024-87CC-BB31BA0D3EFC}"/>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40BF21D9-0CEA-43D4-B66E-BEBE07C3B896}"/>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B45F086C-D419-42C9-AAD0-707433F3A2CF}"/>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7AE0F74E-32DC-41C6-9AC9-A66F9ADF4239}"/>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412EBDAE-959E-4A6B-9353-86D54A98C4C4}"/>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2D7FA307-F887-493F-999E-9065A12CD5BF}"/>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DD473749-66E7-4FDE-9E31-A1211D57CE0B}"/>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2A155337-D70E-4322-98C3-A3FC856F600D}"/>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CB70E820-B4C9-467C-BCF9-14E348A243BF}"/>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CE7D92ED-E304-4F97-B5ED-BD31433FFAD7}"/>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B0C66C91-5741-4F93-9E4A-AD870BE036A2}"/>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745CCD33-415B-4334-9FEA-F95FDFBA0676}"/>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F9C290BD-B57D-4871-B68C-83695F3C2524}"/>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23202B86-3169-46DD-BDFC-9AA870002AAB}"/>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02139B64-B19C-4380-81D1-8D15FB55F6CC}"/>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EE981A31-ACF1-4024-AD74-AE89361443EB}"/>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0C61A143-0271-43C9-A4FC-D76D8DDDCE43}"/>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CFC3622E-306A-418D-A73A-0B6914BA61B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382B76EA-B7F9-40D7-A34E-CAE3380DE652}"/>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117E9652-85DA-4CEB-9003-0FE655A4C2FF}"/>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C335276D-A669-4DD7-903F-22F264389F3F}"/>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677C3EC2-8CC0-491C-8EB5-8DF4010CC29D}"/>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A1667BE0-3D39-4F4A-8F9F-EA5385A85B29}"/>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0D777166-99CB-4204-9F4E-55A667AE5B17}"/>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44871861-AF93-4A3A-B273-2A65948769E5}"/>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CE700E5A-CC62-4D56-A6A6-5708B0B59609}"/>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00DAE169-0820-45CD-8101-F7B2A0549417}"/>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EEE06EFA-6FB7-440A-914B-A09911B4A241}"/>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00141924-BC8A-4B8A-A1E6-D800E6F57B00}"/>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1E1034C5-BD28-453A-A6B8-9712CE7DDEFF}"/>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grp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8E92E377-4E3B-48D2-A953-71B4D09F8187}"/>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grp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36553494-BDA5-4CA3-9AC9-5A4C7F4B50D1}"/>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grp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23EDD921-786E-41BE-B450-5028766C3DB1}"/>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627F85F-144A-43C3-80F8-F344B3B7E8F1}"/>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20083286-E455-4BEE-B02F-EF90B5601306}"/>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DDB59A0F-3456-4F6C-8A6D-1BCE947BB482}"/>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818D25F-44AA-44F0-85A4-AB9CEC7A1C6C}"/>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8E880902-B91B-4079-925A-215A8F69353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0E8C8325-5F9E-426D-931C-5F323DFA9D7F}"/>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9740B689-A046-4EA6-A2B2-2EA8E5C3B941}"/>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5BDA0858-2562-4E62-AF07-5F0E28B42523}"/>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62FAA9B-BDA0-452A-A3E9-14AFA17B78D0}"/>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A62EDD6D-8BA5-4FA0-BC81-938A7738D1A4}"/>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4E62B571-AE0D-4DCC-B2A4-C2903683C067}"/>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43579D6-6EF7-4A3D-91E6-3AB5869881F2}"/>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DA4ED175-0D74-46ED-99DF-6E3BA82467E3}"/>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A971FA75-C1C3-49F0-8ECE-C4751C72A141}"/>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6DD5AF8-C0E2-42C2-B286-3834DF162BD2}"/>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726D3359-D87B-423D-A914-10CFAA6F3B33}"/>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7D2D8EAD-DCD5-46BB-9F31-F9D63F29A4EB}"/>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8820A0F-8022-4CAC-8EEF-EFE2658563B4}"/>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D1761934-F690-4E2A-AF4C-C26053FD5095}"/>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E0DD13B0-B1CD-43B3-A01C-216381413670}"/>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4BDAE628-1276-4D5C-AA8F-9E74F8D44CE3}"/>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grp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6DF4C7EB-AE42-46D9-BE48-64D0F64A180F}"/>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6A13A517-BB0C-4829-8CFA-66CB4F7E11A7}"/>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844EFC9F-C5D6-4472-B49B-7721B91B2537}"/>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C5123618-678E-4EBC-8A4B-F1E84CC3C8E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grp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DD61FEB-FFA1-4187-AF28-5ABF1EFAD83B}"/>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grp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498CF508-8E1D-4261-89DF-6C59709FF9FC}"/>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grp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9AB2162E-54BA-43F6-B26A-0D943078698D}"/>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grp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79713FDE-932B-49C3-A7A9-24D4559DC119}"/>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grp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638626FB-298D-4C5A-AF27-030D119A678D}"/>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grp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AA50F77F-DD0C-4EA8-9EF4-352770424DA5}"/>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grp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F03A2275-6BDA-4F7D-A9CD-676BF31DDEB4}"/>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grp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8C6A30C9-0FB8-4A1B-87DA-20437440B5CB}"/>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grp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09503099-7203-4ED8-BFD8-E55A226F5406}"/>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grp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2A96C0DA-065B-46EF-98D0-D3E987902FD2}"/>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grp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68729FF4-775C-485E-BA65-C11D7464F2DC}"/>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grp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75A419F8-EBFE-48E4-ADDD-C7C58054ABA7}"/>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71823FF-3395-48E1-AEC7-592F8FC15115}"/>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grp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6C2CC0BA-9850-45DE-979B-831D52B526C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0727176D-4543-49C5-8B7D-8CFC1FAEA989}"/>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grp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7F732547-4B4D-4587-A42F-886BEC4182DD}"/>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A0678B3-B658-43DA-9981-4A141894B49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4C70D7CA-117A-4236-A479-1A30B1EE40A0}"/>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grp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97A54995-3CA6-44BF-AE29-EC5B61241B50}"/>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grp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E3FC1436-3B67-45BF-89F6-2F53483284A8}"/>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grp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9235C63-3B5A-47F6-B77F-0C6E966648C1}"/>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grp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76121466-1675-472E-9871-862FF1C65D7C}"/>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grp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DEDE7D1B-47DE-4CFD-ACFF-E86E2E973EDD}"/>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grp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1CE1D9D2-368D-4A04-A64A-E16DE05EA345}"/>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grp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9E4C8067-7A00-4C7B-B0F7-75CDCD9EB403}"/>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grp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8DD3A520-07FA-46F7-A3E6-F2B435D6FE78}"/>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grp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20401309-8F6A-48B2-992E-34226AB2F3DF}"/>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grp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06254EE8-82A4-4220-A0E1-FA8B6BE49701}"/>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grp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4BF64791-F57C-4B83-9875-8A61D5095187}"/>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grp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2353BF1F-1B20-4BDD-B125-3401DFCA8841}"/>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grp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4310EABE-8736-4744-A7DC-7C35D245E848}"/>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grp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0928C392-0BA4-4DD4-97E3-7EAD9B87FD51}"/>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grp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3D5066C2-8E2E-499B-B39F-AE203B991264}"/>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grp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C130FDB3-0967-4835-B891-47E39F01D9D4}"/>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grp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548E22A3-6CC1-4583-970F-C62405B4A4C1}"/>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grp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ECC8F7E1-2A00-4C38-9970-8888C7F243D4}"/>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12B18AC3-E049-4691-A60F-78B09B5B4AD0}"/>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grp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4D5BD8BC-7CBE-4F58-BEBD-C3C835E5917A}"/>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grp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DB40658B-B703-4B6C-BEBF-591AC517843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grp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D9FB729C-A1BC-4F00-9356-4EF56F9FFFC2}"/>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grp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03C66CEA-66B6-49F0-B7A0-751E4290C81C}"/>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grp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B488AA0A-6CBF-4E3B-8971-AC838C131786}"/>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grp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318D195B-5270-45B3-BE82-0B95A4CF0CC5}"/>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grp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A12BC676-EC01-4498-9ADB-DCF201C15112}"/>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grp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E74DCB2-2964-4536-AA09-36CA20665E77}"/>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4A65BFC1-0816-4C4F-8D9E-AE2757EA8548}"/>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grp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C6ED1504-C5BF-4CF0-964D-87B0AD283A7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grp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B46C5867-706B-4420-A9AC-79A2518A4E39}"/>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grp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C2C6AEBC-118C-4330-A49B-AD9E1C6255F6}"/>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grp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42292277-685C-461C-AC3A-42AE91D43870}"/>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grp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E5111CAB-6654-4DD3-8267-68B90209889E}"/>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7908E810-D005-4441-9C51-75289EBBE03A}"/>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grp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AE4B3061-2F3A-41BA-B990-7B847B2E8EA3}"/>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grp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F99FABEC-0ABF-486F-AEAE-5CE02B10D1D0}"/>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grp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797A7923-249E-447D-BABF-578B28EC7F4B}"/>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grp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57688957-A9E3-4A6F-A90D-81C082F98B1A}"/>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grp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446BB9F5-856B-4888-9EBD-50976CA2DCF4}"/>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grp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66A01FAA-0567-4EA3-8BAC-5942BEFE02A3}"/>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E58976A3-B86F-4AA1-8585-2BD70BFF93FD}"/>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grp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674C7934-7227-457C-804B-942DBAD56E67}"/>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D37B59F-10C5-4B92-AEE7-F93C0D0D17A6}"/>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grp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7F5E2AC9-D374-4EB3-9BFE-1247B0148A5E}"/>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grp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7977F7E4-FACE-4E7F-BBD9-EDFA2BCA1A56}"/>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FCAEE83E-F828-4F09-BF6C-202533DBEA41}"/>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grp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E9BE1B58-3DF6-4141-94DA-A78144A7356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grp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3B71E43E-F837-4208-AE83-0053D0223A7F}"/>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grp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8696D818-76F6-4822-8233-39C8150CB540}"/>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grp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E321385B-5668-4FD5-B01F-034A02F050C3}"/>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grp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9B90ED57-AA8E-4835-9630-B88691153B77}"/>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grp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53230EE6-2616-4080-90B6-CC76190C8C53}"/>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grp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9581D6C1-6ED3-43FF-B00E-20694C82DBA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grp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5418CE03-C045-4198-81E9-5833E791B9C2}"/>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grp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1AAAAB9C-2460-4522-99A2-158C25A5E261}"/>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grp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FBC6755E-8944-4AE4-9FA2-D0B2DEA31CBB}"/>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grp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BDB182C8-2A67-485D-93DA-3815E425B583}"/>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D2E835C8-0533-47CA-B34C-96B00D6A2FF6}"/>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grp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DA4AC031-9B0B-489E-894D-3CD77598E715}"/>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B2B55ED1-52CD-4621-B962-56CF769952AA}"/>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grp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CF785E58-A3B2-4DB4-AF8F-36AEE56470BC}"/>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grp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CEC915F8-5286-44DC-865F-7CE255F68B9D}"/>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AAFF7C18-5CF2-4A25-87D6-820ECF506228}"/>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grp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AF4230FA-8D31-4A7A-8038-2C03276901E7}"/>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5A5C00F1-C219-4963-8B7A-CA0F6566D74E}"/>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grp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D27E7670-5CD6-4874-A591-95A8FFAB1023}"/>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grp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D7763EC7-D1D1-4E5E-8EB9-2F42FEC7EB4C}"/>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grp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E3CA08F7-0DC0-45EA-9E86-4E6BCA671834}"/>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grp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D64FCC17-C3FA-4DBA-9F5F-F50F7E58F417}"/>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grp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BA4F13B1-0694-4EB1-B652-847CE7149EBF}"/>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37FA484B-9E24-4152-A351-BBD22EA9A14B}"/>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grp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B8CDC33E-C61C-44D2-95D9-19C4ACDCF6D6}"/>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grp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EC40D927-BACC-4DE3-91DA-F77C14C0D419}"/>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D60A07D5-E9C9-424D-AE9F-5842D60D5E75}"/>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grp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AFF76391-EDEC-46FB-BBC5-D04CB9BB4ECB}"/>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89BD7E13-B0CF-415D-9546-0E2BB05A64BE}"/>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grp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ED644F8C-E61A-4804-830C-B5D7912EF221}"/>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60413C4C-DF4A-45CE-B84E-B72E2B7643C2}"/>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7349DEA5-297E-44A1-AC8C-FB8A646597F6}"/>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grp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36C5E1FA-955D-4EF1-B3F5-A7D1D81659E9}"/>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C207329B-6009-4D05-B52D-58BD90219D7A}"/>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D3B0E3B7-0F42-499E-BCC2-959685AE7501}"/>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7F86404D-A987-477D-B328-C9F58A844C39}"/>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DD9B3887-6E5B-4C34-BE28-0F7CFA29678A}"/>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grp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0F65CC33-11A8-469C-B805-C09B1E3C904F}"/>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999B29B8-19EA-4DA2-A568-6E82FF91C956}"/>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14252505-0099-42FB-9784-F79CC42E3F05}"/>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grp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7D794CE7-D147-42E3-9E09-F1A33DDACFFF}"/>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3884BAB-DC43-4C8B-B1B8-D927E64C0869}"/>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grp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A331F8F7-CA21-406C-8D8F-960BABE14F35}"/>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F794D562-E023-421B-9962-41F634AE7C05}"/>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grp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1F4F3992-A23B-465D-9CC3-61EC70EAF9B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grp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0D7CD9BA-B039-475E-A917-8E526B4495FE}"/>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grp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BCE4288C-6874-428E-9545-EF23307A5B54}"/>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9D65D35E-6B82-4B05-83C1-B7A051980A1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14D7DA7E-CA87-449C-83C2-AE5897EEC658}"/>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495B0D20-C04E-4B06-8F02-0782D44AD442}"/>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BF16ADF4-A695-4D50-8784-FBCD5AFA94A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F5450C3C-5A2E-418E-B5A9-7A04008C3600}"/>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CBA7698-5062-460E-98A8-B09989B6D170}"/>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A771278B-79F4-4F6F-ADC9-99620F067776}"/>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5CDA3E53-60F0-49EA-8740-A5CE5F82C2F0}"/>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grp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D95D07F3-133A-4CC7-8BE6-C0063CCCA944}"/>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86C44FD-9707-4FB9-8A8F-108440B525D4}"/>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2F330BC7-0270-4BC3-A40E-93007A06202E}"/>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grp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6E9482A2-29A7-454C-85E5-7DA005588191}"/>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55D90A7-53EB-4157-B06A-B09430B99830}"/>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D36C8E6C-9D3A-4FF1-A206-85F3A7E6CDFB}"/>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grp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495C8725-D6E4-46B9-A291-FF663C140C45}"/>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grp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915C717F-040D-462A-A302-8C444AB00697}"/>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83F90A75-A133-4DB3-B6CF-FA1A23D42BFE}"/>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grp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3DC24FCA-BD8E-46AE-8596-8975604D9AEA}"/>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2F5C8C1-AFEC-40A3-890D-32916C65A452}"/>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grp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138483B0-F4B5-4DAF-A387-B11C8209B207}"/>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grp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D1E6C09D-AE0A-44F0-8D86-F0F098516851}"/>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grp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6E1AF6AB-3299-4206-A871-CC78DEE9BCDC}"/>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grp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B2BCA9A6-C23A-4C60-9EB5-31E17BD05155}"/>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grp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0060319E-81F5-4186-906C-2C6FD00121DE}"/>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grp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0DFF086F-57EF-4A1D-A0C7-514A41BC2C30}"/>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grp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002C823F-A918-4019-AAA9-4EE57A4BA1D2}"/>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grp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015D52E3-C15A-419B-9053-1B93DE7DF526}"/>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grp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E609B678-FFDE-4E27-ABA8-C4E2DC054FA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grp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5E5FCDF9-DFCD-4176-9442-935C8ECBC336}"/>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grp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31830980-5B69-43C0-AC40-43ED12252B82}"/>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grp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7E4FF519-BEAA-4DC2-911B-B49149B84DF7}"/>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grp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0311C67B-EEEB-49B2-A419-795137B19529}"/>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grp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334E79A6-4C24-46B1-9905-914B96639E22}"/>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grp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FE51BB9B-74DA-49CF-B7AD-EB47D0E7BBF2}"/>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grp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A4403A65-A0DA-4BE6-8012-FD64DB8C1664}"/>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B7800809-CFD1-4E87-8BB2-44F2E189EE43}"/>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582767DE-85A5-44F9-935A-8C054C0AD02D}"/>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grp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7D2CD8B2-1446-400E-B76D-4826E0058807}"/>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grp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563A763E-2E2D-46A8-9A09-2EA882CB764F}"/>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FDD3C529-F9F4-40CB-945C-F0220EAA58A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grp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D30BA5D1-8E35-4CED-9F84-F4F76DE2B2E6}"/>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grp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95E6C192-A302-462A-A238-55E2A12B919D}"/>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grp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2209B501-CC3C-4831-9EDD-0E5D796A750B}"/>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grp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6DC067A5-1538-4EF0-961E-CF91779AB220}"/>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grp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0422F0D4-8BE9-416A-86AD-B5D03067C615}"/>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grp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252332B8-6D40-458D-BD7D-FA45D342BB1F}"/>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F9D271A3-19B2-43F7-89F9-F29E556222CD}"/>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0E8F4DCB-5483-499A-B72D-CD4D27E47208}"/>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grp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95D58A6E-1421-462D-851B-A541CADE4597}"/>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grp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3CF6E978-E6A3-4E28-B48C-5B2F13638534}"/>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929092D0-582C-4097-8F4C-4EB1A2C7EA4C}"/>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grp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900CB207-087E-47CE-8AD4-BCDE0764DC8E}"/>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grp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A69FF0B-5E17-4AF4-A8B3-599499B1957D}"/>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grp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DADB0F6F-1CDD-4FB8-9D68-45BE9B9943AF}"/>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grp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DC51E39C-1E6E-404A-BA15-A48AC31698DF}"/>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grp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B1DF6320-2719-4BBE-B772-BDB8A206D6D3}"/>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70887775-4FB7-4E8E-A540-78567A2FCA3A}"/>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22E0B499-7BCE-4E28-9306-EDDF1AEA6042}"/>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grp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B6E6A8D0-5039-4ABC-AE1C-BF89AA7AFE4E}"/>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grp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8E5F2924-7410-4270-BD4F-54606CA23B1B}"/>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grp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14FDC4FB-AC4A-4FDE-BAFA-DFCB2670C03E}"/>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D5CBEC64-D664-4AF2-89D6-457B83B37AC3}"/>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grp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F38EE161-04E0-4E91-AC33-4A23A9DFA41D}"/>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FA9E1208-026F-447A-A7A2-D2F24BE6635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grp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B1EA15F2-449B-40F0-9562-1687936D5D98}"/>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0F421927-C9B8-4B0D-AE06-200D80FCE5B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grp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600E6BB9-C199-41AE-B8CD-68DD07417314}"/>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grp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B94CAAF2-08F7-4374-8536-CFD427C298BB}"/>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grp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F93C2788-3CD8-40FD-92E3-C0ABF648C40C}"/>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grp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63CD8F10-0AE6-4055-8CF6-E24DF6CC7772}"/>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grp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6926210D-F86D-4C52-8513-1612507B861E}"/>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A4F928FA-E70C-4EF6-8761-BC2F3E8DCA8A}"/>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grp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F29DBAC5-9AA1-49B2-A4CF-F63690AD92C2}"/>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grp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9F7AD43-7D18-43F7-8668-FA339C6D0B81}"/>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E0216DD7-A2C9-4E64-A4C7-45DED34B65E1}"/>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grp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6C916F1E-E126-46FC-A9BC-ACD081A36F9A}"/>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grp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AAF86D6D-B203-43A2-83C0-E75846E02573}"/>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grp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B87ED2CB-8ED7-4979-ABA8-953FE2D6CF9A}"/>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grp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C67F7AA4-7589-4441-82A8-7A1184B26676}"/>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CE684E4D-64D8-4BD7-858C-25BEA337DCE7}"/>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grp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B65CBE22-745C-4221-9FDD-9FC7BF0FE765}"/>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8D464300-0639-4F6A-8BC0-1E228BEE0AF1}"/>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B08433D4-0D11-464C-AE80-14DF63DB0E93}"/>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grp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D63BD5C5-4366-4FB9-BBCC-E255904C8A1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grp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2D58EB16-4A96-48C3-A096-F61DC733C688}"/>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grp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36849752-C12C-4692-B995-4F297E51AD3E}"/>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grp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E2C2708F-C059-41B3-83C9-15D797BE31D7}"/>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grp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DB0769B-5504-4B98-9890-E391C7FEFD40}"/>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2C713997-F1DB-4F0F-810F-5773A83FB2A7}"/>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grp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A4A5F527-A61F-4B7A-A28D-B91083E3F3D2}"/>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grp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060D8F14-9E21-471E-818F-3D96F9E14632}"/>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grp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D57ECA77-6443-42D0-8D03-2C5183F82BE1}"/>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grp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A790FE2-03B9-4985-97B3-7796BAC75AD1}"/>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C42FE64C-4965-4B60-9D9C-E0207F50FB2A}"/>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grp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7EF07AB3-2E1C-49A0-A527-8C2F982C20DB}"/>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grp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FD539CD-AFB3-408C-976B-8E1A6F9CDC98}"/>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grp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BC2111CB-EF17-4E80-8662-20E91B65AA9E}"/>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grp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1F0D9602-1647-4536-B2FE-145AD60797F7}"/>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86D7418D-09EB-4E5B-80D1-1875CA18B141}"/>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grp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BBED9627-CB43-4A5E-9DEE-33C3BC7B980F}"/>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grp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AC430ECE-8BFA-49D0-B33F-2F079511B3D4}"/>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grp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246B4188-A5DA-4566-BF36-C5D7644CFEE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3EE88676-5430-4DE0-A745-399D4E0DF857}"/>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21EFD2C9-CF9E-449F-869A-E3AB1B591C58}"/>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grp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AD274963-CB5A-4C0F-BA1D-2479699D40CE}"/>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grp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C2231D3F-2C46-445A-B54A-668EA5CF2E92}"/>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grp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38E7C2D0-E1F5-414F-9865-455555FA7DD1}"/>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grp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DC363281-6997-4DCC-B090-CBEFFDEB2CE1}"/>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537BB3B0-93A1-4232-B262-2A7A23AD80A1}"/>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grp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E71C1CB0-D5B9-47FB-9817-AF94E00070D1}"/>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grp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876EA239-CED2-4ECC-955D-70148B3EE94D}"/>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grp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B06F2B65-D717-49B4-9958-A6973833D1F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grp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8D24D6FD-7217-432F-BC55-B9702E051A68}"/>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grp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221EBA23-162C-4171-B001-4C734B9FFFE0}"/>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grp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9FCF586-3EFD-4EAA-B171-2C8AD076C47E}"/>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E2701315-B2E9-44F7-97FC-716FFBBCC1D6}"/>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549EACFA-CE43-489B-A235-5FD728672484}"/>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08AB19DB-4C64-4342-8DE3-5AF2CEE102F3}"/>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grp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7989BBD7-407C-4F27-9BFF-95E54D5C8867}"/>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3AD654FB-393C-4622-A598-9B706BE3CD0A}"/>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DAE300A7-CA54-446B-A058-789D95593478}"/>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grp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7801435-53B1-42EE-B39C-0E13395932DC}"/>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grp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92BEF0DB-1A31-4AB5-8356-57981B1A27F0}"/>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DD036D2D-57FA-4EA4-A1E6-68ADB6C49E5C}"/>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grp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EBE2487F-025A-45CD-A85F-887834E5EE55}"/>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grp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A73949C8-87DB-4B3B-B5E9-D0ED24F64E47}"/>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grp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33B99506-6754-4B69-9C74-82E460A4FC1C}"/>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grp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2F5D5AD1-F9EE-4F23-AE0E-78F9BD0526A7}"/>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grp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9279F550-1DFA-48A8-B83C-9681C4013791}"/>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grpFill/>
            <a:ln w="9525" cap="flat">
              <a:noFill/>
              <a:prstDash val="solid"/>
              <a:miter/>
            </a:ln>
          </p:spPr>
          <p:txBody>
            <a:bodyPr rtlCol="0" anchor="ctr"/>
            <a:lstStyle/>
            <a:p>
              <a:endParaRPr lang="en-US"/>
            </a:p>
          </p:txBody>
        </p:sp>
      </p:grpSp>
      <p:grpSp>
        <p:nvGrpSpPr>
          <p:cNvPr id="648" name="Group 647">
            <a:extLst>
              <a:ext uri="{FF2B5EF4-FFF2-40B4-BE49-F238E27FC236}">
                <a16:creationId xmlns:a16="http://schemas.microsoft.com/office/drawing/2014/main" id="{4F3646D5-0988-4369-8988-00D85B874C60}"/>
              </a:ext>
            </a:extLst>
          </p:cNvPr>
          <p:cNvGrpSpPr/>
          <p:nvPr userDrawn="1"/>
        </p:nvGrpSpPr>
        <p:grpSpPr>
          <a:xfrm flipH="1">
            <a:off x="844972" y="4636278"/>
            <a:ext cx="270931" cy="344010"/>
            <a:chOff x="6843236" y="157160"/>
            <a:chExt cx="947072" cy="1202528"/>
          </a:xfrm>
          <a:solidFill>
            <a:schemeClr val="accent2"/>
          </a:solidFill>
        </p:grpSpPr>
        <p:sp>
          <p:nvSpPr>
            <p:cNvPr id="649" name="Freeform: Shape 648">
              <a:extLst>
                <a:ext uri="{FF2B5EF4-FFF2-40B4-BE49-F238E27FC236}">
                  <a16:creationId xmlns:a16="http://schemas.microsoft.com/office/drawing/2014/main" id="{BC0B6B41-1F7E-443A-B3C7-D4E2C74C0438}"/>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grp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38EFEE21-31CE-461D-AA24-D9A341EEAE2F}"/>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grp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857FB5D4-54F9-44AF-B3CA-88E9DE39E332}"/>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15680CA0-F9D5-4139-86BA-0C4A8D1181C5}"/>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grp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9810851D-E59B-473F-BC43-8AAA4D52109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grp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659CAFCE-FCCE-4F0B-9664-1986E4978B00}"/>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grp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5449434C-7AF6-4DEF-B8AA-EB895771EDEB}"/>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grp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70073711-32FD-4830-BDE5-26AD3566357F}"/>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grp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5FE2453B-FDC7-4F4E-867D-D03425B90DD3}"/>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grp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16FCCEA4-0CAC-4213-9B60-DE290C170050}"/>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09FC34F6-39D3-4874-BB3C-91BD5CD53C8B}"/>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25B0B08-95AB-4A5C-8E82-ADD5644FBDF4}"/>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218FD484-0034-4DF7-B29F-B7737FABDD15}"/>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grp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5AD167D9-6AEE-4DBB-9D76-76C120A37A1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grp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9C846068-5946-4B2F-B7B2-F255B5DC4F11}"/>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grp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A327B83D-0F58-4659-9921-25F2DA1F81F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grp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D4BA6E0-ABB6-45B9-8E18-3974258170F5}"/>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grp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85C257F-5F9B-4217-AE3F-ED3AFD53C2D6}"/>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grp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E04F0FF3-06F9-4186-8967-DA3C436F41AA}"/>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D233EF4F-4514-4E29-9862-69162F23B26C}"/>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grp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26C7CF03-CE26-4D43-B449-B2BF5A79F1BD}"/>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grp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74AB9752-3191-4696-8A87-AC4E5E3AC27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grp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AEC43DF6-07DA-43F6-BE0B-DAC07D5B1489}"/>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grp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7ABD79FC-ECA9-4680-989D-05F5EDE51F59}"/>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grp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5F8D06C3-7E24-4DD9-B4DF-8793A479D0A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grp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743D0C6-316A-48B1-9F8A-11C71244E910}"/>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grp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4171E47E-DAE3-4C3E-B673-7F32B22EDA62}"/>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EB89D2DE-4F5C-4382-B049-9519BC174E64}"/>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grp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601FC9AC-BCE8-4990-BD57-882F49E32611}"/>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grp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DF5A0D59-084D-44D9-BD30-E7EDE59F8CEE}"/>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grp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CAC482CE-0366-4B7E-81D9-EC87FDF48B56}"/>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grp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9CA12BD4-E621-4F3E-9308-ECCF73E88608}"/>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2105697F-18BE-4740-A537-F7D5C1ED59B7}"/>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grp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1632308D-D437-4A31-AFEA-338415E75D32}"/>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093D0B34-9133-4E70-9259-89CAE28D6CC0}"/>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grp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04D81739-B824-4B29-88AC-A910E51E59D0}"/>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grp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DB0902E5-582D-4866-BD0F-7CA946625DFC}"/>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grp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82ABACDD-F662-47B2-990B-96B8A9454D18}"/>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grp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99CCFF2D-7805-4147-8E36-494D999D2666}"/>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grp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1C3703E1-FAE6-4F6A-A46E-87DDE853CE39}"/>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A14A5595-84A6-4209-AC6D-A5285414DE92}"/>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grp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43BD6FDC-9FFE-4A4A-B744-F20C501AABE8}"/>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2038596F-CEF5-4393-9DCC-608BCE54B62D}"/>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grp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5D4FAD11-4B2A-45C0-8664-565137D19FFD}"/>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grp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02399857-0885-4846-AC71-864D9F6A7A23}"/>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grp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467675B8-FB86-4A41-B2BC-A5468ED64B1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grp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4C6B291A-312F-497E-ADBD-876E0ACB5464}"/>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grp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1A1B85AB-5A61-4EFD-ABB7-683A6D4B909C}"/>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grp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6AF47AA6-2A69-4579-AC3C-9DF6C1FC5894}"/>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grp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9680F079-610A-4EE6-9321-B9CF70256402}"/>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grp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35E13680-CC7D-4BEE-BDC0-89931FAFC2A6}"/>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grp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83A24C1A-069C-4F95-AB2A-7FD90BD1A992}"/>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grp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AE1742DA-DBC0-4B76-944A-57FF8C2E326A}"/>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grp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9010F611-C7D0-4091-B72D-46ABCC0FE7E3}"/>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459E210F-9A93-4B0E-B3AA-E2641947763A}"/>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A6320669-8615-4A7E-A6F4-CAFD5861547E}"/>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D5D1A7E8-C8F7-4944-B60D-CE372212A10F}"/>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grp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DBEE0D55-3815-4F2A-AA8F-6C0035DBFEF2}"/>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8088A572-C462-4BC7-B4DC-5EDBAFDACB8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grp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B4EEC4D3-9BB7-430A-B831-568C857C88F5}"/>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grp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A0BE4888-EF3F-4906-B4F6-1F6398993B2E}"/>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91704A19-9400-4441-AE69-7662823DB52B}"/>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D0CF565E-5536-412D-ABDF-E55C9144F339}"/>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F0FE3557-658C-44C4-926D-5166DB33F749}"/>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A7C0B374-99C2-4154-8EE9-7AA73E6E7127}"/>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0F7A042F-21E3-4956-8703-B1BBAF75FF2E}"/>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grp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B14B329B-CC32-4F2D-BB28-0246B53C2356}"/>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B9C08DE0-B2CA-4179-9A6E-3430CE5157F0}"/>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AE4C03CB-25AA-40DC-98F8-F0428D20F60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67068892-5EA7-4A47-BB44-86B48FF53338}"/>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DAEB6C44-1658-49BB-9E5A-9BCFCD57A5A5}"/>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grp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0B987E61-8072-4AAD-BDED-317785C4C82D}"/>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3BA196E6-B740-4E9B-8CAE-DBD3B2E0DA63}"/>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grp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EA1170A2-E0B1-41DB-9701-35DAF46AD3E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grp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22622044-9C63-428B-BCBF-DECDF4D388B7}"/>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grp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12CFC69-23D6-4CE2-B64A-28FE09F073C4}"/>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D57B4E8D-5389-458F-8033-0246CDE7DBBA}"/>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8F153D3-9845-4F08-B2CB-03779AB92488}"/>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2C565A6C-6578-44CF-859F-C418387F662B}"/>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grp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2262E627-3013-4082-9409-155D9EE4A787}"/>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grp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340D2997-2C4A-4264-A640-7C0F489513F2}"/>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65D995DF-302D-4C1E-A7E0-A583EB3BED17}"/>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BADDDCB9-2715-4439-8AC4-A58A15C7A581}"/>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053274A5-D293-4E3C-9B12-408D70AE2B8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92C4350-10C1-49B1-9B5E-9EA51BAAD79B}"/>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5B1BFF90-207A-4BAD-8C1C-6ECEBC351829}"/>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7398F21A-935C-459F-8F19-DE2EDA3DED3F}"/>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grp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9B795438-A6E9-4A8D-B576-9E140D5C84FE}"/>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0C6E9E32-AF32-41C0-A90E-B5F46EFCB09A}"/>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85F1DEB6-DBB7-4923-AAD2-585A0697EE57}"/>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E25317D8-4798-4CE1-A019-31086D32B64D}"/>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4E0464E0-3F63-4A20-8708-DCFB3E86293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F788E41F-3CF2-4E8E-8709-5A2BD0A92950}"/>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FA6D2FE3-9E57-4B5F-8141-0D2D3515A8E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grp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400D427A-EA37-4B14-8D91-9E89593B8430}"/>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grp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46FEFB98-88E3-4C44-999C-3BF4263DDC51}"/>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65A2C406-7788-41C1-A003-A687B3E755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FE3C3630-E70B-44D4-801A-2DF2E5ADDC07}"/>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grp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379BEFE2-8673-434E-A498-C1C0D4E0C6CA}"/>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grp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B470AE7F-2D7D-400E-86A7-85C626770A11}"/>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grp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1B178F65-DC87-43B5-9FC0-6CA8F3F312AA}"/>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grp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681155CF-8869-409A-89E4-0A9BC38E2217}"/>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grp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E57AB052-777C-4C70-8EDE-837C5F7D9C63}"/>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grp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3E609035-7B2D-479B-9757-43CF1283BAC7}"/>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grp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49F179DF-BDE3-404B-9C1A-309AF09674A9}"/>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4C9FB26A-394F-4A59-8716-B77C833A5427}"/>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grp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8B097C0B-6E27-4BD9-9C74-45AFEA374460}"/>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grp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1A54344F-3C29-487A-8FE4-95289EC6CF78}"/>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grp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CDA1671A-AB41-4D6C-A89B-F40E31DDEF50}"/>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grp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A696AB92-4857-456D-9373-F92209477F84}"/>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7273B6E8-7A33-4DBA-B98D-A4F11070748D}"/>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grp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4AF724D1-C836-4345-A474-9CA0423755DA}"/>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B0060E6C-7DE1-4820-973B-3CCC53142093}"/>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grp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FCBA984B-CF2D-4DFA-A17C-AB925869A5E5}"/>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grp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B4E7C107-FCC7-482D-A620-4CEE448A0FD0}"/>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grp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9DBECD6E-2989-4DBA-A16F-7C822DAC7CCC}"/>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grp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3D2EABCF-1723-42B9-ABFF-FC7CC6F418A2}"/>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B1DCDA-8628-431D-B737-D0BF87E0416A}"/>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7AD58FB4-6135-41B8-82E5-535D717A56B0}"/>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grp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ACC33EB0-E9F8-4C2B-9FEB-1ACF0CC51E74}"/>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grp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0D063D62-2DA1-46CE-8B19-D5B8120E60E4}"/>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DA31ED0D-FCA7-4BDC-BC5B-0348C1AC25E1}"/>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grp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95943735-5A5D-4599-A97C-F4585B1D3A9F}"/>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B976CAF0-2FC3-4624-BD79-59E133D90D7B}"/>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grp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0D76597C-48F4-4F99-B5DF-5C4E0D12986B}"/>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CF1B1C8F-2EAB-4D4F-80FC-FFA95F08AB59}"/>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B64C7F32-D4D1-4B09-8039-C12E7FF3583E}"/>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grp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319CD144-7C6D-4D8F-B96A-754C1E76CC25}"/>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FCCA25E2-420E-4638-B44F-C9E450BA2125}"/>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53B6F233-1DD8-42F1-92A4-5BEF02DD3B65}"/>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EA9F2E1D-71E2-4168-BC99-12F8981EE140}"/>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6C8CDA0E-1B7F-460A-B3CE-6DB7F489BE48}"/>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grpFill/>
            <a:ln w="9525" cap="flat">
              <a:noFill/>
              <a:prstDash val="solid"/>
              <a:miter/>
            </a:ln>
          </p:spPr>
          <p:txBody>
            <a:bodyPr rtlCol="0" anchor="ctr"/>
            <a:lstStyle/>
            <a:p>
              <a:endParaRPr lang="en-US"/>
            </a:p>
          </p:txBody>
        </p:sp>
        <p:sp>
          <p:nvSpPr>
            <p:cNvPr id="781" name="Freeform: Shape 780">
              <a:extLst>
                <a:ext uri="{FF2B5EF4-FFF2-40B4-BE49-F238E27FC236}">
                  <a16:creationId xmlns:a16="http://schemas.microsoft.com/office/drawing/2014/main" id="{3CE68C7A-185A-4A34-A51A-2B583301B5FB}"/>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grpFill/>
            <a:ln w="9525" cap="flat">
              <a:noFill/>
              <a:prstDash val="solid"/>
              <a:miter/>
            </a:ln>
          </p:spPr>
          <p:txBody>
            <a:bodyPr rtlCol="0" anchor="ctr"/>
            <a:lstStyle/>
            <a:p>
              <a:endParaRPr lang="en-US"/>
            </a:p>
          </p:txBody>
        </p:sp>
        <p:sp>
          <p:nvSpPr>
            <p:cNvPr id="782" name="Freeform: Shape 781">
              <a:extLst>
                <a:ext uri="{FF2B5EF4-FFF2-40B4-BE49-F238E27FC236}">
                  <a16:creationId xmlns:a16="http://schemas.microsoft.com/office/drawing/2014/main" id="{FB7682D5-F952-46E8-9BD1-8A534AA30C2E}"/>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E7D18A5-0642-44AD-BD95-E0F448E90858}"/>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grp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9A37342B-4E0A-4376-A96B-9A3CD732E316}"/>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grp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0E72A33A-1F43-4915-8F3D-1B27AB685957}"/>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grp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9AA4E2EB-C777-458F-855B-9ADA37EC36D8}"/>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grp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9A453440-392F-424A-B21E-4D8965D992DC}"/>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grp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8B814CCC-DC66-4FC5-9B5B-76D22F3EB38D}"/>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0B9B94CC-B643-44CF-A2D4-A6BDDCBA3E83}"/>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grp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4ECAE63D-8525-4832-9B4B-9EF5843C56A4}"/>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CA634068-5AB9-42EA-AF09-699910F3C9EF}"/>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9CDC5003-8C0A-43D3-ABF3-33912A94398F}"/>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9BE2987D-7CF8-45FD-9B95-1385C99FE9D0}"/>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C47FD27D-FB92-43BF-85F9-406E9248BCE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ACC26871-DE7A-4E76-ABA2-545CB60BA036}"/>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54E04102-21FA-4A50-8ED2-A37F920F882A}"/>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A9E15873-4A65-4572-B496-AA8B6B47FF9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grp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8FAE8C77-7C60-4B70-A796-BC15B2E09E3B}"/>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37B30984-7A85-465D-93FA-F6A0545EC851}"/>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grp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2FE729B2-F16C-4AB4-9ADA-C391AE855145}"/>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C0B39135-58DD-43A2-A28A-5C53923E31C9}"/>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grp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88B0D180-5D43-4383-A1A5-530FE63F3A5F}"/>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3B27B388-8090-49F5-9D3F-7241CD2F0D6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grp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03AF11F2-FE0D-4556-BD48-6A47B4982CAF}"/>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grp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DDE3A3A7-FCB3-45B4-B3A8-85B179C39848}"/>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grp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E92115D2-B5AA-42F5-A315-52094EC5F11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grp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E275DAA4-117E-4AEB-A4E6-A94597EE91E5}"/>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grp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93863E2B-513D-45C5-8393-B9D6DA79CD87}"/>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BDDF95AE-8FE6-4196-8AE9-F7173381A86F}"/>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grp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E5184B02-46A8-4D10-8EC0-04D96CC9D813}"/>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grp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129F2AC7-6360-4922-8776-4F3470F4D8C1}"/>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grp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B9F86077-22FA-40D3-AA4A-5319108358B2}"/>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grp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38AAC76A-EEED-44BF-8555-0CCB503B490A}"/>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grp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C8E2DB66-7C53-418F-880A-EA4323988AA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grp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39B15569-AE16-4D05-9173-7B4CDBA4A3F6}"/>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grp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FF2BAD92-263D-4068-AB7D-5EAB7E220E84}"/>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grp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113C107E-7E64-4D13-9C6B-BE1F1F14C03C}"/>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grp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A8D2C831-8831-49EC-8260-3CA61FAC9C44}"/>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grp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F5824086-711B-4C17-BE02-9087325DC142}"/>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grp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20E622CF-9C92-4D70-8CCA-24F937311CDF}"/>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grp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EE791029-30AD-4C9B-8045-30DFB74CF2BA}"/>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grp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4BFB028C-633A-4E23-8901-EC17B73EDC99}"/>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grp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4DF3B06D-0DF4-43DF-BE63-507A26B73B0E}"/>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grp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D5E6B6D6-AEF1-4237-B3AB-81848B8C8F3E}"/>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grp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2D85E760-0386-4242-AFCD-7B3131FD2ECB}"/>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6C1E4A39-3F46-45EE-AB6E-CF2EA88B0950}"/>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grp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CB87CC51-0E44-4D3E-ACCB-6B48B6D60E2C}"/>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grp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D81BC30D-D4E3-48A0-A71B-A872CEFBC249}"/>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grp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EA5BBCDA-8997-492F-A3A5-1D446BA85F5C}"/>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grp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BF0AF1CE-E380-4070-B1BB-220F72DDB1F3}"/>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grp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05511A29-75FC-41BB-8E9A-3A7485845F3C}"/>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grp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9875EB2-2B3D-478E-A9CF-3E31B823468D}"/>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grp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3A630964-C1B1-4959-AD43-E84F97139BEC}"/>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grp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1753CDAE-2D3C-46B4-97C8-530DFD6A5472}"/>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grp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8963D405-E160-42F0-AF50-4722C92FF195}"/>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grp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6EA5D71E-3491-4F4E-9B3F-0ADCF8B9E227}"/>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ED6D8CE9-457D-4795-996C-BD522D447AF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A6EEC68B-8984-4F8C-AB8C-31CA202B5A99}"/>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grp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889F2A37-207C-42A6-ADD2-CCB0155EAD52}"/>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grp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A39380BB-D432-4E5E-B0DB-FBDAADD7D68F}"/>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9E018A8-AC61-43C6-85BA-6D3BB773113E}"/>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grp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F4D00CF1-FA95-4918-845F-F145B53E3103}"/>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grp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6D056001-FF52-4FEF-998B-AD8A39759CD8}"/>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grp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77BBE46C-AC77-4821-9125-D926D7E0D5A5}"/>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grp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A29DFCD5-C669-4DA7-A224-D40AC5FA5582}"/>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grp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8057F3E3-1F28-4576-A3A9-5DFBDCA18187}"/>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grp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6EB28436-278C-47B0-B231-68A928E346D1}"/>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grp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351E527B-C654-47F4-B4F1-EED53EEA81FB}"/>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grp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0701F5D7-2158-4650-8E0C-B4D409946D36}"/>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grp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BE356560-3553-424B-9074-EA59D2115AAE}"/>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grp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154A6F9F-6931-4596-8B96-3CC130D7D41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grp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9661D50B-29EB-4D89-9FA3-E32DFADB9AF9}"/>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grp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7A2B1E94-304E-487F-88A7-DD3D906EB61E}"/>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grp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5B315129-E263-4F81-B7E0-244A0FA06843}"/>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grp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AEE0AAC0-A2C9-481B-875B-D2F0781670CF}"/>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C62D0EC9-FBD3-4CA1-A7B2-7B3632B86B42}"/>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grp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A548B94A-06CF-44ED-BC09-E69D9FD37936}"/>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grp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08247976-CC1D-428E-8E78-D3BF78BBA0D5}"/>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grp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5EB015A6-7D03-485B-84C3-A1B8020DFD5F}"/>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grp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5BF12F9A-AB0D-464B-A44A-EECC528C8767}"/>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grp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13961D9C-78AB-4FEC-B7D3-F5F6A0057B51}"/>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grp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69EAF25E-6B75-49BD-9533-7396C823EDED}"/>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grp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AA459D0C-E5C5-45F8-82E7-D4DBE77EB373}"/>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grp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27ADEEF-5BA6-4A9E-AF73-5A4FC2AFEC20}"/>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grp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D910AF25-4B61-4B25-9A72-D7FEA5DC3A3F}"/>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grp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E210D099-3E59-4721-8111-F3B25C6F99FF}"/>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grp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59EA3483-B051-4ABA-897E-50E35919F8C4}"/>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grp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E445664F-A48F-46BE-AACC-F6326892CB2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76BEA2E3-A175-4B10-80D3-117CF807B4FB}"/>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512CD8D6-4571-4F62-93F2-96D58AF22750}"/>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grp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72FB209A-D825-4DD6-9B8C-EF2AC4E99FC2}"/>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grp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470BF3F8-7828-417F-98C9-821E71E0DF02}"/>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BACC9D3C-0C0D-487B-933F-66B5D50DA344}"/>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grp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E61B71C8-13FE-48D7-8167-CAB9E9860D88}"/>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grp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65DBE87-DEEC-48C1-A461-F871E8117C95}"/>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grp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44005970-FF4B-472E-AC1D-53C465050A9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FBFD9862-C08D-4FAF-9734-53520D466C8F}"/>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grp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B72E2ADD-FFB5-48BC-9511-24DB7A814AAA}"/>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grp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24B69873-3F17-4D7F-A943-C34255AB8BCD}"/>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grp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2A4F09FE-F71D-4490-A0CE-A4F13F005804}"/>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grp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FD2A62EA-0E9E-4E62-92C0-85388A07591E}"/>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8A87B40E-580F-4129-A30F-987A28F015CA}"/>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grp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98CEF4B9-F28A-436C-BC81-8095D21B2BC6}"/>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D0DE38B4-C4C9-49F7-B8CC-09CA17E7CC18}"/>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grp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3AB6A290-872F-4BFC-A241-756F9FF7A4E9}"/>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grp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D617DBA6-9B82-4F80-A420-0238163E5A05}"/>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grp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BDF548B2-E454-42EA-9A28-ABFB3CC4BC8D}"/>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grp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BFF94C6A-56BD-42AC-9477-EACA57748042}"/>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7EA934F9-1A9F-4C1C-B5CF-D67A2DC387B7}"/>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grp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8462C88E-3FC7-4D8A-A0C7-7AC6C69294F4}"/>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grp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661FDB5-88B7-42E5-82BC-AA0373D84D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grp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30EBA07E-139B-49B2-952C-0082DB5F7978}"/>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25CFB2E8-4DC0-4106-BA0A-74B10A058C8E}"/>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grp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DBD9B751-8A4A-4140-B0FB-C4EEB0343F57}"/>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grp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F6A55A43-0913-422A-84CC-ACAC3AE737AA}"/>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grp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C52D2D0F-90FF-488C-A079-EB90A3872A79}"/>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6296BDC5-A24E-4826-9031-DE205289C2A9}"/>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04AAB8A2-C59C-4F37-A13A-A35D9EAB2795}"/>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grp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CAF469F2-2C36-4C9E-96B1-363F9095AF2C}"/>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grp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1CE06608-AB3D-4048-846B-D21BC1EA14E8}"/>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grp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6D743C93-2FF0-4805-9BB9-896AF9BF17B6}"/>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46ED2535-E773-4744-8B09-979EE0AA86D1}"/>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grp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ADD842C4-EE4D-4CDC-A45A-9B5AB34B567E}"/>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grp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78291934-DA7E-4D33-B7A2-781C76BC968F}"/>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grp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B9262365-DE32-42E5-9B15-CCFC205B0ACA}"/>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0D76776A-3306-48AF-864F-2A4E4464D777}"/>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8AA78B15-DF8E-4506-94D3-D63581F9F8DF}"/>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grp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837B458D-0F46-4B14-A3B3-24A344C33AE6}"/>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grp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6A04374B-2CD1-498B-B824-FDB10C61FE95}"/>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grp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1976F938-392F-45EA-9506-DB092AD0E6E6}"/>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grp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BF2079B-84AF-4B66-8F4D-1818B1BD48A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4F8D223B-364A-49F7-987B-0CE1153CBD95}"/>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grp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E14C8A6A-90FB-482F-A85B-AF79425DD6E5}"/>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99DAB7BF-F25D-44D3-8564-5D1EA86DD7FC}"/>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F161B54D-14CC-4104-97A8-2F84222FFEE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FAC94DD4-45BE-48DA-B4C1-E613EFE29AA3}"/>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7618743B-52D7-4999-8672-986FA06AA9ED}"/>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C858C076-77CB-463E-9800-A9F41A1AB94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95B1AEFB-75A9-4D07-8BF4-582D921CDC06}"/>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C4FBB272-7586-4C96-B1CF-BA2ECE70F29D}"/>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2634A2A5-65EE-4317-BD28-68F0BC0B2C14}"/>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922" name="Freeform: Shape 921">
              <a:extLst>
                <a:ext uri="{FF2B5EF4-FFF2-40B4-BE49-F238E27FC236}">
                  <a16:creationId xmlns:a16="http://schemas.microsoft.com/office/drawing/2014/main" id="{967DE6A4-973C-44AA-B6C4-50AEA462AF81}"/>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grpFill/>
            <a:ln w="9525" cap="flat">
              <a:noFill/>
              <a:prstDash val="solid"/>
              <a:miter/>
            </a:ln>
          </p:spPr>
          <p:txBody>
            <a:bodyPr rtlCol="0" anchor="ctr"/>
            <a:lstStyle/>
            <a:p>
              <a:endParaRPr lang="en-US"/>
            </a:p>
          </p:txBody>
        </p:sp>
        <p:sp>
          <p:nvSpPr>
            <p:cNvPr id="923" name="Freeform: Shape 922">
              <a:extLst>
                <a:ext uri="{FF2B5EF4-FFF2-40B4-BE49-F238E27FC236}">
                  <a16:creationId xmlns:a16="http://schemas.microsoft.com/office/drawing/2014/main" id="{8F95F1CA-66EA-48FC-96C8-A358CABBA863}"/>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990E4547-A714-4D04-AA7D-FAC02E04EE68}"/>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grp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406D5F2E-A1B5-4D0A-A18F-9DA680B02823}"/>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grp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B3F1D940-2C39-4C09-9DF8-EC54F6C120D5}"/>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303D3558-D6BD-441F-8608-A7B08636AF3C}"/>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grp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7BD3A956-A5F9-4256-8546-E41BF6E8FB5B}"/>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grp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FB943B8E-85C3-4B6B-BC00-6383AA1356FD}"/>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F35C2C72-67C0-4195-A6EE-318B695B685C}"/>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grp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35A576C3-7409-4F61-94AB-6E6169C52B71}"/>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5CDD4FBB-2FBD-4886-B48B-0B7D370F49B6}"/>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grp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0A5D3892-EFFE-4C91-836C-F821417162FD}"/>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grp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DE89CAEA-728F-4AC7-845D-EE218989977A}"/>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grp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8894CCB2-54E9-4AFF-A9F1-7E782E6E93E0}"/>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grp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07361FF8-A345-4334-B678-4A703F4E1B27}"/>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grp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6E5CEBFE-4A0A-4041-9D5C-E499BE2BA3E3}"/>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grp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9B89ECCD-3AE5-493F-834B-C2A23C312BF6}"/>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grp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541902A5-5424-4817-A0A0-EFACBF3B5A2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grp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B375632A-CEC0-4C1B-823A-D5CEC986E0B7}"/>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grp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60AE167A-C89A-48CE-BDC2-B87194A73214}"/>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grp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02395CBD-A331-4E69-A499-8EFEBD9BF19D}"/>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grp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EFA29290-BC85-47F0-90D2-D132636678E6}"/>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grp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D7D646F7-3754-405C-87B8-7F3B4A526BFE}"/>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grp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D5EDC369-71A4-4578-9D5C-DAE6D6C2730E}"/>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grp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9AAB1B6D-65F2-4078-9870-34CF83ADD7E7}"/>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grp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45225558-FA69-4977-8D82-0A94B9A82176}"/>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grp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1014E445-186D-4121-8997-4637169BAF56}"/>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34ABB8F2-9F38-422D-84FE-1990EAF861B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grp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CF178884-7DF2-4CB0-AA03-6245609AC3D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grp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B4BB1FAA-547D-48E6-B54B-FA62B0A1EF4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grp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F76048CC-FE67-46FF-B77C-98534BC63D07}"/>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331F9C5D-71D1-41B8-A044-3802777DC885}"/>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grp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49733937-7AD5-48D2-9647-C8783D0987B2}"/>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grp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C7F0D23-28B5-4324-A306-9695BF8D60E1}"/>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grp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563671DA-D0BD-4A4A-B549-68A706EBC5C7}"/>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grp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95EA1931-C03C-4BCB-AED3-87EE8A6C5748}"/>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grp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4E3C38E0-8A87-4403-9396-509AB8FADBA5}"/>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grp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9200FEF2-4E9B-405F-925B-6ADF106B0C7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E029420E-13A0-4D43-8177-3FEDF1D36B08}"/>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grp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22750FAF-8350-42BB-BCE8-0B23FD81FAFD}"/>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grp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88B5FF44-AB75-454C-B3E3-8032D5997B65}"/>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grp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B0ADB9D2-BEE9-4011-ABEE-33A3E0D71270}"/>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4962BE17-930C-4460-91F2-3DB9E6AE670C}"/>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grp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F914C8CD-3A08-4766-A309-08F638C1C51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grp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0067B596-7ADA-47D2-A2B9-94449040AF7C}"/>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grp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8CC08D87-6865-4145-99C0-EA47F91A445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grp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94E0B572-7E1F-4007-803B-11524E96CD8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grp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0649E32B-8C23-4FC4-A246-160FD9A9CD24}"/>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grp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02A6347E-F9E7-49BA-AA65-EC51ECA02BBE}"/>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grp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47FB0A4E-7409-4B5C-B21C-87C9D88EC906}"/>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grp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6C3E75B0-EBD1-4270-B0E3-4AEEF86CA0CF}"/>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grp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F25D5865-803F-4587-A926-DB11C1ACDD45}"/>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grp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A296B573-E0D1-496E-B259-12246FF9C410}"/>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grp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9F99402-077E-4C28-A968-F5A078ED9C6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grp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4D41D84C-FE2B-465D-BC68-B421F952330F}"/>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grp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60C31FF8-0443-4BE1-9538-9E9DCEA42D27}"/>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grp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3C156A89-1436-4494-B0E5-3B3B0BB6D7FD}"/>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1CF6A66B-FFE6-4F75-80B8-012DA5C49822}"/>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grp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CD9DCCCE-6D21-431F-AD47-92F322CAAB4C}"/>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grp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39E9DBA4-E8AB-45E8-B933-AB0CBF1A0220}"/>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grp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E30F6AB8-29C2-4407-8509-7D2EB1ED5DA2}"/>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grp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6481E052-8869-49DA-B1A8-57148E271F4D}"/>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grp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3160EF07-1346-4794-9140-CF3BBF6BD866}"/>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grp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CBE15B09-85C2-483D-BC50-511BD82FAC66}"/>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grp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6764434A-A273-4D9A-AB17-A31E8518EBCE}"/>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grp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8BB19824-C096-40E7-9344-81C458A661C9}"/>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49D31495-AF79-4278-A6D8-21ED62C1092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grp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78AE40B7-BB50-4CD1-B133-C2BE04709FC0}"/>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grp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8EE9DE69-03FD-45DD-93D8-DB933FC1C334}"/>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grp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9CC23C66-1382-4663-AE0F-C6E71B35F895}"/>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grp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8AAA6F7F-8F73-49A0-8BB3-7E41F6AEE6AA}"/>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736DDA6F-D3A3-400F-9167-135B7991EE41}"/>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grp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FEF13EFA-A214-4226-9408-358878BEEF29}"/>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D24D5C3-CAB3-417D-AA77-A357DC6994FA}"/>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grp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F4B3DC50-03B6-4A40-9302-56558D3B4F45}"/>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grp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072C33C2-30C6-44EC-8907-1C015430F702}"/>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grp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3B020B52-72A6-4B4C-9EA9-154C8C3AB46E}"/>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grp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77C7D88B-00B5-48A5-AF60-E1208E1586BB}"/>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792160CA-F1F3-479E-BB18-9593C32C7921}"/>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grp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0F60EE31-72AE-4824-9A06-766FC75B2FD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8A7F9ED2-F306-48DF-B6EA-0656841FDD42}"/>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grp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041F3CEC-9986-4770-88AD-A1DC344F3A3D}"/>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grp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DF969692-E2C2-4190-B26B-418BB2E3C92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F1143975-A658-4464-A27E-CF103BD7E31F}"/>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grp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5CCEF2B0-5F0E-4E34-962C-299074A0BA26}"/>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581FE8DD-02A0-4BD9-B4EE-F9F5C2CB0B1A}"/>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grp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746A776F-A929-4322-94B5-6D0DDD0B4023}"/>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grp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4B02E723-3962-4CC7-920B-6E72826D8504}"/>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grp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A182C21B-035F-4AA5-B8EE-AC3FDAA88D84}"/>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grp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A9AAA471-8C88-4F89-ACEE-C51B1481EF61}"/>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grp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11C13E8B-92AC-47A8-81BC-3070AEFF2283}"/>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grp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F07AD385-B8D9-41CA-A7C7-54EC36050E13}"/>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grp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911FC85F-05BF-4CCE-BC39-FCFA5A9DF046}"/>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grp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F8485C98-7BBB-4578-9974-33E7E6998CC1}"/>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33342017-E0E1-472E-A9D3-369D3311A49F}"/>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grp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8BE994BC-89BA-49A2-96F5-2678DFA53EE8}"/>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67A6B2DA-037C-490E-AD21-0BF81C92E1CA}"/>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grp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22F82994-9A67-483E-8241-550C20DF2D54}"/>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03977598-4C0A-41C9-88A2-04E1786EFDDC}"/>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1B8A71AC-FC3F-42D8-BB5B-EAAD0FCA492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grp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7E22F873-95AF-4500-9152-9435BD66161A}"/>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E05A5E82-8FC9-4A7C-A0EB-B600F2BD440F}"/>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7BBE7A14-AE26-4F1C-9E42-D8FFF6BB77B6}"/>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grp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971508E-16E1-410F-A003-BBCF65EE1DC3}"/>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37E11345-97DD-41AE-BE75-FAE130D8F472}"/>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grp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5C4D3F01-1A64-4D14-9AC4-859CDB32F2F9}"/>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50BEF79B-D2A6-4436-91B1-DBCD658AB33F}"/>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1D7496DF-45A9-4691-BF7B-07794C97373F}"/>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grp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CB236D52-26FE-430A-80D8-14BB467555FD}"/>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FFA22D8C-21FE-4F4B-892B-58B6EF28560B}"/>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grp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BB7AE7C5-0A2D-450E-88B1-71014D4FA451}"/>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grp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DCCD11B1-67A0-4A7E-93B1-CF00FD6DB87B}"/>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2CD8FFEF-7BD1-47E6-B13E-187A8BEDB397}"/>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CFA49155-CA24-4F65-9BDD-62E3F640FCFE}"/>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grp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F0E036C3-4786-4852-B14B-DA0F0EBAEAA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grp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A08E8710-0194-4039-ADE4-D39FA8F104C4}"/>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2D862FC5-BD78-4420-8693-D1F656330570}"/>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8DD9C386-6E46-49B8-9A19-FA302A31DFE1}"/>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7837000D-2E7D-4196-BAFA-EEAF60C3DEE4}"/>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51B93C58-93A3-433A-86A1-DAFF883DDA64}"/>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9D85DD0A-6133-49A2-B6FC-35638CEF3BC5}"/>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grp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E303674B-F4C5-47B4-BAB2-EF4232FAC3F2}"/>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E0B32F96-8A59-46FD-9FB8-B77BBB817D60}"/>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A52EE357-8E9E-48FE-9CE5-7329E465865F}"/>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CFF1F950-DFA6-45F0-A043-B5B95A931A7B}"/>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6FB4381A-175E-40B6-941A-B5078DEDD993}"/>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grp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DE36E7FD-453E-49C1-AEB3-137799C1BEFF}"/>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7D87E0F2-7F0F-4744-84D8-4242CB5B0AB2}"/>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E276E753-0F6E-486A-8ADD-FFB818F4437F}"/>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grp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EA54FA0B-2625-4551-8E52-9C6B88A6288C}"/>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grp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51013F13-7F1E-4985-8083-7A62E4ED64DF}"/>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37938AC-E741-4A8E-A55C-A24EAF181E72}"/>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grp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A9A0B877-CA85-42A6-BA64-DD0B06DD9647}"/>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D6057C7A-E669-4DF4-B93C-51775B57814F}"/>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grp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131E19DE-D714-47F3-A322-8A6B379614C2}"/>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grp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10FCAB2-E1BE-4CB9-B77B-E03F2DBB91B2}"/>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grp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7C500852-8D48-4887-B280-21A440C99A96}"/>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grp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96F7E78A-92DD-4889-92A1-182AFF1DB4AE}"/>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grp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A50551A9-7205-474A-9660-DDFE304FEFF3}"/>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grp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71AD2B88-0527-48D1-B7B3-B1DB31E9EAE4}"/>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grp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70B9B0D-17AA-4119-BF57-0E62CD80BD40}"/>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grp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A7A484B9-FABC-4901-8331-623B54D0B6EC}"/>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grp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54CF7E80-58AE-4553-AF58-5CFD9D754DDF}"/>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grp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68EFD88E-A9AD-43FC-BEE9-A98329271E21}"/>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grp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255C0FBB-F0C3-44CC-ACC1-6E1BFF77FE88}"/>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grp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8E658D01-0969-4D5E-8F53-FAFE5B1F9B41}"/>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grp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84C6B85B-78BD-4AB9-B84F-35368E7C73DA}"/>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grp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ECF01A12-27A5-4015-A53F-F5670380201B}"/>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grp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F28D0ABD-1F89-4C67-9D53-739A13C52A79}"/>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grp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CBD59579-D4C2-4980-919C-58BDE842E953}"/>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1EE8C04D-6DCB-424A-87AF-A93DCFBE462E}"/>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grp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C088B56C-2041-488F-B811-EB8BA2B21B52}"/>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grp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8B67D297-BDB7-4C0D-936D-E9F82AEA1498}"/>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grp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DA00C2A6-ABBD-4AF7-ABC5-665C8A2EB9A8}"/>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6053FDB6-3A7D-4C68-ADE7-EBAA35C62D2C}"/>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grp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0E6AAE0C-A7B8-4628-8B49-6D6FF14CB645}"/>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grp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ACC5F729-715F-4C4A-8C38-49036F56B98D}"/>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grp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946B6451-7857-4516-94D7-58C651EECB49}"/>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grp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74817079-9855-4E54-9C30-678295F3DBF7}"/>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grp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229B1C77-A976-49C4-BCAC-4F27EB31E0BF}"/>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grp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6E54710E-8746-411F-866D-C919C07BA389}"/>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F6061D64-EE2D-4DCA-AD0C-A6589D3749A3}"/>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grp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49575BD5-BA13-4755-BA4E-049AA5A9C6B0}"/>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grp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A180B211-9E18-4C93-9320-8A4A0D35FE1A}"/>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grp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36BD6790-8E67-43B1-BDD3-09BFF7DAF86C}"/>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F35EAB15-3851-4F15-AFD5-242885B99D4D}"/>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grp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B42553-E79F-41E4-A782-36135CD04BEE}"/>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grp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37853025-C187-4505-A6B8-7461ADF92EDC}"/>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grp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492B3AC0-2AF7-4C2C-A054-D8906D5458EA}"/>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grp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5BB04C83-1149-4F07-BCD2-C6113A5324E1}"/>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grp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5ABD18A1-421D-4081-ABE9-3C5603E7B0C6}"/>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C7021CDC-00B4-4109-83D4-A5464B351979}"/>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C0D4620-A129-4D4F-B407-78C115693E7A}"/>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grp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EE193E1E-E8C0-4EFB-B0A8-E1282A00C1EC}"/>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grp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CA6C0FD8-DA7A-42AA-AAB6-F780376DCFA1}"/>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grp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64F39F11-6629-48FD-A490-F04D88B6E575}"/>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grp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7FFDE55E-10A2-4843-B812-3738332599D2}"/>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grp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220BE704-C383-4CB7-8570-3C3FCE3B7E8C}"/>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grp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91D78037-81F6-4124-9CF3-5FB1E88F32DC}"/>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grp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CA530DFA-5F69-4107-90C9-6CAC983E18BB}"/>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8EE7265C-ABED-4BA3-A711-78101B134AF4}"/>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grp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5DDEF78F-89C7-4000-B7B1-EB114D5AF930}"/>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grp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C6044C64-1960-4F5E-867C-D5012B30227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grp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462E81B-ACAF-4F70-A743-35433A18039B}"/>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grp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D85166D0-3748-4D4D-9836-386AE920E6A3}"/>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grp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F477223-D8C3-452F-BF66-5D080730FF7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grp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3EACE030-F0D0-498E-A235-C180A1402999}"/>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grp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74A4F332-340B-4B69-86BA-C322D9425927}"/>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grp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BB25A32A-8B4B-4CF4-9A49-515A4A55350D}"/>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grp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473A78B5-C709-4C3E-8C17-ABC9C0BA2C18}"/>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grp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C7FD52A5-940D-4478-B5B9-482750E98DE9}"/>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grp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4A136A2E-5081-444D-8B07-6231FE0F6A04}"/>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grp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87309FAD-C379-4E5F-9EBD-43264AA86AB3}"/>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966377CB-F016-4CCB-B866-66C775567B92}"/>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BB4BA269-81C1-4CF0-96FB-C60252D67547}"/>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grp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C36B0D5F-3A26-4C27-8B33-982232A7D5CE}"/>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1BBC688F-C47B-4F4A-8434-96C9F55656E8}"/>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62FCB2EC-327A-4103-9CE6-7A950470F8D1}"/>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grp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7785A348-A1D9-4FCA-9D84-19C98A46AE10}"/>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grp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42F0C84-BAA9-4311-A33A-1B31052A12DB}"/>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grp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B337E394-172B-4CF9-90A7-B9D75FF3D492}"/>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76AEEA04-8E70-4C10-AFE9-0C862810B610}"/>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F64AC07D-CB7C-4C28-979C-3B503793CC0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D8BD1163-CDB3-4484-825A-158D5B5FC86C}"/>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56B7B835-C548-43AF-9C93-87F9FBCE3057}"/>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1127" name="Freeform: Shape 1126">
              <a:extLst>
                <a:ext uri="{FF2B5EF4-FFF2-40B4-BE49-F238E27FC236}">
                  <a16:creationId xmlns:a16="http://schemas.microsoft.com/office/drawing/2014/main" id="{1D0A52C3-5832-4B47-9D81-088C8BBC913A}"/>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grpFill/>
            <a:ln w="9525" cap="flat">
              <a:noFill/>
              <a:prstDash val="solid"/>
              <a:miter/>
            </a:ln>
          </p:spPr>
          <p:txBody>
            <a:bodyPr rtlCol="0" anchor="ctr"/>
            <a:lstStyle/>
            <a:p>
              <a:endParaRPr lang="en-US"/>
            </a:p>
          </p:txBody>
        </p:sp>
        <p:sp>
          <p:nvSpPr>
            <p:cNvPr id="1128" name="Freeform: Shape 1127">
              <a:extLst>
                <a:ext uri="{FF2B5EF4-FFF2-40B4-BE49-F238E27FC236}">
                  <a16:creationId xmlns:a16="http://schemas.microsoft.com/office/drawing/2014/main" id="{CC471402-F9B8-40FC-8224-674265500EC1}"/>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grp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372ED80E-533E-437E-9D04-D143C7971450}"/>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8445253E-9B8E-45C8-9660-E8A5C28878EA}"/>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AD653C83-8369-42F3-B64F-0A038D4EB99E}"/>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01B1A276-0ACD-4E65-83E7-0D151A2E54A4}"/>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grp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39642B41-39C1-47B5-BE98-9D905D0E7A16}"/>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51150C89-3C1C-4210-95C7-52B5EC09B48E}"/>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grp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6C35D54A-2F6B-46AA-9C36-7DD05A6B7F20}"/>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BA0A764C-9F9D-449C-9EEA-9ECFDE10B717}"/>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686FB22D-7D59-4240-A432-37770CB4F3AE}"/>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06F0747A-BB5D-4B22-9751-3DC39160423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93AC92B7-B23C-4AC8-BB0E-6CB4F8142C69}"/>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grp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5BE90349-C9A6-40D0-A220-A8530F309EE6}"/>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499AE112-0FF1-450C-88C3-A3E86C473552}"/>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grp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E7909990-85EF-495B-BC27-E0F93255ED0A}"/>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grp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E580D75B-8AFF-4AB6-9316-C8819175776C}"/>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670CD014-9838-4BC2-831A-820E3D4CBA35}"/>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5EE7F7A2-2F1F-4270-B76A-5BD16D8EC156}"/>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grp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6A8C411D-116B-45EE-8858-BFBF6467B36F}"/>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134E482A-6D9A-4803-8844-A371DB41D177}"/>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grp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9D82C91E-FEB5-4D9A-A4C6-08BB5F77FB6A}"/>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03D0A299-F0D8-4AD9-BE23-E47D78531937}"/>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grp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B2728455-3410-47C4-8E30-B992AF3BADAE}"/>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grp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5B0934BF-D4FA-4233-B37E-CD7F6ED58F48}"/>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1EE70047-FF78-4E05-A442-54581CC32A28}"/>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2AA83EC6-9A13-43C8-882F-88A57774C769}"/>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grp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F67CEFD9-15C1-47D5-A2BB-45AE703CD485}"/>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grp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88FEB01F-2F9E-4143-B8EC-8BEC6BEFC219}"/>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5798D515-0132-474F-AD54-FBBD28A2444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93CE5D94-E10F-4BE9-A9A4-15B0851FDD4D}"/>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5045ED70-E0FC-450A-9E9B-C7C9FB94C54D}"/>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6145584F-4B1F-4FAF-93C7-50175326DB06}"/>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3E38AAD6-4ED5-4C71-91EA-CCE3292943D2}"/>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941DBB3D-00DB-4011-816B-1C1DA4AEC28D}"/>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4D47775B-5668-4A63-B745-10686A921282}"/>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grp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049F89BC-A03B-4947-816F-C47AE141CAD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grp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35B4BC3E-B753-4FDB-969B-B8737788671D}"/>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FBC59A-9644-4213-8502-AA310624339F}"/>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grp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94C05866-6600-455B-B215-A36460C08703}"/>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grp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4C6B9979-B3A6-4901-BB65-7E5E7EF4B975}"/>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grp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3CED76C5-E7C8-41B8-A761-9D1451B3EAE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grp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213B2A4F-5378-41C3-B4AB-5CB54D842AC8}"/>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grp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E4AC7B91-4CD1-4F92-B8C7-507B497C3F9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grp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9558FB89-D6A1-4673-90CC-A6E1350858A4}"/>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grp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DC90509A-9E9E-43F7-A208-194E3EA908F1}"/>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grp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CBD20E7F-1C92-4952-8C1E-CE77FBE233E8}"/>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C9CB6A95-518C-4281-B25F-0BBDBA466610}"/>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B59E1BC-4565-492C-B70C-FAD00092EC50}"/>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375B1AF9-1965-4D74-AF65-8D3274E46DE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grp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AC855477-72A6-45CC-A933-4FC6CF3AEABA}"/>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6BA6C3F2-6947-42E3-BFC5-7C3B56A10DFD}"/>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grp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AF7839C7-8E01-4AF1-AC68-B46DEBF06A39}"/>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grp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8284AED5-0A24-43D0-B844-64BA1431EC14}"/>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503A48DC-6157-4A6F-8686-9F33AC31879C}"/>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grp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7B7C52F4-B6E9-4810-9F04-6A1F1711076E}"/>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D7D9ED68-49AD-45F1-80F7-4A274850FAA8}"/>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grp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8E2C57B3-EA9C-4EE7-AD5A-46A719640C3B}"/>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EA0372AE-E8B2-4E2C-B0A7-5101403CDE58}"/>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grp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EEFD8F1E-ACDD-4C3A-A2E5-1BD7B1BEE8EB}"/>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BE287B88-F7DC-4EE6-AFA3-F33486345F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44F4EF88-A459-4ABC-B4AA-8DBE9ADDFDCF}"/>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563B505B-0D97-4CF1-85E2-1D3A94D360F0}"/>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323233ED-E1CD-4C0D-BC12-A8FB1E34E205}"/>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grp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4CD82B67-2512-471C-BBFD-DCDF105BB517}"/>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DAA791D4-816C-48FD-A3F7-19BB9225BC67}"/>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grp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5708D27C-E7A8-4D78-823A-F60F27FF18AE}"/>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grp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90A26984-E66E-463B-B055-EC647C69128B}"/>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45752A4-2D32-4BBC-B9E8-6E044115193E}"/>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1A58D0DE-CFC3-4186-BE2B-B7AF680B92F7}"/>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grp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5AE7D013-E06D-4DFC-BD44-82A3303778D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5D296DEE-C6D0-4E88-9F1A-9490CCABCFD1}"/>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grp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F6B65614-3BB7-4E27-80EE-1E8A7B79AC67}"/>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1664FE4D-9A11-40B5-B91F-CBCEDCD03B8D}"/>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A669F6BA-6197-4FAE-9BDB-9B093362932B}"/>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grp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CECC3230-82B8-44FF-B249-49D20FBB2B5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1298D878-17F9-4270-9B66-23A042E7E7D3}"/>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AAA65FA2-DE4D-4171-8292-B3249D7A2B76}"/>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grp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B986F08D-C04A-4D6C-B93B-DADE9C01E015}"/>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8BAC1924-AF3A-404C-BAE2-49552B693F3D}"/>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grp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7D78B7F9-229A-4C0A-B890-59E09338F834}"/>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9FA7EB74-7ADF-4AEF-8BE0-C8411F8A6C4B}"/>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EB88DF6B-269C-4C78-8F4B-D67A6C0A3A1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F1D73E29-9DFB-4495-9A08-95F610D8C97C}"/>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A8254CFD-3755-4720-A279-F96243FA72B6}"/>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50166E85-BB90-4C56-A564-8C4D66F127E3}"/>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3A9B4EF3-50A8-40DA-9922-1E2E95FC8B9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grp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0BC7D4E1-E32A-4FB7-8E95-07C90D0F5F10}"/>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grp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EB427787-E672-4D0C-B569-91B5CEC75647}"/>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FACA7933-7EC4-4CFD-B564-7B1C8777EEF9}"/>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90F6B1F0-CE8F-4D35-9B4D-C7AB2A5815F6}"/>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grp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B295E9BB-BA59-4FEB-ABD7-5D3786DB63F8}"/>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grp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A70AE44F-8B54-4C7F-9DAD-6C83A3BF608D}"/>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grp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41BFFBA5-B901-4A73-9F9F-80C478E71C06}"/>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grp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13385F0E-263E-4249-93F5-77DEF03A465E}"/>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grp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BED8CF45-5470-416F-96A0-23CBB83CBA32}"/>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grp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5B4E7D8E-E422-49E7-B08A-848CBDB00C9D}"/>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grp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F9BF3A65-4B9E-4905-A138-649D737670FD}"/>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grp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FC53953-4904-4930-96A6-D45CFCDE87C3}"/>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grp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2F395E84-42EF-4FC8-8EF7-362549E8C626}"/>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grp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4AE347F6-AD8F-45B3-94FD-0748CB2775A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grp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A79C1CB6-797F-4A89-9FC5-ACEA1DF02509}"/>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0E7BA09F-E712-4026-987D-6E7806FB82EE}"/>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3A535AF4-7E8B-4C87-9F20-326E5CBD67F7}"/>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B8EB9703-20A8-49F2-9531-0F0793E82697}"/>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grp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62181469-9E68-4B9A-BD13-BE7BDD0F7C7D}"/>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A3DCAC3E-1153-4F9F-8CF1-BFA20B7A1080}"/>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grp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3ACB2B20-2B5A-4643-8F06-B6CB6A3C8905}"/>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9F5549A9-F109-4DAD-AD3A-45A4ED9B0AC0}"/>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grp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8116A47B-30D1-4C39-8871-C61906F52454}"/>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grp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A06D4FBF-1E1A-4864-A32D-B4FBA69802E6}"/>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grp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B41E650B-A2A7-4878-A03A-AE986EE2F600}"/>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grp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62F61B45-2FBD-4818-A1B6-CE1DE5CBE013}"/>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7D3D9B2D-4456-46F3-8ED4-AC3C8BC85926}"/>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72435DFF-A762-4495-A07D-750572ECEEB0}"/>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8960A708-4535-466D-99C1-7E160C39C60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grp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A3DC8101-F1FB-4213-9F31-29EF825DF013}"/>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46447620-2F42-429A-82F5-52BDE0B52C22}"/>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691AF23A-CB3A-4050-8AB8-51EC5D8E49E2}"/>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grp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F113FF14-3F6F-4449-A040-3DE9E5F9904B}"/>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grp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6EB66282-2B36-4BDA-A571-67D9C90E85F5}"/>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grp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35C38DA6-97DA-4EA9-8E55-660EFC74EB02}"/>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grpFill/>
            <a:ln w="9525" cap="flat">
              <a:noFill/>
              <a:prstDash val="solid"/>
              <a:miter/>
            </a:ln>
          </p:spPr>
          <p:txBody>
            <a:bodyPr rtlCol="0" anchor="ctr"/>
            <a:lstStyle/>
            <a:p>
              <a:endParaRPr lang="en-US"/>
            </a:p>
          </p:txBody>
        </p:sp>
      </p:grpSp>
      <p:grpSp>
        <p:nvGrpSpPr>
          <p:cNvPr id="1249" name="Group 1248">
            <a:extLst>
              <a:ext uri="{FF2B5EF4-FFF2-40B4-BE49-F238E27FC236}">
                <a16:creationId xmlns:a16="http://schemas.microsoft.com/office/drawing/2014/main" id="{524BFC86-E744-42C3-9E37-7C218121DD3D}"/>
              </a:ext>
            </a:extLst>
          </p:cNvPr>
          <p:cNvGrpSpPr/>
          <p:nvPr userDrawn="1"/>
        </p:nvGrpSpPr>
        <p:grpSpPr>
          <a:xfrm rot="18823380" flipH="1">
            <a:off x="1483313" y="4959425"/>
            <a:ext cx="442463" cy="326412"/>
            <a:chOff x="3625593" y="6426852"/>
            <a:chExt cx="335279" cy="247341"/>
          </a:xfrm>
          <a:solidFill>
            <a:schemeClr val="accent2"/>
          </a:solidFill>
        </p:grpSpPr>
        <p:sp>
          <p:nvSpPr>
            <p:cNvPr id="1250" name="Freeform: Shape 1249">
              <a:extLst>
                <a:ext uri="{FF2B5EF4-FFF2-40B4-BE49-F238E27FC236}">
                  <a16:creationId xmlns:a16="http://schemas.microsoft.com/office/drawing/2014/main" id="{50B2D1A6-0258-45B6-BA37-940F08286ADF}"/>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grp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19E8FF67-37E6-4BA4-927B-A8C5CC0D714E}"/>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grp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EB8859E3-B659-47B9-B6BB-687BA101293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grp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225FE87D-99D9-47A8-9F31-FECC272B98A8}"/>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grp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C277035B-35D7-40BE-828E-AE99DEC582C5}"/>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grp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E90F11E6-EB2A-4FE5-B1CA-732E122032F9}"/>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grp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EBEA6F8F-0E21-47E8-83E2-59046AA1D59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grp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69F9023C-1550-447A-8692-6DD1E7FC1581}"/>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grp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6ED873DA-1116-4CFD-BA8F-C9BDDD52D9A6}"/>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grp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6EB1E424-9E82-40D5-AB85-FA8A0311065E}"/>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grp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8373E303-F489-4B0E-BD31-DC6499072D15}"/>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grp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5782D679-884E-4D2F-A51A-5EEC042F7445}"/>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grp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C7668E2-4270-4625-A42F-30F11EBFBC89}"/>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grp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80DD050D-6B3F-452A-9316-6AF269552616}"/>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grp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50D86DBC-C8FE-45D2-8166-EB326F3A5F60}"/>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grp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9A435E42-1687-457E-9F0C-242A221022AA}"/>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grp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221B6251-BB28-4FE1-A0F5-90BE9A375808}"/>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grp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74482186-114E-4ABA-BFB7-B06A67A961F8}"/>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grp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44566ADB-8858-4061-92D1-9F40ABB3C1CB}"/>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grp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6E6F875-3394-4E84-A511-8CF2DDC2CB69}"/>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grp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37CAAAF8-7F56-40CF-AD75-EB0FF37ABE53}"/>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grp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15913191-73B1-4081-9F88-0975271F2B0A}"/>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grpFill/>
            <a:ln w="9525" cap="flat">
              <a:noFill/>
              <a:prstDash val="solid"/>
              <a:miter/>
            </a:ln>
          </p:spPr>
          <p:txBody>
            <a:bodyPr rtlCol="0" anchor="ctr"/>
            <a:lstStyle/>
            <a:p>
              <a:endParaRPr lang="en-US"/>
            </a:p>
          </p:txBody>
        </p:sp>
      </p:grpSp>
      <p:grpSp>
        <p:nvGrpSpPr>
          <p:cNvPr id="1272" name="Graphic 2712">
            <a:extLst>
              <a:ext uri="{FF2B5EF4-FFF2-40B4-BE49-F238E27FC236}">
                <a16:creationId xmlns:a16="http://schemas.microsoft.com/office/drawing/2014/main" id="{958736B1-4213-4B3F-A36A-4C5588759AC1}"/>
              </a:ext>
            </a:extLst>
          </p:cNvPr>
          <p:cNvGrpSpPr/>
          <p:nvPr userDrawn="1"/>
        </p:nvGrpSpPr>
        <p:grpSpPr>
          <a:xfrm>
            <a:off x="264083" y="6458165"/>
            <a:ext cx="1793928" cy="236043"/>
            <a:chOff x="8251658" y="4916654"/>
            <a:chExt cx="2895600" cy="381000"/>
          </a:xfrm>
          <a:solidFill>
            <a:schemeClr val="accent2"/>
          </a:solidFill>
        </p:grpSpPr>
        <p:sp>
          <p:nvSpPr>
            <p:cNvPr id="1273" name="Freeform: Shape 1272">
              <a:extLst>
                <a:ext uri="{FF2B5EF4-FFF2-40B4-BE49-F238E27FC236}">
                  <a16:creationId xmlns:a16="http://schemas.microsoft.com/office/drawing/2014/main" id="{EE897BF6-079E-42D9-80E1-32253B6839EA}"/>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grp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80F6C23B-0ED8-42D0-88B8-BFE1C5865C3B}"/>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grp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85150FB7-5A52-42BF-9706-578309142D7C}"/>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grp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75057F08-7998-4AB1-81B1-9A16B67B04FF}"/>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grp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4FE897D3-B35D-4001-B132-4CD981C07996}"/>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grp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FBCEF9B5-6459-4BD5-80F4-1CFFAEE63AF6}"/>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grp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E6A933CE-7AFE-4A8A-81BF-651840B8380B}"/>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grp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CE753EAF-3BD4-4CEA-871D-B57A1C38E821}"/>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grp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911B5FBE-7A22-4A10-BF1C-1D03DB6981FA}"/>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grp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C0D5252C-B427-4B18-932D-459788C23F35}"/>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grp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157021E0-C15E-4DAF-ABE2-3DA7F8136191}"/>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grp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1898E604-9C5E-4439-A20C-19B6C2EF13F5}"/>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grp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E16ACB4C-2CBB-4355-A8BE-75127C6024E5}"/>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grp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17FE6D7C-0EE1-4690-B1B4-11EF78B0C22F}"/>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grp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ECA6362E-5288-4F37-BC58-11B6833842C6}"/>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grp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DB20B340-F921-42E0-A629-C710F02A482A}"/>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grp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AFE7B9FC-1551-49FD-9BFC-31EF73ED1C8A}"/>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grp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65E92FBB-E324-4921-AA52-315D7DF724F9}"/>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grp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A8FD2D06-77B8-460D-9525-683C7A4FEA52}"/>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grp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A6CE6B35-9263-46B3-AEF0-E86DD470C302}"/>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grp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130E0C1-BEDE-4B5E-8778-79C72813AF6E}"/>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grp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CC25B81B-DDE4-4A13-9202-3A40C8B73B3E}"/>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grp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6E6D16FD-9C6C-4978-91F7-E662DDC1F43C}"/>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grp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A08E861-FC5C-45B5-A1B2-275DBA9CF86B}"/>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grp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29BCF32A-CA16-41CE-91AF-25DC75ABC06B}"/>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grp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4B40E019-2020-45AB-9E91-7C893FB50DAA}"/>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grp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AA166827-60F6-406E-86F8-ECD3D6D45712}"/>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grp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A7C5F4EA-C8CB-4C25-B0B5-A0D5B51FDCF7}"/>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grp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2C6D8D30-19A8-4354-B830-554CAE0B9BC3}"/>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grp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73031C95-B2B4-4316-948E-4595E9E274CD}"/>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grpFill/>
            <a:ln w="9525" cap="flat">
              <a:noFill/>
              <a:prstDash val="solid"/>
              <a:miter/>
            </a:ln>
          </p:spPr>
          <p:txBody>
            <a:bodyPr rtlCol="0" anchor="ctr"/>
            <a:lstStyle/>
            <a:p>
              <a:endParaRPr lang="en-US"/>
            </a:p>
          </p:txBody>
        </p:sp>
      </p:grpSp>
      <p:grpSp>
        <p:nvGrpSpPr>
          <p:cNvPr id="1303" name="Graphic 2714">
            <a:extLst>
              <a:ext uri="{FF2B5EF4-FFF2-40B4-BE49-F238E27FC236}">
                <a16:creationId xmlns:a16="http://schemas.microsoft.com/office/drawing/2014/main" id="{8ECC4B5B-0894-4B86-9BC9-FD848D9FF8B8}"/>
              </a:ext>
            </a:extLst>
          </p:cNvPr>
          <p:cNvGrpSpPr/>
          <p:nvPr userDrawn="1"/>
        </p:nvGrpSpPr>
        <p:grpSpPr>
          <a:xfrm rot="520099">
            <a:off x="1218351" y="5445213"/>
            <a:ext cx="616527" cy="807163"/>
            <a:chOff x="6096000" y="4249903"/>
            <a:chExt cx="1447800" cy="1895475"/>
          </a:xfrm>
          <a:solidFill>
            <a:schemeClr val="accent2"/>
          </a:solidFill>
        </p:grpSpPr>
        <p:sp>
          <p:nvSpPr>
            <p:cNvPr id="1304" name="Freeform: Shape 1303">
              <a:extLst>
                <a:ext uri="{FF2B5EF4-FFF2-40B4-BE49-F238E27FC236}">
                  <a16:creationId xmlns:a16="http://schemas.microsoft.com/office/drawing/2014/main" id="{BF2405A8-771F-41C3-9C02-CE4E04548F94}"/>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grp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704BD5C3-A0D9-400E-A294-9D9D9D5CE12E}"/>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grp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723D650A-4F3C-4F42-BBF1-FF8877EA164D}"/>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grp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F7AE3E30-1C53-4479-9816-74B70B96FAAA}"/>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grp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1F856008-CD41-4FBB-8102-EDA319C926C5}"/>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grp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44C7BD54-995E-4269-A772-769436F84D50}"/>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grp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CEB26C7F-D952-445C-8567-24CCB7B2CB97}"/>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grp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19242D3B-C8BD-4119-A655-8E220DB995F2}"/>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grp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2AB3EE5A-FD2C-4558-81D2-208B8F1CF03B}"/>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grp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B26B5E10-D848-463A-A332-CF3512B8A9D3}"/>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grp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7DCC130C-CC77-4418-BDE5-762ABC6BD76F}"/>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grp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0700676D-BA5E-4D64-B0DF-4DC7DE21D50D}"/>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grp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2CF27D29-B396-45B9-9243-1A37812D554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grp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1ED2F695-EA68-4C49-944F-261E76B0F1CD}"/>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grp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EC7DAF6D-4415-485E-B524-FF3FA863EE79}"/>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grp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B0B5D571-7435-4E82-B929-B94A3F002BBE}"/>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grpFill/>
            <a:ln w="9525" cap="flat">
              <a:noFill/>
              <a:prstDash val="solid"/>
              <a:miter/>
            </a:ln>
          </p:spPr>
          <p:txBody>
            <a:bodyPr rtlCol="0" anchor="ctr"/>
            <a:lstStyle/>
            <a:p>
              <a:endParaRPr lang="en-US"/>
            </a:p>
          </p:txBody>
        </p:sp>
        <p:sp>
          <p:nvSpPr>
            <p:cNvPr id="1320" name="Freeform: Shape 1319">
              <a:extLst>
                <a:ext uri="{FF2B5EF4-FFF2-40B4-BE49-F238E27FC236}">
                  <a16:creationId xmlns:a16="http://schemas.microsoft.com/office/drawing/2014/main" id="{B8F3D7E8-0838-4232-AF9B-8BFC4215B809}"/>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grpFill/>
            <a:ln w="9525" cap="flat">
              <a:noFill/>
              <a:prstDash val="solid"/>
              <a:miter/>
            </a:ln>
          </p:spPr>
          <p:txBody>
            <a:bodyPr rtlCol="0" anchor="ctr"/>
            <a:lstStyle/>
            <a:p>
              <a:endParaRPr lang="en-US"/>
            </a:p>
          </p:txBody>
        </p:sp>
        <p:sp>
          <p:nvSpPr>
            <p:cNvPr id="1321" name="Freeform: Shape 1320">
              <a:extLst>
                <a:ext uri="{FF2B5EF4-FFF2-40B4-BE49-F238E27FC236}">
                  <a16:creationId xmlns:a16="http://schemas.microsoft.com/office/drawing/2014/main" id="{0EE8662D-E42A-44A2-971F-684B8FC2D3EA}"/>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12181481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040058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B53D7-FEE8-4EC6-8354-0035DD3E74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9582F1-879A-48F0-8041-03787DF0C3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9C8CA4C-CF0B-4253-8EF5-F34D142D796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7EDD8A4-FB68-4B36-B204-764362BD6697}"/>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6" name="Footer Placeholder 5">
            <a:extLst>
              <a:ext uri="{FF2B5EF4-FFF2-40B4-BE49-F238E27FC236}">
                <a16:creationId xmlns:a16="http://schemas.microsoft.com/office/drawing/2014/main" id="{7D5F315F-8BE0-4313-A943-7E461FCDBC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8512DF-2CC3-407D-8908-B52224498E74}"/>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180070058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29880454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EC4A1-1078-4E16-9F85-29EA5FD6B8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41D49B-CC74-482D-ABE7-BE2BE78337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5E0B14-30F9-4EF1-A80A-DB57BEE4D2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5000991-8A12-4EF9-B05A-1D476A4976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9F5855-873F-4112-96D2-417BCB6D2AF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B60F550-3D72-47FA-A009-B1E26F4BB080}"/>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8" name="Footer Placeholder 7">
            <a:extLst>
              <a:ext uri="{FF2B5EF4-FFF2-40B4-BE49-F238E27FC236}">
                <a16:creationId xmlns:a16="http://schemas.microsoft.com/office/drawing/2014/main" id="{A8E087B3-BCA7-459C-A312-3C9CAF545B6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F00704B-EA80-4CF9-A640-B60D15E5DE93}"/>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3069533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2428D-EC2F-428C-988E-B9DF63B52B0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1762F27-05D8-488A-BE9E-A3B695F2FAB3}"/>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4" name="Footer Placeholder 3">
            <a:extLst>
              <a:ext uri="{FF2B5EF4-FFF2-40B4-BE49-F238E27FC236}">
                <a16:creationId xmlns:a16="http://schemas.microsoft.com/office/drawing/2014/main" id="{E8ED525B-8FD2-4A74-A0B8-746D2AA89E7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874C53-0265-4C42-A40B-951A1C784154}"/>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10907671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4BA35C-B1B0-4B18-A605-9CE159192556}"/>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3" name="Footer Placeholder 2">
            <a:extLst>
              <a:ext uri="{FF2B5EF4-FFF2-40B4-BE49-F238E27FC236}">
                <a16:creationId xmlns:a16="http://schemas.microsoft.com/office/drawing/2014/main" id="{5F6A2588-AA8C-4F90-88A2-A492277546A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AA31CF-CB66-400B-8018-9A9BAC010260}"/>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30542619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A58CC-B08B-4B85-8FF8-3284A058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E2D89DA-B8BB-41B8-8B2C-41D7466AE5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41AC23B-6AE9-4D80-89D6-5EFE2AC888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282791-AF1F-47F5-B10A-8A123472269C}"/>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6" name="Footer Placeholder 5">
            <a:extLst>
              <a:ext uri="{FF2B5EF4-FFF2-40B4-BE49-F238E27FC236}">
                <a16:creationId xmlns:a16="http://schemas.microsoft.com/office/drawing/2014/main" id="{EDE5B5CE-3CDE-4F89-AB9E-3BBE86355D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259495-9520-4713-8041-041CBF3303BA}"/>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31618751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AE7C0-D7B2-4D9C-8D25-96C5F6FB786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0322AAC-34CB-4193-99FF-98A872E83D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E1D044-BE47-41C5-9DC2-BCD251F2B7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0261C0-9F0F-4D99-8BDE-F2B6922CD271}"/>
              </a:ext>
            </a:extLst>
          </p:cNvPr>
          <p:cNvSpPr>
            <a:spLocks noGrp="1"/>
          </p:cNvSpPr>
          <p:nvPr>
            <p:ph type="dt" sz="half" idx="10"/>
          </p:nvPr>
        </p:nvSpPr>
        <p:spPr/>
        <p:txBody>
          <a:bodyPr/>
          <a:lstStyle/>
          <a:p>
            <a:fld id="{7F64D49C-EED7-4FFB-B978-0BB8E3E8B8CC}" type="datetimeFigureOut">
              <a:rPr lang="en-US" smtClean="0"/>
              <a:t>11/26/2020</a:t>
            </a:fld>
            <a:endParaRPr lang="en-US"/>
          </a:p>
        </p:txBody>
      </p:sp>
      <p:sp>
        <p:nvSpPr>
          <p:cNvPr id="6" name="Footer Placeholder 5">
            <a:extLst>
              <a:ext uri="{FF2B5EF4-FFF2-40B4-BE49-F238E27FC236}">
                <a16:creationId xmlns:a16="http://schemas.microsoft.com/office/drawing/2014/main" id="{507BD7F5-DCEF-4CA4-A453-1A8143C50C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27888F-8A15-4FC3-BD19-3E03494BD0DD}"/>
              </a:ext>
            </a:extLst>
          </p:cNvPr>
          <p:cNvSpPr>
            <a:spLocks noGrp="1"/>
          </p:cNvSpPr>
          <p:nvPr>
            <p:ph type="sldNum" sz="quarter" idx="12"/>
          </p:nvPr>
        </p:nvSpPr>
        <p:spPr/>
        <p:txBody>
          <a:bodyPr/>
          <a:lstStyle/>
          <a:p>
            <a:fld id="{6DF17D78-A990-4CD6-AD06-0A1948437E1E}" type="slidenum">
              <a:rPr lang="en-US" smtClean="0"/>
              <a:t>‹#›</a:t>
            </a:fld>
            <a:endParaRPr lang="en-US"/>
          </a:p>
        </p:txBody>
      </p:sp>
    </p:spTree>
    <p:extLst>
      <p:ext uri="{BB962C8B-B14F-4D97-AF65-F5344CB8AC3E}">
        <p14:creationId xmlns:p14="http://schemas.microsoft.com/office/powerpoint/2010/main" val="38195336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26" Type="http://schemas.openxmlformats.org/officeDocument/2006/relationships/slideLayout" Target="../slideLayouts/slideLayout40.xml"/><Relationship Id="rId3" Type="http://schemas.openxmlformats.org/officeDocument/2006/relationships/slideLayout" Target="../slideLayouts/slideLayout17.xml"/><Relationship Id="rId21" Type="http://schemas.openxmlformats.org/officeDocument/2006/relationships/slideLayout" Target="../slideLayouts/slideLayout35.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5" Type="http://schemas.openxmlformats.org/officeDocument/2006/relationships/slideLayout" Target="../slideLayouts/slideLayout39.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24" Type="http://schemas.openxmlformats.org/officeDocument/2006/relationships/slideLayout" Target="../slideLayouts/slideLayout38.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23" Type="http://schemas.openxmlformats.org/officeDocument/2006/relationships/slideLayout" Target="../slideLayouts/slideLayout37.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 Id="rId22" Type="http://schemas.openxmlformats.org/officeDocument/2006/relationships/slideLayout" Target="../slideLayouts/slideLayout36.xml"/><Relationship Id="rId2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7D1F89-20B5-4D21-A9AC-34018766AF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63BD1E0-4EFE-4DEB-85D4-0C159D8F3D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3A782E-1DBE-4CF4-A490-455108BBE1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64D49C-EED7-4FFB-B978-0BB8E3E8B8CC}" type="datetimeFigureOut">
              <a:rPr lang="en-US" smtClean="0"/>
              <a:t>11/26/2020</a:t>
            </a:fld>
            <a:endParaRPr lang="en-US"/>
          </a:p>
        </p:txBody>
      </p:sp>
      <p:sp>
        <p:nvSpPr>
          <p:cNvPr id="5" name="Footer Placeholder 4">
            <a:extLst>
              <a:ext uri="{FF2B5EF4-FFF2-40B4-BE49-F238E27FC236}">
                <a16:creationId xmlns:a16="http://schemas.microsoft.com/office/drawing/2014/main" id="{1FF7CC2C-F9D2-42A1-ADF4-3FF8B5809D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72984B-7441-4202-A4DF-2123B8EC9B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F17D78-A990-4CD6-AD06-0A1948437E1E}" type="slidenum">
              <a:rPr lang="en-US" smtClean="0"/>
              <a:t>‹#›</a:t>
            </a:fld>
            <a:endParaRPr lang="en-US"/>
          </a:p>
        </p:txBody>
      </p:sp>
    </p:spTree>
    <p:extLst>
      <p:ext uri="{BB962C8B-B14F-4D97-AF65-F5344CB8AC3E}">
        <p14:creationId xmlns:p14="http://schemas.microsoft.com/office/powerpoint/2010/main" val="27137472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6658866"/>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 id="2147483682" r:id="rId17"/>
    <p:sldLayoutId id="2147483683" r:id="rId18"/>
    <p:sldLayoutId id="2147483684" r:id="rId19"/>
    <p:sldLayoutId id="2147483685" r:id="rId20"/>
    <p:sldLayoutId id="2147483686" r:id="rId21"/>
    <p:sldLayoutId id="2147483687" r:id="rId22"/>
    <p:sldLayoutId id="2147483688" r:id="rId23"/>
    <p:sldLayoutId id="2147483689" r:id="rId24"/>
    <p:sldLayoutId id="2147483690" r:id="rId25"/>
    <p:sldLayoutId id="2147483691" r:id="rId26"/>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xml"/><Relationship Id="rId6" Type="http://schemas.openxmlformats.org/officeDocument/2006/relationships/image" Target="../media/image13.jpeg"/><Relationship Id="rId5" Type="http://schemas.openxmlformats.org/officeDocument/2006/relationships/image" Target="../media/image12.jpg"/><Relationship Id="rId4"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xml"/><Relationship Id="rId1" Type="http://schemas.openxmlformats.org/officeDocument/2006/relationships/slideLayout" Target="../slideLayouts/slideLayout30.xml"/></Relationships>
</file>

<file path=ppt/slides/_rels/slide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1B07E44F-D866-43C2-B22A-4A3AB33E93AC}"/>
              </a:ext>
            </a:extLst>
          </p:cNvPr>
          <p:cNvSpPr/>
          <p:nvPr/>
        </p:nvSpPr>
        <p:spPr>
          <a:xfrm>
            <a:off x="5298831" y="2087918"/>
            <a:ext cx="355697" cy="965464"/>
          </a:xfrm>
          <a:custGeom>
            <a:avLst/>
            <a:gdLst>
              <a:gd name="connsiteX0" fmla="*/ 190551 w 384952"/>
              <a:gd name="connsiteY0" fmla="*/ 1041847 h 1044871"/>
              <a:gd name="connsiteX1" fmla="*/ 42620 w 384952"/>
              <a:gd name="connsiteY1" fmla="*/ 898315 h 1044871"/>
              <a:gd name="connsiteX2" fmla="*/ 4124 w 384952"/>
              <a:gd name="connsiteY2" fmla="*/ 523811 h 1044871"/>
              <a:gd name="connsiteX3" fmla="*/ 42069 w 384952"/>
              <a:gd name="connsiteY3" fmla="*/ 151506 h 1044871"/>
              <a:gd name="connsiteX4" fmla="*/ 192201 w 384952"/>
              <a:gd name="connsiteY4" fmla="*/ 4124 h 1044871"/>
              <a:gd name="connsiteX5" fmla="*/ 342333 w 384952"/>
              <a:gd name="connsiteY5" fmla="*/ 148207 h 1044871"/>
              <a:gd name="connsiteX6" fmla="*/ 380828 w 384952"/>
              <a:gd name="connsiteY6" fmla="*/ 523261 h 1044871"/>
              <a:gd name="connsiteX7" fmla="*/ 352231 w 384952"/>
              <a:gd name="connsiteY7" fmla="*/ 848821 h 1044871"/>
              <a:gd name="connsiteX8" fmla="*/ 190551 w 384952"/>
              <a:gd name="connsiteY8" fmla="*/ 1041847 h 1044871"/>
              <a:gd name="connsiteX9" fmla="*/ 192201 w 384952"/>
              <a:gd name="connsiteY9" fmla="*/ 59118 h 1044871"/>
              <a:gd name="connsiteX10" fmla="*/ 94313 w 384952"/>
              <a:gd name="connsiteY10" fmla="*/ 166905 h 1044871"/>
              <a:gd name="connsiteX11" fmla="*/ 58567 w 384952"/>
              <a:gd name="connsiteY11" fmla="*/ 524361 h 1044871"/>
              <a:gd name="connsiteX12" fmla="*/ 94863 w 384952"/>
              <a:gd name="connsiteY12" fmla="*/ 882917 h 1044871"/>
              <a:gd name="connsiteX13" fmla="*/ 190001 w 384952"/>
              <a:gd name="connsiteY13" fmla="*/ 987404 h 1044871"/>
              <a:gd name="connsiteX14" fmla="*/ 297788 w 384952"/>
              <a:gd name="connsiteY14" fmla="*/ 840022 h 1044871"/>
              <a:gd name="connsiteX15" fmla="*/ 325284 w 384952"/>
              <a:gd name="connsiteY15" fmla="*/ 523261 h 1044871"/>
              <a:gd name="connsiteX16" fmla="*/ 288989 w 384952"/>
              <a:gd name="connsiteY16" fmla="*/ 164155 h 1044871"/>
              <a:gd name="connsiteX17" fmla="*/ 192201 w 384952"/>
              <a:gd name="connsiteY17" fmla="*/ 59118 h 1044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84952" h="1044871">
                <a:moveTo>
                  <a:pt x="190551" y="1041847"/>
                </a:moveTo>
                <a:cubicBezTo>
                  <a:pt x="121260" y="1041847"/>
                  <a:pt x="71216" y="993453"/>
                  <a:pt x="42620" y="898315"/>
                </a:cubicBezTo>
                <a:cubicBezTo>
                  <a:pt x="16773" y="813625"/>
                  <a:pt x="4124" y="687141"/>
                  <a:pt x="4124" y="523811"/>
                </a:cubicBezTo>
                <a:cubicBezTo>
                  <a:pt x="4124" y="363780"/>
                  <a:pt x="16773" y="238396"/>
                  <a:pt x="42069" y="151506"/>
                </a:cubicBezTo>
                <a:cubicBezTo>
                  <a:pt x="70116" y="53618"/>
                  <a:pt x="120710" y="4124"/>
                  <a:pt x="192201" y="4124"/>
                </a:cubicBezTo>
                <a:cubicBezTo>
                  <a:pt x="263143" y="4124"/>
                  <a:pt x="313186" y="52519"/>
                  <a:pt x="342333" y="148207"/>
                </a:cubicBezTo>
                <a:cubicBezTo>
                  <a:pt x="368179" y="233446"/>
                  <a:pt x="380828" y="359381"/>
                  <a:pt x="380828" y="523261"/>
                </a:cubicBezTo>
                <a:cubicBezTo>
                  <a:pt x="380828" y="624998"/>
                  <a:pt x="371479" y="734435"/>
                  <a:pt x="352231" y="848821"/>
                </a:cubicBezTo>
                <a:cubicBezTo>
                  <a:pt x="331334" y="976955"/>
                  <a:pt x="276891" y="1041847"/>
                  <a:pt x="190551" y="1041847"/>
                </a:cubicBezTo>
                <a:close/>
                <a:moveTo>
                  <a:pt x="192201" y="59118"/>
                </a:moveTo>
                <a:cubicBezTo>
                  <a:pt x="175703" y="59118"/>
                  <a:pt x="125659" y="59118"/>
                  <a:pt x="94313" y="166905"/>
                </a:cubicBezTo>
                <a:cubicBezTo>
                  <a:pt x="70666" y="248844"/>
                  <a:pt x="58567" y="369280"/>
                  <a:pt x="58567" y="524361"/>
                </a:cubicBezTo>
                <a:cubicBezTo>
                  <a:pt x="58567" y="682191"/>
                  <a:pt x="70666" y="803176"/>
                  <a:pt x="94863" y="882917"/>
                </a:cubicBezTo>
                <a:cubicBezTo>
                  <a:pt x="126759" y="987404"/>
                  <a:pt x="174604" y="987404"/>
                  <a:pt x="190001" y="987404"/>
                </a:cubicBezTo>
                <a:cubicBezTo>
                  <a:pt x="210899" y="987404"/>
                  <a:pt x="273591" y="987404"/>
                  <a:pt x="297788" y="840022"/>
                </a:cubicBezTo>
                <a:cubicBezTo>
                  <a:pt x="315936" y="728386"/>
                  <a:pt x="325284" y="621699"/>
                  <a:pt x="325284" y="523261"/>
                </a:cubicBezTo>
                <a:cubicBezTo>
                  <a:pt x="325284" y="365430"/>
                  <a:pt x="313186" y="244445"/>
                  <a:pt x="288989" y="164155"/>
                </a:cubicBezTo>
                <a:cubicBezTo>
                  <a:pt x="258193" y="59118"/>
                  <a:pt x="208699" y="59118"/>
                  <a:pt x="192201" y="59118"/>
                </a:cubicBezTo>
                <a:close/>
              </a:path>
            </a:pathLst>
          </a:custGeom>
          <a:solidFill>
            <a:schemeClr val="tx1">
              <a:lumMod val="85000"/>
              <a:lumOff val="15000"/>
            </a:schemeClr>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id="{E1E73E42-2605-40F6-A571-13BDF9E32FD4}"/>
              </a:ext>
            </a:extLst>
          </p:cNvPr>
          <p:cNvSpPr/>
          <p:nvPr/>
        </p:nvSpPr>
        <p:spPr>
          <a:xfrm>
            <a:off x="7301585" y="2039989"/>
            <a:ext cx="492894" cy="558953"/>
          </a:xfrm>
          <a:custGeom>
            <a:avLst/>
            <a:gdLst>
              <a:gd name="connsiteX0" fmla="*/ 440715 w 533434"/>
              <a:gd name="connsiteY0" fmla="*/ 250808 h 604925"/>
              <a:gd name="connsiteX1" fmla="*/ 335252 w 533434"/>
              <a:gd name="connsiteY1" fmla="*/ 523875 h 604925"/>
              <a:gd name="connsiteX2" fmla="*/ 96381 w 533434"/>
              <a:gd name="connsiteY2" fmla="*/ 354677 h 604925"/>
              <a:gd name="connsiteX3" fmla="*/ 201843 w 533434"/>
              <a:gd name="connsiteY3" fmla="*/ 81610 h 604925"/>
              <a:gd name="connsiteX4" fmla="*/ 440715 w 533434"/>
              <a:gd name="connsiteY4" fmla="*/ 250808 h 604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434" h="604925">
                <a:moveTo>
                  <a:pt x="440715" y="250808"/>
                </a:moveTo>
                <a:cubicBezTo>
                  <a:pt x="477555" y="372936"/>
                  <a:pt x="430337" y="495192"/>
                  <a:pt x="335252" y="523875"/>
                </a:cubicBezTo>
                <a:cubicBezTo>
                  <a:pt x="240167" y="552557"/>
                  <a:pt x="133221" y="476805"/>
                  <a:pt x="96381" y="354677"/>
                </a:cubicBezTo>
                <a:cubicBezTo>
                  <a:pt x="59541" y="232549"/>
                  <a:pt x="106758" y="110293"/>
                  <a:pt x="201843" y="81610"/>
                </a:cubicBezTo>
                <a:cubicBezTo>
                  <a:pt x="296928" y="52928"/>
                  <a:pt x="403875" y="128680"/>
                  <a:pt x="440715" y="250808"/>
                </a:cubicBezTo>
                <a:close/>
              </a:path>
            </a:pathLst>
          </a:custGeom>
          <a:noFill/>
          <a:ln w="54993" cap="flat">
            <a:solidFill>
              <a:schemeClr val="tx1">
                <a:lumMod val="85000"/>
                <a:lumOff val="15000"/>
              </a:schemeClr>
            </a:solidFill>
            <a:prstDash val="solid"/>
            <a:miter/>
          </a:ln>
        </p:spPr>
        <p:txBody>
          <a:bodyPr rtlCol="0" anchor="ctr"/>
          <a:lstStyle/>
          <a:p>
            <a:endParaRPr lang="en-US"/>
          </a:p>
        </p:txBody>
      </p:sp>
      <p:sp>
        <p:nvSpPr>
          <p:cNvPr id="2" name="Rectangle 1">
            <a:extLst>
              <a:ext uri="{FF2B5EF4-FFF2-40B4-BE49-F238E27FC236}">
                <a16:creationId xmlns:a16="http://schemas.microsoft.com/office/drawing/2014/main" id="{8F7AAFB6-1107-4205-BA7B-E7CED5DA1BEC}"/>
              </a:ext>
            </a:extLst>
          </p:cNvPr>
          <p:cNvSpPr/>
          <p:nvPr/>
        </p:nvSpPr>
        <p:spPr>
          <a:xfrm>
            <a:off x="0" y="3359889"/>
            <a:ext cx="12192000" cy="1818164"/>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48A2979-A456-4286-B8FC-8FF4C0C58EFD}"/>
              </a:ext>
            </a:extLst>
          </p:cNvPr>
          <p:cNvSpPr txBox="1"/>
          <p:nvPr/>
        </p:nvSpPr>
        <p:spPr>
          <a:xfrm>
            <a:off x="0" y="3902038"/>
            <a:ext cx="12192000" cy="646331"/>
          </a:xfrm>
          <a:prstGeom prst="rect">
            <a:avLst/>
          </a:prstGeom>
          <a:noFill/>
        </p:spPr>
        <p:txBody>
          <a:bodyPr wrap="square" rtlCol="0" anchor="ctr">
            <a:spAutoFit/>
          </a:bodyPr>
          <a:lstStyle/>
          <a:p>
            <a:pPr algn="ctr"/>
            <a:r>
              <a:rPr lang="vi-VN" sz="3600" dirty="0">
                <a:solidFill>
                  <a:srgbClr val="E64791"/>
                </a:solidFill>
                <a:latin typeface="Arial" panose="020B0604020202020204" pitchFamily="34" charset="0"/>
                <a:cs typeface="Arial" panose="020B0604020202020204" pitchFamily="34" charset="0"/>
              </a:rPr>
              <a:t>Tìm hiểu hệ quản trị cơ sở dữ liệu MySQL</a:t>
            </a:r>
            <a:endParaRPr lang="ko-KR" altLang="en-US" sz="3600" dirty="0">
              <a:solidFill>
                <a:srgbClr val="E64791"/>
              </a:solidFill>
              <a:latin typeface="Arial" panose="020B0604020202020204" pitchFamily="34" charset="0"/>
              <a:cs typeface="Arial" panose="020B0604020202020204" pitchFamily="34" charset="0"/>
            </a:endParaRPr>
          </a:p>
        </p:txBody>
      </p:sp>
      <p:grpSp>
        <p:nvGrpSpPr>
          <p:cNvPr id="11" name="Group 10">
            <a:extLst>
              <a:ext uri="{FF2B5EF4-FFF2-40B4-BE49-F238E27FC236}">
                <a16:creationId xmlns:a16="http://schemas.microsoft.com/office/drawing/2014/main" id="{AD8A3A5C-1921-44FB-BE01-8447A43412CD}"/>
              </a:ext>
            </a:extLst>
          </p:cNvPr>
          <p:cNvGrpSpPr/>
          <p:nvPr/>
        </p:nvGrpSpPr>
        <p:grpSpPr>
          <a:xfrm rot="2082564" flipH="1">
            <a:off x="8709247" y="1247390"/>
            <a:ext cx="59697" cy="378290"/>
            <a:chOff x="6246591" y="2972793"/>
            <a:chExt cx="205168" cy="1300125"/>
          </a:xfrm>
        </p:grpSpPr>
        <p:sp>
          <p:nvSpPr>
            <p:cNvPr id="12" name="Freeform: Shape 11">
              <a:extLst>
                <a:ext uri="{FF2B5EF4-FFF2-40B4-BE49-F238E27FC236}">
                  <a16:creationId xmlns:a16="http://schemas.microsoft.com/office/drawing/2014/main" id="{0857E05D-BDAC-4149-A694-6957B7EED6A2}"/>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5D158DCA-5F9F-45D5-9E10-42169DDAA49C}"/>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860D46-0934-421D-A245-3E49526EC0DB}"/>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D927DF50-F52E-4A98-AD56-60EE47F27719}"/>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F9E9922B-B558-4247-86B2-378BAEF1F506}"/>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455E0E1-A457-4533-AB16-90206890B05E}"/>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A1DFEBD3-8CA8-4384-AD3F-3266083DEF4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5B56422-FCE8-49A6-9D15-6E46FFC712F2}"/>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A01912C-1DB2-4937-B445-1D1035C5C598}"/>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72BC5C1-9DF9-4302-9074-508630639C5B}"/>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58D9975D-6A48-40F3-B3A0-2A5DB4480270}"/>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E4DEAEE5-7B10-4461-ACA0-00942048426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F6F06F05-E6FC-48D0-B236-37448DEB516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3A2F35F9-0A58-41AB-AF1D-D21C91C86FA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6B85DC4E-846C-4E45-B341-1056F3E6A15F}"/>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AC731C8-8FA0-431E-B4C2-DCB8C6EEC72C}"/>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7FE2AA-CBAD-4B45-9F2E-3ACCF1C65F4C}"/>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9D736EBF-1999-44B3-A219-197D8FF9F5D1}"/>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15587AE4-17ED-44D9-A7FD-DEA347FE4CC6}"/>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D18AD0B-B945-43C8-A90A-5D50B15120FE}"/>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F7F87FB-4215-4C55-A5BA-3ADD0C911BF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56238FD7-A802-40BE-994E-B898964ADF82}"/>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CE8B6E19-51E8-4BAA-B223-931DA9C34DCD}"/>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70245C6-53B5-4DDE-916F-BA1CA1DE4619}"/>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4183729C-1336-4097-87B7-AEBFDB96BF69}"/>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A7471001-D809-4BF0-A9E1-54434710774D}"/>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99508DBF-551D-4A2E-A7CC-D1AD75F023EB}"/>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421C7451-DC5B-476F-89EE-9A5C8F9A8CF3}"/>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0FD3BEA6-FDDA-4360-8509-DC9FD6D3B3E8}"/>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BD0D95CA-B377-4D03-8D23-7DB2FC387B4D}"/>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B7F5833-AD99-41D1-A9D4-DC5B2B9DBB95}"/>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1C67B2E-42E5-4DFB-AC85-0C782501E12A}"/>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553BC299-A3A8-4628-A921-3DDD2E00955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7DC5303-9121-4ED4-A667-47E651E48E7A}"/>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227A4A-51AE-4B51-8412-5116248E3F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004FF45B-45AF-4488-93D8-BB45B13E81E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4DAE506A-1EED-44FC-B59F-0A4A2F1661E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42822FCF-B40B-4CEA-9850-0C914B1B6000}"/>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47B73C0-F7AA-4A1D-950D-D23778B9D0C5}"/>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1EFBC5C-809F-4F59-842B-1D479807A6B4}"/>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1DE077EA-8495-4B1C-9E0C-11F7EA4C9F53}"/>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D1E973B-58DD-4E17-B3A1-C93E2671F89B}"/>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51FCF0A-C503-4045-8AC4-6EB69B6E8AC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70826FC-078C-47DB-8566-E0A678AAD588}"/>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CF674A4-3463-4771-8995-EB60FFA931B3}"/>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2D57297-6DBA-4510-A3BB-2DB06A1050CF}"/>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2C8EAEC-0225-4469-92CF-EC780F256077}"/>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1D5CA79F-7CD3-4C2F-8375-80D1BE276D4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6921EFC-EABA-42FA-8A6F-46D11A55BD38}"/>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74424C3-B72F-4433-BA8B-52CE60F45A1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C412AE38-1C45-4FA5-BCD3-52C510C0BAED}"/>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542ABCF3-2116-4E43-ACD1-F0D7F5225714}"/>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AEC775A1-107F-4513-A3B5-ED78266EB655}"/>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C925D18A-C1C4-4198-AB97-AB35E7064B94}"/>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A35073F-623C-4BC2-A11C-81ACCABAC0C6}"/>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0641BB3-3E2D-40A5-ACB0-014A63BB4B8D}"/>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836FB1C-8D45-4FBC-BBAE-78A5DD833961}"/>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59AF685E-12DB-4E79-86DC-C392C8F9EE1F}"/>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DF28DD9-B2C2-4DEC-947C-A8F087199FA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1A3800D-FC04-442F-B5F1-BD93506209AD}"/>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1DD53008-C20C-4B0C-8631-1736589E5D73}"/>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93ACFC8B-19BF-495F-B9B3-AB95DA9AA2B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7214847-3321-46FA-B39D-B3FB21181298}"/>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1CAF6B1-9132-4C46-9257-E15527D26247}"/>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DC3DF3E-16C6-4247-8EC8-888284D05AE7}"/>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870CAE7-22B3-43A3-92CA-1E5B91F6B076}"/>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DA1A7572-B0E1-4E1E-93E8-464817974D65}"/>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3B239B1E-20C9-43C2-8150-72DC392C7B3C}"/>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891FCF-10FD-41D3-834A-EA80B358B164}"/>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BE3F3C3-8977-4B9F-9313-B4A29E36C3CB}"/>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4D64373-5CF4-42B0-B00F-FFC647DFE947}"/>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E4028EB9-6D0A-4DDF-81F3-8D72A7288E80}"/>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A6C2F335-4FA5-47B9-BC79-419D7D47F7EF}"/>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1DCB381-456A-42C8-81D8-AAB880059C3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0E5E47DB-CD08-43DB-A60C-C1745DC6B2AE}"/>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074D90D-F4DE-4675-8FBF-15F080D5345C}"/>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4ADB3C94-CE9B-489D-B3E4-92A5840FD07F}"/>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F39954B-F976-4674-905F-71253454DB92}"/>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D028999E-CB55-4CD9-BF7D-EA3A0251BFFD}"/>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5EF3362-4850-4E6D-AFD6-AAE16E9D4F7A}"/>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2B7F0A5-AEC5-41BD-88BB-3ABD204B05F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85BA46C-AD91-43C9-83CC-D217E123D27C}"/>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BC13C18-9DEE-411E-A702-FBB1D64D7F17}"/>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CE9CB71-8914-4286-AC86-13B3E1231C70}"/>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5D158C3A-6302-4F2E-82C7-26307BC3D31B}"/>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CD2902BA-4C57-4E6D-8866-5FA783915A31}"/>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8C1B0B7D-90C5-4F2E-925B-0AEAF7FAECAB}"/>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FACE1D6-DB8D-4A33-96E1-9DA3B6013324}"/>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F04EFE2D-D4B7-461C-95BA-548E7FF5C10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20F6B2CA-9132-463E-A2E0-915E0D26185D}"/>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01C34EB-C5E0-42DD-B07D-3F048EE49F74}"/>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DA5CBEC-8F3D-4E60-8A44-0D66669451DF}"/>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46E64085-CEFD-4DEE-90B7-76222A8E8DFB}"/>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3262FDDB-661B-4A7D-A22C-D98FB3A15189}"/>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89477135-D680-4BAC-B546-4CBF20BCDEE0}"/>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ECE3E-0E5B-41C4-8C01-D271E7CB1BF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71605C9-DC95-4F67-9EBB-8CE380BC4EB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63575AB8-0749-4A41-900C-2E1E07D08759}"/>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C48452F-E169-4166-8D92-7AC2DA0BAC31}"/>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AABD3DA-78F5-4D1D-B2D7-09FDF273A07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891022F4-7AE7-4E3F-9D73-4E30E0AE4125}"/>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D547CD1-DCB1-49FD-B4A4-7A09F617B73E}"/>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A388699-A291-447B-88A8-1EF9ED0F4F1E}"/>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634C8338-170F-4E45-9549-7959E9B14A6D}"/>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B87F6909-32F5-43B7-8683-40428B724BD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C5330E-CAE3-4D16-98A1-E7EA88A179B6}"/>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DF0DDC9-7BFE-4D4F-8AD7-2316D6D8E70B}"/>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D72A30AC-D8CD-4E22-A90C-37D99CE3005E}"/>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1C59D3D-878A-4B18-BEC9-9767015E5B1F}"/>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784A4D7-CAFE-4BD6-861A-F8B6874FA09F}"/>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FE31D21-2AA0-4B0D-8108-E6F646E005AD}"/>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B9A8E4A4-F7DE-4623-87DF-E05FB7996043}"/>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952FE35C-DDE7-453E-940A-2392D7C86746}"/>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2479D805-BCAA-4E4F-8D51-BD5B9CC63EB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224D8E6-384E-4EA5-B0D1-BCFBB93552D6}"/>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436ED2AD-70C7-4670-B3A1-EE7F11568447}"/>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7D58217-7163-4F72-86FE-489E682B07D3}"/>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4946EA6-D980-488C-85A0-185FD1616CD0}"/>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3FB32FF0-5541-4902-9AC3-96D0C78F2AE4}"/>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29C16DBE-62B2-4C94-9E0F-D6253A8AF677}"/>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3CA535F-C9C8-43AF-A05E-1AF139F1A307}"/>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9534FE-885C-462D-8121-016F075AD9FE}"/>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BB7F6119-346B-4F85-B871-05FBAE71C230}"/>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CEFB78F-56BE-4705-A4AE-9F4333806346}"/>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94CAD1-765E-47D7-8E50-2F571F1F69D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439976A-84A0-45B8-96C2-72D7443BBF4E}"/>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E8A2C9D-2BBC-4A84-8092-685E551B1647}"/>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EF9EC226-E4CD-4EF9-A991-73C519723710}"/>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A5EF5E6F-918E-44B1-B5F1-506D7DF5C596}"/>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BD0C53D-CC18-43D0-8854-C7509D31EED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F0A9C84-28BD-432F-A6E9-AA04F0B4639B}"/>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E8C6AA0-549A-4B57-8FC4-D17D59BC74B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1533C4D-DF79-4A61-833D-7E976531628B}"/>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77F5425B-9EC5-4EC1-9E8E-876ABF50B2C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36D8ECA5-B5F0-4AED-83CC-B4FEB8CABEDB}"/>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F46A70B5-6280-4E12-BF3C-AC7E15EED7EE}"/>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AF7F6E1-9604-41CA-932A-8F87FF0F8C48}"/>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723EB9-AC73-4E9D-A7B6-E920ED89838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FB5B2EA7-F431-4BC3-A3AE-A9DC304481D2}"/>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B7CB1C61-E795-4F9E-98B8-469A2FD8ED0E}"/>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E98E306-9C6B-4D46-BB51-0773BA779C35}"/>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8A5BBA3D-BEA5-4BAF-B0CD-C20DC5FB9B89}"/>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5FEF1A1-D113-440B-A571-A44602D7C519}"/>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ED6CCEC-3037-43F5-A043-E657FEB0646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62B986D-7C56-4623-B2A0-42DFAFC67392}"/>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D5FB1043-31CD-4BB7-B564-EEC0DADD6B8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4E2D11C7-0A85-46AE-9EF7-ED2B55BC4871}"/>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E78D732-6889-4BAA-AFCD-2625C7A79845}"/>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F301B39-7B2A-47CD-A02F-94DBEFF27D64}"/>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E0E4948D-AD5C-4041-9A5F-D481BD6C721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BC925B14-00AD-4EA8-A5BE-819FD4B66122}"/>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9492697-1C2D-4AA7-BBD3-FE3E5D058B2A}"/>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252BBFC3-0420-4DD2-9E08-337B0EC6847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9A16148-7F95-4E53-92B6-8A8533DEBF27}"/>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3409BA9-A5BD-420C-959A-D31B9F4DB967}"/>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B043DA7-1028-443A-A698-4C9DBA958DA2}"/>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8" name="Group 167">
            <a:extLst>
              <a:ext uri="{FF2B5EF4-FFF2-40B4-BE49-F238E27FC236}">
                <a16:creationId xmlns:a16="http://schemas.microsoft.com/office/drawing/2014/main" id="{2FA40EA1-6B1C-4924-B992-44D5D3A70F19}"/>
              </a:ext>
            </a:extLst>
          </p:cNvPr>
          <p:cNvGrpSpPr/>
          <p:nvPr/>
        </p:nvGrpSpPr>
        <p:grpSpPr>
          <a:xfrm flipH="1">
            <a:off x="6852587" y="1274343"/>
            <a:ext cx="319579" cy="324383"/>
            <a:chOff x="6687653" y="4198102"/>
            <a:chExt cx="938538" cy="952647"/>
          </a:xfrm>
        </p:grpSpPr>
        <p:sp>
          <p:nvSpPr>
            <p:cNvPr id="169" name="Freeform: Shape 168">
              <a:extLst>
                <a:ext uri="{FF2B5EF4-FFF2-40B4-BE49-F238E27FC236}">
                  <a16:creationId xmlns:a16="http://schemas.microsoft.com/office/drawing/2014/main" id="{FE15F597-9945-493C-8A64-85969E6BDFD5}"/>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AF8E9DA-F2A1-44FF-996D-F8ECBA2F4840}"/>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7460847-C1B9-4C7E-A15F-F19038877E5B}"/>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FEBFBC2C-1AE3-4F9E-AEA5-349664799C07}"/>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25345C3-DA4A-4319-A30B-C7F5225911B3}"/>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2B6BAC18-577A-4E95-8E2A-6374D1D26928}"/>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EE8EEAAB-65ED-46F8-A710-A3CB92159979}"/>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97224AAD-F30B-45C8-A640-5EA55A3D2339}"/>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4EF9DA65-ABA8-4A98-A35E-EC08C0A96E06}"/>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04DF06FF-3FBA-43C5-ACE8-F41A577FBA1B}"/>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B751C42-7459-4CDD-98BF-FFAABCA56235}"/>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1B9337FC-70C3-4FA5-A32C-F74080E031E0}"/>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07E62CD-31F5-4411-9990-78469DFBDDBD}"/>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D009B2C-1A89-4B2F-B34B-C095801065BB}"/>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ED73F071-8FA6-462D-BC49-B5BD8C8531A5}"/>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1ED2642-016C-4324-8799-4679C5EDD011}"/>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F56A921D-F212-40F0-B955-53EC8A1ED08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15B71B9-FD4A-4DE8-B4AB-347FF3B302BD}"/>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C267C0D-01D6-4D1A-93D2-A4682CAE7EF6}"/>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07BFD569-DFF1-4656-9405-3F88B2F52445}"/>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B45A92B-79AC-4CA6-9A7A-A4790635A351}"/>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53FBC8C4-E4EC-4AA3-AEEC-9811CE6163DD}"/>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64ECE75-25CC-47DE-9407-D56794331055}"/>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524D28-3A30-4D6D-B9B7-097662F50CA1}"/>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7CECF6A-6168-42FC-BF07-12A29FAC31CE}"/>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6416B9F8-C905-47C1-B16A-9F9295B49175}"/>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A4A89938-EC33-430F-A347-E8B79A94C773}"/>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6F58904-B548-4F4D-9583-2E7A008F55BB}"/>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FBC629E-FEB7-4D3B-A59D-4AE656C1605E}"/>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B322D489-45A7-4C5E-9ABE-304524C240D3}"/>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11528B2A-2A8A-45D8-B0DB-0CF5A99454BD}"/>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D696DC2-D820-455E-B53A-10DEB94C21A8}"/>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CA5EC2D-801B-4B85-8659-AF1B6E7B0D2B}"/>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6B911251-527A-40AA-896A-6DEB054B7E75}"/>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A712A63-DE8E-4E2A-8B96-4A47C493DE17}"/>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F802A19-ED63-4191-A831-E91903B536D4}"/>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8333238-3009-4459-915B-0FFDD5E85A03}"/>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62B4A1B-4D73-4752-86D0-2A4F9B2180D3}"/>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6EEF320-C869-4E76-B0DE-1B69B69196EC}"/>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010ED349-5195-4247-9973-30032E2EA18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8AE39BA-1B1A-4D78-BDE8-369C03C50C01}"/>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8035298-5BBE-4B34-9EA6-CC5F9F222242}"/>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87053F9F-B73E-4C87-AF36-79D2133E234B}"/>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8A176AE-B6C3-4B29-8831-4C76CE1328BD}"/>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030F3ED-F361-4C85-AF7E-816065254B22}"/>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6BD1BD79-0229-44D2-ABE1-5C0587F0E29E}"/>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600ABF6-A713-497D-BFCC-88B051597002}"/>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D704C3B-FD45-4E2C-92FA-40760C28C887}"/>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C4107551-AEF8-47A4-A9CB-63F88EC51263}"/>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87843F4-FFA1-42EF-8A9C-B0F7414E3356}"/>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7A58A65-05F0-4365-893C-0F934C6B15F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2E72F824-CB25-41A8-978F-C32040C79471}"/>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B5CA00D-C819-4B07-8FE2-716360ED015C}"/>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7822E58-2326-4A5D-9FAD-CA394C430104}"/>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F6A5003-3F07-4E4D-871E-D87B9A5E9448}"/>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77F86A0-F243-408F-86C1-1C6DA0844983}"/>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ECEBB97-1433-4372-BCF8-5437C2AB51FC}"/>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61490DC-A0E3-4F47-9353-2D7F881DBF16}"/>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52F6B9F-BE15-4283-A768-C65E1E848262}"/>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911EABD-7E9E-461D-8C96-99815A4153A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EB2E6282-EFAC-41E4-A14F-0FEC23595D18}"/>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2CF45DBB-C4D3-475A-B488-52989CC93F81}"/>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A70F3CD-8035-4DF8-8D58-011DCE024B35}"/>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A2237C4-636A-481C-812B-80534B79B1E0}"/>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1DDD638-2A78-43A1-8BF1-F5F6BAC4CC1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8BB1295-3270-4D47-80C1-9BC318AD7495}"/>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3D8255CE-F72A-4276-9E00-BAA938F63B0B}"/>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C3F49D-ACC8-440E-A2FD-007C542D4DAA}"/>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D59DC0C-89CF-40B3-82B4-158D24BF95C8}"/>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C0755187-6637-4805-A184-EEDD9604529B}"/>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547F1189-FFB3-463B-ADE7-ADC887B2F992}"/>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E530B45A-F0EE-44D8-A8A9-7F664ED74C8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1FF3C33C-26A2-4EEA-B389-18B0A5F9FEC8}"/>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AD7E753-6463-4416-93DD-9D0239382024}"/>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B3852EC-B513-4F03-8CF5-1A3F485FB41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06D9282D-A37F-417D-883D-B0FB592ECB33}"/>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79485A66-04F5-4BCB-A8D6-F5259A351823}"/>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BAE1C8FF-9E85-49E7-A822-EADF9D625A2D}"/>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BB7CD523-0469-4EA3-9AB1-15F6005DAE1B}"/>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CFC4A60F-5775-4C26-BFC9-3D1787AE92DB}"/>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83312CF9-8DE5-44C5-99B9-28D706773124}"/>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D3DB6D50-58AF-4697-A437-67F82EE5CFDD}"/>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72E8FD4-AE0F-48BB-A789-3CFB8F0AF39F}"/>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B4E8BDB-26D8-43C2-8CD8-FF6202033A5C}"/>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B302854-BEB7-4886-81C7-3916EF7B9783}"/>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1086C52B-1266-4D05-87C9-1485755EC78C}"/>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CD7F897-D749-4F9A-BCAF-D16CC0514841}"/>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C003CA-A840-4423-9E3C-25C4F3BB666D}"/>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EC4C4E9-AAC6-4F32-9316-90D02BB3774C}"/>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D8B5560-9D9B-458A-A561-42F3A4FA2177}"/>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5D80ADD-A0A7-4938-A16B-31066F739E29}"/>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97FAED6-DEBD-404A-9366-EDEA8F1739E2}"/>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AA1A9AC-ADED-4081-BF2A-E2D676B1C4A5}"/>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5FBA9CD-70A1-410E-BE66-38386AA648EC}"/>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039997-B260-4A36-9CA7-A2772BA2AFD2}"/>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C8F0824-5ADB-4A59-8CC6-72BC929722A8}"/>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F070BF81-8D62-4623-9B9D-736712737BF5}"/>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614A99DA-0C92-435A-8B4F-F7AC4F38D5E6}"/>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21151624-0131-4FF6-B66B-EAA5FD5360ED}"/>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D85E2432-2578-4EA1-B72F-D180F177F02A}"/>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89E23961-B97F-4862-9883-C122236991C7}"/>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800A08C-E537-4353-BB66-F31D9D38923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1D017049-52B0-430A-A373-4C8D3BB8A4D1}"/>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35E0D30E-1312-4CB6-BD9B-D677CEEAE2E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69FECCD9-955B-41FF-9D00-F40EFD7D2DA0}"/>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E437DD-81FE-4DA3-A057-6AFFBD7143E2}"/>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FFF636E-0DDA-497D-90BB-92D9508B60F8}"/>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3C577A6-AFEB-412B-8EF2-A3A18E309604}"/>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AE6E028F-2668-4C0D-AAE3-B63F2E0C76A1}"/>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2D110D6-A103-445A-B4B1-850161A92263}"/>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7156ACAA-E657-45C9-B64E-B7214D796900}"/>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CE64C25-02DD-4D63-AF13-F36E6DC8CA5C}"/>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ABA00CC0-BABC-40CD-AA28-5A1D39C707E7}"/>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F47A608-7BCA-4F11-9651-1ED4AC722120}"/>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1AB7477-0FAA-461E-A32A-39EF6491243C}"/>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A9517E36-9F99-4ECB-B762-04FD244ADA7C}"/>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46794C0F-2341-4B03-9D2C-27BF332AA460}"/>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A97156D-171D-497A-A07C-F8123DB3208E}"/>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BC1BEAB-A318-45FC-A2D1-951105E52855}"/>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C11B78B-8930-43FA-8BAA-E165C9498A84}"/>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1C6B86C-2617-475F-8809-D9F5F006F95A}"/>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A1054A9B-1A40-4CAA-922A-66E574902BA9}"/>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E5A506DE-4354-4105-8100-BA06D050A40D}"/>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E9C9031-B759-4CAB-82E7-909E447F6F4E}"/>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6092E59F-A27F-4673-8ACA-82089FB6A6E8}"/>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82969F7A-8ED1-4152-A884-02BFCBAB700A}"/>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F556923F-9AD1-4F64-9B0F-18745E88CBA7}"/>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4F532BC-A3EF-4FB3-BF6F-54080A5D7101}"/>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FC8EA06-2EAA-4DF8-AEEA-2B8FC6832D9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739F3A3E-D367-4895-994F-EF8D09D08AEA}"/>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1A40530-626A-4E50-A271-4E3572CDD7C6}"/>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67AD68D-9C54-440E-A0D6-59294EBDD6D3}"/>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D6CD8374-C1F0-476C-A65E-A7AF78C9E27F}"/>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DF50BB93-BBD4-4DAE-820B-45D35081DC24}"/>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6C7B143-282E-4EBE-AD9B-3204386F7CD6}"/>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7C8409F-00AA-4469-ADEB-21C7DFA314CC}"/>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B0E4A95-1BB2-4038-8274-DB414DA35C82}"/>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EF4EB896-03D6-41B0-8304-038F18638181}"/>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5604256F-D826-4D55-BAF2-D7CD3BDAFBF8}"/>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68D894E-7349-445B-9FEF-5202464198F4}"/>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7C416882-C85F-47FA-98B1-35FFC3A8C0EE}"/>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7ADBA17-C0A1-4DFE-BD60-A801B6B87653}"/>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FF7E8717-36A8-455E-9614-213CBDADFD5C}"/>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40D57BC-C2E5-4408-AB89-088A2E815020}"/>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445FE856-AB39-49D2-8749-760166A8990F}"/>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8F97B8AD-83B3-445A-87ED-15A6ACEB24BC}"/>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57D720D9-B405-41CC-8AE3-0E62632321F0}"/>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7139FB6-0639-4DA3-A97E-EA0269E686F2}"/>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54F2040C-6460-4275-881C-0BB30AF7E4AA}"/>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254F872C-0BD6-42D4-98B9-40960CCD38CA}"/>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D062F8A-B924-4B01-9C90-879370B00593}"/>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51AEE0-0794-4D50-9ACA-58EEA88FF17C}"/>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D22E4CD6-767E-4B80-AB51-C80B2C911EBA}"/>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FDF198-C2D2-4272-9466-CF13DF542AE2}"/>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8F46824C-E736-4ED6-AE90-0EE6F5EFA1B6}"/>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20051779-CE16-4F2E-9A82-02FC5D541EB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9472670-89F0-4EEA-80BC-64032BC41135}"/>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67A54BF8-04CC-4E22-BC59-DD53CDC897FA}"/>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0904D5FB-F503-4C82-B219-8C0D7DDC6CC9}"/>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3AEFE93-BDF8-495D-83DB-1CE0CDD02107}"/>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5DCFB6A-EABB-4A23-ABE0-B39F605272A5}"/>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34529D-F425-4688-9804-3BDDAE8F68D8}"/>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CFE40654-E448-4813-978D-33F740AD9ACA}"/>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588EAAF8-0A9A-4EF0-A154-4569EA4BCB03}"/>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9398A2E-859C-48C1-BDAD-C3BBA0603563}"/>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F0E4ACBE-E555-4798-9AAD-A18438492B55}"/>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6A4FA3F-56FA-4B1F-B1CB-14A149D58DD1}"/>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EC6BF02-8751-4CF7-97CA-17061269F3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303987F-88A7-4D6C-AD20-7EC5DBFB71CB}"/>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33AB1F7-5BFE-4DCD-9680-8B5584D42285}"/>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53C562A8-D3CB-4B21-BA44-3C267FC3360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2EC2456D-772B-48A4-9F8F-07389C9150B0}"/>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2B0DC96D-C686-4BA7-9BEE-14FE15804D55}"/>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964D476-0DD9-4CCF-81BB-43DDCC63BAFC}"/>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57185D61-06B4-44D4-92B0-14C57FDCD4E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71A17474-D3DD-4FE0-83EB-4EF40CB11C5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A213D1D6-745C-43DB-82DB-E2A06E275CCB}"/>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B0EA3B-04E9-4C86-BF31-D072DD8C8443}"/>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076EF82-640C-4D87-931F-58B7B483BB41}"/>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9D09C272-8189-410F-BD76-E6262CBDF5FB}"/>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285C5640-32AD-4131-90A4-70C981A288E7}"/>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B59D444-EDF4-42E2-8235-A3684003A4A5}"/>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090EFD9-0EE5-4EC1-B112-C613AC8D5CAA}"/>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B1BB35DD-D475-4C57-9483-CA26C337470B}"/>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B488CDA0-2CC0-487D-A7DC-8BF1AB8E3415}"/>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E0D22F9-97E1-4797-A9B3-D085C3F8E08D}"/>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4196A1EA-1ECD-430A-8F63-6380EE732AE3}"/>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BF15396-C5E2-4851-B19B-F2843D732D16}"/>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4DF261A4-17A0-4D0A-A6F1-C240738AA837}"/>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2726F43-EAA8-4DCE-8FB5-69C5BEF77F98}"/>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8291226D-2BF5-4F0E-BFBC-8770E7D3D68C}"/>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68B3A35B-44BD-4894-A562-07650F6FF8D8}"/>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76D56EB2-6530-4F50-B40D-DA2A6D5E4754}"/>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F0240FB-449C-44B0-953C-3048AD82B180}"/>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0E99CF3-3874-4EAA-826F-D0331DB8F44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ED09703-A7E8-4A38-9D18-095A8DBCAD04}"/>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62279FBD-01E7-40B7-B196-063A770C42FB}"/>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DB03CAFB-5F1E-408E-B74B-87328CEA6B2A}"/>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17A40015-C8E1-4323-AECE-22AA46E89DBD}"/>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3D8EF28-E4C2-4F46-8F7D-57404A564959}"/>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B926B4F0-B252-4046-B3E0-38D0EDB874AD}"/>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E2683C63-B7F2-42FC-82BA-E9C2C979BA29}"/>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0486462-9082-46E3-9C5A-D7957AA8BC25}"/>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69562871-22E1-4D0F-AD1C-3F637C651790}"/>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7FF470B-45CA-496B-AAE7-EF68051E335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0A6EC20B-9E05-4E93-8967-C4469289C2F0}"/>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D19E202-1A8E-4BF9-A473-290F8311CF4D}"/>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8D0B9266-E694-4F81-B827-86FAB9206ED1}"/>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3ABB264-18A1-4BDE-933E-C2EEC734F573}"/>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B2A7BF6-33D1-4E84-8E7C-69FFF7ACD0E0}"/>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D74749A5-EB8F-411A-883D-5AF7D4E51EBC}"/>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B7846CE1-015D-40D9-8DE9-B82FD629D414}"/>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59B1574A-04DA-4259-9CF6-595E525E0CCD}"/>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D8477E9F-64B4-453C-A780-8016FA756755}"/>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069FC991-F82B-49CD-95D5-C88D6DF99B20}"/>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FF420869-AB80-4224-9891-584A89CFCB84}"/>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034608-9598-4749-B529-D831D3FBFB44}"/>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6F53C06-BA88-4491-9464-88F96FDDB6E8}"/>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A90D81D-2681-4746-9F3F-4D6B46B84814}"/>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8267C7DF-819B-4ACA-B16B-D47C7147D763}"/>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2AE1690F-07A8-499C-A753-FEED2C19D70F}"/>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AB94E814-6D0F-434F-B170-2EFFF8D48136}"/>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7760F780-B6A8-49E7-ADC7-C6DD53A6BD22}"/>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2D5FAF0-28D8-489D-B342-7556C732FBA0}"/>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3807D71-664E-4652-AE90-4C4ED2F34717}"/>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C3732C7-0BA8-4A00-B795-5E951E091A1B}"/>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298CAC9-C1AA-4740-8BFE-4E610639D974}"/>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C28905C-AF3E-4F12-8776-E300EDD2EA0E}"/>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26E0B2F7-7954-47CF-BA1D-C4C7EE4BFA99}"/>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17554EC8-3BA6-4A49-8C68-812640E64188}"/>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B996B91-6DAE-4BEB-A44B-650E96C33898}"/>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1E8AB8F-CABA-4E42-8710-7C1812D04362}"/>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17E300DB-A7DC-4208-805E-4487391E2E63}"/>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306D678-9E7A-4602-9419-FF0D2DA5187A}"/>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03B56950-077A-4999-B656-04D143278F1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B03F5F6-BA42-47B7-BFFB-88D38A7CE7A2}"/>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0513FE66-0DCD-4939-98A9-B6FA6231C439}"/>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3A179FF-A93C-466B-8E61-F6E371D221E7}"/>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5A641AA2-3D5D-4BCA-940C-B4E2DB23478D}"/>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605DCA8-F12C-4342-8B27-19F22F65014A}"/>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564310F5-7E52-4A72-AF91-A325A988A4EF}"/>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D6AA99BF-4816-4DA2-A78A-C8F589A81855}"/>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D7945FA8-B066-43CE-81D8-9B75D573B113}"/>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63F66B57-5368-421F-ABA6-E0B55AB126CC}"/>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A01C58DD-997C-4D73-8000-06F039824E93}"/>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182CF1FE-D810-4925-83B0-3C1E731A4BF8}"/>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E56FD6D7-A4C0-411A-B0E9-F398EE694DC6}"/>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929386CE-A981-4FFA-B7F3-DA3A34853CEB}"/>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BE320E97-1960-48EB-8B89-C60AB2E77347}"/>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1F38D5CC-21AC-4499-9CDA-577000EC21E7}"/>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B8BB9BB9-C9C6-4BCC-83A4-7EFC3EC58D76}"/>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28C224D-7536-48CD-A196-801AB5EEA8E1}"/>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90212B3A-1EA1-4F86-B040-C351640E3235}"/>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7AD8451-E25D-4CFB-BFF2-779693D33057}"/>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B6C92530-24D4-477A-856E-97F4A6368B7F}"/>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3CB03EC2-EF11-4679-8943-A5B94551BFD7}"/>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D3CA48CE-2F9D-402F-B7A9-F4055B006DCB}"/>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ED488EB-E680-4113-B07A-2F7363DC367F}"/>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FC90B52-FF3C-41BA-A192-0A534C566C5B}"/>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790F509-40F9-4771-B03A-2D29124EF347}"/>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3E50BFE-38E0-4F7A-8984-623449739E2F}"/>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B62BD201-2EE3-43E4-93E1-F15E6FE81B88}"/>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DCCC3659-374A-4919-BB5F-2B18DFFE0F72}"/>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DE36440B-4371-4D94-AD83-BB55CE0C6AE9}"/>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718A3E00-E467-42FB-B148-5719B26E0353}"/>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4335821A-A21C-41F2-90B0-45C0D947EF59}"/>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62A951A-63DF-4D6E-882F-48228329465B}"/>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E68B82A-1107-4D21-970F-7FD0AD7D0082}"/>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BF0A5828-3C08-4CD5-9B45-C7C11046EBFE}"/>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469F6E0-BA5E-4EDC-A668-11CC7195D896}"/>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70C992B8-008A-4D88-9692-B0970445C982}"/>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BE8EEFB1-3E6C-42BB-AC3F-E16EE2E56748}"/>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2EB8EEC7-B9C8-4223-AB30-C32A2F144C24}"/>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97CDCB8E-FBC9-4574-9306-0FF7E5507129}"/>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F3B25076-34FA-4AAE-99E2-92BB1154EFC1}"/>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B0660D9A-5597-4270-B73D-E24D922F1390}"/>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08DD9FAF-2568-4B0E-B35E-B3D61053311B}"/>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4B79C15-5324-44F7-ABBC-FD2F064735A4}"/>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88B9982-09F7-497E-82ED-E70EC6F2E0E8}"/>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2BD518B-FF8A-4897-AEE5-E6BE585CC007}"/>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C2F0BFEB-450D-4875-B75B-1ABB01F4CAEB}"/>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9BE4D593-9927-4261-A248-2EB4F402C466}"/>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DD83DCBB-2A24-4939-8E9A-B53EAE0282D8}"/>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541D323-F387-49B6-AAAF-AF244AF694E6}"/>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3C60CFE7-3AC0-493C-AC93-931CB42D9D72}"/>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99F3D7-A965-4B94-BE1F-4586E3510CCD}"/>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939ADC1F-F7FE-4467-8927-B6E2E584932F}"/>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018F859-9BF2-4BAE-8739-A3B0E4715065}"/>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98CAA301-C1F8-4C25-A75C-1FA9A9355B30}"/>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4137D854-4BDF-444A-B3CB-0BA568CA373C}"/>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1B1F444A-5994-49DC-BD6C-386E55C0EEB5}"/>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0FF0B25B-6804-4083-82A4-1D911B0772F8}"/>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3B294-5CA9-4FE4-9790-38BD5A134752}"/>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D949DAEB-58C8-42E7-8A21-A6D929FDF3ED}"/>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721023D8-E1BC-4D54-B793-8ECEF8DA0A84}"/>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7C526168-350D-476A-B20F-1E4A37EAA5A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87BFF3A2-5F99-4CD1-82D7-5BBBC5241043}"/>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DBC71265-F0B0-48EB-98FF-8ECBBEA18B80}"/>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98557B9E-8D6C-493E-9DD4-324B0E740564}"/>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EDF3887F-612C-4170-9D1A-67671BF55600}"/>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4E38B70-929E-455C-A00D-6E983A665B37}"/>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A8E22FBC-6B20-414D-8697-58B5C149645E}"/>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87E27D-DB47-4163-9B7C-0931615EDBC5}"/>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DBAB0C64-825B-4AC4-888F-41DCCCC1A5FA}"/>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74DD56-8565-431C-ADF8-B78A66009532}"/>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71FFCB4-F691-4D41-9718-2DA095D2598D}"/>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C97D37F-B0FE-401A-BC5B-E1DB0349640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71EB2198-03BC-4766-9C6B-C4FA4F4A70A5}"/>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DDFBDC12-257C-4E97-8127-61412A089311}"/>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A5EBC66A-082D-432C-8C52-2005CE018C7F}"/>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92386BED-1FA3-4086-B515-0130BA6C5AAA}"/>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C898644-AF3C-4FEB-B0EA-67014914AF2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252485F7-C030-4F4D-A8B3-181B347AE906}"/>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21CFE21C-58C1-462A-A093-225AEA91DE5C}"/>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DE51FCE-C856-40AD-A4E0-D64BFB18224D}"/>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693B7523-D678-4733-9005-A81398E9DEE6}"/>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659EBBE2-03F2-474F-AAFB-E61622912418}"/>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26FFFCA-C130-4FBC-93C3-665A4D9991C7}"/>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97677A0-1AAD-4EA5-AA3F-3A7DBF3BCEE5}"/>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F8234B23-9857-4F46-9600-A9672CA50C5B}"/>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62B59DCE-37B7-4901-A841-2EC6AF3E2E95}"/>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E8D2F311-8DD5-4DC8-95B8-6B9A034DAC76}"/>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1325B06D-2751-4C70-835A-8354BE628A34}"/>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1A7056F0-1571-45B1-831F-D4C6AD7C5018}"/>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BA524F43-08A6-4D0C-8261-DD6157740953}"/>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780E460-73BA-4813-A4F7-B575984511B8}"/>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0D0341A3-0405-484F-9103-77474ED55EC8}"/>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9155267-73CB-4222-B517-8AAA8DFD72E7}"/>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F91EB2E1-DA97-437F-9FB1-3354B439298C}"/>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6EEBBBB2-FEAD-4558-80B4-9F47844857DD}"/>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AE45B49-3294-4831-BCBF-5662C8B5EAA7}"/>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52E463FA-7145-4A30-AEAA-1692C0795EE9}"/>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570163AB-26F8-4D20-89A2-BD2B1C17CB26}"/>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18D1601F-498C-4F93-8623-B16B225BFB81}"/>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09F1AC3-F698-455D-A93A-9AE9E7481774}"/>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DBD17BE0-4E47-4076-992D-1204A8F5D01B}"/>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B7A7BB53-B54C-4468-AF77-E359F5C52316}"/>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C8B3C38D-A540-412C-A9A8-A788BC171344}"/>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6940041E-8424-47B8-8911-2F204F1E726E}"/>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203BE2D8-BBAA-4A41-981E-3961279CFC3A}"/>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3C6C9F23-6D47-4DAD-909A-EDDD570FBA3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261DB150-1743-4AD5-A11E-ABB5BC26F692}"/>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E1C453C-F994-4636-9E78-DCF0AB3C71BE}"/>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402C53B-44E0-4893-8BDC-8BB1073949F3}"/>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0C417C98-285F-4B41-AB60-39633CDCFA0A}"/>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54E889E9-DF3C-411C-BD40-98D3AFEDCC50}"/>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270856B-9198-4147-90E8-B9D98C6828D9}"/>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4184BB9-AA66-47AA-9892-737ACE1F1F38}"/>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7FBC06F-1279-4AA8-AB83-19824A48C9E5}"/>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2E43D6-AC52-4451-900D-2BB06668BD40}"/>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D277BA2F-5849-4FA2-B049-AB9EE3D2546B}"/>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45D1CE3-6FDA-4472-8E55-C00B6CA3F68D}"/>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596252E6-8617-4A15-94BE-87EBCD5101F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12A3DD1-E75D-4905-9939-51B222D69AAA}"/>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E9B002D8-8C34-4244-8AC8-8EE7A995FF55}"/>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094E3014-7BC1-403F-B1D7-DECB3C6176E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397DC92-9044-4540-BB1C-10ABA3B212F8}"/>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3083D0A6-E472-4C64-B717-48CA88E40D3F}"/>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CC9A3973-E31D-4780-989C-DE86FEF7BE79}"/>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01814461-E52E-4840-AA2E-0C17C9756856}"/>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4CB33748-9633-4FD8-A10F-7C5071018D37}"/>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D1456A50-A2A3-4D6D-BE14-45918BBF7C94}"/>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4A4BF3A5-0B17-4962-B037-4E3BD5AA6EF4}"/>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50C62753-C488-4B15-ADBD-59D012B21976}"/>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F162FD49-9610-4D9B-AFDE-DB8C873267E7}"/>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AE456B9D-47F5-4DE3-8EA2-5BB397C855C8}"/>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A0F53A6B-34D3-4A68-8E87-F78DD4E86A9D}"/>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C86C4C54-4646-452C-A0E8-37E49606EEB3}"/>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ECC0C728-2B45-481C-A7CD-3FC2B8574926}"/>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7F1AEA21-5300-42B8-8708-16B64EF70150}"/>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00E2AF75-E8EE-4899-9614-A1184F8616D7}"/>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A2548C1-3B10-46BD-9F34-3E05DFC7605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7F8A7517-8522-4A0B-9CFA-3B6759BCD023}"/>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E034319-E198-4EB6-A06D-D214DF70D5EE}"/>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86A18AE8-0963-4F93-81BC-5AE63370060D}"/>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B80FC8-9BAA-4413-9884-627D42852BBD}"/>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9061A030-416E-4DDD-95B4-5704023A9CC0}"/>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858D5741-9E7A-4A82-9AA0-1A6CB4FC138A}"/>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B0CF682A-614E-447C-8726-4CE6447FB806}"/>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7E29838-A01F-4121-9BBE-8D85E37974A2}"/>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11F575E6-FE46-4569-BE49-74BE68FF9EF5}"/>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80F2CC2A-935E-4D69-A65F-228592EECD04}"/>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E7D91959-7D6E-4688-8F3A-85A1FA0B1AC4}"/>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BE3E1B56-F0B2-4FA1-87C8-F59BF18A363E}"/>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E061E194-0291-4CDA-811E-02C3F13D6FB3}"/>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9A315710-60A1-42A2-956C-4C4FE6993C69}"/>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27250603-F335-4DD0-A8F3-BF8E6979162F}"/>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E2544965-B5B9-4069-BCD6-4DDD00F9F76D}"/>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224FC19-E347-4076-A73C-0ED74C0D496D}"/>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3E4B46-A2B3-4A82-AE3C-1DD944ADBB65}"/>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6B933A2C-673A-4DDF-AAB6-0AD1740CABBB}"/>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ECBDB86D-3CF0-4E9D-950C-2CA3B9D8B5AB}"/>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07ED7603-EF1E-4B91-8903-698758126A4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B3D7752-02D8-451B-B2C5-12A3EE649214}"/>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89B15AA-0E0D-4BE7-98E7-402C2FE02235}"/>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4ECFC1A4-4506-4CF8-8380-54662E33E8AE}"/>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4E224F6-C5CC-48DE-AE6D-A0F0EA3A2AE1}"/>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5CC10A3A-C244-486F-89B9-DC1C9FB35C42}"/>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7F9AD8A1-15A9-4C7E-9638-7AC3C7613518}"/>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77393620-9A84-4306-A56D-86A094278DB6}"/>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6AF3782E-9201-44B2-A28E-94C72EE07066}"/>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B483E0BE-5DD5-448F-96F1-8171BAF5E5D0}"/>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C237D3F-8AFB-4427-9C72-69BE57B9FA2D}"/>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35489889-3239-409E-B494-E46083174596}"/>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8A2C63B6-E7C1-4FD5-94E9-EDB0AB260EF9}"/>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BA5519B-B2C3-45E6-8CDE-CFDCFA3B7DD5}"/>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7944147-FD46-48E2-9950-FC7C9EAEFC65}"/>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0B13D0E0-1968-4874-B9BB-4310E0EA13DF}"/>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B9C8388-ACC1-43B6-8E84-3F4A2992D9F2}"/>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D1B1D0E-D177-4BEA-BEF9-0F769B14DF6F}"/>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F4D91C8B-0AE3-4B02-BC96-2150DE22974F}"/>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237B6075-1989-436A-AC53-E7FDC3217965}"/>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EE80DA2-BC06-4FDA-AC3A-F6C7A932B22B}"/>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CA7DFE1F-0E59-419A-A09F-F40410705475}"/>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0F990AF4-0BBF-4F68-9794-274E282B209D}"/>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2B07CF67-46D2-47F7-9F12-FF951D9254E0}"/>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E1641C8B-7FE6-4C1C-95CA-68CF2DC91BF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589C515B-CBEA-44F9-93DD-8063F9DF3051}"/>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F2512B5-155E-4231-9C4D-90D275BDD7DF}"/>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4A572591-80B3-43F0-B9FC-F57F6915680D}"/>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30B4894B-0451-4289-AE3E-85E8A6C1BEAA}"/>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5C53241-C2CC-48BA-BB28-92A925CE5391}"/>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5804D856-C3E9-4254-ADCD-210EE4F8430B}"/>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6F70ABAB-5B23-4FCD-B32B-6CC6F39367D8}"/>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A19C766C-CCDB-47A6-9A47-732D2475FD78}"/>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2C87589C-0B04-4B10-9A66-028372A3F33B}"/>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6FA5CC3D-3558-449A-8EA5-A1049BBF4A70}"/>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20AF69CE-B6D2-41A3-AB42-2C4A2EE7786B}"/>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8981A37-558F-4A8A-9347-CB12FA5BEBC8}"/>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408614E3-D6E0-4F47-B0A4-4B10FA804845}"/>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2E817581-1CAB-4522-B56F-A51A609BAA04}"/>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78A8AB5F-E711-45AA-B42A-8874080B5A80}"/>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695E14B-4325-4E4B-8CEB-54258B04414C}"/>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C61B7DE6-4481-48EF-8E8D-B70335B5FE5B}"/>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85F22FBE-44B4-4E4D-94B7-FC2EC7A169D2}"/>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4504E48-BD01-46A4-97B0-FD27ACDEE7EA}"/>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4EA410F6-FF76-46E8-9A8A-D40E881A5F6D}"/>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CE6FDA6-87BB-4A09-A12B-67A425A418C1}"/>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48D9E26B-BD33-457A-80C0-21ACF14F3FB1}"/>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70F9CD3D-81F0-43CC-AD45-054AF146BF33}"/>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821A2F12-D4D0-4B37-A268-D458A53C9B4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4CA0BBE0-38FC-4815-A179-158245571BFA}"/>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5C414464-2DA1-4C9E-A52B-5DD154DEB33A}"/>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F38E16A5-B83F-4D42-8967-E09D1E98AEE4}"/>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B060E70C-F5D6-4AC7-8256-F9038FEE5160}"/>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CEDEC555-5A48-4EED-BDEF-FC5C8A56B46C}"/>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917CC9A6-AA4A-4118-A263-9A501DF1CEEB}"/>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8CEF6364-35E9-49E8-B3AB-E49786DD3779}"/>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B2ECF2F3-1C45-482C-9340-8EF9ABBB986E}"/>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BB142D-8A77-41B2-B3CE-6A77003525A6}"/>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47ACD314-5A17-4EE4-A69E-37D0A74B153F}"/>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8F55AA6-EAF6-4A77-8E0F-C9BA06C5A324}"/>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79A85F13-F560-4D9D-8FD3-3EAEC129E50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51B0136D-4C72-40BE-BD5C-4D22B9231930}"/>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DC9C350-5D43-4D9E-B7C6-0FEC3EE5FA13}"/>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E6570B6B-6C1A-4ECC-B382-CAFFA1583C5F}"/>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4FA0CF07-3BDA-4082-ADCC-CA1BF29C6649}"/>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A7D39D16-D629-4061-98BA-723FADA628FC}"/>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A904E847-2D0B-4C78-B789-D3477AAD9401}"/>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52A2DEF8-F399-48B3-A36A-14CF3C5329DE}"/>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9EE243C-C16D-4982-B49B-0A7D6C437B14}"/>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3055525F-6769-4816-94A2-101F2A8E8BF5}"/>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30A0D910-BC36-4626-93E1-6D140B484A83}"/>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FDC50E6B-3FC9-4690-A475-85AA6CA4D9F0}"/>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61CFF0EF-38E3-4EAB-B419-C33EAD2ABE88}"/>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F343D9CD-57DA-41ED-82D2-2CDF08C5B716}"/>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8DF10771-13CB-477C-AF1A-A6B139539348}"/>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59B6EE44-196B-4B5B-A10B-099793A6FE97}"/>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E25719E-109F-42F2-9EB4-9656C0C07620}"/>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A7F9EEF-B94F-4DDA-8909-032B28308F9A}"/>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4B8225D3-1F38-45AD-9827-389B71670C07}"/>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F1B6F670-DA91-42AF-A8B6-40308AA5973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AAFC7947-0C3B-4A6F-ACE7-411B1A8486E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0E35955C-B580-4A4D-8659-C95E5D04F0DC}"/>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37F57CA-5742-4AA3-9A58-C37EE2DAD7BD}"/>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DE79CB0D-BFFC-4BCA-98EF-3728944148C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8D11A0BF-AEB5-4634-BF80-A72D857E3272}"/>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C97C8914-62DB-4C7C-80BA-AD0348F64F4E}"/>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42F19C1-0469-40ED-89F0-B8473EE77531}"/>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9286F1E8-D0B4-44DC-B27D-037B28132CF9}"/>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3911BE2-74DB-410F-939B-84CA61DA38F2}"/>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248BC-B472-473C-816B-B94143A1F2BE}"/>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FF341AC3-F805-4C7A-BE05-B3D22B0D2164}"/>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C902DC34-11AA-4A91-9520-BED3BAD1943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31C69F91-1843-4B44-9AD1-1C41BCBFA01E}"/>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A14144D1-3352-482B-829D-0274501D1553}"/>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4F639922-3F46-41DA-8B73-EC78521261DA}"/>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D2522837-252E-4395-AF9C-9F4A597C24AA}"/>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8DDCD7B3-ACC7-42AB-A890-F800193F8472}"/>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4690B3DD-E833-4C71-961F-937434CDDDB6}"/>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674EA5E0-B6CB-44B2-A9EB-CACB1E1B8A9D}"/>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C6565E2C-97F0-4807-BA06-8BB3FBCC1D59}"/>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777CF9F2-FB88-4CBA-8213-4A585D081987}"/>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F2C037D1-4C50-4EB7-8E2E-492726D2A61F}"/>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81A926EA-CBD3-41DD-A87C-9CDF8A5630BE}"/>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CCF1C9F-8381-4090-AFAF-1FCE52579CDE}"/>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4CDDAEDD-1B98-4474-ABBE-5B6732A68A49}"/>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3E3D5FBC-22FC-40C3-B3D0-72F92E24A4DF}"/>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68DBEAE2-F3C3-4909-9FD8-74AD7D63A294}"/>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03B0D9A1-4AA5-43EC-9509-E29BAE9A8DB9}"/>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CA1BF6CA-74FD-4284-8E08-FE1553CF9838}"/>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527B1A5E-23F7-46F1-B1A3-A272675D7AAF}"/>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79D50D6B-3A2C-4342-96AE-00709C3E1F01}"/>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43AB688-1F09-43A9-BAF0-7DF590F5ABE1}"/>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152F881F-45F1-41C2-A749-42F774585116}"/>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CEBC8671-DE0E-410A-81A9-1F88D6172EAF}"/>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50B2E3FE-F443-4227-B30E-7BB90CE7FF36}"/>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C63FE97C-207A-4521-B2DC-FBBF5F6EA16D}"/>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2262B62E-CD51-4E21-8026-0124FF2CF9B5}"/>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329AADDB-E13A-4713-97B8-2D9A27380E67}"/>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9CF21B2-3762-4E3D-BFD6-E3C12B01C8E3}"/>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F7C15276-4273-4103-A884-47F8E4CD0ADB}"/>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7472B9BA-1E72-4B01-8E71-EB012AC82FCB}"/>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78B40F53-5C04-4157-8415-21E3FCDD94F5}"/>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71678993-C876-4CC2-859D-3160979F26D4}"/>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4DE57D64-6869-4768-A7F9-1C06B6375598}"/>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B215EEE0-0A2E-407D-8D6E-66AE04815503}"/>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115C0C0A-84BB-46A2-A2DD-8C7B83705C0C}"/>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372BE419-ADC3-4144-9A29-1FA65A189837}"/>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EC6D39AA-E599-42B8-8CC2-4AB289FC2F88}"/>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9B43CE59-7CF5-46ED-B993-184655BA00AA}"/>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9B077532-8677-47DF-A72D-28DEF7D9D945}"/>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EA6FAFD7-F968-4CFF-B2CD-86C3EDF4E7D9}"/>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85E47A99-2D75-457C-A815-DCA461B58C7E}"/>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3C8A5991-BA52-45CD-BCB6-283C0CE48B92}"/>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FE1C5327-1DDB-4493-92AC-20E60C03583B}"/>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0977FEAD-E95A-4057-B4C3-0A220D76E337}"/>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65710F4E-6841-4B46-A816-784A4741EFED}"/>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15A476E6-09A2-44A2-920E-67C4B89F802D}"/>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1A1A3AAB-9E75-4B5E-BE39-2F10863D30DA}"/>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C4954131-B755-4FF7-B6A2-10707DE02D75}"/>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856BC26-882F-4353-8D96-84E224B373D4}"/>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923A5844-EA4F-497B-A96D-804004B7E957}"/>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E0F702A4-73EC-4D46-892C-ED070499CCEF}"/>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F40312D-D755-4844-AC34-64642B207260}"/>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076DA7E-B45F-42F1-878A-4991DC6D12D0}"/>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BA8436B3-846F-4B76-8C42-E0636C73FB72}"/>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4CA98A17-AFB9-4BEE-B0AA-3FAF89852F6B}"/>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B6183B5C-EE06-4049-9C2A-368E5F096FD7}"/>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5F64657C-80C8-4E8D-A824-66791C1AED14}"/>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CB787CD4-2451-415A-9A8E-D4F30C11A90F}"/>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7A77ACFB-40D0-43C4-9C32-6BD819FB520F}"/>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1D9C171F-C0DF-444D-9E69-9216288218C0}"/>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B8DBB59C-9291-46D5-8D68-32914F279140}"/>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89972012-0B78-4E60-8FF4-BDD100B182B3}"/>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88A0273-6BED-4185-94FD-561DD5F43296}"/>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928DC640-44D0-49E8-B1DA-BCBE4C52818D}"/>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0805497-7B09-4FEF-8ED8-64303ECD84A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E47D2B09-936F-4F34-B791-5067DF243E73}"/>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F1D5DEE8-B8C6-42ED-A5C4-853A64215578}"/>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61ADF377-63EF-4005-8951-6162DF018DDD}"/>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D895AEF3-3344-4265-9059-3FC1DC182817}"/>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0AA92B7C-3961-44D0-AE83-865F55C3645A}"/>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38882E93-7593-4338-804B-420AA6AD1A91}"/>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FED936B8-21AA-463E-B481-0D512446718F}"/>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44CD5A22-88B0-4616-961E-BCD06FA4B79E}"/>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70252F41-017D-4EE8-AB86-DBBF6DF2009C}"/>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3F42CB5C-AF5D-4380-84D6-1BF7296EA104}"/>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9BFE7E65-22C8-4BE2-B089-A48B569B4D83}"/>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A9934A28-843E-4C38-90FC-D1672E855FF6}"/>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D7202D70-5B82-4BA3-A60C-87D4C1EDC5E0}"/>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ABA51AF7-607D-4273-A5CD-6D50A354A612}"/>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2451A430-E740-4021-9CA2-1EA7FF231EA3}"/>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68A704BB-E044-4477-BCE0-296F886DA95E}"/>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8F79501-D624-4872-ACD9-C67C2BCFADA3}"/>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F10C40FF-10CD-4BDF-B058-E4512C4EC7BD}"/>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F5FDCED2-593D-4B2C-A670-68589C5E4AE6}"/>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7115ADCB-25AA-4C8D-A46E-0CBA6F7CB4E8}"/>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DD830362-B518-4103-BB46-97946F5E19E9}"/>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D678EA68-E0B5-4439-853B-7B725A6E6A3B}"/>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2058DC10-E03C-4764-8155-D115EEE67F03}"/>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7DB7C91B-7DFB-43C0-B11D-693585D62B38}"/>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BCBB3263-045C-4569-90CB-5A48868E254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26A114D4-08B0-45B3-A559-DE1509457012}"/>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32D6890-87FC-4A42-8540-2DBB9551B43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56B7668-46B9-40ED-B133-CD537320D8A8}"/>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18DDBD05-745C-4311-8C90-3B1E1DAF6E7C}"/>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8C4BBF98-A460-4B64-BA5B-1A3C2BD495E7}"/>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6C7900FC-6F17-415D-8DEE-25F26894CF62}"/>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2364AF6E-BEBF-40DF-A7DE-E11F87543711}"/>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BB9B74E-4C1B-4569-8209-4EEA4D644374}"/>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76A0B385-01A3-4E13-BAAC-304F537C0991}"/>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1257A358-D627-41C6-9D12-FF118698C1AF}"/>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41548EA2-C4F4-4117-A4C2-1FA6784860BB}"/>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3B2173A6-7E1A-483B-9DD3-65EEB6B33A0F}"/>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2C980ADB-05A9-48AC-94DA-4A2B97F00256}"/>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71DCE4B0-24F8-48AB-863F-F6791645654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0882E62-5F02-4CC9-AE63-C4803AC312FE}"/>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0B737664-981E-4ACD-850A-93E3EA60DCAB}"/>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F44885B3-FA1B-42AB-A188-7908F1C60C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4E2A6D3-3BCE-431A-9001-5F4828A827AA}"/>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050B1B6C-352A-4E6E-B65B-3A430984ED29}"/>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14707D8A-ACE2-49D7-81AA-D717C88D2FA4}"/>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8BCB2F82-64C2-430C-9CCB-3815E276B65A}"/>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79667C90-73FF-4D70-9F0C-33FE4F577556}"/>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805ADEB8-2A64-4791-AA9D-6FE9B721AEF0}"/>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66FEFF1-B552-41AE-A06D-AEFA0613A4A2}"/>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AB8DB988-5FDF-49DD-82B6-780E2A534BDD}"/>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4FC241C7-0150-45A5-8CFC-9824E855784C}"/>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57CFF38-E17A-4A45-8A82-86F24B396D4B}"/>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C347E6DD-3CC2-464D-B57E-96273D82CCAB}"/>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629F84EF-C990-4A47-9F2A-FDE44AD0F877}"/>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80197136-2276-4C3A-B010-DABF99C42AC0}"/>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C6040ED4-80D6-4CF2-A69A-51F79F2B5804}"/>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019E447-1F1D-4BA5-B9EB-0510FDAB288C}"/>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00D9B72C-2DCE-46D3-8364-AD64C9254BB1}"/>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AC728655-9119-4423-97F7-307C8F260865}"/>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A5B2EC98-90F1-4CAA-AD78-667C9CCFF32C}"/>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0F8D8C53-7006-4A4C-BB49-16C263A4DF8D}"/>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A52C26D6-379E-4466-BE4E-6A52A2346E9A}"/>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DA95A74B-CC3D-466A-BA3E-203D894E627A}"/>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41826C8A-0D08-4919-8EF0-4C3D98C2941C}"/>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781" name="Group 780">
            <a:extLst>
              <a:ext uri="{FF2B5EF4-FFF2-40B4-BE49-F238E27FC236}">
                <a16:creationId xmlns:a16="http://schemas.microsoft.com/office/drawing/2014/main" id="{7115E7ED-A921-416D-937B-1C75D84E30B3}"/>
              </a:ext>
            </a:extLst>
          </p:cNvPr>
          <p:cNvGrpSpPr/>
          <p:nvPr/>
        </p:nvGrpSpPr>
        <p:grpSpPr>
          <a:xfrm rot="3269721" flipH="1">
            <a:off x="6454914" y="1453382"/>
            <a:ext cx="177115" cy="436233"/>
            <a:chOff x="4871877" y="3006765"/>
            <a:chExt cx="619125" cy="1524902"/>
          </a:xfrm>
        </p:grpSpPr>
        <p:sp>
          <p:nvSpPr>
            <p:cNvPr id="782" name="Freeform: Shape 781">
              <a:extLst>
                <a:ext uri="{FF2B5EF4-FFF2-40B4-BE49-F238E27FC236}">
                  <a16:creationId xmlns:a16="http://schemas.microsoft.com/office/drawing/2014/main" id="{BF4C3A71-CB70-48C8-A173-C27D2B5EB854}"/>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0C4ADCE1-30BD-4341-A4CB-613E22039C58}"/>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A3EECD9B-45B2-4535-8089-EB46FF927229}"/>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264B252-F444-436D-AA57-76F2353F14F8}"/>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128C79F1-8BD5-446C-B648-75EF00ECB809}"/>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07C46D69-3D36-416C-BD3C-EE717F6ED671}"/>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742C78BB-D5D5-41EB-893C-A0369655A3A1}"/>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C76799BC-C2EE-44B4-8EDA-F1E0582DC797}"/>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2E4694A4-D64E-4505-8E2D-33F3CCDC179C}"/>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F197836D-630E-48FA-B00B-EC14475B81B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3D9AD0B0-2027-4A38-BBCF-BD2B5C5F027A}"/>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6B2DDFA3-9908-47BF-81FC-2CCEF480EA12}"/>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158EF03A-6BC4-4746-9E66-A5DABC7E5255}"/>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B8E050FD-605E-467D-AC59-D3925FE52A3F}"/>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F0318BC3-B310-4694-AC1C-7C2378A0F810}"/>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0C991499-FA38-43CE-BA8E-80793E8BE6D5}"/>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D1406DDD-B31F-4290-882E-40AB405F7888}"/>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2588CDC-D612-4417-8F3F-CCCA87E6FD2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10B4497B-6C6C-494D-956C-7B0EE6CB849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241A1413-5193-40F2-8E41-B430B4D42379}"/>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4C6C8B33-7097-4FCB-83EE-734224EE3F54}"/>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B0B8513C-B04E-4F18-955B-2962AD96346F}"/>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4D9B3F51-C7B5-4DD3-9C70-59ACD16B9561}"/>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307D5971-48B7-40B3-88BF-66D6A3681DF8}"/>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911B20DE-A0DB-4243-91C8-063DED2104FA}"/>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3D4F10B7-FED5-4100-B3FB-F311228961C6}"/>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1C3B6E62-1612-453F-9EA8-FEAD370C2734}"/>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0051A345-8ED9-4B5B-8F67-0C8C110A2CB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C3C42D99-622E-448A-BAFE-397D2FDA863B}"/>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49688BCB-8FBC-4A29-8A9C-C4EA493874EF}"/>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4AA16AE2-A731-4316-93F5-D1FBDFF45580}"/>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2EE3610-A8CF-452E-A53A-3482640492F3}"/>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5A3813ED-AD94-4C7D-AC9A-2EEDFA34E39A}"/>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FFD1A388-1678-41D3-9E55-BD700507F1CF}"/>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7C66F0E1-A60D-4ED2-9CBC-6EAD30C0B003}"/>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8E9DD942-0486-422E-9FFF-EA4C21B0198A}"/>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1D317633-D5A1-4734-9187-5B39595A0B81}"/>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D04EAC97-68BF-4EED-9C85-C53D4796DCC8}"/>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F7C1D288-88F0-4533-918A-9B13B63DEEB0}"/>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16AB64BE-19DB-4096-8D16-AB99DFA3D84F}"/>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907C354B-769A-4ED3-916F-BF26B1B5B798}"/>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68AF8E56-E7A4-4DCA-9C0E-10AC5681D761}"/>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F472BEE7-CB99-4F4A-B65C-09B2D5C810F9}"/>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6A3DC7FF-0A3D-4836-9C95-B0AC3DB13ED9}"/>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96C4FA55-75B0-424E-BE20-E110AABA0827}"/>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80596B7E-5F7D-4EED-806F-B8131D58EF94}"/>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1F41565-8B04-4408-BC44-9EF83CA1C55A}"/>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065D312E-E6C0-458A-A3D9-D7EB80DAE926}"/>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6846BF6-E682-4B26-A955-131C36096AF9}"/>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2D74B5CA-8DBC-4664-8BE2-041B9E93293C}"/>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7E593BD0-BC78-48E6-BB96-042CD10D794B}"/>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7163E1BC-6961-4388-9BD1-595377DBE6C3}"/>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A63D2FB8-215C-400C-81C4-6460626F17AC}"/>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064FDDFB-5F23-4FBF-875E-376C64D9D4CD}"/>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BBC3414B-9734-4FC0-B792-458485FF2862}"/>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CD47406-6A14-4FC2-8AFF-F33D3C5B2711}"/>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2D298354-7FC1-4AE4-A0CA-EA7F4BB46728}"/>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4E9B8EB5-90AB-4AB4-9629-EF7914950E74}"/>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65C4EFC7-C6CA-4CF0-A4D2-E5A71B72AC67}"/>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8AE76782-1529-4E3C-B079-C8DCEA11E443}"/>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A2555913-1E40-46C1-9E84-98B6F167E2F0}"/>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1B7ACC41-7024-4710-AD51-02144E2CF3B9}"/>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0A0CA62E-C079-4D7C-A2CD-AACF7CD742A7}"/>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4EBE446-E3ED-485D-A93B-422F95DE0A05}"/>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48745D13-0A6A-4DF5-8756-7831B21821EE}"/>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5ED86DB7-C99B-4E73-87F7-ABEC6850B39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A3EA0E2A-7EA3-4897-8A4B-4EA43C236C62}"/>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97B547B0-BA72-4CE9-BD75-CCF51D5E590C}"/>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7BDCEF6A-6E04-4976-9529-ED4179D3DFE0}"/>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DE5F9649-2374-441F-9CEB-00609F7162C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A05F8853-E2FC-42EE-8212-4346B61D68B5}"/>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AFFA0715-DDE9-4C63-AFAB-D9B1AAC189A7}"/>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F71EFA8E-D972-4C8A-8714-BE49417C9C1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C02A47B7-587B-40D9-B59E-C1C1F72E329A}"/>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EE133EA5-6571-4C13-9140-88A56E8312D0}"/>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0C2D838C-B321-47F1-AF65-44F61864B5FD}"/>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4B13B347-309F-4D16-A114-4DBB8E3B5A2C}"/>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231FB43-6596-4E79-8B33-24668400B009}"/>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C372471F-B4AD-40CB-8C50-DACC71CEB917}"/>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E7316D1F-FCF7-4B3B-B4D1-D49D9C12CF0C}"/>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53986966-421D-4A88-92BB-DAED949B0C49}"/>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4AA0178A-8E7C-4B5D-86B7-826DD8905BB5}"/>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74EF6687-1AA0-4C9B-BEA7-3B0C74F5D63E}"/>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B7B555A0-E93F-4AB0-8ED9-6A8A22732559}"/>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5D7450DA-FAA9-434C-9E70-7663DC31B39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F149847C-523E-4129-B4CC-C71305DD195D}"/>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F040FFB9-275C-4A2F-AFDB-69B093DD93ED}"/>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25AB8533-AD6E-4648-93A0-3A103D9A47A2}"/>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F856F0B5-D158-4451-93F2-A09D24997773}"/>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FE2A0B4B-926B-4DD8-BC26-5A199A3FBC58}"/>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2AF4619-9D36-4008-9F53-C73486207731}"/>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6411D1EF-6C32-44A5-9EAB-98DB737FB0C3}"/>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66011DA1-1516-4236-8D07-B4A66C23F413}"/>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689E7DC0-2B21-4B26-A578-0A1D4FD19C94}"/>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E1C4593D-0C69-47C9-B441-1F0AB3CBB4E7}"/>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D822923E-D5E3-4B05-BBF7-D47E5FE68892}"/>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F8922F8C-A830-43C9-AFA9-67D5B2744190}"/>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624BB731-74C1-4E28-801A-A334749525AA}"/>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EAE81DFA-60BC-4753-A1D3-0828AE404935}"/>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9AA84C1-2F4A-46BF-A149-AD09C796B718}"/>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D3CEAD60-A425-45E0-8A58-BCEAB55D21DB}"/>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AAD300E7-A28A-4395-A34D-9FB781696CBF}"/>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C89C00F5-1122-46A3-89F8-733299B3948C}"/>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FABE699B-13C1-4F8C-B985-5B7F83420C5F}"/>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E31B78A5-F94C-45B9-8C13-106E18E38237}"/>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CF301C1A-693E-4AEC-83A2-F358A604DE13}"/>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04D0E2A0-C880-4935-8479-0C95EB5CE815}"/>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FDC29F2F-1094-41C7-ABF4-6EB6D1B5117C}"/>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B9A1CD5D-38A8-430F-B984-098DFFAE84C6}"/>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C38578B3-B306-47E4-A663-49AC74516304}"/>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8A11A0BD-9ADA-4095-96C0-9C61767EAA87}"/>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B0B33FEF-E175-4546-809D-9306ED12A93F}"/>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1F933277-DC6C-4726-AE65-56DD4B7E699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C09561CE-411C-4D60-9E27-CB6C6D958E9C}"/>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ACF7C67-0A5F-4C68-9263-C97CA000D36B}"/>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9AF9875-9725-4E82-BDAE-58EC13B7DEDE}"/>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7F775496-8BD7-4758-9C25-B4DF0362FB2E}"/>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3CCED266-509B-4608-9A05-4824291D698D}"/>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51F16158-69B8-4295-B9BA-F8B36CFA8733}"/>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985C240-3525-41D5-8E29-53A6BA2BC321}"/>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F413B6FE-326E-4D5F-A654-C45262F08527}"/>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3E50C349-DDF4-46EC-B889-CF016EF9BC44}"/>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E200F8F5-90B1-448E-B091-318BA679B271}"/>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8BF19589-0990-4E39-B3EA-260D9597D882}"/>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9DE01BF6-96B9-4E8B-BE9E-1590640A6E6D}"/>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7415DE0C-D530-4D1D-AF56-1EF07AEE9EA0}"/>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A14A162-13C8-4E6F-BD58-1138C45984F2}"/>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EFE92398-BA3E-423F-AC4A-C87175C60A65}"/>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9426E56E-DE27-48D0-A68C-DF455FDF1498}"/>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D877748E-CC5E-49FF-8F83-CBD1C16D4A30}"/>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275CA509-FD29-49E3-941C-51AA4AC2F624}"/>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D63DA950-8DB1-4E8E-BBF9-2EC19B4C3A9C}"/>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E3F13E77-E1B7-4052-9398-B6497AC4F4B5}"/>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E0DB5795-255F-40AD-971D-52D0D2A12499}"/>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3A02100C-84F1-4690-B553-787DF859C58F}"/>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47083D8C-0F0B-4B18-84A8-11D7E993A81D}"/>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B65B1CAC-095B-46C6-B791-BCA16DC70F3E}"/>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759E191E-FF41-4887-96F1-CB6DF99E9B80}"/>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FDBE9F9E-B467-494C-A27E-758BC6D0B162}"/>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75C70F49-BE48-414A-B4D5-26A420F377ED}"/>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922" name="Group 921">
            <a:extLst>
              <a:ext uri="{FF2B5EF4-FFF2-40B4-BE49-F238E27FC236}">
                <a16:creationId xmlns:a16="http://schemas.microsoft.com/office/drawing/2014/main" id="{080FF5C1-DB12-46A6-8F6E-5850D4F10FD7}"/>
              </a:ext>
            </a:extLst>
          </p:cNvPr>
          <p:cNvGrpSpPr/>
          <p:nvPr/>
        </p:nvGrpSpPr>
        <p:grpSpPr>
          <a:xfrm rot="18354366" flipV="1">
            <a:off x="5869098" y="1460558"/>
            <a:ext cx="453654" cy="103801"/>
            <a:chOff x="4329589" y="2147304"/>
            <a:chExt cx="1590675" cy="363962"/>
          </a:xfrm>
        </p:grpSpPr>
        <p:sp>
          <p:nvSpPr>
            <p:cNvPr id="923" name="Freeform: Shape 922">
              <a:extLst>
                <a:ext uri="{FF2B5EF4-FFF2-40B4-BE49-F238E27FC236}">
                  <a16:creationId xmlns:a16="http://schemas.microsoft.com/office/drawing/2014/main" id="{58CD4B40-A86A-4DB3-B283-ABDACE2A8AC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A3AFBD7C-1445-46D2-9C19-22BF3129DCF1}"/>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CE2BC44-7D3F-452C-8A47-1EFD444872C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D749BE78-07F4-4A10-B5AB-45E63A8AF5C9}"/>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574ECCF1-64BE-401D-BD8F-35E5552B6C4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3E2610C1-F021-4F55-AA15-7399548F681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C0DEA8AD-1875-4E9F-8E11-DCF146752E38}"/>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A3256899-242E-4CA8-8B8B-066ABB884F90}"/>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FB7999E-EE66-45E9-923B-3C98D74FFC51}"/>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FD9B2989-61EF-4C79-9E3C-4BD0E0DBFA1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2C9B12ED-519D-4370-B3C8-0BFD8B290B9E}"/>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5B5DE104-1EB2-44CD-9B64-55C22C670458}"/>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9179710D-87C9-45B9-88EC-EE3C48127C3C}"/>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B15B5786-8F4F-4D6F-A4F1-39B5DD0D376A}"/>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A6E4D667-A85D-4194-B8D9-0292B5710D9B}"/>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4D278B20-BD02-4D08-8914-A452275832D4}"/>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07AC606B-2113-4B0D-A15E-303270A3A760}"/>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29F7F06-2295-4C4D-A727-E79B143C6C01}"/>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0B692091-DC61-4FB6-887D-4A3F91C9E1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884B0A5B-A53B-4DD3-A806-FA7AC8920A75}"/>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D32EB4C-5BCB-49BF-AD4F-8C2E8ACA4ED5}"/>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6621257D-1BAF-4075-949E-0C08048D8BF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002ADAE2-B77D-49DC-A951-229896DC86B1}"/>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7DF0F08F-106A-488E-9440-B30905E23CC8}"/>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96F65B8D-4481-4896-93C5-CAC5633057FC}"/>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43843377-6D23-4BD0-9304-ADC858EB94EE}"/>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2209115B-7A5D-4887-9164-CD36162E2746}"/>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62ADD25A-3EDC-4590-91A1-62EB8854568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9293321B-86EC-4CF1-A442-C89F000DA50A}"/>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DA5111D9-739E-4CE4-AC00-88BC6A942709}"/>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C372E8D2-8E27-4A13-8F3F-1FC5FEC706A2}"/>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671C7C99-B55D-42CF-A0A0-700E4B0A86EB}"/>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07787637-EA08-47FA-900A-41B0DD3950FB}"/>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37D12336-10B3-4950-99A0-23320EE2B5B2}"/>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32E9A4B5-EB18-4C55-99F9-D233A6DE78CA}"/>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65B8EE64-1334-46C9-A790-5544EB66E00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C4EA8F75-9D50-473A-8566-2101F6915C6C}"/>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DEE4B7F9-3658-4479-9EAA-3CB931370F39}"/>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4C2EAEFA-9827-4E02-B39D-CC364F135EC0}"/>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EE2EF7-3991-4AF9-A4C3-30FDAABCC09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31B63370-E285-4DF1-A13F-5636A36DEF37}"/>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F46C5A25-8E02-45E6-8C3D-1EEA5FDEDF3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26E4DC1D-A6C4-4DCB-9AF3-3706204AE8E7}"/>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1443D76C-A41D-495B-AAAF-DD01993B207A}"/>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9A61BD64-206A-4BB4-B45F-D1BE3C9837D0}"/>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679145C1-6222-4D7E-8831-398196E90B81}"/>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5B8560C9-ADBB-465B-A736-CC24B35FF52E}"/>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EEE2B15C-FE11-4471-9AB2-BC5404541B54}"/>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5328513C-25A6-41C5-9934-A20BAED3F42C}"/>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FB52DCE-E611-420C-846D-9845B6D28AD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C5C25536-3F4D-4761-A4AE-F8905466258C}"/>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3B1CE0E1-4F45-4363-AA72-1D5FBBDB412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A8CDB78B-0B00-4D6A-AC19-64C8470E7A0B}"/>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9900E515-ABB0-464D-80E2-A827E721AA18}"/>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7D5FC2E-97C2-4484-AB6A-4B33C821614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F40E2E4C-FE28-4EEF-BAB9-3E48A4198815}"/>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D83FE11D-4DC7-41E6-BAD1-AEB38B43A42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FD4EE8CF-D5F7-4150-99D7-858B8184F327}"/>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4280330E-CD2A-4715-9B14-D815735A8601}"/>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93BB7E9E-C415-4F44-BB7D-8C6C2472982C}"/>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8B726209-8DA1-4543-A3A1-3144054F4D64}"/>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C89CD5D-0FCA-4960-ABB8-C588815E749B}"/>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AECFC5C-5129-400E-8375-E037A752A40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33D5F564-A44C-4765-B576-36A20EE4002D}"/>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665A1429-18E8-49FC-9DBF-883DDB51F2B7}"/>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C46B6DB5-6DEA-40DC-9772-72D9CDB6C238}"/>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8523E9DD-926C-4ABE-BF1D-FC3829396F32}"/>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BF68725C-19CE-414A-84DD-0A9D42E28B09}"/>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BE5B200-CD6D-452C-9F53-9BC0868E9E2D}"/>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0DCF22C5-FA77-4DD7-A03C-5C3F53B966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ABE93F7E-FDE4-4573-9618-DEBBC46722DD}"/>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6B8597A7-D102-48CD-B08D-6B428D131C66}"/>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87162273-02A5-4FF8-AE57-113006B845EA}"/>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D4208C99-0521-41A1-B7A4-0DCF0D823A1E}"/>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F6DBEE5B-A84F-4EC8-9401-6680120CC989}"/>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21091EA9-A450-48A9-8521-8C4220DBCB25}"/>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537B3200-3ED2-413C-824F-3D5FACA08A9F}"/>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311D0718-9759-45D8-A632-6B98B737ECDA}"/>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F483958F-1C43-4358-A60A-9FD55B6D905C}"/>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DED3C8A-7C3C-4199-A09F-9ADE050E0BC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D20F1044-4259-4053-A1E9-2E6EAA4FD6F4}"/>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3F26C81F-5ABD-4428-BFB6-80A693D51346}"/>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67F85CFF-142C-40AD-9FB5-19F76C07A647}"/>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C090203D-10C9-4C1B-9D46-5FBBE298720B}"/>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435AA373-66B3-4AE6-8E63-61F50C68392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D98331C3-5BAB-40AC-BC24-860204568F92}"/>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3A17A4AD-8DE8-415D-9E76-C44B383540D2}"/>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883D9B12-AE98-48C9-BD2D-44CA90A21F97}"/>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83CAE955-D20C-46D2-AA29-F734455DC8A8}"/>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36384E1D-8BF9-4050-925C-71ABB2682856}"/>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627D6B40-2BBD-4AD3-B963-52C7C188BD7E}"/>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3C61578A-C108-4A87-BA96-F3CD2C890369}"/>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B01C7D42-CB0E-4A7C-A097-A1E099C18994}"/>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709C4855-0550-4DAA-AFE7-75CF7D6EF116}"/>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4BAD7920-E608-48FE-9D0B-C1E8B0ABC7D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3FAB65A-8C6E-4231-A7A9-93A9AA21769F}"/>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E6ABCECC-E916-4EEC-9E6F-8F25B9123E25}"/>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7E90B0E6-8BF5-4D5F-AE91-2F90AC0FC104}"/>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0377AB0E-60C9-42C2-AC85-11EB7B402D9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F9F13FD4-0B1A-48E8-A8CB-F0B066CE5137}"/>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AD5629EA-C893-4E96-89A4-E1EB47D3E98D}"/>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748732C-C684-41DA-8629-0AB238501C4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D53046B9-5276-4322-83CD-60DD7CAE2537}"/>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59C7448B-D1F6-4815-939F-72DC2EC65C38}"/>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4C50FC-A5DE-4A9E-BAF6-249A8DF7C6D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06D0391-7AE0-4F08-B701-844DC2BF4FAE}"/>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4AD6AB3-A1BB-48D4-9EB3-CC6A28D4AD73}"/>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38D324D4-F2A3-41E9-A704-88C7C95D992D}"/>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DB5E0652-5F96-4011-AA1F-1239B14FC56A}"/>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70E524A2-05AC-45B5-A6E7-D843FC570EA8}"/>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F0D0D287-1F73-462C-866D-FD1BE1ACE591}"/>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F5A15A20-279D-4109-A292-8D084B6F3DA5}"/>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0D708AB3-D618-4A15-B19C-BF3284CB748A}"/>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674C03E2-5427-4351-9E34-EBB338C8C242}"/>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8D98E5F-8EAB-4D8E-9A04-3AB6845BAD56}"/>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7317BA6-3E77-4C3E-A5B6-7091A9927564}"/>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721297C3-6C1C-4D9E-B422-DF364018B312}"/>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9D77FEA-A5F0-45CE-B29A-9DA3A657AE8E}"/>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A84A8CAE-5D07-4A92-84A2-26290801DEFB}"/>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F6516DA0-4E63-4FE1-B2AF-6B59952B35A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72C856A3-FBF5-47E3-9CC4-587D17192DE4}"/>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5518B4C-69F5-4F15-B3E2-807CEFA2C662}"/>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9D192B0F-CCDC-4346-B565-74127855E016}"/>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7543FF62-824D-4FB1-A821-1B0F5F5816E6}"/>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C2CF8A62-A1E4-41D9-9FA6-9CE700402DCF}"/>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444871D-CEDD-4388-B63B-F2475693E419}"/>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20E31FA-46A5-4846-B1A8-694FB9748D06}"/>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8E456B9F-0902-4FAB-8DDD-1A814E7BF0B8}"/>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011DA322-6BB9-42A3-9DF2-9F18174797CD}"/>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904E89A7-7ECA-46BB-A730-2CAFDF5E962E}"/>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F7207DA4-FA25-4EE1-8581-F1F66D25C15A}"/>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09A7922-A85D-4A81-8137-F27BF7923D15}"/>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9EAE5D80-1445-43E6-B6A8-365BE099C48A}"/>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34B660E9-4223-4E0F-80FA-5A6EF8F708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5509E7F-392E-4FFA-B8ED-7F2604C8D985}"/>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54EA2979-0DB7-4641-9228-89E261949381}"/>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14F7E880-7651-40DD-822E-9C2C4957B25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D5227222-D6DD-4DAC-AEF8-8159C20842E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3CE007AD-CB28-4298-AD51-B12A2C8C65ED}"/>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F147C62-4930-4048-92A4-CDB20F461846}"/>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D9D349DA-49DD-4CCC-80A1-4EC1FD40C65C}"/>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D58DEB1C-1D50-4879-9D55-9D406CE7B324}"/>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A9903090-D0E9-4572-858D-81A658F7A014}"/>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3A144791-9993-4C18-93D5-C73816B51E72}"/>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A8C0CEE-C520-4614-9DE7-BEEE1B5F6CC3}"/>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348271A1-FFFF-4424-A4F2-363A87AF7D5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D7984F01-95A7-4685-9A8F-A8B5C533A2F2}"/>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259BA97B-C586-47BA-9758-DFAF284375BE}"/>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993732D3-D432-4307-B8C1-F2093EBA85E0}"/>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0FCAC09A-0493-4201-AACD-9CADCE57E57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9DA001B-FE98-4D05-92DC-9A54EE247CFD}"/>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015C92A5-2DEB-48A5-ABAB-F08BB0F47C7B}"/>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BEF2E43-70C5-4245-8E8C-3C8568828A48}"/>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ABF6C1A-E285-4E08-8AA0-83DB51B997E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8E0D0CD1-312C-45E0-9811-2E0D11595C2E}"/>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F5B6DC9-5EBD-4E57-B115-24D59A33CB0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ACDD412-FB73-421F-9DA1-D22D737AAC74}"/>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3C74920-2508-4870-845A-479FF45DA76A}"/>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09B4C65C-DE98-4CFA-A359-1BF40B282595}"/>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8E10631A-7B76-4284-8E8B-26AB20C5EC88}"/>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D37C4D81-AE15-4D5D-BE50-B0D2599663C1}"/>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6BF7ED9-DE20-4271-94AA-601663B3C20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BD722CB5-31F4-414A-BD91-3F74485A6418}"/>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9EBE2D8D-5202-4DCE-BE2F-49DEF9FA5B5F}"/>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A379002-5311-495D-BD42-1011183CEEB5}"/>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9155C8E1-9ECC-4786-B19B-5633D1FFB975}"/>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59BC254E-0C35-4034-96A6-0D0FDAB306CF}"/>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13D3DB87-0028-4133-BCFE-09B152B18F41}"/>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23D93FB7-43D8-428B-8672-E7DBA1E3F545}"/>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AD3D5E98-DE0E-46BC-90E7-7B5680ABACC1}"/>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F624D7A3-9CC2-46C4-A016-E1699CED8EF2}"/>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7E5939E5-B5D2-42F7-8E0C-B9EB913C1BE6}"/>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E1F1664-DDEC-4543-885F-8425052CDFD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2D3CB218-B2E8-4C23-AE28-3B060FA4B736}"/>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2F9FBC57-0000-4887-BD3D-5B17BD0228C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4950C5F1-356E-4D57-8E83-6D5D5BE13D6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10AD6B89-B346-40E2-8B04-18EFCFF2960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21C258B2-7F1D-4F6E-BD5E-5F45DB7517B8}"/>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5120A12A-D7CB-426B-8F68-E548DD0FB4E6}"/>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BF7DEC48-8BDE-4338-9096-505B67A7DE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CEE441A-ABC5-4E38-8C92-69B506482623}"/>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89F15C0-5518-4F4A-8889-7134B27BCC7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2A9A1378-D89B-4301-A644-4A555B1462CB}"/>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B7F8023F-E308-4ED2-93AC-835C257BBC15}"/>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7BC5E31D-3B47-4FBC-A671-09BFB63B225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458DC638-7209-44EF-876E-EC409ECCECF9}"/>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8E4CF953-08DC-4141-9C85-27B3D83C5EA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7B81BA-0B34-4C3A-97AF-BA5F81A5F948}"/>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65A869E-5476-4FE3-A86B-CDC17077596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F3D21E68-A8FF-4DB1-873F-2716B41BC675}"/>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5C67F20A-9847-401B-9D8E-C447B95762D2}"/>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8062659-9B5F-482D-9344-503291A4505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EBCBDA1F-1160-437F-8D27-5D7B613BFB34}"/>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5099E6EF-F523-4DD5-9932-0F7C4B22FE24}"/>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1DD4477-47ED-4346-9386-9652D98D8B58}"/>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7FB754D4-4ED0-4F8D-9B99-0511543165E3}"/>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C09DC35-20AD-4459-80B8-DD1919C0605A}"/>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554596A2-6414-4620-B322-8E301F242A77}"/>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2CAC887D-DD39-4E47-895A-4BE031F52D95}"/>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76F23D5-846F-4E81-BCB4-52F70E4D40B4}"/>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1A482E92-FD1E-472C-91EC-2E669031D787}"/>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46471EE6-1923-4251-AB52-BB80C8C82A2F}"/>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EEDD732F-FA20-463B-B5D7-47A8E755B7A7}"/>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D733F123-14D7-48C5-8D7B-F82C5E7AFE8A}"/>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127" name="Group 1126">
            <a:extLst>
              <a:ext uri="{FF2B5EF4-FFF2-40B4-BE49-F238E27FC236}">
                <a16:creationId xmlns:a16="http://schemas.microsoft.com/office/drawing/2014/main" id="{37A4FF2F-746E-48A2-BDF5-0D7DDFF5B147}"/>
              </a:ext>
            </a:extLst>
          </p:cNvPr>
          <p:cNvGrpSpPr/>
          <p:nvPr/>
        </p:nvGrpSpPr>
        <p:grpSpPr>
          <a:xfrm flipH="1">
            <a:off x="7074204" y="737361"/>
            <a:ext cx="224583" cy="305198"/>
            <a:chOff x="4708260" y="456723"/>
            <a:chExt cx="659554" cy="896303"/>
          </a:xfrm>
        </p:grpSpPr>
        <p:sp>
          <p:nvSpPr>
            <p:cNvPr id="1128" name="Freeform: Shape 1127">
              <a:extLst>
                <a:ext uri="{FF2B5EF4-FFF2-40B4-BE49-F238E27FC236}">
                  <a16:creationId xmlns:a16="http://schemas.microsoft.com/office/drawing/2014/main" id="{F1E9C305-E2D9-448B-9DF1-0D8BC29B8B7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DAC30AE-C338-4DA1-A38F-A2399F743E70}"/>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79C08DF1-A5A5-4DD9-A9BE-C40A335511B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0FBC4224-A719-42B4-ABFA-37AB8CAF50EE}"/>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61F4BC41-9983-43C0-B03F-5F33F629BFA9}"/>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B15B6C-E17F-482F-AE87-66CA9260EAF8}"/>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34F2AAB1-5085-4C29-86D4-EA736242A801}"/>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C9CE76D5-B8C9-46DD-AE0B-7112F78C8926}"/>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8E77FEDA-52B7-41FE-96A7-AAB1002D259B}"/>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7F16E546-B4A2-47DC-B17E-5679988F2D9A}"/>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86FDDC10-D716-409B-8258-ECFFD992FBB5}"/>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C3A3A873-2A98-4638-9F36-04CBCB9FD1DA}"/>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CA9D4E75-5C9A-4674-A5AF-6FEF3C7F05BA}"/>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75EA396A-A87A-4246-AA78-1A0C79F75913}"/>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1F17C5D-DF45-462B-9095-CA849C9DDA15}"/>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612E5E-F6E6-4267-83C0-07ADACCF45A3}"/>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E558E9DB-2113-48F9-923B-DD9D86E117B1}"/>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621AB415-E672-43C9-B041-F9BE6B414FF8}"/>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9137ED8-424D-4C13-8E39-33BC3A486C5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61EBC3F1-EDF9-4975-BBD9-3DD07B0EFA8B}"/>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1B7B9311-4420-49D3-9C60-FBCA9721F256}"/>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719EE462-C794-47F4-A115-ADC841212B1F}"/>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2960D840-93DA-494A-B47C-2CFD858F1119}"/>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38E7744E-4742-466A-91FF-B8D3D31D9415}"/>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8F887E1B-6D99-4515-916C-CFD5646937D3}"/>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64C89263-975E-4611-9C03-D46460907599}"/>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6A51B176-0AF1-47C3-B95C-5E25B207D329}"/>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68EB7EC6-D536-44E6-90FC-E941208A7BE1}"/>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6D0F3D38-6743-4700-B101-541DD7701F96}"/>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AE917DBA-7D1B-4FE4-8B9F-EE10785DBBE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C9DC410-44DB-4920-99D2-C18F3858A105}"/>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E4F9A0-044A-486C-9875-AC9D820A052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9761C70-9BDE-4600-931A-56FB3BC0E4D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BB07BA52-B2A0-4DC4-9C93-D55641F5C7D3}"/>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8A66E2A2-EF47-49AE-A432-1F6CB37D1930}"/>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55F29C58-B26E-49D7-BC57-1A17CA82E20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9380468D-71EE-49EA-8664-DD893FB522F6}"/>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52516FD-A539-414A-93BA-E8EDC8C04509}"/>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828F0C5D-9AE5-4A14-80D1-B5AA17FB959F}"/>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D55DE8BC-97A7-40B0-A58B-734DC046A14B}"/>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2E4F000B-4F39-4089-BD84-9E166ABDB24D}"/>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736CFFD7-8CD2-4B14-9F9D-D3C37D1E732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443E61DE-BB4A-40A9-8D06-7F2E0617E06D}"/>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4160C48E-03BB-4300-B854-EB6D744156A8}"/>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9708B396-24EA-4F9A-9108-7C6D316AFC20}"/>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B1D124B9-8F73-4D54-82E3-26D2E8D9ECD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549820C6-6E08-4ACF-9088-92E429A1F1C7}"/>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31C6DE70-CAF6-4253-AAFA-0E877CF05823}"/>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4822C603-D191-42B4-A694-2B7CCA1512BE}"/>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592FF84B-1F34-4C7E-A288-6F3F0782C90D}"/>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0DD0BDF-A537-4EE0-8A99-00FE3413292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CEE77316-5AE5-4D49-9458-5367B497BE40}"/>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B84DB50F-DEBD-4D82-B271-F8438C8F8052}"/>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CD258AC3-0452-4DC0-8F4F-B16AFD723164}"/>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3918A17-DF8B-4BCB-B13F-83232713D45A}"/>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6D337151-5E71-455E-AE2A-FE569AF3ADD8}"/>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18D86DB0-EFC5-40C7-B73B-EBD0C19FA1D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C4CCDE5-210E-4BD2-8DBE-616C85571746}"/>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D660950B-E981-4654-BEEA-85B199FE37CC}"/>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34AB9589-AC9D-47FA-98DD-B7FE535785B3}"/>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954D89F7-5826-4B2E-BCBA-24C969814BCC}"/>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B6229B57-1CF4-4910-A8AE-3D17DABE34A6}"/>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DD9463CF-9B8E-466C-AA31-AE1304153055}"/>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9EA2932F-029D-4B85-B855-C7ADB7DA3A53}"/>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8D8FAD13-CAFB-4E5B-AF98-A9D3B4D1CEFF}"/>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6159C52F-2CD2-4E6D-89FA-019E37CA3F3F}"/>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1E686336-DEA0-4386-A528-A1E71F04CBFA}"/>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B34D9D5A-5F09-4EBD-8F50-AD125B3F0B3F}"/>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A61D2B2-FABA-4BDA-AD51-95ADC8DC5040}"/>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A7A61B2C-1EEE-404D-AFF4-6A02D77B9391}"/>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6B09B332-F629-407F-A08D-B8ABF8682817}"/>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EE70C73C-6600-4B64-A970-6F2F0994A8E7}"/>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48AEE94C-01C5-46D4-A98C-C0B295DDBC2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3E078C5F-1231-49AE-9CBE-D584E1452A8B}"/>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0660FF6-47A0-4214-AF43-E24FCC827F18}"/>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4493013C-C616-4192-86F2-1F126DFB2DEE}"/>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BFAFDB37-C596-4721-8784-B92125820AC8}"/>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3DE2DBAB-7257-41FC-8503-12FCCB72E523}"/>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A2AF512C-5211-4DCD-9700-6233154FCF39}"/>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955BBF19-9BC7-49E3-B963-C01924F226CF}"/>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5051C10C-1EFC-4C64-845E-47D82E625F1E}"/>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5A5E855C-E867-482C-9BC8-B711D0A8A393}"/>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2E645CC6-0322-4F5E-B0FC-B0A576F8A96A}"/>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8EE21834-0853-4D12-9884-330E2CA4F2A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AFE2B47-A1F3-4266-981E-07F89D03EF32}"/>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F59BAEFD-D5C1-41B9-92A6-2C805FFEFCBE}"/>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8D8C9F43-80AC-4800-8790-F86DB04E99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BC694FE5-F6B4-46B7-AE8B-FC1AA61A3917}"/>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E6D7308D-0DBA-437A-9F68-F650365F5BDD}"/>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D0672E4F-CF5B-42B3-BBE9-9E35361941D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98F287F-73ED-484E-B6DB-BDC841DB2003}"/>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3632A7D1-34FE-4EDD-9496-FAB5122B9D3B}"/>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1E1DF5F5-37F3-4617-BD8B-DA6695E2F669}"/>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3F10C7DE-9F5B-492D-9A61-72C5522AA81E}"/>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2093CD63-4675-49A2-9D08-BACD2779B415}"/>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0F2522E3-2C4B-429E-9361-39D13F145D7B}"/>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55B9BD8-C03D-4DD4-BDC7-69CA836C4AD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D56FA36A-521D-42F1-9AD8-9E0743BBC3F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EB35156C-7B75-4060-A94D-EC71916EB99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AD47CE67-1EDF-47E5-95D6-004C58F5092B}"/>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BE3594BD-59D1-4550-B60E-2222D0C55AE1}"/>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04A4B9-4E8D-429C-ABE8-FBB99BC1BFB3}"/>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A501E8D0-57D2-494C-998E-8B773CB452A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522C6560-4734-4478-8AE2-CF3A16B37A12}"/>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2FB08B3E-C8CC-4017-809A-666914D0B095}"/>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CE6241C6-E3CE-4537-A37C-196450315972}"/>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85E4C01A-CAB8-47FE-8AFD-77FC7DAD82D2}"/>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B838604-033F-479C-BA25-EC32269646BD}"/>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25EDDF45-99DE-45DF-85D5-F05C833D8BBC}"/>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05A2D566-3CF8-4681-A802-DA065C7E9DA2}"/>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6D429518-D824-4D07-9F4F-F4F01FD768AD}"/>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801AC3A1-0556-4AF0-BB18-853260B181FF}"/>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E629499F-CADA-498C-B16F-70802FB2F0F8}"/>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63FC7CE0-7D57-4090-B7AC-50B3FAFF8921}"/>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DFA4034-A8C7-4EE0-9AFC-15181C8FC7E3}"/>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FEC9FCF1-E6BC-47FA-8BD4-04BC6DBE8467}"/>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0E188B42-8095-4E7F-8B00-732B1E38E0A7}"/>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48B152EB-3FA0-4F51-BB43-545D0AB916E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4C753EEA-972F-44D2-8D5A-13361E4B374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86011D7B-627B-4C6A-B643-0DE4D48E2376}"/>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1BE0C0EE-27C3-498A-90B8-EC9F3BDA76AF}"/>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CDD09EF7-787F-4F6F-85C0-8961BCEBB591}"/>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5C14AC8B-59D4-4501-BF31-5C6C4EEE8ED3}"/>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D7BC2234-6D16-42C5-A0AA-EF2A36DE45F2}"/>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7A712CA2-D18C-4D39-B2AA-D5721A00DA00}"/>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BDC07DA7-9812-4ED2-A682-E759E7C62FA2}"/>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298239F3-F828-49E3-A899-3A7D8A6664B7}"/>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8BC59402-4D09-46D0-A4E3-01C5FB39F472}"/>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45A33E5B-2184-48F1-971F-3D390351B6CE}"/>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B6EA28C2-D0BF-4B0D-AD3D-476DADEA590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DEC08C2F-EC7B-42E3-8F7A-4613A799031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56162FDB-06BA-40C7-B4B9-674CAAE1CDCF}"/>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40B3AB10-C378-441B-AE2B-CD6884E21901}"/>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A9C68317-9773-4596-994F-94C45856478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331912F2-FDAE-4430-8518-3372E2743FC2}"/>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6FF32FC6-7C8F-4E27-A64C-112E031C8B33}"/>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C6F61FD7-F3B7-4EDD-A25B-65EE1251D843}"/>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5092A415-E76C-41DC-A27F-66EDA158E96B}"/>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A0DD681C-DBBB-4398-9925-C4FFFA860D73}"/>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1EAA16C4-C3B9-40EA-90D1-F37804384AC5}"/>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0161E5A2-8C6B-4A8B-B9EF-B803FF3C7C1C}"/>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85EA8A9A-ACD6-4727-97FB-D5ED101EDBA1}"/>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75122D67-45C9-4853-8F59-F5C0500B75B7}"/>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3D41FECB-737F-45E9-AC15-A77FEACB6685}"/>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D65440A6-FA86-40CB-889E-ED8518C6C4B6}"/>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775FE248-C944-4D9F-9074-3936312CB6BA}"/>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05C0475-87B8-48E8-B992-19E7B78DCD41}"/>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F2ACB942-AAD8-4889-A9EA-3E75DAF2F9F5}"/>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3185857B-5382-4335-BED1-D479B7A3FF1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1633C4DC-5C56-4621-B94D-3DC8EC5D06DC}"/>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308E8D3B-0658-48DB-9151-67296DD0249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6F2D1BFC-7B60-4ABE-8298-8C360C68B1BE}"/>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532349C-D500-4F31-AEE9-F01CDC6A1DDC}"/>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FD4E6D1-2DF7-4C20-A07C-88B27133B469}"/>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765B131B-F94D-4051-A8FA-A4C89960A40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32DAFECA-456D-4142-A802-6F5E6B08BBA1}"/>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67A19045-816C-4E79-BC5C-A758FD7CC3F6}"/>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346B9DF0-63A2-487D-86E8-B0DB92F8AA05}"/>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B95269F3-DADD-48A1-BAA9-F653ECF698A2}"/>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C85FAAB8-B0A5-43FE-90B3-7EE836789960}"/>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AC7BB09-478B-4E32-8E04-F10EFE3FE225}"/>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E4A57491-59CD-4FDE-9FCF-AAEB68765FC8}"/>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8B1A0BDD-FF69-46CC-80DA-F147CF41F908}"/>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F00104FC-43D2-4518-A699-86BD9D844F3E}"/>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BF4C66BB-05EF-4C2B-B9DC-BFE2F4650266}"/>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C8356527-D7D6-41BB-9822-F536796E19B5}"/>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5A370882-70BB-43F9-B230-3918377CAA26}"/>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49096B3-76F2-4A37-9B00-83D0C2D0F8C6}"/>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1E5D0E1A-CDFE-4A3B-B774-C2DA48E02922}"/>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115EC0C3-F587-47EB-8B41-8F674C145B38}"/>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8F28DA00-3D16-4BD5-AE91-844E77D8382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B6489BC1-3D3B-40F2-AF63-568B63081D26}"/>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8EE8BEB0-BB4C-46CA-BB66-2E27DC3BC529}"/>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87873CBC-1E1F-4B05-8875-96B2A31EFD3E}"/>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565BE9C-D8AC-4C8D-9152-98FE55FC6EA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9B6CBAC8-14C5-4368-B2C9-2B76636E98C4}"/>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780574D3-F2A6-40DD-AA27-069B33ABCC38}"/>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44973678-D810-4C8E-A125-262D9146E34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6A94D0E1-9A38-4570-A058-F40B08B176BB}"/>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5EC2177B-1840-4CC6-997A-9E8DE2156CE7}"/>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8D342CBE-F4BF-4229-A9C6-921FE06931C5}"/>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DA93BD95-1FA0-4438-A76A-0A8D136FB305}"/>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ACD9D304-2731-45AA-B168-0B2D99D648C4}"/>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ACC047EC-CFE9-4499-813F-572A97E8670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6038FECD-359E-4C4B-AB37-49C302519517}"/>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1C3DBAD4-EB3C-4EC8-AD94-3D4FCCB8E5F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C1068C36-8A2C-48B3-800C-46F9BFB3F74B}"/>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DBE12749-FF3A-42EB-A116-779BFD9DAC2C}"/>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F081632D-701B-4827-ACF7-8309260F816B}"/>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5C60039D-9161-4925-9192-04354E25F3D3}"/>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E269EC-2C66-4464-B0FF-CFFCD3179269}"/>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A12D2F2-3A85-4A19-8186-83260624A3BD}"/>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320" name="Group 1319">
            <a:extLst>
              <a:ext uri="{FF2B5EF4-FFF2-40B4-BE49-F238E27FC236}">
                <a16:creationId xmlns:a16="http://schemas.microsoft.com/office/drawing/2014/main" id="{6E253B2A-1C62-4C53-A167-1AA26193C063}"/>
              </a:ext>
            </a:extLst>
          </p:cNvPr>
          <p:cNvGrpSpPr/>
          <p:nvPr/>
        </p:nvGrpSpPr>
        <p:grpSpPr>
          <a:xfrm rot="855774" flipH="1">
            <a:off x="6776287" y="428144"/>
            <a:ext cx="163140" cy="405702"/>
            <a:chOff x="7012781" y="5504021"/>
            <a:chExt cx="479108" cy="1191464"/>
          </a:xfrm>
        </p:grpSpPr>
        <p:sp>
          <p:nvSpPr>
            <p:cNvPr id="1321" name="Freeform: Shape 1320">
              <a:extLst>
                <a:ext uri="{FF2B5EF4-FFF2-40B4-BE49-F238E27FC236}">
                  <a16:creationId xmlns:a16="http://schemas.microsoft.com/office/drawing/2014/main" id="{5B2CF623-3BE4-4ABE-8387-1BF73BA7781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FAD5675B-3C64-4B1C-9612-BF13DE0A91E6}"/>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3BC513A7-A2CA-48D8-A428-30FFF584B56F}"/>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3B478197-B4B5-456F-8EE5-4519F2F244A8}"/>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52D9D003-CF8F-4620-990E-4A6AFBAA75AA}"/>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743EA611-36C5-42F3-8F69-427101BEC4F6}"/>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A753FADC-FE4D-45BF-AD50-5700B7405D37}"/>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CE2124B6-4ED3-4F81-91A0-2803E6DCC23E}"/>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79E0CBC8-D7A1-4824-86F2-1753E7478787}"/>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6B524D06-7FF8-4CDE-A1C6-C213EC634CB9}"/>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48F786D1-C2C6-4919-BDFE-2E7F93307194}"/>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D2EB3CF-6DF2-40C0-BAB0-D416F170E4AB}"/>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34C8B483-34F7-4A1D-B514-C50458F9A86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7DB48377-66DE-4FD5-8FBB-DAB8F25F3F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0BEA60C-3B87-4E64-963B-23078B86573A}"/>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B7686BC7-DA41-477A-8BC2-0EADE98F8DC9}"/>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6B1BC66C-B905-4885-ABA0-F1AC54EBBF9F}"/>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5C7D310D-EF75-49BC-AA5F-1EB53C48C4DD}"/>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DBBA7B5F-98D8-4D79-B22B-5F28E8E8D466}"/>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0F5E7A70-F830-436D-B73E-17444197902F}"/>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1E3A748E-0884-46A2-A0F3-49E774F5E4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D7281CD0-7792-4A24-BD0C-87A2C3327B57}"/>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599439C1-4BF1-4F23-9814-D3336F92E74E}"/>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9A652B02-6FFC-4C99-B454-4D45ACD7370B}"/>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A28A33F2-C02A-40A2-8C9F-B8B8183D1EF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6B3EE6F3-21FC-4EB2-A31E-782E436F44DA}"/>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33EC007-1F0B-4297-A6DC-33A98AD52FB2}"/>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EDCE61B9-6A4B-4B6F-9255-14661D21823D}"/>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8F30AD8C-0204-46C3-BA9C-F9E1DFDA27B4}"/>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96B3DBE5-E821-452E-8027-E68FCFC35F8C}"/>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2C25AFE-20A9-493D-9E88-502B58FA77A8}"/>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78DB0CDC-034E-4B58-A9D4-7A4F2CC8AA30}"/>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BF2F48C1-4B52-47C9-961B-EECB0AB5AE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C7925313-34A8-4582-9A9A-063D6E17DFAB}"/>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E329D0FE-7797-4BFB-8AD7-8826B9229793}"/>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EBCDAD04-538D-48B2-A5D9-89CDD4E47175}"/>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74DB8A6-AC45-44CE-A0FD-E6D6AFC9FBD1}"/>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DC86670E-1749-4BD6-ACDB-6C38EAB29FCE}"/>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1360A18A-8150-479E-AA3C-746F636B09D3}"/>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D277402D-3F06-4089-AB5D-5434727ECA82}"/>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EC730007-1950-4E3C-80A6-4044FA70A4E5}"/>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7A939637-45D4-4044-BBB2-D114A9847D18}"/>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CE8913F8-9F0B-4111-B5D8-8D48CBFF4978}"/>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059835E-398F-46D3-9129-EABEDAE0E45F}"/>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6C3BEC64-EE2E-49A8-B60E-E10C4B360CF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9933E18A-F78E-4C6E-834D-9A6572ACC8E1}"/>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A788423A-168D-4DDC-96FD-4AF59F3BECAA}"/>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F8D003F2-093B-495E-A883-8236D3666693}"/>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C3539ED9-136E-4FDB-8CB2-D8CD26FA4B9B}"/>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DB4FE80-C625-4B59-BC2D-9861E7B0351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BA414083-CBAF-4BBD-BFC0-AE7E647B513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018A2707-FC1A-4353-9FD9-26770FD637EF}"/>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52652AD6-B44F-4322-89E5-7F552A0D6C10}"/>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C345154E-8727-46EE-89E7-0D433F5EC25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ADF4FF0F-8B20-4567-91B9-99D3215126B8}"/>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DFB1E4A5-1256-446E-90E8-DB8268D09035}"/>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88E0239D-0A8E-4546-BADE-ADF18DD4E254}"/>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C8BD6EF-ACE8-439F-AB22-7D0C2A6EDDF3}"/>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8493E22D-6DB0-44D1-94EE-E7F3148C1D0C}"/>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DA5E7FE1-A611-4167-9789-5E5556759DD3}"/>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042199D2-E3C2-483B-AB92-64DDE6D53680}"/>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62E61B09-3F53-4FA9-BF45-A8996A10D57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15B0512C-23AC-4941-BA58-4EB1FB4F5732}"/>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1E4FEEE-DCF4-49C6-88DE-BC6951EDBC8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83A4C6F6-97C1-4ABD-AC8E-27157DFCC9DE}"/>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5564191-89CC-42CB-ADB1-05809DFFA518}"/>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A49BCDE-0CD4-458F-BA80-2FEEECF4D742}"/>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174CEC84-A018-4614-900C-775CEFC899E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B85B712-F448-49BA-A035-17B5D7B45806}"/>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B13BDF47-067D-4F73-8E13-B61AA14B8D91}"/>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4C55B88E-C591-4FCC-8B59-EC2F3A595D4B}"/>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E1AA2420-C6CB-4FE3-8868-92D146FFC743}"/>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6ABA422B-AD34-4824-8A28-9DE3364B8FAE}"/>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234C4C68-D430-4DA4-9982-332B180E9179}"/>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3CB97CAA-DF06-421E-83A7-B96B2B463C0A}"/>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6AE8164C-E721-4557-8118-EFD87466FD9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4A6B45BF-A355-41D0-BB6A-41BA6BF223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F2C6254B-2F70-4DE5-A243-481B9BB0C868}"/>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13B59528-6F86-449E-A48A-05E3C83A76E1}"/>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7D546690-F358-4559-ABF2-063CC732750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AB4DF4C1-36D2-4639-A976-47BA4964ED8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B69FAA3C-1C6E-4163-93F8-760575D6842C}"/>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7E623CAF-3177-406C-A318-C6DF510783D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2E04F8B1-DB7C-4656-B706-0557AD78669E}"/>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2C9C3706-E21E-41FE-8FCF-25A9C2618F03}"/>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70CC7A58-BBDE-4CD5-870E-EB83E684A94B}"/>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B69B68B5-42A5-479E-A567-D3ADFF31E2A0}"/>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76B00B6B-44AD-408F-866F-68EEA71F3849}"/>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0013BD9C-4EAD-478A-9494-D410BDCAC22C}"/>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697E0B4F-F5EC-479F-9B30-C430C769C1D5}"/>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129D37B4-1C8A-42F0-9F05-BF316933EC4E}"/>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D9FD52E8-6CE3-4E45-843D-33AB91C5F87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5E625F6-FEDE-4037-B9C2-AF8FABC3C6D1}"/>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CEC61F6F-026D-4AE3-8D6E-79F84F03085D}"/>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79E4A455-8B48-461A-8DC5-E8538B1D695E}"/>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C386AFE-E217-4635-9D08-92A71CAE592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FB7766E6-CA33-4FFB-A52D-AC02E26DB4BE}"/>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9850B621-D95A-4709-A27E-793833F408E6}"/>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65E78D4-33D7-4C3A-B108-13C06197A8CA}"/>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86545571-2F50-431F-A7A7-9C8402843B42}"/>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7355A719-F3B6-451A-808E-D3C4647BED8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AC25E179-F748-4114-AAD2-BE9A8BF90B9D}"/>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E4C378BD-3A5A-4CBF-BD6E-2823E6513CBD}"/>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C80B2F2-0BEC-412A-9EB0-63E4A0D60BD9}"/>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2CE55858-185C-49BD-8179-40D6F355FAF9}"/>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5A805850-86CA-481B-9717-16FF36A22BAD}"/>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76DEFF-CE23-4D39-BAAC-38AD96697CD1}"/>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2C129014-6883-438B-B263-1BBC8A1DA6C7}"/>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F848D3D-EB05-4FAE-8D8C-81CF037F7A67}"/>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A0F4E939-FA53-4B0F-8727-CCCC133C2DE1}"/>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02AE8892-C0FF-4161-9029-4B319C4C7852}"/>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CD71DFC7-C2FA-4351-8EEA-CF3DE09298B3}"/>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6D58FC86-DF3E-4CAB-93D6-27E29202CF99}"/>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3D08ADB6-830F-42B5-BCFA-0BBD4310EB7B}"/>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EFC88214-6C5C-4383-AB5C-BF96769BFBAF}"/>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689F198B-B6D2-49A6-B1F8-02EC63914214}"/>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B82A00F3-886D-40D7-AA7C-6B481C963777}"/>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A534E374-A4FD-4BE3-8F17-577372482E10}"/>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0B9F80A6-7BBD-42F0-A21C-D40CE6DD9A16}"/>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C6BFD43-391D-4FB2-B016-0A146FDEF60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B3AD7FD6-7DF8-4450-B518-6533C949693D}"/>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21001FE9-DD26-48E5-8434-4749167064AF}"/>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F7843F76-9582-41CF-92EF-0584C07426A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AB244DAA-B32D-44F6-BB02-E3920EA740CF}"/>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CED50BE-31D8-4F22-853C-ADB38C781CCC}"/>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3BAA8B70-56CE-4DCA-BA57-E5BBBA887B70}"/>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57B8254B-C55B-4CCE-A361-7ABAB172536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4E629759-9045-4F8F-86DD-C844CBFC22CC}"/>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1905C773-54F4-4E64-B71C-04D7727CCB2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97A3FE8-7BF7-4A13-9DD3-EE56E55D4036}"/>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5BEDB00F-A9EA-4418-B1C7-C29AD2B2541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36AD3D56-F947-46F4-93AD-6D796BB08275}"/>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96DF1A17-8387-4AB8-8119-F8344E017205}"/>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715D9E74-5DE4-424D-B553-3F578262BB45}"/>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93A0C0F3-7FC9-445C-A722-437D1160D3A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761B5FAE-59B8-4F18-A189-6EC26A9D7B8F}"/>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3F1D289-60CC-4124-95DF-EA3BFF0D37EC}"/>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C6E78404-0872-43DA-9B03-36DF9CBFCFB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96C2EBAF-DCC5-4BD9-850A-EA94EC5195AF}"/>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E590CFFF-CAF0-4E69-884F-BBB3F11F5763}"/>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C5066E19-C558-4603-A551-A395699D5B71}"/>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9BB62460-3359-4487-A713-12389C050FE7}"/>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04B7C051-1370-4F62-A2C3-B9D8BF4A53F0}"/>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4615C801-807F-4E72-97F5-10B602E1D4CE}"/>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48CA237F-B9D1-46A5-91CA-E4D4A24C224A}"/>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9B5C2E44-FC09-43BC-9E8E-A9D74F650EED}"/>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2F3C13F7-1745-434A-9ECE-EDC7ED3F8FB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B4FCAB67-151D-494B-9DA3-F69C81BD52E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5C423CF1-BA7D-40B3-BD5D-2B3DDDD93AC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7E533B95-3E2E-44E8-9761-83CBF9F20AC2}"/>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D015C70E-AFDD-4FA3-B14E-9AC8A58EE08A}"/>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C32AAF1-DAC5-490A-A621-08DAB0286D65}"/>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2BE51634-284A-4F44-A282-0D9AAC272018}"/>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6EB731B-C30D-4CD2-84E1-53538AD5B273}"/>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98407950-E81F-4F73-BDB0-DA49D1504F3D}"/>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326CE43F-70AE-4EC6-9A6B-5EE07D5B4516}"/>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39929E9E-DFCA-488A-9D9E-047485549B86}"/>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21BE8ABB-C085-44E0-A2DC-52BFDF97ABFB}"/>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640DB548-D02E-446B-9083-DA8F8C66BA49}"/>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58B9BE53-E758-46F4-BDA1-1CE74893C1B0}"/>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AFCD5504-2F2F-4235-AFBE-6DBB35BD9178}"/>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12042A-30AD-4C26-9B0B-548B77AE510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105DDA7C-3D9F-4B25-AD37-E78E8A1734D4}"/>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80972FD5-9FE2-486D-9460-36E1289AF0ED}"/>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644DB1-62CA-4747-943C-569112D415AD}"/>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350D599F-8249-401A-8B7C-AC91518D202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A7F9ADDA-22A0-4392-BF32-617CEB87FFA5}"/>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00A71B15-C29D-44AA-8DA9-295ED9011354}"/>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D54AD36-6EA2-49AD-938B-2FA9C9BBF1A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CED1F99A-05B3-4A7D-B980-5DCA6F6ED157}"/>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D45F6878-79A6-4BD4-BF98-C2F92E5D1C7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9B0B501-B569-4CF8-8E8E-E43159BEAA33}"/>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0F3807-932B-4A52-9CD9-F6624333102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5567E40-4288-486C-8A15-0C6599117077}"/>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F465B5-BB69-4E3B-B8F7-F04EC2E9D6F5}"/>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788C0420-FEC3-4E1C-BE1D-26BA2EE52197}"/>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F4EBFC74-1C23-43CE-9C94-50FA6BFD2F70}"/>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12565EBE-6DC0-4D58-8CC2-1A669291527A}"/>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CD2AEC29-6348-49D9-9982-EA3F85BB879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DA58042D-9AE2-438B-BBA0-525DAE054F8C}"/>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88FDB703-CA13-4D4C-94ED-74AD6C63403F}"/>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9F26B2C9-8B35-473B-955C-2B9BE5DB121D}"/>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A6C9620-B529-49C7-B7FE-F1C026029F8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F9B0E628-F7F5-4065-801D-D9E8B2322B2B}"/>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AB5B86D7-31CF-458B-9E82-6300688B0DEA}"/>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8EF8BC03-98AA-4107-A9A5-CA997CF4D75E}"/>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C31E1B39-145D-4309-A941-2FB0246562C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50B5CAE-209A-4E48-A017-EB52BD64E5AC}"/>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4CAA8383-403D-449A-A761-1C7DA61A1FC4}"/>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C9ED5E1F-F0F9-42F4-87D0-902A1D5F2BA1}"/>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2FC3CDB2-1238-41F6-8EB9-03AC9EE8D056}"/>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7D5CDBB6-1287-4E10-B82E-86435B87DF65}"/>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86B8DC29-F1B2-4D48-B45B-CC9EEEF3FA23}"/>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5416B4-90AF-4A90-A613-F03E06A99771}"/>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585CC1D8-394B-4725-9BAD-25A0AD0808D0}"/>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72F6AF52-2B1D-42AE-8231-617D893E4CE6}"/>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5CC20E84-19D7-4A27-A8DD-EEF8C7BDBA9E}"/>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5AABDFB-8B83-40B4-8FA9-9508333C5706}"/>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E1C8600E-200D-4F98-A4B8-A8B298289EBF}"/>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C8CB5919-F8FD-4881-9DDF-9DB0D4AF3D9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9C87A15-45C8-403F-B0CF-A064B6075D21}"/>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7D021703-B84D-4C6F-A7E5-21896ED30EF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8254B38C-3510-42B5-8F1D-47179A08036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1D8E576C-3326-4A70-B640-4F027B827BD4}"/>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EFF57988-6E01-4645-893D-F4F9EFEAAA6C}"/>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2402E17C-C6F5-4100-B9F1-4C21D4DCC798}"/>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F7B18962-9FE9-438A-83C3-A5E6A568F437}"/>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A25DCE62-3C94-4537-A576-44CBD5D8E240}"/>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C4FC80AC-E1D5-49F8-A506-8F71CFE3EBB3}"/>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D7C2F4E7-986B-4A8E-8F19-AA0F6A92CA6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DEF9D35-3ED2-4DA4-86B2-A4238E3D5A30}"/>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F2C0D800-BA55-4981-8484-8F84F50C098E}"/>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764C6CB2-16AF-463A-9C96-279C642C3C80}"/>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A5A4B95D-CE94-4B81-90B8-451E0523F6AC}"/>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E566B31E-483E-4365-8EB8-E8EB33178158}"/>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6793475A-EA49-442F-879D-BB9A3AF4B329}"/>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4E14BE67-45D2-475F-B26F-9FF8BBEC2D40}"/>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FC6D79A9-AB9A-4C66-A45A-86884E9B2391}"/>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E401884-D677-4988-AE91-81DDB922AF90}"/>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0A0FB16A-C6B4-45A4-A005-B6D53C7AA65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0EA9672-5F2F-4713-9EFC-59564C916711}"/>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A2D2FEB4-4972-408F-8648-676FB1C0E339}"/>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271570B0-A6A7-4840-AFFC-5F330CA13247}"/>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6F7B9026-B084-474E-B186-6AC533970FB9}"/>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8AA39D84-0AB2-4824-8B9C-346AB25760BF}"/>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9FF81640-2061-45B5-80D1-CC992DBCCFCE}"/>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E2AA3648-D48A-4AEA-A66D-7EF4BBD2795D}"/>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AA7D79B-11D3-4055-8FF9-73CAB850AAB2}"/>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48C72539-3213-4547-9AA4-27D7EEA737BC}"/>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E59ACAE0-1972-40D4-8EEA-EABDD1EE1194}"/>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27606C1C-C0FE-4A29-B2A2-4411CCCBEE1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362B8793-3A7C-46B0-950E-00351D466B6D}"/>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8EB9069-0751-494A-8CF0-F3C6753E279A}"/>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B20DC357-6683-4A05-BEA5-E5D1C5DFD5FE}"/>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47966FD-9691-4BB9-BF28-07CCB9036F3A}"/>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7CE9EDD5-98E4-43BC-91B5-DDA3228FC96A}"/>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767AA050-4085-47BB-9848-5AE8275A588C}"/>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A9081886-3C2F-4040-A95F-FF9531345444}"/>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FFDA339D-ECC2-4095-A14C-23893238E800}"/>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F79DCA36-6333-4B99-AEAD-6C598E795A39}"/>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536E19DB-AF2F-407E-8C36-FF6EA52AF71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3A2B459E-F364-4265-AB12-1B604D33D257}"/>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AA3DD922-67D5-462B-AA21-00A6324F2D3D}"/>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DEFCC8C6-EC62-485A-B09F-A03DCFF386D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F3ACE68C-0027-4A58-A8A2-22CA99CDDFE8}"/>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49D2C150-4ED5-46CC-BB0D-F9FEA12A0CD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813FB8B-7B51-4590-A4DC-9456455D7394}"/>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11F30004-1132-4096-917B-A977C6AC04DE}"/>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06F561D2-2BA2-4B97-850D-3B8EF5EFB014}"/>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B5980FD6-1FA6-48EF-8893-B1B0091DD173}"/>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5BC3A55-4142-48E6-A885-30AC6A9DEAC6}"/>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A5E08DE3-F446-47BE-B824-70F63721DAA3}"/>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98F3CA63-09E8-4512-8547-B24F97F9375F}"/>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37F03528-D3AF-47B3-B950-18E21F6B268F}"/>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0480D067-FB76-4F22-8D45-B7A2D74E9F06}"/>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6743D6CF-F07E-41DB-915F-8B9E2C706CCD}"/>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9DD38CF-98A1-4B1A-A817-53F8ECFB0D61}"/>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88960B8B-35B7-48CF-8C50-DADF79A16A8F}"/>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FCE6B2C9-D6A7-441B-9465-DE4B31BFB095}"/>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E7AF5767-A84F-4BA2-9E1E-A3B39FBF17BB}"/>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232115C9-D944-486D-A3EB-465E257A9974}"/>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587B2B13-A90B-4783-95CD-8FF5ABF7CC8E}"/>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187E1C6E-8917-4092-A610-BCBF574030E0}"/>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3DEE86A2-E5EB-4039-9630-6DE9B3F59669}"/>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A6662367-0348-4133-818C-D0024FC1D76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1D892BF0-6A3A-4DE3-A888-C042ED8EB22F}"/>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CCCCBC59-F514-4591-869E-8319B0320705}"/>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E407D7C-2AAD-4451-96C1-177C246575D2}"/>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98159720-48F3-479F-A55C-505520AB675A}"/>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E622551C-2285-4CC7-89F1-5EF473A7C249}"/>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7B2953B7-BF63-48AD-9EF9-162FAA43B265}"/>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90C5196C-2BEB-4FD4-A6D5-5D770ECDD637}"/>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23040F58-8D4D-406C-886F-8154E4A130A8}"/>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43BEFCE5-4CD9-4FEC-840B-265522FA07DA}"/>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BFF7F742-FAAE-438C-950C-EC7AC6849A84}"/>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0BE904F4-88D3-4A41-B9E7-45EDABB34E2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95D3835C-C8E3-441D-9344-1A19DA23305A}"/>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8AE0CECB-90B4-4FEF-90E1-A575A7EAA41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FA125EE9-540C-4D5C-9D53-A58F7F95BFAD}"/>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49CB238-0782-4771-8515-8B81CB6788EE}"/>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9B03DA46-5C8E-49F3-88CD-641BE9CA3258}"/>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DC8F036B-2030-4F2C-AB26-64715F14471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B7630E01-5592-4151-A963-B7DBEA63DEEB}"/>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7886F028-F496-4C33-BC77-589C87F41104}"/>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1AB628A5-05AE-474B-B67D-774AC4FAEDC3}"/>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3E5B999E-4197-43CF-84A9-E3E9E6959A51}"/>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073F6F2-FA92-4FDF-9E35-6F39C0C9CB51}"/>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21321340-1763-42BA-9640-2927A94E26C4}"/>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1E3FF7F8-E909-4869-833D-52BF5FC62CDA}"/>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61C8800F-52DF-4FE5-95E1-12C1A16C97F6}"/>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A8F580B4-9908-4413-8DF6-6B82FADD4425}"/>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FBA09A7C-A65E-4571-A1F8-1887A7E3A319}"/>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37DF5FB-AA6A-43FC-A2C8-35F47EB041E8}"/>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D302B1B1-9153-4049-9690-B0247B0D1B8A}"/>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11633FF-F088-4E83-8AE4-42250408497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760C4C0B-04B5-4E65-A785-8208480D376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4A62B70E-1A68-49D5-B216-CB88CE541B1B}"/>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DC405600-BAB1-446B-B6A6-5AE2B5489534}"/>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C9182234-FC02-45D3-8FD9-16FB3B16C39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6278E6EC-04D5-494F-81DD-E5C7A91C3D45}"/>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71E98304-CEBC-41E8-BA20-E8152578B2D3}"/>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6627C339-A01D-4872-B058-E8425EB3E6A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22B647C6-0C55-4CEF-9A61-23C13A8BAFA5}"/>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D9938560-C4A6-4A22-83BF-2B53CA29C6C1}"/>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EA2054-8C5A-426B-BF3F-6764D626D1FA}"/>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979D7E91-3081-4C0C-87C9-E72F480D19B6}"/>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EF80C93C-413B-4E9E-88DD-58641C14A18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53229464-CB2F-43C9-B019-913637C1A89E}"/>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B426CD42-F981-438B-86B0-5B6DA6EDDF25}"/>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7D05431-6A9D-421C-BFA5-E03BB42E81D1}"/>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A96D7739-D0E8-4295-BDCA-6D1CFEA01EB0}"/>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3BB33886-7169-4FA4-B785-8588775CD89B}"/>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C7A72B1B-B533-4C22-A768-D646A86A6CE3}"/>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553D4B3C-C596-44FC-939B-EB25BA6AA4D4}"/>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C7803D53-85D9-4382-B560-6AD15C2723A9}"/>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01BA7397-0225-44B4-884F-1F70022575D0}"/>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7521E90D-4BF6-40D6-B4C8-41FED1B1894F}"/>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12CBA94C-9796-4200-808A-6938B732EB43}"/>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3FF2FC36-2C29-459B-B859-87FE08205FCE}"/>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A5D0A4E5-6DEB-4D03-A042-50A87ED5BEB2}"/>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6558BA55-EFD4-4614-92B6-3B10ADB46882}"/>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85BDA686-594F-4052-8231-187EF4E3567A}"/>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FA28E1CD-7E72-469B-A86F-20E272D8FAC1}"/>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CAB90B7F-F32B-4471-A64A-F5FD07DB3424}"/>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3F2FD700-0B45-4CB4-8488-4053B930F9D0}"/>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90C49D11-2313-441B-88EE-A07078F49B34}"/>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2EE056CF-2FD9-4D47-B9F5-91FCFF24020F}"/>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31120AE2-FA06-45FE-AFA1-0D33E375F3E8}"/>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01A9BEA-1053-4CE2-B843-97F086C5CE12}"/>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F8B5F90A-01CA-4B28-9C97-295D0DEB5514}"/>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B995B3A7-7356-4AFD-886C-0DF9275C5CC3}"/>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3AED9754-B88D-4781-8086-68399E7CBBF6}"/>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241DED0-59AD-4EF2-93E4-D1A5FC83DEA1}"/>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39E5F276-940E-42B4-B51D-8F59B3D87EDC}"/>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06698201-321A-4BBD-BAD0-0D10B1C01DCB}"/>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9F7CA0D1-2B57-41A8-B2B7-3515E82199EF}"/>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35C6558-2569-451B-9577-BC35B192D167}"/>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4C278FC-81C2-4C9D-B1C8-7236464627A2}"/>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FB93F5B-1DFA-40D1-9C4E-0E05135916FB}"/>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89C9335F-270D-4A9B-B805-7F80322A0448}"/>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E3DEC929-D20A-4D28-9B6D-D724C9065BA4}"/>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56679AFD-3E9B-4467-B60B-2647337CFBA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CC6AC878-E8B7-4A79-A114-608D70E10253}"/>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365FC9B5-9E8C-410B-8B86-5AEE6394E97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E1609D9E-7E85-481B-8C7D-12683E5D8A65}"/>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79C22862-7DFD-4255-A560-7C0793258339}"/>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C7561028-54AA-4679-B11A-0929C11191D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AF16079-ACCE-4920-BAC2-87F8381DA3FE}"/>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264E69C1-ECFD-4FF2-A80B-765D97D77AE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349723E0-9A97-43FF-88BF-900B753819D2}"/>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A56AE9A4-A3B9-4EAD-8C55-FB6A8BE14A35}"/>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C3E2FEFD-A0C7-4171-8744-9CD318FF4C13}"/>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9F0700D9-FEB2-489D-8143-F32F3608831C}"/>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4E7CBE43-202B-4E79-BDC0-7492779ACB9E}"/>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7D85DBE5-1715-4CC3-99C0-CFD88444D2F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CB7169E1-7CB0-4ADE-9F33-8590A98FF0D1}"/>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4FA76C5C-65A9-45A2-A753-80362781976F}"/>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1678" name="Group 1677">
            <a:extLst>
              <a:ext uri="{FF2B5EF4-FFF2-40B4-BE49-F238E27FC236}">
                <a16:creationId xmlns:a16="http://schemas.microsoft.com/office/drawing/2014/main" id="{E846967F-E1BD-489D-9C3B-BCCDA8833BB2}"/>
              </a:ext>
            </a:extLst>
          </p:cNvPr>
          <p:cNvGrpSpPr/>
          <p:nvPr/>
        </p:nvGrpSpPr>
        <p:grpSpPr>
          <a:xfrm flipH="1">
            <a:off x="7567482" y="624041"/>
            <a:ext cx="270931" cy="344010"/>
            <a:chOff x="6843236" y="157160"/>
            <a:chExt cx="947072" cy="1202528"/>
          </a:xfrm>
        </p:grpSpPr>
        <p:sp>
          <p:nvSpPr>
            <p:cNvPr id="1679" name="Freeform: Shape 1678">
              <a:extLst>
                <a:ext uri="{FF2B5EF4-FFF2-40B4-BE49-F238E27FC236}">
                  <a16:creationId xmlns:a16="http://schemas.microsoft.com/office/drawing/2014/main" id="{F15A6BC3-6599-4897-B659-3074A3C6479C}"/>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41EFB33D-25B0-4004-9678-C5BEE91A259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44E6C6A5-622D-46BF-8AB7-EEC0077EF5BC}"/>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34EA026D-B6E0-4ED5-BAE6-4CD6E504F2B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AA31DD3F-E80D-4CFF-9B63-FF64CC82227D}"/>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6EC0527E-0190-496A-B1E2-3D15DDC5E971}"/>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20D34A50-A646-415F-8083-859D5AB2C913}"/>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2A1DD689-B428-4B41-A1F1-B046F6A8BDB2}"/>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3AE6D73D-ED7B-45FC-8449-984ADDB7D6C5}"/>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206D84F0-DA74-49AB-A065-E9EB9A60C763}"/>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244E80F-3B2F-4B31-8C7E-B982871C6260}"/>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04875065-2810-4A15-84F9-D1FB5DAEE7F0}"/>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B55712B9-C2AA-4D6F-905E-BBA7992DE4BA}"/>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5EEB642B-F41B-4ABA-91DC-C8CF971804B8}"/>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EEFF7FB9-50E9-488B-B50D-33C90165EC8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96FE6204-6C4F-4754-A281-278829EECBDE}"/>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638DB09E-8152-42EA-8649-A4A3AA163C93}"/>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50F71720-CCE2-49C9-88C0-86AC8C172EFE}"/>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2151E1A8-E6BC-4B9E-B725-EF886D7B1C77}"/>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CF86746E-7A5C-4A7C-B069-7602910F57D0}"/>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3FAD2173-E6DF-47EF-9C31-67DE175B6CA3}"/>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6CAA283A-83F1-4309-8F79-FCD351E914E8}"/>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49392DAE-71FD-4E09-8F53-5BFC9B4B10F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CE92D54-9DB9-41E7-B813-F146D09AC3E0}"/>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2178E8D-3A77-4129-8615-3B3E6C14605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A3457C2-40D1-4E46-B1B2-F8143DD061F6}"/>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100A01F2-DE40-40E9-8C97-7F9D115AB4E0}"/>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7582B948-FB37-4F17-A814-9FCC98216CA3}"/>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2869E337-FE62-41E1-ACC7-DE93ABB6768D}"/>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C08692-10B2-4010-87FC-48E19BC102B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61709ACB-4897-4B6F-AC90-5C08E709504A}"/>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B5E67F6F-2989-4AAF-B04A-69F886A8845C}"/>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E19058AC-BFD4-48E3-BC10-7B7D9B0AA0FE}"/>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00CB1D3B-D0A0-4050-BE9D-FE8762A1BA4D}"/>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CC2C452F-A64A-402B-9D59-7490FCA6EBD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B8937E02-8A9C-471F-B80D-CA5185FAD7D8}"/>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A6FAA6FB-3E51-444F-B99C-7F991EA34110}"/>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2AC31B88-1391-45CA-81D8-FA622E8A3066}"/>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D99AE7A8-E85F-40CF-88EF-C01FBEDD957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1E4074C9-8A20-4550-96AA-58B63C962150}"/>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64AEF354-A6E0-4D3F-ABE7-2F12C4AF8838}"/>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4C0FE44-EDBF-4EA5-8288-9ADE210F085C}"/>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D178B34A-CD3D-4419-8753-603C561FBFCA}"/>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103D994-2DA8-4892-93DE-B6C0632548F6}"/>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8884C337-8885-41CD-ADEC-31F8F7AAE111}"/>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39248B7-114E-46D7-A897-B6BFCA2E1101}"/>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7128F4B-B53A-4662-BDBE-BBB59D9CDB1A}"/>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8E4D47E4-7377-4B4F-A7DB-169B9CA886D3}"/>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C96A3CC1-45EC-4A67-AAF8-13BCA801D9D9}"/>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86293890-17B0-4560-BA68-2FA0199C1807}"/>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4CBA300C-A1B8-4F43-8EAD-7AC8CB7B32E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18FABF5B-9E2A-4DE7-90BF-D0D890BD441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B92EE7DA-E6F4-4712-A570-77568606821F}"/>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31FCF05E-19F3-49F1-A285-9ED2A445BDEB}"/>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C5949410-11E2-496F-963A-779AD1664F9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324192A7-13BC-4CF8-9887-6A4094DA43FC}"/>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933E9E9-21D2-4F16-A1C2-B9229C010182}"/>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A86AC3D9-4F0B-4FF1-9355-441C4A68300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7DBC7F7C-8196-4112-8CBB-562F89A9DFA2}"/>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91D0ADB9-12D4-4A12-A4B2-A677C4248D93}"/>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BAC51354-1BC3-4AC3-90D0-40AB36C988F8}"/>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C137728-D45E-48AF-B4C7-D148DA6C31A5}"/>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480DC47C-D1F5-4BC9-AA62-7FCC7621FAD6}"/>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5537C468-A06D-44FF-9D9B-DDBBA136471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0AFE2F98-4942-4104-9D90-C5D187C445D2}"/>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66FC2727-DE6D-4A13-9F50-A2EDF15F071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3304EC0C-1F44-45B1-8D01-835F9233A9F3}"/>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6560DFFF-B9D5-49E8-92BA-2DC250949E4F}"/>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7456F22F-934E-40E5-BEF2-149DFB42F31F}"/>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7FB1F14E-6345-4E83-8038-EC62BC9D8E81}"/>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B733354A-5F6F-42C3-8714-6CF7DA5DA4BE}"/>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FF0E0B1A-2B0E-4EDF-8B0F-43896FA67246}"/>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97114548-F73E-4F7D-A543-23C0E8B119A1}"/>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A52E442A-E799-4DEC-A852-EB7E0A7D82BF}"/>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E722EA4-57D2-4FE1-8067-76C778BAB1D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AAF0DD30-8A98-4B8A-BEDB-EA60ABDA65F2}"/>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E3F0F185-0A3F-4128-A02D-D00A3C291D5C}"/>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804F4DF-AB9E-47EE-BF0B-F90EFCDE8987}"/>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9F4B7020-EE1D-454B-8049-F56961EE8151}"/>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26A0FCC5-039D-4F23-BC44-D64F98A797C5}"/>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62FB466-6E03-4302-A96F-624E2D99A31D}"/>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A65BED86-9C60-41D4-91F0-BAD854D9159C}"/>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7E0E783A-0DEC-4225-81BD-ED296A472617}"/>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E2CCD99F-D08A-4540-B511-42C76EEFD859}"/>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494244E0-75FA-4B3C-8876-D34030E5A2A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352C6DE7-EF55-4852-90BE-53FC2BFFA7D3}"/>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A001FD4E-248A-4BD0-80AE-2BBAE0778DB6}"/>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9E1FC6AD-97BF-4122-92D2-1DBCA5FAB50C}"/>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3E9D003-9C67-464D-AAB8-C7D00AA1A2E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7C124BB6-EFFC-4613-B7CF-44CE3969BBC3}"/>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E7425092-C542-481C-AB38-94AAD3596DA6}"/>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2F9A909-3EB7-461F-9848-B7B39AA7FED7}"/>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AB26EE28-6320-47A9-882F-557A2E9669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29054E32-98DD-4E49-9DCB-E800D0E6F34F}"/>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98D360A7-EBBC-4AEC-9160-1467BD5569C7}"/>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0EB054CA-AE23-4A9F-A6CE-26F3D950E60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6364E1F3-EFAF-4BC9-BA95-5177B8CC8D60}"/>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744D59D-9072-4331-871F-21B6D570F73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2BFCA72E-81D7-4056-91A2-42DC42A9F2DB}"/>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030CA6E8-CB39-4515-96AE-5E0B8DDC101B}"/>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AAEEA3D8-3182-4017-9357-24805D953173}"/>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2C8030BD-B72A-453A-BBFA-5597388ED9DF}"/>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6A434D26-7E81-45B7-A5D9-C5A0EDF152F5}"/>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2C8971FB-60DB-4DA5-A394-934996135169}"/>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2D021183-0C85-4DF0-B475-24A1186F3450}"/>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0D5516A0-FE61-458B-BCAB-C7BFAA3CEE99}"/>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82BB6AEF-496B-45BB-8972-079D06B972C6}"/>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3956BF-C870-41C1-B399-64D749A2DE43}"/>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0907710-9700-44DD-9782-B49D8DC6A5AF}"/>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02CAB60-4E76-45A3-973D-D7DB67AAE848}"/>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93C27DE-188E-406A-94BF-FAEA3FE1634A}"/>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A79132C-3DC9-4CC8-A492-030C0991EBD8}"/>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E9D12A8D-7CAE-4C2D-A474-197E173858AC}"/>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D2B8787-6A47-435B-963F-D03B6A7B318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B8C537E9-81AF-4370-9D1E-496AF0FA91D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F7FAC66-16C5-454C-A9BF-354404F1F80A}"/>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85FD3397-98C0-49B2-980C-7BA54C2AD90D}"/>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9FEA2F0E-D8F3-4553-9404-3B6A9A83157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037B9C01-AB54-4064-988F-605FE19DABA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4601A29-AA08-43AF-8AE4-032FF386B629}"/>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E415842D-A9E2-4452-ABDB-4FA2EA938B61}"/>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40564736-4373-4401-970F-B0DADB952CE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E912AA78-EB9D-4E62-ACA4-3D4D57E68EC6}"/>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CE2096F0-8F95-4E1A-9C1C-8EE535153E91}"/>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C1A03B93-D578-475A-822A-17CE7E2B89D4}"/>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D00E65E3-22C7-4952-8964-00AE6F48A99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8E7831AE-E600-4D2C-AF11-B4455FBE5B9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D69E0F47-1C07-4845-8754-74B80D40B0BD}"/>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F3FC68A1-F695-4D34-8917-B540A056C46B}"/>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E4CC95E7-403A-4D6D-92A2-AE6C8276FD2F}"/>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FE412AEC-F74D-4C72-AE93-33F7974874C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B9D339DB-0376-41B0-A7C4-E0980AB8020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4F3B3365-5EC5-4128-BEEC-368033B15477}"/>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A37D3553-0F3E-4893-97FA-76067EC33BE6}"/>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80A3921-DC58-4152-A2F6-D86BE7FB3ECE}"/>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F7F9D9EC-0BF1-4B5A-A252-5E0770F24739}"/>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8D80A0CF-586B-4069-A39D-94DE27557432}"/>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0CFA33-8466-4DA1-9999-35A36CBBA5E0}"/>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6F14D146-4112-4C61-B69D-6BFAAC852340}"/>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54CE85C6-73B6-4A4F-BA11-2E61C1FF924B}"/>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E9491CD4-9B07-49A0-AC44-1FA52277140F}"/>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ABC61EFB-423E-4D49-A0C6-C3D213BA6FA2}"/>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4B02548E-0091-4EA7-B951-27C6DE7A3486}"/>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8777B0-CDF5-4582-BDB8-5E622888015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AE3712C7-55BC-43CF-9DD6-E52C3127AD3A}"/>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480FA110-98F8-435E-9B24-180E2A1F3BF7}"/>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7307BB03-5466-4DA8-BA84-CF823C491F8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CC1FE916-308D-43CE-B75A-8A569D1F151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7510A66-6436-4329-A8EE-D72AFB43FDD5}"/>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8ADB8BF1-355A-42B0-8003-4D0834704E71}"/>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9867AFC-DAFE-4A81-9CE6-0040D01A626C}"/>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3CD1ABA6-D8C4-4DCD-ADAF-AE847774C45D}"/>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A9E6450-A072-489A-B044-CD8EE16EC2F3}"/>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37F36864-4658-4467-834F-DAB74A72AD5E}"/>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0562A372-AF48-4A16-9F8D-872A430789A3}"/>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07A0D91A-B515-4BDF-B0CE-436C9B663031}"/>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724FE0B8-CDD6-4139-9BD2-983CA269ADD9}"/>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5CB8A855-FB48-4646-8B09-3EDC8C324E3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E84B97E-C73F-4D86-AA29-FF011E843FDF}"/>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238F535A-79E7-4872-85EE-C6F1538E26D6}"/>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19EE23D6-2676-4AC8-B371-21D2349F906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3D790536-C1A3-4B43-B68F-29F7BEC80ACB}"/>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47BB56C0-066F-4C8E-A9CD-D432C4815B80}"/>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3CC50BB8-7F05-4537-A8D9-FCAF6E3B3624}"/>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8AA7834E-357B-4E99-858E-D7261B7D407B}"/>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F4DAF727-8A55-4C11-B9DE-5A5DA5E3CEE5}"/>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F7678650-F6C3-423C-BD5A-9644C620E820}"/>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26865964-E6FE-4767-86FB-0EE449C5650B}"/>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587791AC-058B-4733-9E4C-F341F28E0E06}"/>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1CD0B62C-D4C4-4D3E-ACCA-3909837C5593}"/>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9B3B6C7F-003E-48D7-ABE9-F2D41A703274}"/>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1875D669-6106-4409-B9CA-D742BD8FF19D}"/>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CD6F2F21-A327-4FC0-8BFB-CD75D438851E}"/>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69685F5C-AF95-41C1-9E4D-D3F4F6D8845E}"/>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41C5873C-2E16-4A20-BB1C-B6D5BB17B309}"/>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28EE97A7-2573-4775-A9D7-2CDF6A2F0C47}"/>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3CC63AB9-338B-4809-B7C4-9E904CD9A793}"/>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DBBA47D2-E912-49FF-90D4-FC08AB604232}"/>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9BBADD2F-7DC9-456E-84CE-DF446A2D2D42}"/>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1879B1A0-C21D-42F7-B644-8B3CA06A591D}"/>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1C0A0D04-58F8-4C5E-A30B-8299BA651DB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EAAE6967-6A3C-4A74-96BE-600E9271415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1EAB71F9-026E-400E-B38C-724FB6C5D85E}"/>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7BEA465-9800-4230-8E80-EF5A2A940737}"/>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A9C053E2-6B26-404B-93C2-C07E13C5009B}"/>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91587394-B82C-4850-AC1E-B6C1F09DA65D}"/>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8EE82909-64A2-42A5-9855-66AE9F8B98B1}"/>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DB152AE0-CDE2-4281-85F9-0EB707EB10B9}"/>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24292135-0AAE-4C61-B7A4-16AC52A0C54B}"/>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8020175-6AB1-4353-9B7E-9A2CFE192C8C}"/>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A712639E-2F1F-49C5-B31C-FECB8FA147ED}"/>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EA064D4A-5154-478F-87A8-EECD42AD71AA}"/>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7A7F9D01-3A38-40CA-9E4B-DE425B2C9685}"/>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50B97B83-DC41-4F9D-ADDD-4B5AFD42C9E4}"/>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E072B4C6-53D2-480C-9A01-4B2A359E3D05}"/>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7D9B3670-479C-4F76-955C-890086B2ED74}"/>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A3DD2A50-49EF-4A06-91DF-4B446FD968DD}"/>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41ADA7CE-E0B9-40BD-94C7-DDB94CE17D52}"/>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A6001912-3897-476B-8BFE-53B17C95A95A}"/>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F3BF38AF-CE49-4BFD-8B5B-817E6804C6D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23DBD6F0-A786-4012-BBA7-4B52F1062112}"/>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D7BCA0D1-62C0-486F-9D8C-0A8862311D6B}"/>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881FEAC4-1E16-455E-9A08-98FF518AEA37}"/>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F7930D02-D3BC-49C9-B1F2-9B7451F3D9A0}"/>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6CF05B5E-2697-4251-91DD-CDAE5F53E1B5}"/>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B1174FB-6C04-4E9B-A76B-D1F30A634044}"/>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A805A3B5-FA1E-476C-B551-4A5F0B5EC71C}"/>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47E74F82-48F1-4AB5-A497-23846F3F080F}"/>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D5A1D5AD-3F2F-48F6-9963-6E1104B9A918}"/>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39A5D1EC-D54D-4BC9-A2CA-00AD9C540AF0}"/>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113D557B-2E75-4A57-8060-8488EBA68026}"/>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0B81E2E8-5E0F-46FD-B2AC-92D6B6C9E836}"/>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3186A8A8-522C-4418-B83C-6480C9597C68}"/>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717A864E-9A60-47E4-8AFD-8029344B6657}"/>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BA3CEA3F-FCD4-4B79-A881-20148BE8FDC6}"/>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905F9085-081E-4B4A-90F7-C01CC2B44657}"/>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37980420-B6EA-4B8D-BE3C-B1E132120A63}"/>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D3AD8177-C9C4-48AC-9B9E-0C18DCA731FD}"/>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1EAE3701-6FAB-4DD0-BFA7-4802CDC55D6A}"/>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43ED75A1-CA71-4841-9801-63C6DF75DD63}"/>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00126793-F6F9-4664-B04F-14098090CBE8}"/>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24A9B445-2D25-4E85-A58C-373D7E031A6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A0CFA97B-3FDD-4F55-83B8-865C951AA6D0}"/>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38E6C466-8BDF-455E-97DF-14CF90FCEF9B}"/>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50F42CE5-6E20-4A23-A1E3-A19860DD4BD5}"/>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52412F61-9CD8-4B94-A129-D821F208CC77}"/>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C3C53645-B35A-4EB9-AC90-82824F739A49}"/>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EE2F9C9E-A198-45E2-9203-8BD63DB5A0BF}"/>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35AF5A0E-4604-4554-9682-6F6D9808C0EC}"/>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7948CBA4-4FD8-4D1E-97C9-44922B806AA7}"/>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4E20B23B-B034-4E85-B068-58845938A8EE}"/>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C0DD9DE6-5554-45EB-AA07-F9681EC4BA0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091E7548-B10F-4497-96E6-5BA9BCA0D026}"/>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3D7D5721-C8A8-435D-9696-2882D73FAD7B}"/>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F82D8A8E-4A89-4450-A080-B76067328810}"/>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21A1CA24-553C-421C-A526-486DA0BBDBA9}"/>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FF8D0DC6-5C88-4948-AFCA-D6E747783D40}"/>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9BD2243-9666-46AC-AB72-7CFF32D873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9CE09C5-3178-473C-85F6-F4BB40E63D13}"/>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B2D6D9ED-C7A7-4021-82DE-6D155AFADB7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47DE5D97-FE6C-42BC-9AD7-73F98501D699}"/>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7810DB5A-77BD-4B85-893C-9243F71A7D67}"/>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F378FC7-C50C-49EC-BB8E-6F004E6332F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6F477D7C-1EE2-44ED-89B7-3B2FBC0D166A}"/>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758996F-4EDA-4B97-A2D1-F6869A6FB494}"/>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01A25444-B69C-44B8-9564-CD0D050FAF7C}"/>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73D50919-C29C-4CB7-95C1-F025E567D758}"/>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3CE4CFE1-BF77-419C-B61D-D43674765D4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C88925B7-1FF0-449B-AF69-9C2FAC5C10DD}"/>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645B302B-2D2A-4C7F-AA50-350D0C78826A}"/>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8A4D76A4-D73D-405A-88F3-59700E9E0FA8}"/>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2D0D6472-9821-45A3-919F-A26E22A04E71}"/>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17456A5E-DAF2-4BB3-B772-36FB0BAABBE4}"/>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F8EE0F21-D2A7-4ECF-BD57-F64E94681072}"/>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71C39893-11E1-4686-93C6-81A70DC33876}"/>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6EDFA267-B698-4E72-AAD1-1D7B475ED0C1}"/>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2D681231-7DCF-4CA1-9C23-5E9138A0F2A5}"/>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129A6E23-359F-4952-AB21-DBA3B92EDA14}"/>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7C7DF045-BA51-4FA2-B87F-E88CCE3D798C}"/>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49E2A282-619B-48C2-B3F4-74EA64E6A82F}"/>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55826D48-C0A8-457B-8CD4-2AF3B0A2A8E0}"/>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0BEB168F-E552-4132-B4A7-FD79D5819F54}"/>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DC6E7B4F-06F2-4667-9573-050847734CAE}"/>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DD4C520B-1CB9-4E34-91D5-2076068748E2}"/>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1CB93A39-873B-4E97-9CD9-CE26A599248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6DD14503-1DC0-445B-AF13-A0E328C8DDF5}"/>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DDDF588A-248E-4A67-9757-986FAB3C1240}"/>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332A892E-B484-419C-9568-FC0824AB984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8740C06B-44D7-4497-A730-64851277A143}"/>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E987C5E8-81B0-4FAF-AB0F-088B47F74F7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6F37D2B2-7A15-4C22-8395-562766FEE5E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DFC65080-343D-4BDE-BA82-3C0B3E6C7D59}"/>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C28ABC17-4588-4239-96A9-C07080E09EB5}"/>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36A3429E-AE56-4A55-9D89-A59179F2815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5B89B82A-B550-4C22-A520-3D3A5E9BC494}"/>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0DA0B243-E299-447E-8E17-73EF1C78250C}"/>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91F31D42-446C-49C4-B10E-37CB0DD9CE1F}"/>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6D563FB8-F5F1-4C68-87BE-A1D2B2383D8F}"/>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C19CDAC0-85F3-4CE5-94C1-D7A6369F5A84}"/>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822D9F37-57FE-4F1D-81E0-A0A1EF09FFAF}"/>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DF0C3455-492C-4DE4-AA7A-5A8C8DC39BD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9FE976EF-2B70-4B7B-ACA9-01F5AE624157}"/>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43D91019-4E50-44C4-BAD5-4445AFABDEB5}"/>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490AAE20-1E79-41DF-8394-15C6895A9D63}"/>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0D19F7B3-0769-4890-9C8C-78B86F9E74D8}"/>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7C9BF02-6700-4E61-A0B1-88F7B113CF76}"/>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A28FAAE8-E18E-490C-88F8-4136BAC952CF}"/>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D2844196-F2AF-4E2A-97F2-2BA03FAF20C0}"/>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FF0E1DFC-7D08-425C-9B6F-1F7DC988CF59}"/>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54243DAB-73F5-45D5-A493-814D154A87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89D50BB5-17F8-477B-8E29-5A20864E3D1C}"/>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3E65892D-B126-4FEA-9689-DCBF55DA1071}"/>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3352EAED-29C3-4295-AAFF-7C696F2FB6F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3A74555C-26E4-4B62-8C10-E9901E30FCAA}"/>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5856D75E-A3C8-4090-A33C-4E125340628E}"/>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395DAAF2-D906-4B9E-97F6-CB9910EB9F66}"/>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F9D1B09F-918B-4BF4-86FE-01AAC0B182FA}"/>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226B369E-91EF-48CC-ADE2-81391A8B20EC}"/>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E25776AC-EDE9-4A41-B26F-AABBCE34C427}"/>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A24B4732-A74A-4276-AAFA-7008C892EDB7}"/>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71B212FD-0D25-4302-AFDB-B3D3F5DE8A8F}"/>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69AC1423-CB74-4983-A187-C38A36B28C5E}"/>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DB6C72B2-A8C7-496B-998B-A97B9FDE73D8}"/>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6323256D-0E08-44E8-8CCD-8AA70CBB765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F2FC3A5E-3BE1-4799-8831-EB51BA91264B}"/>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62BFC362-E31D-41A9-9946-F2064AAA094E}"/>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ABF9FCF2-F58B-4EC9-9AEA-66324668AF06}"/>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BD1B4DCA-7644-4C0F-AE85-F09010BCE4B1}"/>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9EF62FE6-7086-4F7C-BCAD-FF3798EF3692}"/>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E6B2DE0C-D81B-43FD-8711-DB56BDF64C89}"/>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A2FC3DAF-286E-4BC9-B44D-B8BF273CF8B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E3464A25-F185-482A-B7AD-8BA6184FAE50}"/>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F857EF3B-AE38-4A20-9AC5-E3CFA664F091}"/>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72DF1BFF-C52D-43DC-87E1-B262AB1E601D}"/>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3A621DA5-993D-4326-9A38-FE93878D60E5}"/>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0AA9E5AB-0B01-45D6-B09C-D27EB9AC8A2A}"/>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535310AF-2383-4B3A-8B02-3F6866BA818E}"/>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4AA77114-4ED1-496F-A14A-4BE92C0E82C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3F201E0C-4039-481D-BE86-A80DC2FDD888}"/>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F9C6301-96BC-4B2C-BD0B-422D3A51BB7B}"/>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26804CDA-A0FF-431E-852B-3899A161B8F3}"/>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4A1F6BFC-C0C3-4318-9B8B-09C8E32A93A4}"/>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6F4EED38-5699-41CB-8A05-537E23E3D14C}"/>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76ECF5D7-6055-44CC-BBD3-9F5C9E7F603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A3CCD030-60D2-4E46-90F2-029F009E8494}"/>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44A7AF8E-C1CA-4C56-8BBC-2E4435A731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23B41C31-86D8-4E64-AEEC-22EB04A58E13}"/>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9532C1E1-0F60-4534-A44B-FE95F7DC0A11}"/>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BBB54D2A-C60E-4590-BCA7-C2F7E40C2D16}"/>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9DBBB860-DFCC-4BF6-866B-93B7B48798AB}"/>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8D928DB2-3A0E-46FD-9F22-45EDD38557F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E1FCB429-66C5-4EF5-A88D-EC33D190EC4F}"/>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FAA95AC-0E98-4201-B336-C5C67B670489}"/>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1636347E-F8E1-4755-8BFE-53D8DE81D490}"/>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38C210EB-F037-4635-8451-ACFE0A33DFF0}"/>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17580378-3C1F-4D26-AFE9-E146558137F8}"/>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285E9EE5-676E-40AF-97C0-E6F2925B1C3F}"/>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61023A3C-FF03-414F-B7A4-3BE8C132DC30}"/>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C5D45282-122D-4819-A2F9-CB4AB3EB7D0C}"/>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91B1603D-A4E2-409C-A6AF-AF717806E059}"/>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E41D7DB1-FFDD-4861-8272-0D96914661F7}"/>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7FB305CD-B274-44C7-9491-F45555E0A13B}"/>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10AAC2AF-F983-4E2E-95A6-A1A0F8679E6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CA14D02D-25C5-4370-8907-E6E1B3012296}"/>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4B5ADA78-9143-414F-BF4C-C4C4F0F18E8B}"/>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B5ACEACF-3D4D-4490-9B12-033254D19D84}"/>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4C8A5F33-C11D-439F-9EB2-D70FE42F161B}"/>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0A7B3D1C-F05D-4AC5-BC01-40F9F0B70E9D}"/>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17D28847-A90A-496A-B342-86039A16571A}"/>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FE30D012-F8E7-4A3F-9C0C-378A7DEB3111}"/>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E5CF88C2-30CC-4AE1-BF68-7D46B6B1687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9B278340-57BE-4765-8779-69ABD6C1F646}"/>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09758D4C-CADD-4E82-8FC5-561A8CE133EF}"/>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6A06BFBC-03CB-49D8-B2FB-6D794DE0E6A0}"/>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D5D722B3-220B-42A1-B81F-A2E440D51A67}"/>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737F4060-3463-450D-A9A8-9AB64663BD6B}"/>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08B8356E-7EFA-4CD1-93B5-506AB057504E}"/>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0888FC96-D82F-4588-8D59-FDE07DAD09EC}"/>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6519B0DD-0D78-4A45-8137-62D96FD554C8}"/>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8F984F73-A306-4A76-A5A4-0F3CDBBA4209}"/>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94053ED2-B025-46FC-B538-5F758F00C8E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41961629-862E-4A9E-9E71-24B7E8F3FFF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2594CF93-89FB-4EF5-8CA5-61FC84490F3C}"/>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91F73174-0F5B-44DF-B4D2-D3DC6C37FD52}"/>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39763AD1-FF2D-49E8-B3DA-D207A1CEB99F}"/>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9299003D-CCF0-4448-9540-3162D2805079}"/>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3CA567C0-71E1-4556-AAA2-8F7641282CCE}"/>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39F979A9-C14F-46C0-899A-2D4CFEBE39E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C58E4521-AFA7-4AF1-B8FE-EF710677387E}"/>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45E7E0DA-220E-4B80-94F5-EC4B6884DA9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E36AA502-83FE-40A7-958C-955FBA06646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D7B485BD-3284-465A-9CFD-46EE05552124}"/>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8F12CBBC-67EE-4B3F-B7BA-EFDAEDD0A218}"/>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FBD54EA9-E195-40D9-A00B-5FD9DB21D61C}"/>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395287D9-F39D-4826-B388-2E1EB97D5153}"/>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1F09C6C6-827E-4E1C-9E48-A85BB1E9576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C345D66C-DCC0-4862-8295-8C9A0D3BC7F4}"/>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1D2EB625-029C-4B0D-96D9-34C112D68501}"/>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F41781BA-885B-450C-B50F-3882BE0A2A73}"/>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AFBC83B6-E7F9-48E3-BF5F-33B1B09140EE}"/>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52B8799-2106-491C-8A7A-E0E83FC71077}"/>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25E07383-1B58-4D50-95EC-2C52E3DEEA67}"/>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B538AC6E-C416-4371-83DA-DF180D336E28}"/>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142D0912-38A2-426F-ACA6-0274FD66923B}"/>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2782640E-E7D5-486F-AD98-599BF5757801}"/>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BCB0A80B-B160-4359-A1FF-418956872C84}"/>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4CF75715-B5B0-419B-9A3A-3F691A54136A}"/>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18EDA9B5-B8D9-4D45-A4D4-539B3460DA7F}"/>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611698E1-B61A-4D4A-B6C6-3A1EE37621B2}"/>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F8E5558E-E18E-40B1-B3DA-3822112170A8}"/>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0F1CE47F-0E40-488E-99A9-5D6FDBFECE1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C4E8D4C-818B-4D80-A141-42C730EBB59E}"/>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069DA017-2839-46FA-9BA1-2A148ACD1A5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6B845EB8-A899-4DF0-85E4-0ED7B445D0E6}"/>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9D45F93E-6A0B-40C1-82F0-D067A1FEB061}"/>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AD175EA4-596F-4DE5-8DD7-4141E3A4268A}"/>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134E2100-7EC0-4D8E-9E96-C4DB5383FA2E}"/>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726F5ED9-DA22-44C8-A40D-9BFF717692D0}"/>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956DE9CE-6E08-4823-8D94-5DE4F18EBD3A}"/>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87D5B1D3-4F80-4DFA-B6A1-6C7B0E88E92D}"/>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80B83DE4-6525-44A7-B99B-7A3A199F10C6}"/>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316F909-27C3-4FDC-AC21-5E04A5AEF4E2}"/>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01EDE1FD-5F27-4B17-944E-26248BACFB7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2886F20D-EC26-4986-947C-A21D0EE152D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75D1850-805B-40B4-A561-544EF7C66D4D}"/>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B064772-A3F4-4FB4-9DF9-C70F95A9A0EE}"/>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CE49005A-163E-409E-BF0F-55676BA7705B}"/>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0789AF87-598D-4578-B133-ED6050F0BD6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F13680EC-0D62-4565-A8EF-2AD2009AAFE0}"/>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EBC74348-EA21-45EA-ABBF-34B9B75711B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1621483E-4D16-49D4-9197-3D46DD59C25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0E0D2AA-8F0C-4C3B-96E0-6884C9E55F7E}"/>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5ECF31BD-82E6-47B6-8DAB-11B95B42E010}"/>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F0449145-420C-43E4-92FB-86B8AF38C5BD}"/>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F2BBFD34-E7FE-4F27-8559-26402527F1FE}"/>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60C75AC3-3937-4185-8CC8-98DC6CB5E4A0}"/>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9AD48C00-A3F6-4C25-A79F-36AB02B624A2}"/>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0814FEF-BF95-4E95-9996-895508EF03FB}"/>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24384CE1-A282-4272-8155-D4AC5FFE6E3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F3D04B23-81EE-47A4-87F1-C43ACF079610}"/>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C5CF7E3-64D0-4201-8859-0A84314CDBCF}"/>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C553E8E3-A6CD-402D-A9F6-5B46D66BF21D}"/>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F0504159-BFA0-40A9-AE5E-1F4F73B2C606}"/>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5722F8E8-5FD1-456E-83F8-48547B6135D9}"/>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D6D8CECA-4864-4201-8DEC-F3D38C72D1D5}"/>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E5B142A4-3D26-4699-961B-D7A9F1D3B72F}"/>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5C9F5CED-0BF6-44BA-9A71-B4B70E4C6757}"/>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1F711BEB-41E4-4ECB-B88A-33A427B32449}"/>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FDAA4A5-FFCB-490C-A60B-A0DDF43C58EC}"/>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0BC5B877-9F3A-4B6D-9989-037DFBA68F95}"/>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9E046E44-D541-4AC5-B3C5-9F9C5E5DFEBA}"/>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B9BBF2FA-B6BD-4DE0-ADF5-90CC9365E3F9}"/>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1A109DE-1201-473A-98F1-6C066FF4E2A3}"/>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91DDCA3-25B2-46EA-A263-EF2506EAA405}"/>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70FE9854-AAA8-47D4-B861-AF5D34DBCE44}"/>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11E261F5-AEBE-4228-B2E7-915079FF4FB6}"/>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8B964D01-6FBE-4F93-96C2-1F197F60EE0D}"/>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5D8111C-4AD4-4602-B627-BCE3C59EEDE9}"/>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9770B340-A365-45D5-B9FE-1AC93736626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25DB6A15-D533-4A43-A54E-E0F4259196D1}"/>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2E58F528-DECE-45FF-8E9B-8B861FEB0C33}"/>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5682A473-BCEB-4E1A-AD0C-AB8D95E22104}"/>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8F529B1A-EAD4-4167-9E2D-29A7FDD93D09}"/>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360D00E8-7B39-4244-9F3C-607D28F79DEC}"/>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ECD8534B-2969-4680-8C24-C65FB26BFEE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7D60E709-5490-4BF0-A700-CED66040596B}"/>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A9DA447D-F2A2-49F1-80F1-51160692F047}"/>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CD72CE-70F8-4A04-B9C0-411A5A75D7D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23484936-D3E8-405F-87CB-9541BBE6C237}"/>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025EC78B-B596-4B8B-A2CE-C348A34D8C9B}"/>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D0BF1FEC-3D2E-4CB4-8006-AAECF4D962C4}"/>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56EA705D-2BA8-413E-B273-FD8C5D515722}"/>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1CB37470-AE49-477F-95A5-08C6F28843B2}"/>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09A2CF3E-1D89-474B-9F86-EE3F63C31A37}"/>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A34A843E-9B27-4221-8E8E-03EC3CC7061F}"/>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485813EE-B7B5-40CE-85A5-2B6195D29891}"/>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5FF7A11E-2778-426A-BF07-9527C446604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5D5B806F-E547-4350-BA40-0029FCFBFAAB}"/>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AF320C19-E2D1-4EA7-B35F-ED81F1480F76}"/>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5688B913-18A4-48DC-857E-FB4F27A4C0D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C8BC01FC-AC98-403E-8860-20B189A9B32C}"/>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A8849BC2-7A1A-4433-AFCF-52382DDEE9BA}"/>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D506334-C04A-4958-B095-764F5B44F666}"/>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BCFCF140-A75B-415A-9B86-4D5D5D4AA4C7}"/>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125F2571-CFB9-4E6E-92F4-902A13A19C02}"/>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09EB7F6E-CAB3-4D55-B461-DB3F861A8B00}"/>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53B6626B-66B4-45B1-8749-48115B7B3B63}"/>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CF6E75C4-46D3-4F22-810F-D65764BE5823}"/>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643B4303-B1FF-40E0-AF77-BB0E70A934B5}"/>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9F93507A-A84E-4CC2-ADBD-3CA18A3E509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AEE01605-F4F4-49E7-831B-397970FBCA0A}"/>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6570B245-7FC9-4982-AD46-AAFD681851CA}"/>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7F8AF1FC-CCAC-4519-8651-8E695F20CC0A}"/>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4AE1B1CC-EE8E-4C5F-8088-8AFDAE445510}"/>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13501BBC-15EC-43CA-85C0-7F56ED339158}"/>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17510763-9EE4-4C6C-8FDC-A9B96C0FBF85}"/>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08A96882-07BC-4808-ACA4-183D92DE9089}"/>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1424D6F-D41A-4C9A-8C0D-8B9D28788DC6}"/>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55950D9D-9201-4D21-BA3E-2EA08010FBB8}"/>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DC3EC11D-3823-47DA-8D37-C4CD10C1587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1F9E2E9D-472A-40F5-939D-86018B4F8782}"/>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2BE4854A-B391-401C-8BDB-CFF0D024D129}"/>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8488DE39-E81E-41D2-A68E-084633E7429F}"/>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D0713EBF-FE97-4AE2-84B1-0E736647C0D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804CAF16-5C8C-4C79-BEC1-C5433CF86A6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C9CF86C-7534-4DA6-A461-96E04EADAE26}"/>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348B1E02-2A05-4ACB-96FB-5F656FB93ECA}"/>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37553AE0-E65F-4C6B-AC24-D256EEDB4D58}"/>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C6CB513C-62C4-4CF7-9F69-F5CDC70F9B82}"/>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E430DD12-BFC1-4569-84B4-A4445B9F98A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2817182B-44F6-4FBF-93E8-9FD426F469D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E739E74C-1F3B-43D9-85F5-2AAE0B39AD6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1290FB08-362F-416F-BDF5-46F97060D960}"/>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E01541B5-555E-415A-882A-593AE5BE9293}"/>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713B6125-8277-4B4E-A82E-A3540F9E190A}"/>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0F3C88F8-7C2A-453E-9A61-B5BBF27393F1}"/>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89573AF1-FB38-4A57-B6B3-FA93FB964A5D}"/>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1CBACF92-A465-4BCF-BF90-E4C2566BF66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45824249-EB7A-48B7-9D1F-C50C3A1A6C6A}"/>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ADE38663-210D-426C-BCAD-DA0F92D391E5}"/>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94BEB7B4-A314-47D0-AC0D-6A4D8EFF3F5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807F88A2-F6EC-4415-9DFF-2DA59918035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6768B302-D996-4F07-947E-104D55578CDD}"/>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03669D2E-501E-4928-A62C-ABA0671BF7BB}"/>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DB3AB49E-94FA-4AE5-8CAB-4D85B1FCC94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9FE2A287-0602-4129-B469-50317BF71839}"/>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1D175333-687B-4ABB-8746-9D58117B3C21}"/>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0558782C-30D8-47BC-8CF0-672C553F8767}"/>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FDABAD93-269C-4205-827B-4D5E3577E08A}"/>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C499F026-903F-4FE0-A7B5-7CF82B66D0B5}"/>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49F3A2C1-74B9-4922-94B9-F40E2F9CED6C}"/>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A877FB56-52C6-4633-99D7-DEF42221818D}"/>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C78A4FE1-5169-4EB3-B14F-A593F7C75B8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1DE838D1-59AE-4030-A565-56B41CED297B}"/>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DCADA9FD-0FFF-465F-A8A3-5C2E47FFA64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554B3445-878C-4B6B-81B4-56EAAE95B05A}"/>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B2809B6D-7EE0-4AEC-880F-8EAFDEACD961}"/>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0F88A74-B2B1-4169-8271-7C05136ADF4E}"/>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A492CCBD-68F3-444F-A254-4767D9A0049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1296562A-5BA7-4A4E-975C-38A0577AF62C}"/>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5B561E5D-BCAC-4054-ADEE-61DED6162FA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6B4A0018-8393-4BAF-BA08-00389895D54A}"/>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86754729-155C-4629-87E1-B0599EF99DF7}"/>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7A4F945E-005A-4AB0-A65B-7C05B2C4E18A}"/>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4AF415D5-AF7C-476B-83AB-88B32AC42D1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F67219E7-1FDD-415E-8194-7B051E82598D}"/>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31A0E2CA-A59C-4950-8102-31BFCB529386}"/>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DCAFD5EB-443E-4FD9-AEF8-5CA3AE1904F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8ED3A5-FEDF-436D-AF2D-3A9A965F05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CE78546B-2CED-4C14-85EB-57BFA63C92C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CF744F6E-4BA2-44D4-981E-144B604C5FBC}"/>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DA64029-EE59-4D67-8DAC-C1B6E12E97BA}"/>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2F427127-58CA-4210-A830-E60D06273040}"/>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0AEA838A-FB6F-4829-AB84-819062F5BF2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C9346CA3-9F2F-4E2C-BFB5-EB8C5E9DEA94}"/>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2E7CD451-4457-4F86-BC61-DD881DD9D165}"/>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AFEA9998-5409-4958-AA83-4174BD777BF7}"/>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B5645911-D916-4994-85D2-DD6CD719F9F7}"/>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0D150DD8-B517-45D7-BAAA-AC5C8299AD18}"/>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6A98A308-EA3F-4052-BB28-2CAE4ACC2D89}"/>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C1C6DAC9-94E5-4193-8EFB-FD1860545C27}"/>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596A3B8-2895-4FEB-B836-078B1506B79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BBAAAF4F-A79A-428F-BCDB-5572F6A6030E}"/>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C40A2E25-9F34-443A-AE66-71DF9261714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BD24F350-A5F9-40E4-97E7-D525CC01C64D}"/>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A755D4A0-708C-4F33-A706-2504F9FA83DA}"/>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0C4EE658-EE2C-43E2-9426-13B8A8F60635}"/>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D076B0E4-0E27-4C13-84B0-98782706F560}"/>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651EB747-6042-47E1-B907-910367881B27}"/>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4C2B305-AE24-4E10-90A8-191D2F913DBA}"/>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44EC4A52-0808-4FCC-AC62-F00E1C0E809E}"/>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180DC3B0-9FD6-4AFD-A3E4-CEC71E4B043A}"/>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EF3944E3-E184-4BF1-9D09-8988B1638B2C}"/>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A2875070-1E11-485A-8227-A14D57CA9110}"/>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6EF0F3B0-9F2C-4C36-A823-EA4BBA3B6A46}"/>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9729B2B3-9ABF-4F67-8294-359A7D02AB8D}"/>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985EBB35-6DDD-4B6A-BD1A-21421E218827}"/>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A63F6F91-D1B3-419B-AE53-ED47B51C8A9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851D7481-7C16-4F8A-B307-D45ED675B7FF}"/>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0C3305F1-6E8E-494B-A3B7-A9242FB072FE}"/>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F9E403BE-550B-486E-A0B5-BE2419F30AA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EF14504C-11E4-4820-AD34-27ABC9E44A3B}"/>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A294303E-CD47-4286-A935-C601F9A0392C}"/>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D464AB21-3FBA-43EB-B4B5-1068B77A2052}"/>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245A73B7-C9D5-4AAF-BBC2-82011F2BFD77}"/>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A3C6DAB-8C20-43AF-95A3-F3AAD657387F}"/>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709B0FFA-91A8-4B0F-8B54-A53F85F92B93}"/>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F5C0283C-817D-4BE1-8563-B2923D6714E1}"/>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CBC780C9-88E1-422D-8591-490F57876405}"/>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713F0A6E-3045-4016-930C-3CE34D97E15D}"/>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C26D3734-40C9-41CF-A41B-8BB771A5E69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ECD98764-9BA4-42EB-B08D-0B4A8290A39A}"/>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B93611A6-16F9-4858-B4D0-7EF1693AD0D1}"/>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2CB47808-99C1-4A84-9EC3-1EA2C8474E9A}"/>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29477E91-A9FB-449F-BEEE-56065F3CC435}"/>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3BC98A4F-91DB-49FD-9538-491D603D6E90}"/>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1BA4A6C4-0BE3-495B-B899-131404D13937}"/>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76FAD5F4-67A2-473B-82FE-4BEBB70EDE8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FD715562-E47E-4545-BCF9-AFF6938CB9E1}"/>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E455EF24-CA6A-4E99-8EE6-163BADD76595}"/>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22ACD627-1DB1-4EBC-82B1-6575265656C8}"/>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ABCBD463-A35A-43C4-8A19-86F18445615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F4435DD-E5DC-42BD-886D-CD5336E1AF75}"/>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8D5C5AC9-40C2-4614-B64B-74E7B4733EEC}"/>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A920956D-8557-4DAE-A975-0ED16B28D4D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FFFDD1B3-DCE0-4648-A5AD-40A098E07CC7}"/>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060678E1-863C-44D9-8DD1-88B6F3C657B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6431257F-EBF8-4118-812A-B7B49DAD332A}"/>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4D91FFCA-D452-4BDE-9D88-FE5D3588AF94}"/>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09AD0F92-970E-4AF8-A444-99A29AD8492B}"/>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51CE151A-52E9-4F31-BDB7-B46D7C208621}"/>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33EBB83B-A321-41A9-887A-AD96DFCD087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80191828-4C76-4130-B31C-7229285DD64A}"/>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BFA4BB53-88F4-483F-B906-2513D77F40C8}"/>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FBA167CF-3EB7-4AE0-BFB1-807969BFBC05}"/>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34725CEF-679E-482D-B36A-8DE3E5E4B80D}"/>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DAC5D40F-DF66-411F-8D8F-44232CDA8C48}"/>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6" name="Freeform: Shape 2275">
              <a:extLst>
                <a:ext uri="{FF2B5EF4-FFF2-40B4-BE49-F238E27FC236}">
                  <a16:creationId xmlns:a16="http://schemas.microsoft.com/office/drawing/2014/main" id="{9D80D64A-38F9-47D1-83B4-1D1DF7737FE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7" name="Freeform: Shape 2276">
              <a:extLst>
                <a:ext uri="{FF2B5EF4-FFF2-40B4-BE49-F238E27FC236}">
                  <a16:creationId xmlns:a16="http://schemas.microsoft.com/office/drawing/2014/main" id="{91A29717-C0E5-4384-A7B6-345D288AFD7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B51AA5E4-F841-4FA4-99B9-26DAAD46EEF5}"/>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79" name="Graphic 2711">
            <a:extLst>
              <a:ext uri="{FF2B5EF4-FFF2-40B4-BE49-F238E27FC236}">
                <a16:creationId xmlns:a16="http://schemas.microsoft.com/office/drawing/2014/main" id="{E157700A-351B-41CB-8808-31CE63A70E31}"/>
              </a:ext>
            </a:extLst>
          </p:cNvPr>
          <p:cNvGrpSpPr/>
          <p:nvPr/>
        </p:nvGrpSpPr>
        <p:grpSpPr>
          <a:xfrm>
            <a:off x="3152532" y="1691694"/>
            <a:ext cx="689538" cy="239310"/>
            <a:chOff x="3289133" y="4916654"/>
            <a:chExt cx="1619250" cy="561975"/>
          </a:xfrm>
        </p:grpSpPr>
        <p:sp>
          <p:nvSpPr>
            <p:cNvPr id="2280" name="Freeform: Shape 2279">
              <a:extLst>
                <a:ext uri="{FF2B5EF4-FFF2-40B4-BE49-F238E27FC236}">
                  <a16:creationId xmlns:a16="http://schemas.microsoft.com/office/drawing/2014/main" id="{6564FD0B-E0FE-4D8A-9568-6B32B4E76108}"/>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9CE1C0F-EBB4-4F09-9ED9-AF43E1737080}"/>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DF8C4134-FA0D-47EE-A1B3-03CD658DDC71}"/>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20301FAA-E541-4698-9064-10971127077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6D964CD0-3F9C-4A78-98B6-F886A1FE11E6}"/>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A893854F-BBA9-4C1F-AADF-C2C725E9CA2F}"/>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107D0AEC-D22A-4B4C-9BAE-D9778251171C}"/>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F2F2390D-7910-40DE-997C-A2C4A1DC8DBA}"/>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8AF8F550-6D2E-429D-B091-F5664090D9AE}"/>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EA7F8047-5AB5-4A50-91B9-6E9762E48A23}"/>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D6297E72-EEFD-4A2C-B5E9-CF14DEF27DDC}"/>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ED1B24E7-5CB5-471A-8651-48D5D5949B6D}"/>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5A0E0FD4-5E05-47C3-A06D-772902A35EE6}"/>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3" name="Freeform: Shape 2292">
              <a:extLst>
                <a:ext uri="{FF2B5EF4-FFF2-40B4-BE49-F238E27FC236}">
                  <a16:creationId xmlns:a16="http://schemas.microsoft.com/office/drawing/2014/main" id="{81708A34-C349-46A5-A1A0-2F72BE924BAB}"/>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4" name="Freeform: Shape 2293">
              <a:extLst>
                <a:ext uri="{FF2B5EF4-FFF2-40B4-BE49-F238E27FC236}">
                  <a16:creationId xmlns:a16="http://schemas.microsoft.com/office/drawing/2014/main" id="{12AE2DB2-3443-4558-8FCE-54F24A68138F}"/>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27B3500A-FF3A-4C06-BE9C-183969755014}"/>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296" name="Graphic 2714">
            <a:extLst>
              <a:ext uri="{FF2B5EF4-FFF2-40B4-BE49-F238E27FC236}">
                <a16:creationId xmlns:a16="http://schemas.microsoft.com/office/drawing/2014/main" id="{955E9E2C-D8E7-4C8D-B1D7-80C72D69783E}"/>
              </a:ext>
            </a:extLst>
          </p:cNvPr>
          <p:cNvGrpSpPr/>
          <p:nvPr/>
        </p:nvGrpSpPr>
        <p:grpSpPr>
          <a:xfrm rot="520099">
            <a:off x="5091546" y="959062"/>
            <a:ext cx="616527" cy="807163"/>
            <a:chOff x="6096000" y="4249903"/>
            <a:chExt cx="1447800" cy="1895475"/>
          </a:xfrm>
        </p:grpSpPr>
        <p:sp>
          <p:nvSpPr>
            <p:cNvPr id="2297" name="Freeform: Shape 2296">
              <a:extLst>
                <a:ext uri="{FF2B5EF4-FFF2-40B4-BE49-F238E27FC236}">
                  <a16:creationId xmlns:a16="http://schemas.microsoft.com/office/drawing/2014/main" id="{ABD7147A-31A8-4E87-8607-7E6DA2B367B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BBBD506E-0E73-4C70-8411-C18155D433B8}"/>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71071707-0BC3-4B31-8396-4A4907A77ED9}"/>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35352E59-642A-41CA-A70F-62761CF5F427}"/>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1282E146-E5D8-48CD-843D-BE5A24AAB93E}"/>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4B6A577E-4D34-490F-A82D-51F775795A6A}"/>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2D3BCF30-55F6-454D-9E52-155DDC18D38D}"/>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C9B7C7A9-4D16-43B0-9C93-EE699FA953F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6DA58B99-0E16-42E3-A59F-4EEA292F55A3}"/>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CBA9175D-7451-462D-B3DD-CE8BFF6BCA04}"/>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4A81D6DC-BB02-47EA-8C92-7E7F1A5C83A0}"/>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198C2AF-E69C-420E-8FFC-62B18099410C}"/>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AD19FA88-9893-4970-88E6-0AA4BC009479}"/>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7AD0A01-062A-4E17-9BFD-AE2F59902A6C}"/>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2D553577-3839-4A1F-9E27-C0DEC4AC7E5F}"/>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2" name="Freeform: Shape 2311">
              <a:extLst>
                <a:ext uri="{FF2B5EF4-FFF2-40B4-BE49-F238E27FC236}">
                  <a16:creationId xmlns:a16="http://schemas.microsoft.com/office/drawing/2014/main" id="{04CB6C64-7CA2-46CD-AEA0-721583139D08}"/>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3" name="Freeform: Shape 2312">
              <a:extLst>
                <a:ext uri="{FF2B5EF4-FFF2-40B4-BE49-F238E27FC236}">
                  <a16:creationId xmlns:a16="http://schemas.microsoft.com/office/drawing/2014/main" id="{D58DE0AB-22CC-4BAB-9376-860A3851BA63}"/>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6F684C53-8150-4F3D-A12A-C6156A938816}"/>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15" name="Graphic 2712">
            <a:extLst>
              <a:ext uri="{FF2B5EF4-FFF2-40B4-BE49-F238E27FC236}">
                <a16:creationId xmlns:a16="http://schemas.microsoft.com/office/drawing/2014/main" id="{F5243185-BBBD-404E-96C5-65E0D2DC57B0}"/>
              </a:ext>
            </a:extLst>
          </p:cNvPr>
          <p:cNvGrpSpPr/>
          <p:nvPr/>
        </p:nvGrpSpPr>
        <p:grpSpPr>
          <a:xfrm>
            <a:off x="5381154" y="610066"/>
            <a:ext cx="1233055" cy="162244"/>
            <a:chOff x="8251658" y="4916654"/>
            <a:chExt cx="2895600" cy="381000"/>
          </a:xfrm>
        </p:grpSpPr>
        <p:sp>
          <p:nvSpPr>
            <p:cNvPr id="2316" name="Freeform: Shape 2315">
              <a:extLst>
                <a:ext uri="{FF2B5EF4-FFF2-40B4-BE49-F238E27FC236}">
                  <a16:creationId xmlns:a16="http://schemas.microsoft.com/office/drawing/2014/main" id="{BA1BE8CB-94D5-4EEE-9300-926E40E38F59}"/>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F9CD61E4-6673-42DE-BD86-95AD8E0FB9C7}"/>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AA48A497-FFC2-4E81-8307-813A4CC3B0D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813C8CF9-DBBA-47DD-9755-A13BB80C5965}"/>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AFF3BDD7-9F85-4B50-9941-A514190A563D}"/>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A0B8D0B1-0572-439B-8C89-1D1E994C8E8B}"/>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5AA998D7-978B-42B7-B1A4-FE7F48BCE6DE}"/>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79889711-3932-49A2-B6DD-27458338D41B}"/>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6B86C0AC-D429-4C81-B019-4A97D9FD8656}"/>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4E7E254F-ED4E-4926-8B07-3F9E53D40087}"/>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CC0F852C-9667-4E74-BB5E-F4D2BC7D5F16}"/>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AE125EE4-5568-4CD3-BE2C-9271F651CC00}"/>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9B13F25B-15C8-435C-977C-F0B8881934F7}"/>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9955E43C-65D8-4FA5-BB9B-9D693FDEDBB0}"/>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B37A2841-1EDD-4829-B7D6-AE3A468267D5}"/>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AEFA81DC-B009-4D2E-8B1A-838E8BC23777}"/>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A4657E38-F0DD-4B60-94B5-84CE7F8A4A0E}"/>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DA1FC1B8-E0AD-454B-A718-7FB989EB6921}"/>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FCDDE779-2C61-4640-BFB5-3E62D648D8CE}"/>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D2D3AA65-D0EA-4B8C-B197-0CFB0D9B5B9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ED2883F9-8633-45FA-9DE5-9E3928E9DFC8}"/>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C85DF568-7B69-40C9-8540-CAB0C89B865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2B730314-A28A-4FF2-8944-F5CEF9A059EA}"/>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C4E187D-195B-475D-A28E-8C6F708436AF}"/>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4077D723-FFD1-433D-A48D-A75AD0E723CA}"/>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397871F7-28F6-4A5C-AF39-773330E54391}"/>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712E3095-C5AF-4916-93A7-B9217A823621}"/>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3" name="Freeform: Shape 2342">
              <a:extLst>
                <a:ext uri="{FF2B5EF4-FFF2-40B4-BE49-F238E27FC236}">
                  <a16:creationId xmlns:a16="http://schemas.microsoft.com/office/drawing/2014/main" id="{D072443D-6AE1-4FE9-9B76-850E9BFD3349}"/>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4" name="Freeform: Shape 2343">
              <a:extLst>
                <a:ext uri="{FF2B5EF4-FFF2-40B4-BE49-F238E27FC236}">
                  <a16:creationId xmlns:a16="http://schemas.microsoft.com/office/drawing/2014/main" id="{C1515BFA-CAA4-4776-84FD-8B601284C4B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2D24C5D5-A464-4CE7-9848-9F1FFDA010E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46" name="Graphic 2817">
            <a:extLst>
              <a:ext uri="{FF2B5EF4-FFF2-40B4-BE49-F238E27FC236}">
                <a16:creationId xmlns:a16="http://schemas.microsoft.com/office/drawing/2014/main" id="{B4547532-020E-424A-978E-1C0A5F926FC5}"/>
              </a:ext>
            </a:extLst>
          </p:cNvPr>
          <p:cNvGrpSpPr/>
          <p:nvPr/>
        </p:nvGrpSpPr>
        <p:grpSpPr>
          <a:xfrm>
            <a:off x="7543018" y="1198882"/>
            <a:ext cx="1000469" cy="475306"/>
            <a:chOff x="7261309" y="4817393"/>
            <a:chExt cx="2867025" cy="1362075"/>
          </a:xfrm>
        </p:grpSpPr>
        <p:sp>
          <p:nvSpPr>
            <p:cNvPr id="2347" name="Freeform: Shape 2346">
              <a:extLst>
                <a:ext uri="{FF2B5EF4-FFF2-40B4-BE49-F238E27FC236}">
                  <a16:creationId xmlns:a16="http://schemas.microsoft.com/office/drawing/2014/main" id="{C10CB9DD-23C2-48AC-A8B5-FF1C1BD33EA1}"/>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30B342CF-7A04-488D-973D-5F764E3CCB2D}"/>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A3B2742E-D3DE-4A37-BC9D-BC592B6D267E}"/>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01E9A0A9-FC40-425A-B82B-0952B1032A88}"/>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6642FA16-8C7C-47F4-A0F9-DE39A43370FD}"/>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0E377DE7-3F58-4304-BB1F-845B7CE07CB2}"/>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3" name="Freeform: Shape 2352">
              <a:extLst>
                <a:ext uri="{FF2B5EF4-FFF2-40B4-BE49-F238E27FC236}">
                  <a16:creationId xmlns:a16="http://schemas.microsoft.com/office/drawing/2014/main" id="{1FCFF043-C4A7-4909-BDB3-AA77EB175411}"/>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27F3B1DC-8554-4481-B5AA-A5E2B72E1E8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2B86FADD-9700-42C4-A396-33F1C292BB3A}"/>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2F86A3D7-FE31-4C7E-8930-DDA551FF0E17}"/>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F9E975EA-DEF6-4844-A695-098DFE127A33}"/>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02C28F63-B867-4469-8CF1-CC330C326F92}"/>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986426FE-2504-495B-BBCB-5DF2548B90C0}"/>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9DE78715-21CA-462D-A1F9-CD6CBF71146D}"/>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5190EB5-BA81-489D-824C-117BE9C2C800}"/>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E60C4DD1-129B-4934-BBC7-806897CA747B}"/>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6AE0567D-196E-471A-9C08-4E498B135643}"/>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969B59AC-61F4-455C-A9DE-360B5220748D}"/>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0E20ECA3-D5E6-4AEF-AB73-C47416BCE580}"/>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369BC052-3847-4413-8FD2-AC892C667C9E}"/>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7C5C5AC-E081-42F3-9B44-9BE28942BFB9}"/>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FA3249B5-341C-4DCA-9CBF-DD9FDF32ABAD}"/>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845E2511-E803-4E9B-B040-C92CF8B04E07}"/>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C3D0A592-D6F0-45D5-B781-279D96838E98}"/>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E2C1BC42-55F9-4B94-BD30-D0C661935F1A}"/>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16D7C002-243D-4B41-B1A4-831622825912}"/>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05046815-E303-45ED-BE30-88F4B5BE842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8DCE4CFD-6606-427F-8A3E-16FEA9D29B8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0F16B559-50A2-4CC0-9A73-0A293AEF741D}"/>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BE6E5479-A64D-4E19-B1D9-044A340A724A}"/>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14D78322-8618-43E7-A600-723C3A0BD557}"/>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BBE96DE1-B37F-4B1B-91B5-195F054FEB86}"/>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2F024324-88E2-44D5-A31B-25635F3ACB93}"/>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B880BBCF-B4FB-4646-9C5A-C0CCEA0ADDE6}"/>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ACC1DFBF-47FE-40F8-9349-838F74D6F775}"/>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2E6CAAEF-3E45-4388-AC87-6BA6A7714642}"/>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7BD22406-59A7-4A21-BF75-8FBAAF3FB10B}"/>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0F1D5872-7DC6-4160-9B3C-8A1EBCBEC564}"/>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4B8702B2-66DE-4419-9779-055089422E0A}"/>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B1692C7D-437A-48AD-B06C-7612665B1E6F}"/>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F8C90498-C32F-4682-B9E8-674279FE32F3}"/>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B30BF4D5-9DCF-4885-8774-3944EC5859C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A68FB8B-030B-4D57-B8EE-47875DCA8EDD}"/>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264DD05B-067C-4856-B770-B9D0F10D783F}"/>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161C40B7-0696-4C7E-B1A9-5CFF7AC453B5}"/>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41DED4B1-1C4A-46B1-AFB7-FC50D2993995}"/>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3" name="Freeform: Shape 2392">
              <a:extLst>
                <a:ext uri="{FF2B5EF4-FFF2-40B4-BE49-F238E27FC236}">
                  <a16:creationId xmlns:a16="http://schemas.microsoft.com/office/drawing/2014/main" id="{9C42BD3A-5941-418D-9E72-4065152BD205}"/>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4" name="Freeform: Shape 2393">
              <a:extLst>
                <a:ext uri="{FF2B5EF4-FFF2-40B4-BE49-F238E27FC236}">
                  <a16:creationId xmlns:a16="http://schemas.microsoft.com/office/drawing/2014/main" id="{622FB76C-BDC9-4975-89BA-D4971B146AAE}"/>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8AFA3A80-04B3-409C-B42E-FA6F235E1327}"/>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396" name="Group 2395">
            <a:extLst>
              <a:ext uri="{FF2B5EF4-FFF2-40B4-BE49-F238E27FC236}">
                <a16:creationId xmlns:a16="http://schemas.microsoft.com/office/drawing/2014/main" id="{1660DBB2-CCD6-40F6-92BA-5D5E95AA5252}"/>
              </a:ext>
            </a:extLst>
          </p:cNvPr>
          <p:cNvGrpSpPr/>
          <p:nvPr/>
        </p:nvGrpSpPr>
        <p:grpSpPr>
          <a:xfrm flipH="1">
            <a:off x="6331123" y="912173"/>
            <a:ext cx="301680" cy="301680"/>
            <a:chOff x="3627581" y="5303470"/>
            <a:chExt cx="228600" cy="228600"/>
          </a:xfrm>
        </p:grpSpPr>
        <p:sp>
          <p:nvSpPr>
            <p:cNvPr id="2397" name="Freeform: Shape 2396">
              <a:extLst>
                <a:ext uri="{FF2B5EF4-FFF2-40B4-BE49-F238E27FC236}">
                  <a16:creationId xmlns:a16="http://schemas.microsoft.com/office/drawing/2014/main" id="{4FDA004F-0893-4D43-8EF8-CDF17AB5EED6}"/>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6A69DEFD-963B-463F-B8CA-2E5ABBBE0696}"/>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7F6DC0E1-6984-4208-BF26-2AD7B334E091}"/>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365DC83D-109D-497A-9A06-52E489EBFA1A}"/>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3459BC03-446C-44E4-B348-495E66C942A6}"/>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E8E2B2D3-8FC5-4BA9-89B7-51277DF2302A}"/>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3" name="Freeform: Shape 2402">
              <a:extLst>
                <a:ext uri="{FF2B5EF4-FFF2-40B4-BE49-F238E27FC236}">
                  <a16:creationId xmlns:a16="http://schemas.microsoft.com/office/drawing/2014/main" id="{E86112AC-C7A4-4A6B-A53B-784786ACF08A}"/>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4" name="Freeform: Shape 2403">
              <a:extLst>
                <a:ext uri="{FF2B5EF4-FFF2-40B4-BE49-F238E27FC236}">
                  <a16:creationId xmlns:a16="http://schemas.microsoft.com/office/drawing/2014/main" id="{C14FA3A1-99AD-497F-88F2-55A04A3A0788}"/>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9B334016-5F96-45DE-91D2-80BD628F1419}"/>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06" name="Group 2405">
            <a:extLst>
              <a:ext uri="{FF2B5EF4-FFF2-40B4-BE49-F238E27FC236}">
                <a16:creationId xmlns:a16="http://schemas.microsoft.com/office/drawing/2014/main" id="{C65501A9-25B2-4A5B-80FC-2217825C3E39}"/>
              </a:ext>
            </a:extLst>
          </p:cNvPr>
          <p:cNvGrpSpPr/>
          <p:nvPr/>
        </p:nvGrpSpPr>
        <p:grpSpPr>
          <a:xfrm flipH="1">
            <a:off x="8164714" y="1883391"/>
            <a:ext cx="398468" cy="225143"/>
            <a:chOff x="3699986" y="6116874"/>
            <a:chExt cx="301942" cy="170604"/>
          </a:xfrm>
        </p:grpSpPr>
        <p:sp>
          <p:nvSpPr>
            <p:cNvPr id="2407" name="Freeform: Shape 2406">
              <a:extLst>
                <a:ext uri="{FF2B5EF4-FFF2-40B4-BE49-F238E27FC236}">
                  <a16:creationId xmlns:a16="http://schemas.microsoft.com/office/drawing/2014/main" id="{0FB02BD7-D327-42F0-87EA-7BB7228CD3C6}"/>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69311D3D-9CC8-47C7-935A-A69925910B83}"/>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48A0DEF0-D095-4221-A1DB-B1A491485C09}"/>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36040407-5AD8-4AC2-8BCA-9751233C6BE2}"/>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6190C058-930E-4881-B9FF-FE8A99BC0322}"/>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A13467B5-4ED8-4158-9BFF-F28851D78CD6}"/>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32DB6891-C6D2-41CE-A50E-836A687C066A}"/>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A9A0BC6B-30A3-4C33-A868-1AE45A2A9CD4}"/>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C1C4B071-DC34-41FA-B1FA-D6B5F25AD41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8C1B2E27-6668-4366-B219-8826C37117B0}"/>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5885CCB-91A5-4A5A-94C7-5D15738DE4BC}"/>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0F4A805F-FAAD-4F71-B3BB-ACF7AC58AD41}"/>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1DB5E16F-ECA7-4D1F-A5C1-E8AF279DF939}"/>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406C5A2A-706B-416D-BF11-863E56990753}"/>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A196D579-EADE-4348-A2D2-BED77AA96DD0}"/>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4AB8F7AA-6804-42E5-8C53-769F952465CB}"/>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DE4BFC6F-0CE6-4161-A456-173FA33480F3}"/>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0C0C00CD-6159-4878-A7BF-3BD95A2698C4}"/>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0FD2DA1F-CC4D-4738-901F-39FE7CBB03F7}"/>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6" name="Freeform: Shape 2425">
              <a:extLst>
                <a:ext uri="{FF2B5EF4-FFF2-40B4-BE49-F238E27FC236}">
                  <a16:creationId xmlns:a16="http://schemas.microsoft.com/office/drawing/2014/main" id="{C23FF571-A6F8-4327-867D-D3829B5FB585}"/>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7" name="Freeform: Shape 2426">
              <a:extLst>
                <a:ext uri="{FF2B5EF4-FFF2-40B4-BE49-F238E27FC236}">
                  <a16:creationId xmlns:a16="http://schemas.microsoft.com/office/drawing/2014/main" id="{8207D815-F7E1-4E9D-BB09-6B78FD37DBAB}"/>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05F3B6D1-A094-4B90-AB1B-8BC26505B352}"/>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29" name="Group 2428">
            <a:extLst>
              <a:ext uri="{FF2B5EF4-FFF2-40B4-BE49-F238E27FC236}">
                <a16:creationId xmlns:a16="http://schemas.microsoft.com/office/drawing/2014/main" id="{51E651E3-5005-47F4-A0DF-3E01BE36D333}"/>
              </a:ext>
            </a:extLst>
          </p:cNvPr>
          <p:cNvGrpSpPr/>
          <p:nvPr/>
        </p:nvGrpSpPr>
        <p:grpSpPr>
          <a:xfrm rot="1472141" flipH="1">
            <a:off x="6734799" y="1757079"/>
            <a:ext cx="442463" cy="326412"/>
            <a:chOff x="3625593" y="6426852"/>
            <a:chExt cx="335279" cy="247341"/>
          </a:xfrm>
        </p:grpSpPr>
        <p:sp>
          <p:nvSpPr>
            <p:cNvPr id="2430" name="Freeform: Shape 2429">
              <a:extLst>
                <a:ext uri="{FF2B5EF4-FFF2-40B4-BE49-F238E27FC236}">
                  <a16:creationId xmlns:a16="http://schemas.microsoft.com/office/drawing/2014/main" id="{9D2AA116-57B3-43B1-A101-735589196400}"/>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A264A4B-064C-44A1-A085-A085761B328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1F90EA1E-CE81-4A4B-9EFB-E2E90C59CF4F}"/>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22E93490-02DE-4F1E-8AF1-D8E6DD7D539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148737CD-48B8-441E-BC59-F7A1C4046A28}"/>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59FBD404-1698-4E2A-BCE0-224871A26C91}"/>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5D1FD208-7807-4AE4-A339-54532D8FA2FE}"/>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D9468413-A8AF-49BE-BE53-E106B5564EA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5891D0D7-BE9C-483B-B1F8-12CE7BEF5695}"/>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7554C50C-40BE-4CD1-87B1-937C565F325D}"/>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507602D4-5688-41C3-BB25-81165B13BB60}"/>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B1FB5ACB-A702-4E1A-B9CA-D3E752E723FD}"/>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2DB94FAB-9D1D-41B6-B3F7-0324C449425C}"/>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FDD03F64-6A05-4BA7-B7D4-D72FBF89A37D}"/>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B2E6B5D8-86E3-40AE-8E0A-6BBBE718BC9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EADDF01F-495B-423D-91FC-C05C2C679F2E}"/>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E5C0635A-64D3-4069-92BF-391C856F5BFE}"/>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46F6DA04-7941-4EAA-A913-B122C1227BA6}"/>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A4ECCB8E-38AE-47E6-826E-61D812ECD916}"/>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49" name="Freeform: Shape 2448">
              <a:extLst>
                <a:ext uri="{FF2B5EF4-FFF2-40B4-BE49-F238E27FC236}">
                  <a16:creationId xmlns:a16="http://schemas.microsoft.com/office/drawing/2014/main" id="{15D31FF0-5EDE-46DE-85AA-E491E49267C8}"/>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0" name="Freeform: Shape 2449">
              <a:extLst>
                <a:ext uri="{FF2B5EF4-FFF2-40B4-BE49-F238E27FC236}">
                  <a16:creationId xmlns:a16="http://schemas.microsoft.com/office/drawing/2014/main" id="{E3BE17EB-BA18-46EB-8399-B46D2DA0838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B5CE095C-6E98-4054-890B-8005D2DEC3E7}"/>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52" name="Group 2451">
            <a:extLst>
              <a:ext uri="{FF2B5EF4-FFF2-40B4-BE49-F238E27FC236}">
                <a16:creationId xmlns:a16="http://schemas.microsoft.com/office/drawing/2014/main" id="{338C8C22-168D-43AB-ACF4-5B93F6354110}"/>
              </a:ext>
            </a:extLst>
          </p:cNvPr>
          <p:cNvGrpSpPr/>
          <p:nvPr/>
        </p:nvGrpSpPr>
        <p:grpSpPr>
          <a:xfrm flipH="1">
            <a:off x="8126242" y="2348374"/>
            <a:ext cx="301680" cy="230103"/>
            <a:chOff x="3617118" y="5760691"/>
            <a:chExt cx="228600" cy="174362"/>
          </a:xfrm>
        </p:grpSpPr>
        <p:sp>
          <p:nvSpPr>
            <p:cNvPr id="2453" name="Freeform: Shape 2452">
              <a:extLst>
                <a:ext uri="{FF2B5EF4-FFF2-40B4-BE49-F238E27FC236}">
                  <a16:creationId xmlns:a16="http://schemas.microsoft.com/office/drawing/2014/main" id="{599434A6-9F15-41CF-895A-F161B513AB39}"/>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D4B89A2-BA64-4AA8-A511-76DD1588C0C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CAFE058F-02BD-496A-B662-04C409EB52BE}"/>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7EB8F34-3FBD-4E55-B082-38081ED60DF4}"/>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7" name="Freeform: Shape 2456">
              <a:extLst>
                <a:ext uri="{FF2B5EF4-FFF2-40B4-BE49-F238E27FC236}">
                  <a16:creationId xmlns:a16="http://schemas.microsoft.com/office/drawing/2014/main" id="{D3BFBDEF-9E74-466A-9EA6-F37F302EC959}"/>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8" name="Freeform: Shape 2457">
              <a:extLst>
                <a:ext uri="{FF2B5EF4-FFF2-40B4-BE49-F238E27FC236}">
                  <a16:creationId xmlns:a16="http://schemas.microsoft.com/office/drawing/2014/main" id="{CE600A71-591B-4EC7-A029-D0053F7BEFB9}"/>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7905F5CB-A013-48DD-A0E8-021556977B64}"/>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460" name="Group 2459">
            <a:extLst>
              <a:ext uri="{FF2B5EF4-FFF2-40B4-BE49-F238E27FC236}">
                <a16:creationId xmlns:a16="http://schemas.microsoft.com/office/drawing/2014/main" id="{47C65A25-28BF-4B02-B003-E84B81DD077E}"/>
              </a:ext>
            </a:extLst>
          </p:cNvPr>
          <p:cNvGrpSpPr/>
          <p:nvPr/>
        </p:nvGrpSpPr>
        <p:grpSpPr>
          <a:xfrm rot="2082564" flipH="1">
            <a:off x="4853065" y="1704590"/>
            <a:ext cx="59697" cy="378290"/>
            <a:chOff x="6246591" y="2972793"/>
            <a:chExt cx="205168" cy="1300125"/>
          </a:xfrm>
        </p:grpSpPr>
        <p:sp>
          <p:nvSpPr>
            <p:cNvPr id="2461" name="Freeform: Shape 2460">
              <a:extLst>
                <a:ext uri="{FF2B5EF4-FFF2-40B4-BE49-F238E27FC236}">
                  <a16:creationId xmlns:a16="http://schemas.microsoft.com/office/drawing/2014/main" id="{9B7E73E7-BB75-4CA6-8F9B-FACD8033EB46}"/>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EDA23DF1-13ED-43D1-A60B-D13F8138A667}"/>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BAFFE9C0-DE52-447D-AAF2-500EF1553670}"/>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FD3249F-510C-4DAF-803B-80345C611BEE}"/>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EEE80E31-4043-44F3-8098-92656779F73A}"/>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407190D1-F823-47F3-9C6F-012C884FC829}"/>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5C7763DB-899D-4048-866F-080238E2E7F6}"/>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05162DF8-F219-4DCE-99B7-C1DB9C2CF9C7}"/>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9B2ED12F-61FB-4DA2-89A0-EF05A16C6366}"/>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DFC546A3-F4A0-4AD6-B86D-B4BAA198E3CF}"/>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2A0FF5AD-3609-464C-80FC-2B81FD7A7C18}"/>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C5A4E328-E1AF-41A6-AEA5-7DE6A425F9AB}"/>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B32B2950-9D58-4783-A688-ED01F434B592}"/>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13FB5698-28A4-4D80-9A51-40F10BBF68E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5EAFDFE5-52BF-4340-89EA-8097E6945293}"/>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631DA45E-41FC-465D-B056-6674B64EF31B}"/>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F6882DA1-C2D8-4E4D-AB22-26932CD60A3F}"/>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C54AE59D-C656-482D-A6EE-DE54B9E543B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DF22D9D9-FD28-4C61-9070-A10316B447A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841C5DE3-ECB6-41C7-8273-1A6D3A614680}"/>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D111368C-4BA3-4F93-A36A-7F2E574EF77C}"/>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838609A6-F305-47D2-ADAF-58B4DB6F261D}"/>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D005961A-CF04-4625-BDEF-FC1DC1BD3D0F}"/>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DFE50D35-96AA-4DC6-95EC-C701F6D1EE0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648D595B-BFEF-409A-814F-2B8535AECE0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D98F8FD5-CAA6-4BF0-AD8A-A6D942295F8B}"/>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7D6332CA-7BA5-455A-82B6-A6D46C5AAB7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4E727539-D6E2-4546-863F-1EB3AD32C66D}"/>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5A53643C-0A68-422A-B3AD-EC625067B482}"/>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CD30139B-CB7A-4416-919F-03CD765F7D2C}"/>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EF26EA13-0F5C-4D6A-A69F-996DD06C3A53}"/>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A2A0C9C3-BF91-4A80-939E-699BBBA6E37E}"/>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187FCE43-29F9-44CF-8BC7-3A4715ADB184}"/>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F6C3D1BA-DE98-4FA6-99A5-220053A106D9}"/>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B6349A96-EA5B-4921-93BF-383FE07EC921}"/>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47CFBB0B-C7F2-4545-A4AA-74D66398E917}"/>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93D251FF-15DE-4259-B9CE-DE408B707DFB}"/>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6B3048EE-C74D-4DA5-8D83-868C0A2E0265}"/>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6AB2A02A-B242-419A-82F1-39DFA3091D1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99D91911-02A3-4370-8A67-1EBC1DD481E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96FB3B45-95ED-4EC4-948B-F72D3AA7C43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C190A764-0AA1-4ED8-B885-5F6B0829E94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53131224-D3C8-4B4E-A234-582CE768315A}"/>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5C644427-057F-4174-908E-CEDB2F1D9B6D}"/>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D917E8B6-5CE4-454E-A017-EFF0811205C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356B2702-46FC-42EE-BAB8-0F3ABDC169B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5FF38AB2-9883-4ACF-A9EE-D9F4537A1C54}"/>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FDC7A90F-611D-4F11-BB30-CA1451747AA0}"/>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7BED559C-4A5F-49FE-A73D-E037B5861B4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D8BB2250-1800-4892-9357-D2D2258CBD5B}"/>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CB0CD980-8792-4857-8483-01BE7E26EFA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8F0087A8-79B3-4F5C-A7A5-9D695FCC42F8}"/>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D8591F75-0FD8-456D-BF21-6354CBDF5E42}"/>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E2E8CBFB-775A-452B-BEB8-F4A53E213C4D}"/>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A5268EBB-9F14-41E6-9077-CF2C9911CCA8}"/>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5B7DD71C-1311-4D36-9F0F-F2017B2EB3A9}"/>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60679642-49B6-4E5F-8EAA-7C76C64B69AD}"/>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43562C84-C5F1-453D-AB0E-8B38D0D4F47D}"/>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297F75B7-DBF2-488E-8497-C7E4E4ED7D11}"/>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6504DA8D-1B7D-4401-BBD3-934CE2DEA5A1}"/>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D7EECB92-A147-458E-B08A-395895298A4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97379CA6-E31F-4358-90CE-70108C603EEC}"/>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8FDA9C7-EDFE-4FE0-AA19-D7AEBCCBDFE2}"/>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0E5A5433-C281-474C-A715-2B939C80F742}"/>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D67DE5AF-5AE1-429A-B499-B3A839AF4E6A}"/>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2311A75E-478B-4CB9-9853-074DA22680C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1BC3F1E4-35C4-4FF8-AA82-520B47C4D2D2}"/>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471D0701-3FB5-4C07-BB4D-DD8B6EDE503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A426EA92-43C4-4879-B3DB-873AD12764D0}"/>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9147ECC6-F0BC-4E0C-80B3-85739109C0B2}"/>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2DCB90-8DAA-4911-A202-F095CD625930}"/>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77FCD06B-0006-42EB-BF5A-BA27A18B28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B1E1F399-4328-4AEC-BDF6-2964C28A6686}"/>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5BA709F5-4BD4-478B-B889-155FD95392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AAA7E469-D14A-4C32-94EC-680828DA2EA0}"/>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6F658262-385C-46B2-9968-464B2A1A4FA7}"/>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BD68F49D-36DF-45F9-A14B-3253CF3D5179}"/>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FAD135E0-A067-4E18-AE6B-A04B33BC410C}"/>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070653CD-2F2F-4D0D-AFE6-B6ED11EE8DA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E8D4CD57-2E01-43CF-AAE3-930EA1723ED8}"/>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72C12AEB-1710-422F-BD59-7E46B6DE5519}"/>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D51CA2AD-5355-4BD0-99D5-7C297EB53BDB}"/>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E6FE15EE-C19E-46F5-83C5-C9C1AE5A6573}"/>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90E94E24-8DCB-400A-9354-1DC344C8B927}"/>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D049A01A-6B82-4715-BC17-19E5B97E6BC6}"/>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A7872BFF-6CC2-4758-9879-3225470F1E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3CC673FE-8622-48F3-B819-B91E59544273}"/>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4D36BD38-5BCF-4C88-A5C6-59CEC0A633A7}"/>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1E159EBB-B329-4A1E-B6AD-B989653E00AA}"/>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8C7F4890-4FF7-4C5D-9079-8D73ABF8DEE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A1E8BA28-963D-4EB6-9011-0E642B9B945B}"/>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2DB235BD-13CB-4346-AB06-781AD549D564}"/>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84564F6A-1D5A-44F1-9B59-21FFADAE425A}"/>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85FC9AD9-E673-4F7E-A73C-8A4D3477DD84}"/>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B51E4BBA-3202-4181-BAA5-B0FB451F56E8}"/>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90246C1D-616F-408C-A30B-3FAE8EE5D66C}"/>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43F60848-6293-492E-99F0-E1764E09A53B}"/>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8B9CE1C3-A264-46A3-9D12-24947195A20B}"/>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1085F126-B139-4F9D-B73E-6AB4B6EAD432}"/>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E0BE032B-8CB6-4958-8804-EDA76B2298AB}"/>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B0C00173-75C5-46A8-81F1-E089A0FC9B48}"/>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06C0B973-5FC1-4B74-A8E5-D71ACE73CEE6}"/>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8E1809B5-AFD2-4259-8A53-05F14A43D585}"/>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B7C9DBE0-16DD-4931-B1E5-8E092427E5F8}"/>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80F6BEEB-E075-4A67-98C1-033BCE0EF870}"/>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76BA09C5-63BF-4B94-B2FB-4F85B706AA5B}"/>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619C560A-2178-4C40-9C07-D2C455EF1A82}"/>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20E99056-CF03-4D33-897E-1755CD25C6F9}"/>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FDA04EC2-2567-4183-856D-A6AA06FF69C2}"/>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61882461-BE2D-4726-87AF-AE4C7C7A141C}"/>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900EEA81-49E3-49F7-8B1D-07B00CEC039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A1672F44-17CE-4316-93FE-414B058398CD}"/>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EFB0EB2B-5F3C-4B3B-93B6-486B0F16B180}"/>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D61E2BEC-1834-43FB-8342-8741DD158EC1}"/>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A6984130-AF4F-4CCC-87A7-16F9C5A58C1F}"/>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A3BEFB64-49F5-4100-9A27-026A72A52AA8}"/>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ABA5F470-12FA-4B12-97F0-13E4824835FA}"/>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4E57899C-2DEE-44FE-8A3A-DFEEC263F783}"/>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10F7A636-08A6-4026-B478-2DC2E49B8FEA}"/>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C78DFB36-7CA0-4D76-B922-A5634AF4DAF0}"/>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1DE8E9F8-EE8B-4730-B252-74E0E9A2570C}"/>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4B123A13-B1E0-4F10-B711-AAC8920B6D0D}"/>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F67DB688-C6AF-4343-9628-494B466D65C1}"/>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1EF05C4C-FEAE-46DD-9A51-5E406FC70312}"/>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D527F311-6AC5-4281-BC3F-88BDD50880D4}"/>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A8472A26-1361-4AAA-AE0F-DD0D6FF2EB7C}"/>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F46D20D2-7A3F-4A0E-B70D-F7E5B88F99C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FCE9FBEB-C057-4E9D-897E-8FB6C587AE7B}"/>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F3BCF2BF-1633-4247-937D-854B10675933}"/>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E64BC6FC-F87F-4737-B401-1D2923DE783E}"/>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8A5F6DD2-C483-4318-ADA9-454DF6DEA780}"/>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29C23AD2-36A4-4BD4-B5B5-E083EF5E8D81}"/>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2E333717-DBA7-4EE2-AE11-318EEE1D19A8}"/>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0400C57A-BE5D-4B01-A6EE-59A661418969}"/>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123815B7-7128-4307-A156-E320B5998CA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2563D544-FBF9-4D54-A092-ACD17382973A}"/>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29C8575B-97A7-4B52-B0CC-AD696FCF284A}"/>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6E8DFBC4-43FA-4C14-A380-0A51E38141DE}"/>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7688D45F-EB7E-44CC-A8D1-C0F500E3376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F6C0710C-C43A-4EAF-878A-9B699199F281}"/>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D7DCFC80-EBED-4CE0-859A-DBE4850148EC}"/>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573D9499-7864-41F7-8463-B579E5D6C90B}"/>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4652DB36-CADA-4A08-A05D-47C2F1DD89A8}"/>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7E2B9880-A475-4E49-8B66-5FB6A245E0AC}"/>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E2CF6B25-F2BD-4920-AF42-8BE5DFCD30AB}"/>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4CA82B20-C61A-4162-9431-02303E93D7DA}"/>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94AB6DC1-952D-4863-9A06-FE4EF973A24A}"/>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DE21FB6F-23E3-4BE1-A4F5-FD4A05F7D501}"/>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8C14B598-091A-448E-BFD2-0DC130C97D4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91627E31-DD8D-4689-85AE-9C961E2695C8}"/>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AE6A585F-8164-4CAA-8F97-B25D7ECBC70B}"/>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69607833-E7AA-4652-907F-B4BA5161537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2B5F6901-E606-4346-9B62-E59860F5864F}"/>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4" name="Freeform: Shape 2613">
              <a:extLst>
                <a:ext uri="{FF2B5EF4-FFF2-40B4-BE49-F238E27FC236}">
                  <a16:creationId xmlns:a16="http://schemas.microsoft.com/office/drawing/2014/main" id="{EBC5F009-9427-43EB-BFC3-39A2D5E6CD36}"/>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5" name="Freeform: Shape 2614">
              <a:extLst>
                <a:ext uri="{FF2B5EF4-FFF2-40B4-BE49-F238E27FC236}">
                  <a16:creationId xmlns:a16="http://schemas.microsoft.com/office/drawing/2014/main" id="{632681E4-A88F-4597-A7CC-691F5523F9E4}"/>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3953ED41-8DAC-4278-886D-A8021AAA415D}"/>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617" name="Group 2616">
            <a:extLst>
              <a:ext uri="{FF2B5EF4-FFF2-40B4-BE49-F238E27FC236}">
                <a16:creationId xmlns:a16="http://schemas.microsoft.com/office/drawing/2014/main" id="{5F1FB5DA-FD0B-49C7-8699-84BA0721AC9E}"/>
              </a:ext>
            </a:extLst>
          </p:cNvPr>
          <p:cNvGrpSpPr/>
          <p:nvPr/>
        </p:nvGrpSpPr>
        <p:grpSpPr>
          <a:xfrm rot="18354366" flipV="1">
            <a:off x="3536915" y="675468"/>
            <a:ext cx="453654" cy="103801"/>
            <a:chOff x="4329589" y="2147304"/>
            <a:chExt cx="1590675" cy="363962"/>
          </a:xfrm>
        </p:grpSpPr>
        <p:sp>
          <p:nvSpPr>
            <p:cNvPr id="2618" name="Freeform: Shape 2617">
              <a:extLst>
                <a:ext uri="{FF2B5EF4-FFF2-40B4-BE49-F238E27FC236}">
                  <a16:creationId xmlns:a16="http://schemas.microsoft.com/office/drawing/2014/main" id="{E09592A7-D244-4B7F-9DDB-E519C1187627}"/>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F52F08A7-D661-42AD-8FCF-90ED5A93D0EC}"/>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9BB65BD8-5C21-4558-82DE-D56518469A9B}"/>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DD0E262B-7363-4230-A829-7509452BA42C}"/>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D549AA1C-67A6-49EC-B885-C3BAF4E26C66}"/>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FC441E4E-ACFF-4340-B3D3-44573BABABE9}"/>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927077C-1FAE-4098-9A98-04160E1C9696}"/>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07AD6487-4432-4ECC-88C4-6B7D20CE19A2}"/>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2480FD29-474F-4A61-8813-D2EEAE5D0DA0}"/>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0DF65365-7DB5-4688-BDE9-BE2CDBD2965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675299F-096E-4FD1-8617-6E973C88409D}"/>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527E24B2-A75C-4EDC-B7B2-ABE97F5FB415}"/>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4298D3CB-CB29-4CC3-8850-2D7D8D3D1C0D}"/>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382D5895-AAA3-4412-9A0A-6822044C03B9}"/>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AC23F807-9A1D-4735-B72B-56EC38542CD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7C1E7337-4C87-436A-B367-B5502FE432B6}"/>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A843277D-98B2-4C49-BB75-714A693769D4}"/>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24C34852-9033-428D-9C3C-D2A312011254}"/>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2AADC430-3E77-4EBE-A062-8041C964926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844909C7-2F3E-43DA-8532-8D5F0385E97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3A8B4A12-7180-448C-995C-579C07424E0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B3D375BF-F886-4A82-9D6F-EAD3346DBACA}"/>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FA6EE787-30DB-400F-813E-930880897375}"/>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13A42213-8175-4FFA-BB05-380E16C2E497}"/>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3BCE10D2-4D0B-4050-B85D-8890ED0F448B}"/>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12D783B-824A-4530-857A-240D384F0764}"/>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729F6A70-6A8F-4D5B-B891-374D5596C0BB}"/>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B549D89B-B9AA-4C7B-BA8E-31AEB97A22B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226B4C37-0633-4F11-AE7C-AA9E6F910282}"/>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FC3BABC1-A0BA-438C-9D17-6A1332189856}"/>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288C4C87-5B80-4D2A-B7AE-A44E42D3DD1F}"/>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5FB1C339-2DB0-4BC9-91F9-201ADFFB7083}"/>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47A8FD7D-76B6-4556-B212-7F60FBFE3AF0}"/>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93D78EA-11F5-43DA-8FFC-B5C7DCFE178F}"/>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A08B3BC8-CAEB-4DA7-9C8B-1B87807FA68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6F893A90-B139-4D0B-8B90-7DDFC0C569B3}"/>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3FDC7495-BA7E-4F47-BB35-F6619A66C0AE}"/>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A769F296-0CCE-4627-8762-7621E388F24B}"/>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889CA36D-1CF2-47B1-9D5E-C53C15823575}"/>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C66F48F2-BF53-459B-9928-BC84FB4FD288}"/>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8C731390-FD76-4465-A831-E34034C1B435}"/>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AD535CE-5712-4E1C-A6C7-B39F338DCED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93EB0C4D-C84A-4400-A50B-AA2B4E16E24B}"/>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D39327D4-AEE6-47C6-89F0-11FA09B3C9F9}"/>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0FA081EB-49E1-4C47-A713-3C4F4B2D3DBB}"/>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0FE588AA-0507-4A76-9416-5358D2CBC18E}"/>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7720E8D9-4825-440A-8DFA-C65B62F4A87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19D6524A-34CE-48AF-B8C4-1D4216388760}"/>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A4F65BA6-2541-4360-9F00-1BA6B971F064}"/>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9D254909-80C4-460C-9BDB-4B5F3AD3202D}"/>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D11A5F37-8C33-4BC2-B889-DD53DEC811F2}"/>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85E1A8BA-55E2-4601-8807-15E129732928}"/>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8F549401-2508-4E1D-B145-BE0CAE849343}"/>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0B22E3E9-29EC-4861-A021-E813A5CB06AF}"/>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34C476C7-8348-4E21-8E81-AB862B64A9EE}"/>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5BAAA3BC-12E4-45D8-970B-3EDF72A8EECC}"/>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E849E95C-EE15-42AF-A3C1-774FF2C69EF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F9D76D5A-31B2-437F-B9D1-71561115A589}"/>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BA48CC71-613B-4EAE-8BB6-CC47C8D46677}"/>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F4CE0D88-917C-4C95-87AB-12E8487D8E8F}"/>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23DAEDD8-84D8-402E-86BB-1DB95D201A60}"/>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FF993D9D-95D0-49A0-B175-E1A0253A8AB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5B74C867-704C-459A-A804-51AFC70BAEDB}"/>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55B85B9D-D914-458D-A0D5-B957AA012644}"/>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F007B3B3-EFEE-4743-92EA-DDF9E9F1E15F}"/>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1CD5B9DB-0A7B-45EC-886A-CE1D641E1095}"/>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EAB07B2C-9BBD-4568-89A5-6FBBF1B3BCCE}"/>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CF443FAE-DC3A-43FB-95BA-199A65750E0A}"/>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47765EE3-8EF9-4540-A827-38FBDB5ABD38}"/>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A3317D4E-9BA8-4A41-B4A6-42AAE97AE8BB}"/>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6BCA31DD-FF53-4668-AAFD-62E6B82E8C41}"/>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2FF0F350-126E-48F0-8CC0-16B1CE51BF4F}"/>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DE5B0786-0473-417E-9E49-C221F99E0B65}"/>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42CD2258-2CE8-4AFB-993F-B743FABE2FB5}"/>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DF7206DD-AFCD-4D09-81E5-D44D038E586A}"/>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8397C029-681D-49D7-8EFA-4DD0BE8A26F2}"/>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65D0D91B-382E-4F0B-B332-8EA817229FC8}"/>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4BB96A25-A8C6-4804-9CBF-5B7F77741356}"/>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9029A86D-F1C2-4319-A76B-D93CCE0E6C8F}"/>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EDEA9CAD-C471-44A1-A091-A1C5F90EECDF}"/>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0C64A41D-D41E-4E73-8616-5A2F35694DE7}"/>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638AD50-D881-4B4F-8860-C095B3A7C540}"/>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E26A6429-AA81-42A0-8605-AE3399BCEF56}"/>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E8FEBCBC-E9FA-4F2E-B7A2-20B413FEA492}"/>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8B1BD91B-37BA-462C-B6BF-92FD341CFBDB}"/>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C6170766-115A-454E-AE8D-4DB06E7CAB55}"/>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E39DC595-E0E3-4350-94A4-3A78B03AB62C}"/>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B0400A5B-8BBC-4796-AFD2-0BFB37B6DDA8}"/>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36C0A1A-E643-4262-AB08-0CB154964C6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E7EC112B-8EBC-415D-8076-C355BCD1BA80}"/>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986CBBA5-0569-46B9-A429-D9589EC77FD8}"/>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01BBFEE9-AA32-4C48-8027-A06EC3DC4557}"/>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D43DC154-CCB5-4400-8CD9-5378FA31A2FD}"/>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F34ABFF3-0E9E-4C20-9BC3-4AE5434D0F79}"/>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1720791D-B497-4986-B6C3-59953608FC2D}"/>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035A4F47-39EA-4FE9-9AA1-95C3C4308795}"/>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8F1562F9-A78B-404A-BDAD-9398B40CCFDE}"/>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FC335E88-6F29-4BE7-A609-54871682A26D}"/>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DDB85251-F535-4714-9E9C-74C11554F78B}"/>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6B2D1DF7-D691-455A-8B09-D0CDB80FDFC0}"/>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74EC6791-F4FC-446F-AA7F-CE8444778F50}"/>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A645EBCA-E713-410D-8824-BB7BA1FA50A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AAFB8591-9A13-4DEB-9BB6-EB2739FBCC8D}"/>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EAD3C6E2-B4BF-4D0F-9541-C77F9387703E}"/>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02E07AAC-D6A2-4B3E-BF67-ED027D88A378}"/>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ACB243D5-989F-45B2-AC38-9DAB5D880E0F}"/>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287F7E17-4B67-4449-9D69-5DF4753B6ED5}"/>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5719CCAA-276C-43A2-BA67-6AC6BA13F3AB}"/>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BEDA8E2D-2F05-491C-93EE-66C0086F4E48}"/>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71326DEC-5066-43B1-B6E1-01F493D4E9BB}"/>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F507042B-DE4D-4262-B6BF-13B1DFD0F2A6}"/>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4BDAE976-BB75-4FBF-8FC7-1B284A6102DE}"/>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4FD4B1E0-6363-474B-8B35-37BADC27C3AB}"/>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D20CFD36-F8AE-4EB0-B25C-9D75DCEDF3A4}"/>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316C0D5E-4573-4C93-9052-C482816E2A4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787CEBCF-A79D-40CF-A91B-AAEC3892366D}"/>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B1453EB0-F6EB-40AA-8BE5-63CF69595074}"/>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0E535EBD-5D07-4376-9E67-D9E4D5E21B17}"/>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5D13831C-7926-4A4F-8957-6F60BC3D4A22}"/>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4B150FB1-E5CB-4D4F-B238-C3E8B52EC2A5}"/>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A67F2F9F-BAC9-40D6-968B-F8EA933269AE}"/>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39DC2942-D7AC-4AF4-B92F-FC73E4A5796C}"/>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88C2B54A-A392-4572-8BC2-9601B7238439}"/>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33445CF2-E197-4C42-9A2F-5CD12523B03E}"/>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711AEDE9-D6C6-49C2-AA67-2E23E146F3CE}"/>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14E80C9E-2282-44C0-8270-CE574B10B665}"/>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FE85C01A-ECF6-456A-9DFF-980CCFEA1044}"/>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9E2AF3B1-79B7-40F4-93C1-8317A9E392E9}"/>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01510FA5-A80D-46AA-81A5-253FB0E25DB0}"/>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6177BF34-D08C-4EAC-8741-4097C285E8BD}"/>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38F8D589-58D2-47C5-8A0F-5CAFBFC4E0F6}"/>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82A94AD5-7FE6-4BD5-85B6-9A0A878E468C}"/>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530BBD5E-8208-42FF-AC36-6287E4D6CE12}"/>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338D1819-69B3-4BC5-B341-83A45A9E7D5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B17EF57-2C9D-482A-8EDB-7D99CFE57452}"/>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E493B039-FA3C-4426-8CD1-938AC27DA982}"/>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EEBCB52F-38AC-4D03-8E4B-09BD7770972F}"/>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88CE4DE9-202D-4CDC-8EF7-7172D61B145E}"/>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E42D9BE2-28AC-45DB-9A54-DB4D5B375DD1}"/>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061F1A70-9134-44FB-8B8D-0142F07911CD}"/>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ED3710C4-22FD-47FC-8E11-9CECE0D2CF24}"/>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55994113-92B0-454A-94EA-D29A35D299BA}"/>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3A101F6B-450C-4029-8E87-52D667D52442}"/>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9EAD1D9A-2E66-4DF3-9E5B-CA05F02D60BE}"/>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178569EB-84DA-42C8-94AE-A8C6D622D3F1}"/>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E939755F-EFE2-4CAC-883C-58ECD70C9FC2}"/>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DB324992-E315-43E9-B775-D84499A20856}"/>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5F56AD0E-CA5B-401A-ADA4-D3FA86E3BB5F}"/>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BA03FC8D-2202-4F62-95DC-90B63E60F48B}"/>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B83BF707-9E97-424E-84C7-E4E7BB28BFC9}"/>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59B2A6D5-A70C-42F2-8A4D-F043516E15F3}"/>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DE5BA7F1-08A5-4112-88B5-A882B9B38058}"/>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EB00C502-764B-4B95-90C2-69D8C0173934}"/>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E58046C4-BA76-49D1-B9A6-9CE28921B0E1}"/>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D0C1AE25-3405-4204-885E-3B682EC999FC}"/>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D8348D69-F8F4-4C52-8A37-673C61153494}"/>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C5CC2912-82C3-4274-8411-D679A5BAABC0}"/>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C4AC376D-8BDB-40F5-B413-80D5151EBA6D}"/>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C5B95A14-B600-4C5A-8EF0-226DE19AF68E}"/>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F96D6511-2791-482A-840E-68A4F2A23A8D}"/>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F79D0B1C-7559-4867-B61D-75C929CEA3C7}"/>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9A8D433D-C203-4A96-866E-00E73F0820E3}"/>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FB2D0DF2-B9C2-4644-BE6B-DAA16D311D91}"/>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2DFA2F53-E701-4F81-B6BE-99CF43B38D75}"/>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0594BABD-8AC3-435A-BF3E-80DB8D4059CF}"/>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817D7C00-A8D0-40AA-8000-E158EA1B7B80}"/>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78CCEE8E-29BB-49E4-A19B-9D2069F3D905}"/>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DD1A6BF2-5458-44CC-A1E1-868B849B9E43}"/>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6925564-DE99-402F-8575-11ABABD51F71}"/>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4BC6C160-33B1-45DC-8C95-D763D6F0E91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C24EFDF2-FAF6-418B-A21E-63C1FECE870A}"/>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18571845-A52C-4299-8720-471776A8A68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78FB2D7E-6351-4CDC-BA3C-BE7F18971392}"/>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A1F19BBD-67B5-4F35-83C3-0BA3FD8DD099}"/>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A7ED0AE2-BA26-416E-9D90-DCF7C11CB739}"/>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B20C24D8-4E69-4EAD-A9B8-76A327236AC1}"/>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2450B95F-433B-4D40-A0A9-2959D1662F8E}"/>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E3B9B391-1893-41C3-9681-34B0F16D7DE0}"/>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B80ADD90-DB37-43E9-858D-FF7739BB60C7}"/>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E3BC4331-B252-4637-AA7D-95C7218DB4FF}"/>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FE76622B-6997-4E1B-B574-C507D5EFF3A7}"/>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942BAB99-CAB4-4CCF-AFA0-83DBB1C648FA}"/>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AECD58A3-7CCE-4154-86EF-3E8EEAB14CA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8A15D5F1-6954-49BE-81FE-791A253B378A}"/>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11996FE5-27DD-4F36-80EF-A49DD4778782}"/>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7B9719FD-3A2B-4080-9259-4BAEF6AAE1CE}"/>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AE1AC650-A41B-4E80-8E72-2B4CD16E44FB}"/>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294BC896-9901-40E8-8837-73309BD9FAB4}"/>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4BA9C1CA-4FD8-4024-97F3-A94797D5AD4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AE58EA2A-CE78-49E4-9D23-1ED68D9821DF}"/>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456CF814-4EE8-4574-8B70-FDCFBF02AA85}"/>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88FA9DBA-7653-42E0-A394-06E38BF8DF4C}"/>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751AB735-248B-420B-9259-E1B123A1BE2F}"/>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A9F03AF3-0461-40CA-8398-29A4DD27C7AD}"/>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C665F835-A023-4158-8B3F-8B2114B75C2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3BEC754C-78CB-46EB-A452-A77A33A4492F}"/>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5C648F7B-2D06-4127-9625-4AE93FB46C7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32475987-7385-4BD1-88C1-CC793DD2EFC2}"/>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1C79ACF4-210A-4ED0-A92A-55296879914A}"/>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7BAC6E85-C91A-4A4A-896E-06BFD91B94FA}"/>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BE1AA28F-AC96-4C31-A061-7433680D1E86}"/>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19" name="Freeform: Shape 2818">
              <a:extLst>
                <a:ext uri="{FF2B5EF4-FFF2-40B4-BE49-F238E27FC236}">
                  <a16:creationId xmlns:a16="http://schemas.microsoft.com/office/drawing/2014/main" id="{7D58A79C-617F-476D-A61E-059393F0D2EB}"/>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0" name="Freeform: Shape 2819">
              <a:extLst>
                <a:ext uri="{FF2B5EF4-FFF2-40B4-BE49-F238E27FC236}">
                  <a16:creationId xmlns:a16="http://schemas.microsoft.com/office/drawing/2014/main" id="{5BD03BCA-AA7E-4A00-9EED-785FF71E558B}"/>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A3499B47-7FF4-4AFD-B71F-14D19C9F58A5}"/>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2822" name="Group 2821">
            <a:extLst>
              <a:ext uri="{FF2B5EF4-FFF2-40B4-BE49-F238E27FC236}">
                <a16:creationId xmlns:a16="http://schemas.microsoft.com/office/drawing/2014/main" id="{31CCE455-DBA9-4F39-9E41-D1724B6A9AFE}"/>
              </a:ext>
            </a:extLst>
          </p:cNvPr>
          <p:cNvGrpSpPr/>
          <p:nvPr/>
        </p:nvGrpSpPr>
        <p:grpSpPr>
          <a:xfrm flipH="1">
            <a:off x="3218022" y="1194561"/>
            <a:ext cx="224583" cy="305198"/>
            <a:chOff x="4708260" y="456723"/>
            <a:chExt cx="659554" cy="896303"/>
          </a:xfrm>
        </p:grpSpPr>
        <p:sp>
          <p:nvSpPr>
            <p:cNvPr id="2823" name="Freeform: Shape 2822">
              <a:extLst>
                <a:ext uri="{FF2B5EF4-FFF2-40B4-BE49-F238E27FC236}">
                  <a16:creationId xmlns:a16="http://schemas.microsoft.com/office/drawing/2014/main" id="{F353CB51-A099-42E8-951C-6FDFFCE1DC65}"/>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A4CCCB54-1E4A-4626-8D3D-0C987FDF38C7}"/>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FEB6629-4A5E-4D26-9D34-9772682DBA42}"/>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0AB82189-95BB-46E6-9B78-736F901A0D61}"/>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A2FFBB74-2EDF-4137-9FAA-B227AB18CE31}"/>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E1B95C5F-4A11-42DF-9F6F-361ACB97EF4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C92A8C7A-E590-4C15-A68D-C31FD8B0CEF3}"/>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1730B3C0-8273-450A-AD10-A25287B94F3A}"/>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DB04AEC6-4E18-4452-9A04-E285AED9A3E2}"/>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7603E1F9-F3C2-4EC9-A27D-FC5DE0B9BE57}"/>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D8D6B987-CA66-4857-968B-7E6AC3275913}"/>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4467D667-6034-4814-A099-EDD3D0B75CF5}"/>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3E765D3A-3290-4E0A-8441-3D8B362FF281}"/>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B24D1B56-3FC6-4070-A76C-AE9C7A256396}"/>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5CFC006-DF5E-4525-8D6B-212876613B32}"/>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D24C36CB-3960-45C1-AA3F-27F8855A9B75}"/>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159FEAE1-BFC0-4E5B-9819-FDB7EC4B6A17}"/>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81BA9632-8845-4364-B76A-A1DC12C68229}"/>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CDE28671-3DDE-4A7A-82BE-52D2C4AAE9C0}"/>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D36BE0A4-FC37-41D2-8014-801E87A5F66F}"/>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A404493-EE33-4CF0-AF28-596DB8B09D3E}"/>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24DB3560-83BC-4906-8747-3F68300DFF74}"/>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5634D83-CBBD-4974-89D5-8CCBEC34CB78}"/>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1F133381-093F-437A-92A0-69EC94106429}"/>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6662545A-A898-4CA3-AF79-63F38857D109}"/>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50DB553B-0A31-4D95-A839-5F74C848C2C8}"/>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01B21E73-4E8E-416A-8470-70AC8A9ED404}"/>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AB3036DD-B0A1-49DB-9D97-C5CD20075588}"/>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95488F89-B274-4282-8C60-3D6B6134A802}"/>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8E461541-F593-4A38-8B28-B443036DC1B6}"/>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83B67DC4-58F0-411E-96DC-A6B08606BB52}"/>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2B413B60-ADC4-4B39-94BA-11C511BDAAFA}"/>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9B018D3C-FCF1-4B99-A10B-51E24C95AD35}"/>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78FB0176-28B1-46B9-B278-6B9643D17130}"/>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19FA569C-8FC0-471A-8C55-85BFAA0E24C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0BEAF9F7-59DD-4F90-B76C-95E95FBF0412}"/>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A93602D3-82E7-4D48-ADA4-D9CE428BB8E2}"/>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4D4751B4-404F-4AF1-91DD-6DF2B168F54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EE37B3FC-4300-4329-AA18-05315E2B495E}"/>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804E0B9C-D08B-41D3-A06D-40C5CF17A84D}"/>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87D59F2-FB7E-4058-9508-0353E278579E}"/>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0FEE2D30-645D-433E-AF99-8CF556511C96}"/>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4D69FB05-F370-4AA1-A509-31C96A1D054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3CE59911-102E-40B3-A556-1F8F96B591E3}"/>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A08D7163-B2FB-43BD-8AA3-ADB93ABE1161}"/>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1486A66F-3ABD-4AD8-9C8F-09B4305FC3CF}"/>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4B7BF60C-2C0B-4ADF-8785-D2F871F07195}"/>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70597EA2-0FA8-4CA4-8F21-B588E3B725D4}"/>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AAE20570-BE00-4E6E-B2E1-847C5C3D5305}"/>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236C04BC-1CEF-4F68-90F7-46DDD37D1885}"/>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E52643B3-667A-45F0-9241-96D08CA2B5B4}"/>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EB4EE15E-3D91-4633-8455-2038A7DFF9AD}"/>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F2B78D96-B78A-4268-B98D-383B85BB70EE}"/>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872A1150-383D-4537-A189-C4D6B67F34ED}"/>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0DC88B14-C937-422C-B762-48108F921BC5}"/>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711DBE17-3EB3-4251-8C61-B7BBD260F0A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5F7FEB2B-B3B9-4B7B-8D37-30C17C7B0944}"/>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E2700260-2789-427A-8CFE-2D98C6CD6F87}"/>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09210853-8F3F-449F-A323-BF0199DBAB55}"/>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6D0977B2-FE9D-4F7D-9897-3B3CEDBACE2E}"/>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EB772D93-F061-4811-82E8-6B59FDE4CAD6}"/>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15E14377-248D-430D-BB18-6CD45EFFD66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0C926CCA-850B-419E-A591-B291218282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C56B7DA7-CD90-4E50-A935-CE91B24BA3DC}"/>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240254C4-B39C-4AC1-9FA5-F434B663FAE1}"/>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EE7EE49-4EBE-4E87-88C2-E651741A8457}"/>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243F5E2D-0A92-4D9D-985A-8FCA2FE0E335}"/>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596D1E5D-B578-4076-A911-C4D5F281723B}"/>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503CB5B6-C03C-4D46-85D4-4F2D59BBAF56}"/>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88982546-DFFD-41C9-9C0D-2F617985FCD9}"/>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A88F0320-1DBD-4D9A-803A-C4A2FC5B3A5E}"/>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CCF1CB45-44A9-4E7F-8F3C-C107C163F722}"/>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6CA4DDD4-34B6-4A12-B585-6D259E30CAE0}"/>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A6B41BDC-1BFE-41E4-9DDF-8B99E4585FE6}"/>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7C619F94-07AE-4232-8722-E00633AC6B6C}"/>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AD9E57BA-02FE-4D75-88B0-AB57269D4CF1}"/>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D7552214-F490-47CD-8BAD-4BA1EEDCDE36}"/>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F19C932B-C076-460D-B63E-972603A47B70}"/>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982559D9-510A-426E-AB94-2788EDC9AB7F}"/>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420C4BE6-3E64-45FB-AC35-E9C4DB2E74D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69C2B520-3668-443F-BC4F-6524728D3B9D}"/>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BA6B1406-B586-49E7-A9BB-C9A1A1995F5A}"/>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1070792-4423-4625-B12C-EC94BA2E846D}"/>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BE1B5D8A-5595-4251-B3CF-8FF617D92A1A}"/>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69212B42-7E40-4CDC-946A-E193F18B8D1B}"/>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023CDC7-3786-4C0E-BD61-5C5F325C82A0}"/>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C9BF3374-7FB0-4303-BF1A-EBDC5802A52D}"/>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6B4F7DD2-8B15-4CA6-B6CB-858377A8B662}"/>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407F2E79-4D53-4957-BEFD-A2F0F0D5E97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A8A7E564-289A-4D3E-83C3-6D589F60DBF7}"/>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57E5E556-E492-457F-BAA7-B61340F0B231}"/>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DCFF87B3-077A-4994-A086-0AC7A27672A7}"/>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05CD95CB-AF31-4F97-93AB-CC9951F9470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76E852F6-9DFD-47BB-9519-A3FFBB6548C5}"/>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E2E65963-F296-44C1-BD41-BDFC387693D1}"/>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F0036F1F-4D01-407A-9ABD-094EC3E4B34C}"/>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4DFFACCB-6D32-46DF-8D39-4DBF7EE31BD3}"/>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625263C2-DA51-48F6-83D4-E92CBAA7FEA4}"/>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728601A5-674B-470F-BDAC-DD987BC7D765}"/>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83D7E92A-4819-4E96-982F-BB97867345EE}"/>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30F4B86F-1492-4A33-9DA0-7059D4B6E1C3}"/>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084FCAA7-F57F-4DFA-BE3E-81B77DE9FF84}"/>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73721803-AD59-4FAF-A85C-E9129B7DCA59}"/>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F31EEE74-9E4C-4A90-989B-ACC015B52838}"/>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1A916FBA-26FE-4F66-AE6E-A616046493F2}"/>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7EE4CD4F-3F30-4593-B82A-7D0387072DB6}"/>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4BE31D9D-83D9-40ED-B3ED-249EA65C7536}"/>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03C84E82-FE6D-463E-8701-EBD1169D302C}"/>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8362032F-4430-4395-AD26-A8860297A181}"/>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056D5F5-2E15-4172-88D5-FE620583D479}"/>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FEB32E03-6161-4BEB-81CA-50C00CF7FD9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A5211B4F-824F-4451-8F8C-9A284F041899}"/>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0ACA4E59-928F-4735-93E5-D9E6FDA3B9B5}"/>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81435FE2-C462-471E-B5CE-CEEFBCAA981D}"/>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1EBE7DDD-CB76-41D7-9143-E5975D25DCC2}"/>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A633D99A-6AC3-4A52-9CB2-10F2D68B93C6}"/>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5FC07C8E-929F-408D-BFD6-74AC230E880E}"/>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9AC2308A-8E8C-46AC-A415-F4E3C09CD882}"/>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12AFBB9D-2D71-4C74-9D61-171099730101}"/>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07CF1B08-1B2D-4A4A-8075-8C46872DE04D}"/>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C4CA0790-DC80-4333-880A-75B01056A85E}"/>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6CA99A70-C378-4897-8235-28907BA1C98D}"/>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699AD101-6752-40C5-9A8D-1BB2844C704D}"/>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68E329A2-3DF3-4AB1-9312-6E097E20B030}"/>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28AB1866-4CD2-44A3-8242-2667E95E4C38}"/>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C857E3AF-C4DD-4B5F-83C7-DC82FABC8C29}"/>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E432E9E1-08E8-4366-AA10-5AB313A139E9}"/>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B631CDC5-D776-4C56-AB11-D1F34D7C3CCB}"/>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FAC2F2EB-6C9E-4911-A974-8277E769B064}"/>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DB9A8EC3-1239-496A-B430-4B6261969524}"/>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F4A9113E-A011-422A-BD63-064A611A3FF0}"/>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4DCF0603-EA84-4D84-BDBD-D139D8A42B7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949819DE-DC16-47B3-9DD3-11AC1D3CF440}"/>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B47A1DBB-6B6A-41C9-8E71-048F64501C7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6A73FEFF-3D19-4DD9-B198-FDA0EE28600A}"/>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6BF1B33-878C-40A0-A894-9A5B11D4A15A}"/>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2987F566-8D24-4E97-8EE0-DCBA21E88894}"/>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B46ACD63-2139-4987-A910-77DED4FA3256}"/>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CACCDDE7-CDAF-46D0-87FB-753BD37749C4}"/>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912BAADB-ED99-45B8-B58A-CCE3D7DAE560}"/>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88D667EA-4FA8-41F6-ABE0-C93A63D31DF3}"/>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2099E0F6-4469-42EF-A725-0D8B2AACD246}"/>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B9E69292-8E37-48F1-83B7-143B751A5338}"/>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2641D1E6-9A01-465F-ACE2-CAB3671801EB}"/>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D401570D-7FCA-4F80-B7C7-33DE2506224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628A0720-DBCC-4A15-82CE-2C3FC3361768}"/>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0B0EE859-15D6-4BA2-ACA5-16643DA21A4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273C4001-4829-495D-8460-EA22ED0E215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0FC833DD-20B4-43B1-91DA-DE9546DF8C55}"/>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39506BFE-2A43-476F-A5FD-BB870728F0BA}"/>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A4CBE049-21A7-46A7-B63B-D47117A4170B}"/>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43956543-2E2A-4CF0-8EFD-6BB75048E06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14B6E0E2-B9AD-4F62-9412-6F6188C271BA}"/>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9EE0EBA8-DE84-4A45-9F3E-3759A31F42A8}"/>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43ADE184-A8AE-43C3-A369-EA7ECC7E1E2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41E28A5A-4720-4F80-AE31-953AC321838B}"/>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F2CB9524-6CDB-4F39-82B4-2683A6FD29CB}"/>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3241B6EB-B4E4-4B4E-8AB4-D3AB72468DD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BD762C5E-B729-43B6-B995-E7BB6F95D8D0}"/>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128B3338-F07C-4E05-85F7-0CED409D9FBF}"/>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D6D979BF-A825-4E1E-95C2-599536BA1262}"/>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2E507C58-CC26-412A-B692-80016C13A580}"/>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3CB24F78-983A-4963-A43F-34337AD569D9}"/>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10825467-36C8-427E-8DC7-A0E7A89643A1}"/>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3071015C-1BE2-4CC1-AFB8-092F9B06E450}"/>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652A53AE-662C-4606-B13F-03E2EAFE4CC4}"/>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1D46508F-7484-426E-A6DD-07986BA031C7}"/>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BB233A06-0C81-4D45-9E78-7B39B1F882D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5CCBB490-FB9A-453D-B625-D8A7A48EA8DA}"/>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3F92BD6E-9D33-4830-9657-E2327FE06ACC}"/>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D444D70E-49D5-4DF0-BC10-4353662678D2}"/>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5AE45B7C-77B8-42AB-86B0-9B64B68D0779}"/>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6D37FD7-197E-48C5-8C9C-C031B0DE1807}"/>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C79D9686-33C3-4B50-9114-0C9CD18B39C9}"/>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85C1FA63-AB72-407D-9C0A-3328175C99C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326B583E-EA33-4E9F-9273-8876FA026743}"/>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6AD84D85-3D91-4E19-868E-D5928376666A}"/>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A8AB9EC1-E4D1-4F59-85DE-CF89B8251EB9}"/>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4D80360A-F785-4686-BA79-8241F07CD32F}"/>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986D5731-A8BB-4901-B197-593CE1044290}"/>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A21BF4EC-4A6A-486F-835F-44D6F89EF92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60D0E25-F038-4AAB-B650-8687CF95BD2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052998D1-6379-417E-818D-E595343966F0}"/>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9AFD65BC-B002-4F55-A5E7-5EB8DB4F704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BDD42EFE-2D4F-4497-810A-83A71F7CFD5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CE83383C-2E29-419A-A51E-6707DEDB615E}"/>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77BC7EA-9A6F-42A1-BABB-A925995C19E4}"/>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31762832-611C-4E96-8ACE-FA1500C4C1FE}"/>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A0E400A2-6EA2-4CAF-BF9C-D6A595C9CA1C}"/>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2" name="Freeform: Shape 3011">
              <a:extLst>
                <a:ext uri="{FF2B5EF4-FFF2-40B4-BE49-F238E27FC236}">
                  <a16:creationId xmlns:a16="http://schemas.microsoft.com/office/drawing/2014/main" id="{01FA9FE5-B671-4953-8000-899399E1CABD}"/>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3" name="Freeform: Shape 3012">
              <a:extLst>
                <a:ext uri="{FF2B5EF4-FFF2-40B4-BE49-F238E27FC236}">
                  <a16:creationId xmlns:a16="http://schemas.microsoft.com/office/drawing/2014/main" id="{E3034CA9-C7D2-4F4C-82A8-64C7BB71DED1}"/>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365ADE43-2791-4AD3-BA37-EED9378502D0}"/>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015" name="Group 3014">
            <a:extLst>
              <a:ext uri="{FF2B5EF4-FFF2-40B4-BE49-F238E27FC236}">
                <a16:creationId xmlns:a16="http://schemas.microsoft.com/office/drawing/2014/main" id="{2240C5C1-014C-4DFB-9064-A5C4D7113D73}"/>
              </a:ext>
            </a:extLst>
          </p:cNvPr>
          <p:cNvGrpSpPr/>
          <p:nvPr/>
        </p:nvGrpSpPr>
        <p:grpSpPr>
          <a:xfrm flipH="1">
            <a:off x="4222694" y="1018409"/>
            <a:ext cx="305167" cy="267260"/>
            <a:chOff x="6809793" y="1954053"/>
            <a:chExt cx="1048808" cy="918528"/>
          </a:xfrm>
        </p:grpSpPr>
        <p:sp>
          <p:nvSpPr>
            <p:cNvPr id="3016" name="Freeform: Shape 3015">
              <a:extLst>
                <a:ext uri="{FF2B5EF4-FFF2-40B4-BE49-F238E27FC236}">
                  <a16:creationId xmlns:a16="http://schemas.microsoft.com/office/drawing/2014/main" id="{33DC678C-BC9A-4DE3-918A-7EC7C00B6D35}"/>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DCE129AD-B33F-465F-914A-8F1205F2A147}"/>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F7CF1D8D-CF52-4837-9441-A7F750735352}"/>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C606B918-8326-4C49-917C-D9123C7FABD5}"/>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95DA0DAB-C5A8-4105-93EB-819B9BD1052B}"/>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4A9417A8-0242-4C29-8E8C-4450D88189D4}"/>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E5A1B81C-A997-4129-A33C-492A086661D1}"/>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8CFCB64-4B4D-4909-AD0D-AA8FA8F73318}"/>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4653CFD-7ECB-46D8-8699-E519FB7C1CE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EE36B746-989E-4629-B62F-6DFB72A7147A}"/>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CD9B162B-BF56-48A3-9E34-109A2A2E7E26}"/>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79C87830-2B77-439A-B7C1-9B77277BD95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C40E17FE-9D91-4B51-98C7-F0B5B0F3A8A0}"/>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506C5CCC-EC36-4C3D-8805-8D17823084C3}"/>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6327EBCF-07E1-450D-9699-D7DD048E88DB}"/>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8969F3AC-A28E-42A0-9967-D2D16E246253}"/>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2776410B-C4E2-45A4-A1FB-50DC40A46CBA}"/>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53799414-B6D7-4B5C-955A-FC07C69001B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E8DC6DC3-A9D7-47FA-AA3D-763687799887}"/>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D51D5BBC-59EF-4FE6-B75F-C1A60C859116}"/>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23CB65FB-DD65-4D8F-A255-27FD53716940}"/>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C3906648-A92C-4986-86BD-71C65D2D10F3}"/>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8558B800-A29C-4FFE-AFF6-1AB3CCBDBC10}"/>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A1CC6F99-8F0F-4D04-BA4D-8A479A0DD203}"/>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B6EED0C2-EECF-41B5-AD2A-CB3240296CE5}"/>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D885C01F-EFCA-41E2-A87B-50C7EFFFCC5F}"/>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9379F4F0-E868-45F7-B576-1A3A866D0D9E}"/>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7FC55E52-4024-4B44-915C-40679475959A}"/>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677DC36A-C1E8-4C14-938C-3867B2BAD65A}"/>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2DE2449B-0A21-4041-AF49-3D35932D135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575C13DC-B0DD-4FA7-B421-AAD5FD218B1B}"/>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F195F218-91E8-49A6-BEB5-538B08464AE4}"/>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AC064BC2-5639-493B-9E3A-ECC7EB75DFC5}"/>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232623FB-9EBD-4A0D-B3F4-F1D14ED07F30}"/>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B98BD442-D948-454D-8025-531EA927D8ED}"/>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68459AB-7E4D-45EB-80CB-F2AABA071B98}"/>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AC26EBDE-5964-4500-A291-2914AA183D1B}"/>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41558B76-B563-4E73-B452-01F6B96E52E6}"/>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3F6E0CF5-0D8B-41A1-AA5C-9D8089CF8851}"/>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10C1BAB2-7DC7-4B13-8C8A-AED3BD1A6375}"/>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321B31ED-5BBD-4C4E-8032-4141159E87A8}"/>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A5167AEE-1AF1-4DE3-B8BB-0AA7E2D5A5C6}"/>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770BE2FA-E96A-4A7B-AE9D-897DD87DE332}"/>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6657030A-4E00-45FD-93B9-529B524A9609}"/>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CD78B06F-83D4-407D-8140-95BB869C9802}"/>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CA82EB21-9544-4170-BA44-14DC19A44F3C}"/>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95F21870-D64B-456A-B775-17A8F029BF1B}"/>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7716E8F7-F1DA-418D-9FDF-ABBDB96E9CC7}"/>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4FC665B-5519-4FE9-B35F-DDC9F70CF03D}"/>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3E4ECE09-9BEF-44D8-A637-A96D43060FAA}"/>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FE4A8F79-5A4E-47BD-899B-3517B9653C1C}"/>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4CDF6E35-2D1B-4E3A-97C6-F7A003456452}"/>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16D677BD-A4FE-464F-8BA8-6F84068A08EA}"/>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9F5A360-C171-4CD3-AFC8-E8B7BB70047E}"/>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FD3F65D7-C63D-439E-AA99-0CC7184A4BF7}"/>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74D880B2-7F91-4A73-A556-BEA501F53016}"/>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12C45D0F-8671-4F1D-BB8A-4059AA5741B4}"/>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950818CD-87F0-417E-8A27-77B2D5DB03EC}"/>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F855A496-15C0-4794-8C6D-270104BE307B}"/>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8ED23860-0CFF-487E-A334-3D721FE659DE}"/>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9CF0245-DE99-4242-AEC3-8B9125C3B2FB}"/>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82CAF725-5B9D-4891-87FE-46152C6C8840}"/>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B8DC35B1-1586-49BA-AB09-9D4A21FF3862}"/>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DE8C376C-AEC0-49D9-B46F-A67D6E181140}"/>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9D239A5B-E3E8-4F4C-AE81-C87E709A8AF4}"/>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6AEDCCC9-6086-49FD-A147-B8757DFF7385}"/>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3A502195-7139-421D-A7C8-ECF62C566FCE}"/>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4A595327-C7DF-43E4-A375-2A4A8F47BCCB}"/>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8CB4BCE1-0BBF-4831-87DA-8CC10C134780}"/>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7D3B900D-FCC5-4A82-8BF7-C153F6F6C341}"/>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E88663DE-1DBC-4EFD-881F-0E3857E426C3}"/>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7431E577-3C90-4E23-8E94-4EC239560C36}"/>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9E1E6AC7-793A-4484-9F6D-E0D21E7B3FDE}"/>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5D340522-9C59-4EA9-BA77-2EFD736DBAF3}"/>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53F7055C-886D-4751-930A-7BEC136085A9}"/>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2B066224-80F9-4BCE-A705-95135F241F84}"/>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E6A2C77E-48B4-48C6-8031-A6075D158C01}"/>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156EC427-A34D-44F7-80A1-0579DAB7B262}"/>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1F3D3435-1172-4729-AE82-54CA776332CF}"/>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747F9E4E-3B8D-4DCB-BBFD-B258F306C630}"/>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E264500F-A54C-4BC0-964C-0E99969B3639}"/>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A53D7F5B-3C89-430E-9340-2CD5C649A890}"/>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28ADDDCA-D86E-4885-B074-8DE8315E26FE}"/>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047C772E-107A-4123-8C94-421185398EA9}"/>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24E84A30-442C-400F-9F12-960006F489D8}"/>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139D56D9-BB77-4E92-AE64-C7979BE26AD6}"/>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DA1562E-CC6A-4845-8B6A-D0E492048CF6}"/>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3B05235E-1534-41A9-928F-549E1D8947F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F72CFACE-E307-44BA-BD26-7F0545A4F561}"/>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2B5DB293-8AD3-4B02-85F0-45F948D90BF3}"/>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730E5176-2CF4-453C-B9D2-AF3698EB198C}"/>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B0EFA6C9-7E01-4A70-B244-F0489DC45BD6}"/>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66A5F2D0-9590-4E86-BAF6-6AFF0BAE7D9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388F2546-75BD-4C76-ADA1-80B2531B88B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F96C3A7C-5155-4160-8E68-9850FDCD879E}"/>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99D0A5D1-60A3-4DC9-9E41-86F4F9BBBC6B}"/>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335883AB-B453-4592-AC7D-E70D8B57F8FD}"/>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A64031A0-9854-4246-98FD-FAC98F257E5D}"/>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FA9F59B8-9FDA-47B5-BB99-13C0952E6618}"/>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979C878B-6870-4BFC-B2A2-626FCA380161}"/>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2A30288F-0BC7-4613-9228-4D0B6B08E0CA}"/>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D978EAB0-E6D4-4F8C-819F-E82C00B694A4}"/>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4075CBEB-B4A6-44CA-A8D6-9E8A24D686A4}"/>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94862036-6FBB-430A-844A-47E945E8D9B6}"/>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579E1961-C275-4564-A6EC-43CA2DD46C7B}"/>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98413FA3-846F-4493-A7E3-E52A6F506E4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96BB8A1E-4611-4990-B3FF-7BBCCF1A8120}"/>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1BF65046-2AE4-4EB9-9713-716CC255988E}"/>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A02E962C-D008-47BD-9B3E-02CF37D02865}"/>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914A25EE-84E2-46E0-9E21-0863A849E33A}"/>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9501A7BA-14DB-44C1-A500-F2E9BE88978F}"/>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F8F64E1C-AB69-4774-A267-E4BAD94DB5C7}"/>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4014773A-BF78-4184-A7EC-E3891F2646CC}"/>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80EB375E-C4B1-4CB2-9DEB-2DDF2A991842}"/>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12BC25E7-5CB0-424E-B5CA-D39E4DDA2BC4}"/>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F5C8F3EC-9A89-4C83-8672-26E9D341FF2B}"/>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AE64D3D4-FD1E-45D8-8850-4A35B8C55B60}"/>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A5154E45-1112-4C70-BD95-8E1445F2ECB0}"/>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9E9C3B5E-59DB-439E-92DF-7BD02B9DC1EA}"/>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3E62661C-4F16-470B-AC16-4E52F032A94E}"/>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F9B0C67D-AC8E-47F0-937F-100302E8ED89}"/>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074793BF-EE89-4AED-9D74-F1697AB1D6C0}"/>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282803CC-73C6-4377-A4E3-75FB64B1B338}"/>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8D76C1BD-63D7-4086-B98C-76B2B77F31E1}"/>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B161ABCF-429E-49CB-AFF0-DB60B006CF8B}"/>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3EA6127B-6F55-4FCE-9BC8-5E137EAC3497}"/>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07DEC8-B75B-4ED3-B5D0-43600128E2D8}"/>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E8AF5A6A-8695-4906-861D-8AF28F50873D}"/>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9931E56A-C761-4D42-854F-48EDBB089D38}"/>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952928BD-45C3-4DEC-9CB2-588DD67D8077}"/>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52549CE8-DE6C-432F-ACDF-5CFE3C3D86DC}"/>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12A7D72A-784C-4206-8E4F-2D6A040697F2}"/>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0B3830C5-B101-4672-BD40-4153F1377371}"/>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A8DE6D0-098E-4669-B27D-6FAFA563A9BF}"/>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91680E4F-5AD9-4F38-8E50-D4530817782F}"/>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1C79C59B-B5F6-422D-93BD-03B611858ED7}"/>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78EE4553-BE2F-438B-8412-EFE22BAD7B83}"/>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F410FCFC-CA25-41DA-A40B-FC10E92A27E5}"/>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69DEBBCA-5B02-4354-A4EE-0CDB204EBF5B}"/>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31180F21-4431-4C75-BAB5-7F85362E636D}"/>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615FF67D-2431-4155-8947-1BD99BA1836D}"/>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74FFEF8F-6C53-4E0F-BE3F-B8D0167990F0}"/>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908448A2-CF18-4AF9-95FE-2E5479C4D561}"/>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7133F5A4-7843-4B4A-BC4F-AD433197F32C}"/>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F78E09DB-4CA7-46E5-A86A-23F5F9ABA914}"/>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BC6E4E64-5EEE-4CD9-BB9F-3A6E042F6462}"/>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C2F5D07-70F4-4D36-A8E0-6D26CD4E5A8F}"/>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79AC09DC-5455-43E8-9AD1-D99DC2AA601E}"/>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93A27B2A-6FA4-4FE1-A1C4-75D8FAF4B1D5}"/>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37247290-DB6D-413E-B41A-8C1556AA1930}"/>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F2E8C48A-0177-4083-979D-CE33D7E9E5B3}"/>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4D3D2877-4993-4060-8ACE-9EB27003563E}"/>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17EEE066-ACC0-4F72-88A1-3368FD8FF23C}"/>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22C8D084-969E-42DF-89D2-5EBF040FCF6F}"/>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CE349456-28F6-4F2D-B1C2-4100780C6F79}"/>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2DC0291B-EE49-42DB-8607-DF750E211E52}"/>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CB6A83D7-55C9-4698-AC1B-4A08E1242706}"/>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DD432C7E-C893-4DB2-8A6F-91872514C2F6}"/>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D4E2AC73-BE55-4957-A292-AAC62221BE77}"/>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766E9DF0-A49E-4E67-BE83-D04EADC97FB2}"/>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7961A007-282C-404F-B482-6AC4698B8FE8}"/>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F7D76280-3639-4097-96BB-37A0E032604B}"/>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9C7EAC9-9B73-4BB4-A7B0-609FDD9546E8}"/>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1B41CAF1-404A-4BC5-BE0A-CE39314A930F}"/>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BA86CFC7-42A3-4B77-8423-4F58A610094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D989283D-0111-4BDE-8543-5BF43DDEA0C9}"/>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FBE938B4-7391-4A97-8AE9-45E2EF04266D}"/>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9E70E646-FDE2-4B78-8489-02B27778AF28}"/>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705B07D-CC2E-455E-83CF-50310ECB9155}"/>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E483C08E-EBD3-41D7-AE16-EE6AFBBA8743}"/>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282B1112-645D-4ADF-A752-EBFC08DF6930}"/>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4DB43B5F-565D-4D35-B185-202D2E811777}"/>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67F0171C-2C00-45B1-97B8-C41DF0070FE6}"/>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F59EB872-18FA-4C20-9C40-7D3183346284}"/>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D1FA92B2-B42A-4902-850D-EBF23AC1AE22}"/>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228A1B51-B20C-4B96-93F4-1CEB40456E03}"/>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A50117F2-1FBD-4CB4-883B-91DE71035950}"/>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C2E71758-5A6F-444F-8E25-F3176D3EF91B}"/>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C14936C5-86D7-450E-A3EB-195D0B514EF2}"/>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D004DFCE-AB36-4E45-8396-20BB8C5D88F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30A96ECB-CB53-477F-B07F-15858520A3DF}"/>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FF7F1134-AC65-4357-9914-D26601708D4E}"/>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E78F5236-138A-41D7-9BC7-E17CD7AE26C0}"/>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7FD80F5E-5021-40F5-88ED-DA502BF43B7A}"/>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8A68DE96-677A-434F-B738-11A2B04711CF}"/>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1BEE3D5B-3E3C-40B1-B79B-98912CE7FEAC}"/>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37740BA4-5668-4207-8BE5-CA42B3257362}"/>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09039302-B1F8-42D5-92F7-32E9E5283299}"/>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9AF5363A-1D97-4AD8-9D3E-835CB504CD3F}"/>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02C8CD4D-1E33-4E56-877B-873C6BEA4ED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07FCA5C7-66FB-4718-B7FD-030E6308E0E6}"/>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A7B7A1CD-784D-4B1B-8A41-7D6A2F9F13CB}"/>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50906934-0D77-45F8-9EB6-D6A2AF4A42AC}"/>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182D741B-BEF2-4FD9-B3A9-19082754C1A4}"/>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91F7F697-1E57-48E5-B728-F59FD7320245}"/>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1D9A980C-75F1-4CCA-B337-C244DF79E0AB}"/>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F752763-295B-43A5-A8D7-4041C6BDA5E5}"/>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CA69BBA9-AC30-4AEF-AA50-BFA0BE3C84C1}"/>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EC632F1D-F664-4D33-A499-D091D2852481}"/>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9E999097-3CF6-4F17-B33A-09A5FF3D7866}"/>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9ADBAFD1-4692-4FE3-9215-E61CF739B78A}"/>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6E7D437E-8A3F-4B73-892B-C983149EFC8E}"/>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02516548-42FF-46C5-A291-348527E88D5A}"/>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8DA7B487-0D1E-4F48-A53F-6F900D80E5C0}"/>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250DDD5E-32CE-4B4F-B1A4-9CB5C375B47F}"/>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ABC00EEE-691B-4C41-B0C2-66DBA00581A5}"/>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BC7D5E66-D67C-4CD3-84D0-612808F58CFE}"/>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DE09BA8A-2687-4A9F-8F86-9AD919235CFA}"/>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1CF595E-0B7C-4C61-991B-768CC85C24BD}"/>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F7048D84-329B-45CD-AC2F-CAB798FFFF11}"/>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12AE4D92-39A6-40DB-8601-DCC5ED563A47}"/>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176EC5D5-C36F-4D89-A715-4DFA78CA262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2E0A0A87-8D86-4E00-8243-B432464EFF36}"/>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C5A0BBF9-6E3A-435B-A7BD-0F3D1537FED4}"/>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5D7BB919-D0E4-4177-B275-A9ADFE31DEB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60FAAA-FE0A-442F-AE92-2D7052D0ECCA}"/>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445B1560-64A7-44F7-8026-E1F812FF2222}"/>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E61B2D11-2D98-4CFD-8789-65D666BB9E62}"/>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41680C15-772D-4503-8BD3-13187BCA8975}"/>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77C21811-9CE0-45C0-8524-7D9D8A8CA8F0}"/>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1E0D12A3-18C8-403E-9A26-7759B5DAE9CD}"/>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FB6570FA-DD16-4EB1-AC31-CCB8E22374F5}"/>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F8C49A64-2533-4755-A047-B71232013626}"/>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25BAA425-9262-4BAB-9543-94FAB54E1A66}"/>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A9B8FBD1-0BB0-49DB-A89E-363208B4AE97}"/>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880B1FF9-1B41-418B-96F8-4A45E256CBE5}"/>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272CE68D-2016-4955-A2C6-560376037EE6}"/>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3CA5A619-9ECF-48C2-B06E-2DED677EC0E3}"/>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0042CD3F-5DC2-4B70-ACBD-04B2C41AF3F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68D3CF3A-36DC-4871-81ED-6C0BA5A7B299}"/>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FF0AC7BA-675F-4BC2-A768-B3E093353825}"/>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A1FABDB8-386D-466E-99B7-8AB987CE60D1}"/>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A0D26DC8-3E11-445D-A732-AEE7D782C168}"/>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0254B8B8-DF71-4E1C-B246-256068D81527}"/>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C4B90656-0E4E-4126-91C4-4090F18B3D43}"/>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B4F6B2AC-7A60-47F7-84D7-CA26EB1890D8}"/>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59DC7DD-76B6-4FF8-8DB1-DCF27ECA18B1}"/>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29ABB11D-B175-4BB4-9B09-3E1F797DEC28}"/>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10A0BB75-741A-4AFD-A19B-289357956433}"/>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26AED624-FE02-4153-A2CD-1589F6F982A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F953E685-BB9A-42EC-A1D5-B1A4A11B7388}"/>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2BF41CEA-761A-413F-A812-6E47CF09567E}"/>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D587B463-2C07-4B1E-8B66-547C7234E6DA}"/>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4CE03867-6889-4F30-97D1-AE83BC345993}"/>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1E9E3FF5-A3F2-42D2-A09A-ACB3F817438B}"/>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43E1EF5E-56DA-404C-BFD4-B9769B882880}"/>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D06F564C-B693-4717-8D7D-7F9E45D2C7BD}"/>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2AED6D7B-34DE-4B3A-A4C4-FA10F6F274A4}"/>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D7ABFCB6-BDE1-4FCE-98CA-70DF55756B29}"/>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58843065-2E5B-45D3-95DF-C4A5BF240AD7}"/>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82B1B5B4-A626-4ED6-A214-2E8C1CAA84BE}"/>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89D1B52-DC75-4D96-8331-9C368B861049}"/>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C0BA81D-780F-45C5-A297-12096B57FC0A}"/>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AE8F6B9E-D8A9-4E93-BF73-E129F1E18EC5}"/>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162FDBD2-F6DE-41DF-AC91-4FE4A616CB40}"/>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38CFDE9A-B458-4F8B-9F11-C3B3977B99A4}"/>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3512C653-B769-48CE-9FBA-AB70EE71188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3F31611E-FA52-4832-AB05-ADBA9995414B}"/>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7E82D0E4-4F18-40FE-9363-11EB218C85B7}"/>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B833E90B-321B-4418-B47D-A1E4BF26DFD5}"/>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3E5A7659-DA7D-4C7E-BBBB-81296212E028}"/>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D44B598D-5173-4E8D-BCE3-87973DCBCAC7}"/>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B29B23A1-CDE0-4203-A5E1-329B92FB9328}"/>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4CF27A61-2B86-472A-B728-568C04651D24}"/>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B12CF5CB-D07F-4A3F-8BAE-B76C7EDCFB8F}"/>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D4B3E9A2-E334-4B54-9366-BFF4BB3E7AA1}"/>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5867E760-C79F-496A-AF32-00555E0F9B5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699606CC-81EE-42F8-B793-99505D938346}"/>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9382D3A1-0488-4815-ABF9-7262FD997DAE}"/>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B2B0AE56-FEF5-4DFF-9A89-7120022EBF3F}"/>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916106C4-8382-4CCD-8FBC-56204349D73C}"/>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ED66A3BB-5146-4CD4-A68E-C14D766C7593}"/>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757467BB-FFFC-43AF-95EC-808A43D32769}"/>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670716DF-0EFA-4CA3-9F80-2A58B83089FB}"/>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408DBE05-3F7E-4640-BAFE-53428EED64DF}"/>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AD2BEE97-3F6B-42C5-A4DA-4B3160E63616}"/>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36F8AEF6-A058-4B09-A0AF-97069B0F3F7D}"/>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187CA93B-F9AD-4D89-BCC8-73F8BC328C24}"/>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BA3D0167-0CB4-4A47-BBA8-2447A36F34F1}"/>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EC99E1EE-3C21-4E83-AC83-377CE43B9AFE}"/>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BA8DBBD1-731F-49ED-8577-171AE16257A3}"/>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DC0ADA7C-B6EF-4EE4-A2C2-1D70A925EC89}"/>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5731CF7A-FDAD-4898-879A-C9128C613F6E}"/>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2509462B-46CC-42B7-B835-6E993C57A3BC}"/>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343FFE0C-CC84-4EFC-89A5-081CA3FD1AB2}"/>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3C14CB89-5F06-49E6-BBF8-B1515C1E8938}"/>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ED4386A8-EFE8-430F-852F-675DA0BAF942}"/>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73B940C8-D1E7-4B7B-B90D-5E138B59A469}"/>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BC70641F-17E4-4BE3-BF38-3954F61AC399}"/>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46B6D91-FFCD-46D8-8FE0-451E582760F5}"/>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3A79DAC0-3FDE-4887-8F63-A45926490BE5}"/>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D6B5E226-3BA0-44DE-828F-F54BFF167E5C}"/>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C3C14C0-2E85-4923-8717-B257D74F2A8C}"/>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734CC7E4-0689-4ED3-B7A9-2587828D460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BEF93866-BEF7-4AE0-AF31-D46603D21694}"/>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BDB90308-C89A-4DBC-A0D8-4382040641CD}"/>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997C790C-259F-4135-B1AC-8FEA27D400E2}"/>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01F93846-7DFC-408E-9A9C-756755AB6020}"/>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15796123-A995-47E5-8D28-D92C5D5E032C}"/>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2F860F66-A8A0-4118-B149-9972A9900D12}"/>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CFED59C6-9C21-470C-807C-A0054D81989E}"/>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F9F134E9-15A2-4F61-BAFF-3FA38BCE0787}"/>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3A66BFDE-A7C9-49B9-A0B0-8BAA217425ED}"/>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204CBCAD-4924-40B8-B5F3-7AA5D329041C}"/>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FDB53FCA-E365-4451-BB0A-EC4074BD8B66}"/>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94DE2BC8-C8EA-4B34-852D-C0A48F71A447}"/>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DCDE507F-601C-4E3F-9A25-A5A86A338CC3}"/>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BDBC5522-3092-4F22-AA27-DACA1CF5137D}"/>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319B32F8-7F18-4D98-AA8C-B9458F309878}"/>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E4CBC4BA-6936-454F-BE38-714E67A887D4}"/>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C01BD13-CD86-4005-A9CC-73C7BF3FFE33}"/>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6D61870B-46F5-4FEA-854B-E963AE5E1EC7}"/>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549CD8A5-2D6D-4112-BD4F-B2A240F16733}"/>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1D814983-D244-486D-9062-D2331C696253}"/>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B73C5BF8-F01C-403F-9AD7-69BBB117F14A}"/>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FB999596-55BC-463B-8FC1-4632457F657F}"/>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935E2A58-339B-42A2-9502-678DE04F7585}"/>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5D78A689-1AFF-4222-9064-A5408D593EA8}"/>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F753D050-F1E1-4C5C-8290-4402AF98F3A8}"/>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ED3E7141-2880-4566-A2EB-806991F233BD}"/>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05AD9F0A-3BA9-40FD-BB53-7C0CC69B9EE1}"/>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F83CD921-05BC-46C8-AC4A-E0CD2D68631A}"/>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66693EB4-3D1D-4948-B266-BB96334385A7}"/>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C6ECF7EB-FE87-4E5D-9F93-B784B9B0EB3D}"/>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3BE5F5B7-490A-4A89-B9EE-C8E1A6657E9B}"/>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7D4D3257-AC2E-433A-842E-76DF0B04C270}"/>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ABF17710-38C9-487C-BF10-42ADAA931BC3}"/>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71F37E2A-A5A0-49FA-A30F-615E52A33CC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E2961C06-E4DE-48A4-9A3B-5FC8F67805A9}"/>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D96A1481-2D94-4A76-8AD3-1D589C4B3E30}"/>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82804E1-67C2-4A14-A645-454FB00F6811}"/>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C1AAF66F-DFEA-4BC6-B9D2-1C4376D5C304}"/>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2D263A81-1835-411A-AF5F-16D8A111BC95}"/>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C55E5035-D43C-4635-AD0C-69F33038D35F}"/>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46605DE1-4A25-45D1-AA6C-7FAB432C3E02}"/>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5AD3DEE5-E344-4F47-A07A-93E94687EA0D}"/>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583F633F-B88B-47C6-B8D3-952848ED3831}"/>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7A7B6322-AC2D-48B2-8FF2-33208C18707D}"/>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596C7095-AB27-404D-803A-2BA8610D4833}"/>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BA1935F8-407B-47F7-9CBB-937EBCF7B20B}"/>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58B8EC4B-A813-4180-A7F8-212F9D143381}"/>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AAE6B6DD-8AA3-48F4-9A8E-6C7F63287590}"/>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DD43AB2F-C54D-4B1B-8006-9680F50E7C26}"/>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0B4E3090-4513-4460-9B28-754F3092EA5C}"/>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94218D6F-679D-4542-8E44-83A64BDBB12B}"/>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5C893FF4-E3E2-4DC7-967B-A5EAD36D4346}"/>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139B1C47-3C9F-4AFF-B44B-4D9F0BFB1003}"/>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0997F14D-E951-4DC5-9C52-8925D9AEFD79}"/>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AF1D527A-630A-437B-AED8-BCD15DDA79B4}"/>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89F5B927-89DC-424B-8BDD-C5A113076321}"/>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F4709EE3-CA2D-4509-A783-81D160CE4940}"/>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5DBBD15D-6D53-430F-BD74-6A89469647FE}"/>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182E680C-7BA9-479D-A945-6D4771459348}"/>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091CFA3E-D488-457F-8DEC-88C3E0D4E21D}"/>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D43A90B3-4D94-45F2-8A3C-53FC4122117C}"/>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0605C183-919E-4E7A-A370-721F3EBC8095}"/>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B9345E3B-A3D0-48A1-AB7C-DDBEFCE308F8}"/>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7EB7C510-8E1F-4BC1-BFBF-89227A57B995}"/>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8336BC3C-7836-4341-998A-70F1FC6ACC56}"/>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31B99E3D-0EDE-44C2-9AA2-78314FBEA879}"/>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C95749A4-E160-4384-BCA3-AF0478278A48}"/>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41B5A859-4778-4C7B-B7B5-79FBDEF50582}"/>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26C99C6-7E0F-453C-A7B8-6889AC126AF6}"/>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E1128526-DEFE-447E-9B2A-9BB4AFA22F64}"/>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08FF447D-B849-4F98-B2F6-53AFD926EB0A}"/>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6685AAF2-C5FB-4B6B-B540-53143455AE6D}"/>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0EE39905-B662-4568-AEAC-79C07B1581B7}"/>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C8378C7F-8350-4546-859D-F07A495F3A24}"/>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5B868D7F-5A90-409D-821A-FB7999911C17}"/>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218D3011-C38F-414B-86F0-A703F7B49639}"/>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95407FB7-1F45-4AB5-A69F-1F933AFA19B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CD3B45DD-D1D3-4B9F-8BE0-0CE25631988D}"/>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11D4EBC0-D301-4280-BF48-E77A83DC163B}"/>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C0D8D37D-CA21-4312-B34C-35DB1FD7D041}"/>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06D01536-48BF-4616-A28F-6FA828D57176}"/>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54BFBCDA-D15F-4B13-8AAB-55B0DB257539}"/>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09EB0E21-3CCC-4812-90D4-18036672A289}"/>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19E1C1A3-5390-41A0-A07C-9EC51E6E4E5F}"/>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5F991E9C-4C36-4F33-8BB1-32D98756E41B}"/>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B063FC92-3202-44E7-9166-62D409503D73}"/>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82811557-EB48-474C-8357-6BEAD152B74A}"/>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90E96836-27C7-4B7A-947A-BF45ABA057F9}"/>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D3C65C5F-2A96-49EA-A549-9B884298C3BD}"/>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40638C57-6DA7-4BF8-BC70-CE23FB1159B5}"/>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B52AFD6-A87D-407B-87DC-D5F7521F5BAB}"/>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414BA78B-21E4-47BC-BF71-93B3120C88ED}"/>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AEB5755F-DD4F-4830-BBBB-674946EA38F3}"/>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C1548561-DC94-474C-B21C-C6D0C2345039}"/>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43DBF3D7-4006-4B43-8D5C-31DC61ECA5DC}"/>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F1110BC0-B05B-4807-85DA-2BFDA53C4A30}"/>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A0811E9C-E09C-42F1-BABD-800B9BBADB77}"/>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1DA8AADC-9CEF-447D-A430-74D8939C0D34}"/>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702716BF-081A-4EED-856F-0BDE24A5B58B}"/>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018C6160-A8CB-4D68-8092-6CE7FB67F559}"/>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76EB3B44-71E2-47E7-88E2-B37E8E0337D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D8EF24E9-BABA-4E42-8618-8E35AE5556AC}"/>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3F7FF7BF-C372-4792-887C-CA1FD82318D6}"/>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813D0966-C8EE-48BF-B603-6FD80A67F402}"/>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1FCC0C1-955D-4993-8E99-AC7BF21FC4C6}"/>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2BCC5D6E-35FF-49BD-9CD5-75188A7EE410}"/>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B198C806-AAB0-4C37-BCC6-7CDBE3787CA8}"/>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8EE746C-2274-4DC7-AAB6-02C28B343346}"/>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D918BDA0-C019-4ACD-BD10-6BCED245CAA0}"/>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6F41F792-7243-44CB-AF04-97B2C07E467A}"/>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D9B84FDE-FC85-463F-9309-6A5FB165C4BD}"/>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26C2F19D-8B57-4281-B9CD-230163BF9695}"/>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7B58F9EA-DDE1-4E66-8B5C-F6B0F0E60B5F}"/>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3A7F4A77-410A-402D-B748-F1C1A56E7B80}"/>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F1EEE9DB-6522-4190-9913-C5454C501F46}"/>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48BA6CE5-7DB0-454D-A24F-A8FEFF63C620}"/>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13981127-6320-445D-9083-9FA5E4A056D6}"/>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E0855DCA-D373-4926-9DB3-20A87741D0C4}"/>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3E5899D3-A9E8-4371-AF49-238201EF5A4C}"/>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8ECA018E-0B4A-49C9-B9B2-D4D5E4F80749}"/>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54D6CC7F-E1DB-4E4B-BAF1-F35DC37D225C}"/>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B586D318-6651-4D55-A8F9-E59B309DB82A}"/>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BC96931D-4A47-404E-8334-DC0FF29F1875}"/>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48EAC28E-8033-4DE4-B306-CE07BA63C523}"/>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07F1062E-B4CA-48BE-A7DD-CBFD76831A17}"/>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746CDACC-9804-4B4F-BDF2-495584A604C5}"/>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1101C2FA-E8F2-4F62-A7C9-93AA2CABBBFC}"/>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E78F12C4-508E-4D3D-A59D-C5CE75C12CE2}"/>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4738B3C5-EFDA-4ED3-A55C-C120BF39D960}"/>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C5BA3DBF-0628-4CFF-8326-1050A8CE2A86}"/>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AEA88D3B-42B8-4D6E-8A66-5A33BBD25B90}"/>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C64D8422-DDED-4D5D-967B-57C91818D55E}"/>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F29E8DA-E8D7-48AE-8678-E8A70E4131B0}"/>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1CBA5F9A-1261-47BE-B333-079982656300}"/>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23724D40-5BFB-430E-B43A-6A15AC3F582B}"/>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EB6D82EB-6B52-4CE2-8D08-75466D8CC136}"/>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AF418C4-5735-45E7-80EE-CA9905C31B5A}"/>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E91838EB-E7D6-4C6A-AE8E-26F5AA5F6DCA}"/>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8" name="Freeform: Shape 3447">
              <a:extLst>
                <a:ext uri="{FF2B5EF4-FFF2-40B4-BE49-F238E27FC236}">
                  <a16:creationId xmlns:a16="http://schemas.microsoft.com/office/drawing/2014/main" id="{9C1A1BD4-42E9-4185-8B9E-B5529635B906}"/>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49" name="Freeform: Shape 3448">
              <a:extLst>
                <a:ext uri="{FF2B5EF4-FFF2-40B4-BE49-F238E27FC236}">
                  <a16:creationId xmlns:a16="http://schemas.microsoft.com/office/drawing/2014/main" id="{B91E3B25-3C00-4919-9E1D-4A9F65DC2A46}"/>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1954AFA-EF61-498A-9A89-B3FCCBCB2FD2}"/>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451" name="Group 3450">
            <a:extLst>
              <a:ext uri="{FF2B5EF4-FFF2-40B4-BE49-F238E27FC236}">
                <a16:creationId xmlns:a16="http://schemas.microsoft.com/office/drawing/2014/main" id="{DE92F49A-0E43-4FD7-B0FF-44202B22FED4}"/>
              </a:ext>
            </a:extLst>
          </p:cNvPr>
          <p:cNvGrpSpPr/>
          <p:nvPr/>
        </p:nvGrpSpPr>
        <p:grpSpPr>
          <a:xfrm rot="19843082" flipH="1">
            <a:off x="3570203" y="2169021"/>
            <a:ext cx="163140" cy="405702"/>
            <a:chOff x="7012781" y="5504021"/>
            <a:chExt cx="479108" cy="1191464"/>
          </a:xfrm>
        </p:grpSpPr>
        <p:sp>
          <p:nvSpPr>
            <p:cNvPr id="3452" name="Freeform: Shape 3451">
              <a:extLst>
                <a:ext uri="{FF2B5EF4-FFF2-40B4-BE49-F238E27FC236}">
                  <a16:creationId xmlns:a16="http://schemas.microsoft.com/office/drawing/2014/main" id="{C4D5A7EF-C9FF-4667-B995-10D7C660A70D}"/>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96F2309D-F30B-47B0-8834-6BDE1725BBFA}"/>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F0522518-3781-41C1-9784-5A520BB3E331}"/>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6437ADCD-B27B-42DF-9AF4-E407EF478107}"/>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88B0FB-5A03-441F-9039-CFE83C051C3B}"/>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5A2AD21C-6903-4C1D-977F-C3136EFDE7DD}"/>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9053FD86-ABA7-4E46-BE3E-B1ADAC9A6DC4}"/>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0A9EEBFF-3A50-432F-A9E8-A5957FE29F0D}"/>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C8D7F9D6-2E5E-4EB3-BC48-2D2AF0D2A255}"/>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3A8C523D-B64D-4D75-87E3-F1578F2BC3E0}"/>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8296B014-8E55-49C7-944F-1C4EF5DA3CFE}"/>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5C2F0258-64F3-4EDD-A4B6-D60162F005A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82AFEA70-D8FB-4EA4-9844-C5E0EFE66129}"/>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DEF7F31D-A47A-4514-A562-CD9FF4D24A5C}"/>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F6A089EE-8937-43C8-9CCB-B162D07030EF}"/>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B92EEC1B-FA03-48EA-9C42-30222CDF5ED1}"/>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384FCCF6-CF51-4E68-A4D9-4A80E816FC81}"/>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0E26D746-C6C3-4ED1-BF79-12B75AC515DF}"/>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98378CE6-BDDE-46DB-9520-14A6375394CA}"/>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FDC84FD7-C04C-4F5A-A91A-368638FAD8E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7D292C22-AE5F-4FB0-996C-D6B33CCF9AE8}"/>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E9D471FD-D353-4465-AAC7-7C428D14D2C6}"/>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387321E5-814E-486D-92C2-CBC2F2C28012}"/>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4F4EB82F-6BDB-42AF-B51B-A21CDE4E0220}"/>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C6EC6DCE-FFFF-45BA-B53F-8335F8A8D8F0}"/>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187DD7A7-68E2-40F5-B483-8D1CE8211B5F}"/>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6AC256A4-D56C-49D3-8856-16A3248D6571}"/>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A0B5ACA6-29DE-4A41-B943-53E0B855B016}"/>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E4DCA8FC-F57F-4471-AA2E-D7DCCE262D76}"/>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53AD668B-CEEC-47D2-9CDD-80891D0F2F3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B09DE9D4-1304-400A-BED6-048D40827E6F}"/>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537A369E-C0FC-4266-95C4-3B0A03F0BF5A}"/>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D1ABBB58-8322-4503-BD74-2EB55E8C2E56}"/>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4B9D81E-CBAE-4A40-A706-05377BF79A0D}"/>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57343C22-1E76-4C5C-9BE7-CDA4BFEE0266}"/>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B6ED0421-E9EE-4CA8-925C-A2DA1A3AC64B}"/>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7EE8517A-704B-458B-8D37-EF12789BF6A5}"/>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84D88D95-A456-480E-AC6A-8999CA06E01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76E5EC04-76CE-4DE9-92B7-517A5F8BD20E}"/>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203030D3-857E-4016-AF93-FB9DCAB50CC4}"/>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392E28A9-D95D-4200-882E-8C86E5F3F4CC}"/>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C0C795E1-C932-426F-9873-7BFABB839B67}"/>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50784419-6F2D-4FAF-A7B5-7D023F772400}"/>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4C29410-9976-4370-ADFE-B566C0FF31C0}"/>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8489B1DD-2393-4ACD-81F5-E14CF889397F}"/>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507F65B7-231E-4A8E-991E-E901F2475574}"/>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31E5E9D-C6F7-4D95-A5A7-4AA08FB6E994}"/>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64FA3D97-A485-4853-A282-CA11A53C88DD}"/>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7203BAFA-E0D6-4159-B7CB-ADD06B1A4463}"/>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1E649D9A-20FB-46ED-85EB-E6F00E91234C}"/>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CA4A7803-5896-49BA-9C91-466B8B2FA3A7}"/>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1225E235-B405-403B-9D5C-17CB77B48603}"/>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BF3013E8-74E1-4C67-B1FA-05BA9DD0194D}"/>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C8E3F784-8D1C-4FFC-8C40-9F958C43E5FB}"/>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833AD68D-756E-4299-AEEA-4A49C4BA18B1}"/>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616C437C-5935-4779-9FA0-B70A9164167D}"/>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DE1DAC3C-CE5E-4BAE-9DE0-D605238E4A30}"/>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9A552371-C587-4624-8935-E0FAA253F11C}"/>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EAEB9FC9-43FA-4307-B591-D85CE295E2ED}"/>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7889FCD8-44A4-4AA4-9F67-FC794E09194A}"/>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84D1523C-434F-423D-A045-F796E82313F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934770EC-DBA1-44AB-998C-5FFF5E10C4B2}"/>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F6085E93-94F9-4E37-AA84-94F199448BC7}"/>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3FF42673-9546-420F-9C0A-4A8FF3B226D3}"/>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8F8BB3DF-FEE3-40DF-8DFA-CD2A0736A05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6CC3AAF3-8BCE-44E8-A58E-0E4B542A6B76}"/>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A7813810-BF1A-466C-A267-5CFE39710F06}"/>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04551D34-DC67-4B2A-A37E-39A5E5D035B5}"/>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E463FFE3-517B-4C4E-A554-69E9E2753EDB}"/>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3FBF533B-C12F-4235-B32F-0159148AF8D0}"/>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E07B7411-D13E-4998-904F-04F16242F1AE}"/>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33F6B035-110C-4F23-845C-F91A69C00A21}"/>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76039A6A-9B2A-47D7-863B-70C2E4D2006B}"/>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BD9AAE3-7FFD-4990-932E-1A67D1D4FCE1}"/>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849ADA94-88AF-4026-958D-CE598133E5B8}"/>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FEB63F7E-B417-4D0D-AC0D-148A9FD14FF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BF2A2145-EBDA-4A11-906B-418473D3DBF0}"/>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68A0AEDD-1EDD-47F5-8D51-CA433A477B54}"/>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844E81F1-B951-4AEB-B38F-31F1C2D59F35}"/>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EBCE6E2B-4A0C-4C45-8A9E-93D7E807FC2E}"/>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95E8B519-DE73-4B1D-8A41-2F289D396CBE}"/>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5BDED93D-F8C0-4E5C-A544-E099FEB58A84}"/>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2F212105-91DA-41FB-B4A4-20FDAC01FFDE}"/>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8E312063-3669-4F67-9237-B5B8EFEBDC77}"/>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0D906C39-1BEA-4042-9B23-45FCFA41E0DE}"/>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30D059F6-7FC6-44E8-AA99-C7C13DC269AF}"/>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A57D9DC8-1289-4BB9-A124-DDBD609C38AB}"/>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09A83598-1876-4870-A2CB-973EB06569D4}"/>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090FB5B-2086-4918-8427-C0DEE4B5416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4EE2508C-6363-4B34-A0FC-4DC3736BAC18}"/>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669C331C-F7FE-4083-904E-7CE21A569D1F}"/>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6B572CB-4C56-4A32-B89E-DCBAD6DF6EDB}"/>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5035A86F-E43A-4C4F-858B-079DDBF4DA63}"/>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9EA94610-9087-4698-B40C-48C2DFF3363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6F4C1D60-F884-409B-AD32-C664229B068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5AF5B364-0BEB-4069-9117-DFD5D8072E4D}"/>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BEB5418F-C45D-495F-9148-B99631BEAF44}"/>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172F72A3-0FC6-40EB-8915-7D1895096E7D}"/>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BCEC8056-4D1C-4B59-A0A2-6EC4F2E6022B}"/>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AB674B89-DA8F-4508-ACF2-B036AFF907BC}"/>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74F015E6-F945-46E8-A2A6-0BA65F53A111}"/>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24187465-1039-4A8C-BE8E-FF28E7C7533E}"/>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66483B2-33CD-4FB5-AA15-14D7B4B66D44}"/>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59AD69FF-E850-4452-9A35-4FB7F7DFCC0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43D7B6DF-01FC-417E-9E9E-A700ABE15BAF}"/>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5D472A6E-6B91-49D3-8A4D-B1C47BDEFD9C}"/>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E659B028-4EEC-422F-A7A3-79526A7132F6}"/>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45543CA2-B89B-4FF0-832D-6F0EFC1FD5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399DDFD9-F81E-459A-B868-F988C572F4D9}"/>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48FFAD3B-4282-404F-AB8C-57CE88D5B579}"/>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2E05810A-31A1-4A6D-94E1-5FC1528A2937}"/>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3415336-91B9-4DBE-AD68-94572F84345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0C6DFDC4-4D87-4E58-A296-7CCBA5EC0890}"/>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C9F3F346-52B8-4EBC-B953-F94DFE328547}"/>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4C632EB6-1FE5-41EC-BA5F-DEBA66F4814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44AAB35B-D3AE-41AC-9A91-9CAB2EA17DC1}"/>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4FF6D372-5983-4DCD-B339-FC36812515D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B2CBB748-974D-47BF-B9E5-0112E071F134}"/>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D5C70D9A-ED66-4759-BAB1-B3B5EFA5ACC5}"/>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6C6FF330-6E2D-43AD-8B03-93E821A546F8}"/>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FBC0890E-9C29-4627-B3F2-95A47B666750}"/>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FABFE30E-948A-49A2-AFFE-1531D2C40B4E}"/>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F67926A3-38CA-4E5D-A2C4-4BC5E6F62C3E}"/>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517FE289-8C8F-4772-8952-FA2D4578B204}"/>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ACC70D7B-FCF1-4060-85A1-89228EC5139F}"/>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4D73D462-95B8-4F70-BA54-F0772E479249}"/>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E1BB7AB1-1990-42F4-9752-84DEEAD4AE28}"/>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10E96E0F-EDF6-4B60-9E0B-7F23DB173380}"/>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1F1922F9-A399-40E4-999B-3BD6A7FCB985}"/>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89F3E665-D763-4D37-BA3C-271C8DD1E7F0}"/>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D1ADBBAC-EFEA-42E0-84DF-466825ED1BBF}"/>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9B064244-3812-4B1E-823A-2DB468BA5CB8}"/>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7517A51E-0725-4676-A0FC-35E80DBB4E52}"/>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50A318C9-5B23-4511-9EE7-C2AEA951090D}"/>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D21E5A94-E9E0-4490-912C-486AAEDDD337}"/>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C1CCD533-82A4-428D-9F43-874E7D8E0ED8}"/>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857B8CC-48A2-4BB7-B717-53DE9CB45BC6}"/>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A6BC8F9A-23E8-4EBB-BB74-D58E53B1E1C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DDC09AD3-7F9A-494A-8102-B4EC7EFF0354}"/>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827635B3-9FB8-4241-A7D9-75D70063ADF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FAC9750F-1BCC-40C7-92A6-D4D7C80998C7}"/>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BEA2DAA7-F9FE-41FE-9924-843DD4E8E8E5}"/>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B1D07015-F45E-4507-B785-AE1FE7F52A7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975CAF2A-2C45-4D49-A4EA-59D1F8FBDE00}"/>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6EFB7A35-923E-4A39-9EF9-93BE0137A671}"/>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B8B502D4-21D1-4292-A2BD-B570B0D8215E}"/>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9B1229AC-8658-4BCA-A333-DADC6D3E9B4A}"/>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D28F52A1-0921-4D2F-A3A0-764288705CC7}"/>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5DED7D5F-0592-4AA0-8380-7CC3AC732CB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4B45F1C1-264D-40CA-A9FF-A858C592DB65}"/>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63C766F9-284B-4031-8B10-96095FBE359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6EE82599-DCE4-4A75-9B0B-4627793C118C}"/>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A4FE2FCD-B3E2-4A21-A29F-489BB48BE31A}"/>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183F80FC-653A-439D-99F7-DEFE25DE9EC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CBE01717-EF34-4CAE-8E3C-F2EEA3FD1055}"/>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9DA29EC4-F13A-4C65-B1CA-23BB03C54E2C}"/>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332C22D2-D79A-41C9-AF00-32C4D2BBC23A}"/>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0A7E73E1-4FDA-4D00-A2FA-AB73C55D12E0}"/>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2B7D6FD6-5FC5-439A-AB67-C05E2CDE4FD8}"/>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1C01D678-36EB-4A9E-8B0D-53CE318D2C8E}"/>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7AA11B51-3E39-4EDA-9737-F40AF0959B56}"/>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605F425E-7A54-4969-A6D3-D9BDD8125EE7}"/>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8869C2AE-384F-4E10-A350-F9FA29C30C3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18812CD5-26EC-42E9-95DB-6DE68D1FE799}"/>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3F479AC-8B68-430D-9D58-AB7295C68B73}"/>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A70FC90C-A5CC-42D2-84FC-6CF2356EFC36}"/>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8ED8CA7E-731A-4926-A5B5-8F504782B502}"/>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07233E0D-2529-40F1-8F5F-7C2B87668417}"/>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82313AAE-ECA4-4AC9-AFC2-F3EC9144F841}"/>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6438BC8E-D773-4B12-B1DB-449BB0622758}"/>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C296E823-DA65-400A-B4D3-54175CBE2158}"/>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E89007B2-5362-4E72-9946-B867AF2E2AFE}"/>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134E94E1-F06E-4C8B-A068-F27BCD32B086}"/>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DF536B02-FAB7-4403-A365-84CA1D20CCA3}"/>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D2CF02AD-9ED3-4FBE-9AEC-4FD0AE7FB5AE}"/>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85E171A9-6ACA-461F-90F6-EA0186BDCC25}"/>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A9E68D83-F339-4EA8-BC8F-034B808608E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8AA9E20E-B2E7-4CDA-A713-B8AB8D4D0B50}"/>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F80FE04B-609F-4510-9A68-0BF7DF6C80A8}"/>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510D44EC-5647-4442-B864-70B93104BF2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25E3610E-1B1B-4981-B2B5-0D80F67C1B66}"/>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34996E24-AFBE-4A1E-8F5B-6B1EE4F66A90}"/>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0F98424-EFBF-4961-A800-BD6B68E5B675}"/>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CBF03CFC-9F26-47F0-B6B2-6A90737787E9}"/>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42D4270F-7762-4471-9397-99D1F406070E}"/>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0EE83A5F-9712-443B-9D01-EF70E4C2E24D}"/>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C6FF435F-6164-429B-8902-CDB4D03503B0}"/>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329FCF9C-404E-400C-B0CE-02A149529734}"/>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3E3BF65C-8451-4DB9-9E4A-FE1B5F0AFD19}"/>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E54A287E-E29F-49A9-92C1-BE2E86277E3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A5C1A10D-46CB-4FE6-BA2F-DAF446B07762}"/>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657A767F-3382-4F24-A35E-F044F3C335DB}"/>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791E09F5-CF55-4740-BC4B-59BB3AD7CE86}"/>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F0691470-EF94-41EE-B0BE-B1ACECA0BFB3}"/>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805700F1-1416-475E-9F0D-1225BC217069}"/>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7D99B121-20B2-44E1-92A3-9D15FB72AD39}"/>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EB2B540C-D5A5-45ED-8E67-71B51E852AF7}"/>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0D2E0B2D-C8B3-4CF8-B411-C9FAF007A2A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0C79C151-2D85-44A8-88A4-684FC42B5AFD}"/>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C88A631B-5B44-44D2-9DBB-4FE3F64E15D2}"/>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722AB974-FCD7-4D87-92FB-3113CE623109}"/>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6A59E9B9-68DA-4809-B7EE-E0851E314B65}"/>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4631F273-FD39-420C-BBD4-853223A7C3FC}"/>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FEDB0187-B8B3-4013-A0CC-F490BBEC2ED1}"/>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826787D1-68D4-4A3F-A2F7-A06D402BCC07}"/>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D86B881B-6461-4654-A0D6-DC4AD32B4EAA}"/>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4460F1DF-E377-4955-BBD6-87F443CCCC8D}"/>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A44F952E-D05F-40D6-BA19-D2AE047356AA}"/>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0AC6656A-4E21-46D4-B36D-4C901F0BB39C}"/>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1D76FAD2-87B0-439A-AAB4-01386F65765B}"/>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C9947631-790D-41F7-BFFC-B5F7D9FE620D}"/>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9890D8D1-6213-46CD-9800-0E7D69B1C91F}"/>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DFF52005-BF37-45F8-9422-BF29767A118C}"/>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30C878B1-8E28-4425-8303-C0628171423B}"/>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05539A2B-CA1D-47D6-81CC-C684CB4D1EAA}"/>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717145C4-8252-46F2-9D7B-CE48CCB599C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7002A9A8-2AA7-453E-9DA7-7DA5C2D4868C}"/>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7E876792-BD83-4C2D-9AB8-074AA4EC6E70}"/>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7431D1B4-F296-4615-948B-BB4F8A3EB05B}"/>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690E08BD-D09E-4273-B6F5-7D918375F76D}"/>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41F2652A-0F02-4449-B4E9-96E70443BDD4}"/>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79E78835-7FD6-4A1D-A828-788039B98553}"/>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1237E2F0-CDD8-4CCF-8C00-1EAEF7A17C4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F150A56E-7F88-41EA-82B5-828A787D2B7B}"/>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95DE80CB-CE4C-43FB-8F35-11B614174386}"/>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A5A0FAF2-441D-4EB7-83D6-7A87DED78ABF}"/>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D6C390CA-1EEC-4794-A4DC-941C56B69021}"/>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B13AB1EC-B677-42C7-B57D-3FA5E6E73AA8}"/>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911F019A-AB56-4BC3-93B2-F80FFC3570B5}"/>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E7A5BFAF-C8D8-420D-8E30-6BCED7BD465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85A5F708-1F2F-4249-ADF7-454390A0EE11}"/>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D7A0B3B9-436F-4DE7-8E87-E84D41E6E04F}"/>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959FEEED-9492-41FD-B47D-082408DC0031}"/>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0ECE8C1E-2E78-42F7-A2E5-7ADFAC6F26BC}"/>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59BEE1D2-50E8-4A16-AAF5-E25A1C61926F}"/>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460F0BA3-8A4E-4534-8B7F-066BC3DDEC88}"/>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6E74449B-1076-4A73-AEDC-4A1DCCE6D92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402251EB-989B-4AEF-8F90-7BC65187359D}"/>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E9906998-F181-4721-AC50-0D1C417A9F92}"/>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663BB855-C76D-4BDE-8336-BF7109E6519F}"/>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98C7F37A-2854-43A4-9ACF-622B1166D3BF}"/>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CBCDD63-3C83-4C67-85E9-9AC27E7DD908}"/>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4A795D84-BB62-47CA-84F5-D73AD9DA7FA9}"/>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20B3162C-0884-49F3-B5D1-FF8539BFBD3E}"/>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72EE77EA-A7CD-4A2A-AEFD-7966C8475829}"/>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E95DCDDE-5519-4DEC-A26F-27D56AC1245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05FD7D5D-CE45-4675-A09B-D4336FFFD9C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F7EC3318-DB18-4CA2-8C1E-6D4FA5119EB6}"/>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F3EF2BFD-4B4C-4938-BE52-CEBB9433A61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68AA195F-8704-4E9F-8431-3EDB71142CAB}"/>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34B83C0C-65A0-4141-95EA-54D7C7C985FC}"/>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2DAEF386-96D3-4F9D-A173-0EFFBD05257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9C749193-1D4B-4149-AD27-AE042C131A74}"/>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520D587E-6E1D-475A-B1A2-50933E907488}"/>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0A250057-2EFA-4455-9D7E-4169A62737A7}"/>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64D7DED4-8012-4FF4-9218-D28EF7B00C66}"/>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260A1C49-4F62-4499-8E7F-6F1DC0843216}"/>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B25D3B80-5A97-4AB6-9A58-2DF1DD163A85}"/>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7876ABAD-88F8-48AC-A5AB-2451023F4BD9}"/>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D6A19632-B076-4912-A566-BC4FD1B32BEC}"/>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05FFD228-1A3A-4651-ADB7-D3F37456E385}"/>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8BD0D2E3-EBF7-42C1-81CB-859F846C0EF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3D21F9B8-1055-463F-8B2A-5224B099FBBC}"/>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53D9E3C7-59FA-4C37-BB1B-72958F46AB5F}"/>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F22C2E38-23D1-456B-888E-2C3841AE0AF4}"/>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3D012413-7D48-44CB-82BC-01342078BF65}"/>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4D700CE6-DF63-4FF3-867F-8E21EE8BFC2A}"/>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C08C586A-BE80-43E4-BE60-893005263799}"/>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93E4A8E3-4232-4DC7-A15A-1D87441EE3DC}"/>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E84E2CC6-D27D-4B44-9716-8D5454FB3515}"/>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2D642D1A-BA80-4215-A278-88FD1E113351}"/>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6DFBAAB5-5392-4E27-AC52-BF152CAEEA54}"/>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C834D2A2-BE79-488A-99BE-F2B7E60EBB10}"/>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D4EF7360-77B9-475B-A16E-7BA64C5B3DFC}"/>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F117CE20-73E3-4B44-B230-03AC1C49C1E6}"/>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F592E147-D681-4BAC-92B0-8428044693C5}"/>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6FD3C151-0857-44FB-A9BB-0AE22A9181D8}"/>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334B865B-CB17-4A5D-84B9-92DB396A729F}"/>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467C4F36-2F8F-464E-96A2-125C8DC2D1F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F5DB4658-E9DD-4069-999B-7E8C5CEC8B07}"/>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152E773F-0882-443B-ADBE-67C210791DD5}"/>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5FF4253-15FB-416D-89ED-7960DF939E69}"/>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F70D11C-5F69-4BA1-A711-1249AA9A8A5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ABFECCA7-E87F-4E71-B369-3FDBCF083E20}"/>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741F2C4A-E68A-4B7A-AE29-E94A362ED76E}"/>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1598A59B-B14F-403D-B187-61681C2290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6259E284-2765-4001-99F2-388AFB486F47}"/>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2E77E364-8CE8-4676-BAB8-DE97876EB76F}"/>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20245857-BACF-4862-81A1-2B899FCD2897}"/>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E8C93A69-D748-4B36-AC12-A0FE47A634D2}"/>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54C6B779-B587-4AF7-8C9A-53760DFCE474}"/>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4F9D375E-57B8-42B0-B9F3-7A7A65CF58A4}"/>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E72D776E-AE06-4D8A-B240-565C4DCADE5D}"/>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EE06D6FF-B0AE-4835-B2F8-CB91660EBE6C}"/>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088B7E43-BC53-4516-916F-C6E7787DE252}"/>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62FC7B12-A12B-4B74-9833-0DA770EF38A4}"/>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D9EDE6D4-9280-4FF4-8491-8F01312A9858}"/>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048206D6-B6C7-434D-BEBA-49728D820A66}"/>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D8D7B510-9D12-400D-AF8F-04E07C3DBC2B}"/>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121E7FE9-BD2E-4F5B-B528-E6ACB25D83BE}"/>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9EA0E718-4D59-46DE-BA71-2EFA6E9B3B18}"/>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01465777-1CE2-4F1E-8B19-9872BB5F80F0}"/>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F483727F-393D-4844-A4D2-A9BB772EE0C6}"/>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7D416AD0-85E0-49FE-9058-CA49E87E11B7}"/>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D0774571-4D2F-4E5E-84AE-47FBC86D3D95}"/>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C78211BA-8337-4128-AF98-A1B0D49B0013}"/>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486851A9-C969-472D-BE63-BBCE997A3567}"/>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334D885-4112-48B4-A7E8-8928F476DFA3}"/>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1E359D24-288B-4F74-B8CE-5FB63097CABF}"/>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1D347361-3DAC-4000-845B-12155A34E490}"/>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1BE1BAF8-E98E-4F0C-9CAE-2C4BB992A4BB}"/>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17097F56-BBC1-49AA-988E-E5807571507C}"/>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09A92ECA-8439-4081-8451-0323EC2077B5}"/>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AB46B4C-0822-4D85-AC18-A6089F9B1B56}"/>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1AB75F9C-0CDC-4E20-A241-9CA6552C67A2}"/>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F9CDFDE8-5560-4E82-B9DB-D246B5B134E2}"/>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45772013-96A1-4095-AEAA-57E8485640BC}"/>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89B66C4C-B99B-4E09-9394-A590B3D43AF9}"/>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8EEAB536-BA36-47CD-A5DC-8B04ECFB7B0D}"/>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1AFB5426-27DE-4670-8A50-C7998EF2E60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37BC0224-9969-4072-984E-16597D569F48}"/>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5603CD0E-2F4C-4059-A1D1-0AC4A1CECFC9}"/>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9B89AA8F-1860-44F5-ADF5-E38CD0D61C72}"/>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54D1758F-3EAD-4525-A2F8-1F338BA41AEF}"/>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5C8D7BAC-0FEB-44F5-9637-540FFC6F9A78}"/>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B84AEAC7-42C5-4CB9-B6DE-6E64B20DF40B}"/>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9919C3A3-99CF-441D-B0A7-25DD4D068A9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7F427D28-11A1-458A-BEB2-B740EBDD46F1}"/>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DB3ED7DA-244F-468D-B034-C3C8812D9D9B}"/>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C5275A4C-1A2F-451A-B618-8D342F1F2D5F}"/>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A83567FA-B3AA-429D-A3B4-DB7BEE4ECC9C}"/>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EF08DA66-0E25-4158-BC80-030ECEF21F27}"/>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A19F06D2-B6DF-42E5-81F8-AEBB095D87CC}"/>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97DEEFA3-1B70-42BE-AAC9-AD816D9C154E}"/>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9388ABD0-F3DA-4676-80B6-F4DCC66B869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2F1EC8AB-17C5-4E59-8814-00AC47571864}"/>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8BDF1BD4-4911-47EA-B2EF-F2AD6C92117C}"/>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8A63E391-6693-428B-8F32-6B4618F1FD4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1F9040F1-2F1F-4276-926A-90A4A0AFF8EF}"/>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11287F9A-7D29-46FE-96D4-0E876AAB37E9}"/>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292C149C-63D5-4F2D-BD13-C1EC72129041}"/>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79E416ED-6309-40B8-9047-4ED922A63557}"/>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7E9F06FD-1A9D-4E54-93CD-A5978203697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B969477B-1EC9-46A1-A8ED-845A27291F58}"/>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C6571F99-221A-486D-A9A7-4D7F21089FAB}"/>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CE830145-D8DF-429B-84E0-F6B5BC56E6C2}"/>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C825F0DF-96DB-4C60-93EA-1D5F2AE4D181}"/>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7030939D-070F-4B8E-89E5-E7FD2E46AC00}"/>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A297FA8F-9E5C-479E-8A57-E07E66A9BFB3}"/>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23582521-1C4E-4878-9ACF-DA887080172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98159BFF-2039-45D7-9FF0-903FFF7BB1E8}"/>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52A78AB3-4A97-444E-814F-6C80EAB7E5F7}"/>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C4F2844B-5D2D-4CEF-A9C7-B371B7BD970B}"/>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F6DA4AC-1ECD-40F9-ABAD-B2758841D6D4}"/>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6" name="Freeform: Shape 3805">
              <a:extLst>
                <a:ext uri="{FF2B5EF4-FFF2-40B4-BE49-F238E27FC236}">
                  <a16:creationId xmlns:a16="http://schemas.microsoft.com/office/drawing/2014/main" id="{F8F0AC69-FCA5-4149-BD98-291BC2BC2A0D}"/>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7" name="Freeform: Shape 3806">
              <a:extLst>
                <a:ext uri="{FF2B5EF4-FFF2-40B4-BE49-F238E27FC236}">
                  <a16:creationId xmlns:a16="http://schemas.microsoft.com/office/drawing/2014/main" id="{A95E5CBE-2A9D-4B14-9577-BFB93E2FD772}"/>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72F0E6EA-F056-4538-A248-9B161A30B584}"/>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3809" name="Group 3808">
            <a:extLst>
              <a:ext uri="{FF2B5EF4-FFF2-40B4-BE49-F238E27FC236}">
                <a16:creationId xmlns:a16="http://schemas.microsoft.com/office/drawing/2014/main" id="{D3311BBE-EB03-4870-BB65-1B17D9DFAC2B}"/>
              </a:ext>
            </a:extLst>
          </p:cNvPr>
          <p:cNvGrpSpPr/>
          <p:nvPr/>
        </p:nvGrpSpPr>
        <p:grpSpPr>
          <a:xfrm flipH="1">
            <a:off x="3711300" y="1081241"/>
            <a:ext cx="270931" cy="344010"/>
            <a:chOff x="6843236" y="157160"/>
            <a:chExt cx="947072" cy="1202528"/>
          </a:xfrm>
        </p:grpSpPr>
        <p:sp>
          <p:nvSpPr>
            <p:cNvPr id="3810" name="Freeform: Shape 3809">
              <a:extLst>
                <a:ext uri="{FF2B5EF4-FFF2-40B4-BE49-F238E27FC236}">
                  <a16:creationId xmlns:a16="http://schemas.microsoft.com/office/drawing/2014/main" id="{F0D58BED-1843-4469-AFFE-C1146365D386}"/>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40348211-9975-4994-8AF7-B39571C9E27E}"/>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857E9FF3-455D-4F44-B581-FC12D29215E6}"/>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884BC04F-9FA5-4A12-AAD2-A0B4493CC35E}"/>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8D84C24-9F5A-4BA8-88C9-E9280A78A845}"/>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5EC3FC4B-B78D-49A6-86F1-6AE5088F1E3F}"/>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4814EFA8-6D60-4C80-BFFE-975E1F8644EF}"/>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BF504334-9377-44A5-8EF0-61D81151B774}"/>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74EF059E-00DE-4C4E-A09D-52E0AAF5DBB8}"/>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186797D9-2B34-451E-AA7F-834483CC190C}"/>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9D0A3FED-5992-4F80-B886-8580BCC6DA85}"/>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B66C2C0D-0F8D-4530-88DF-B9BD29780088}"/>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9967BF7A-C85E-42A4-BAFD-26814383DBB6}"/>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34926306-81D6-44F7-BD12-1E4DE74C47A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D11766AB-103E-41B8-BE1D-5A89F82B39D7}"/>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B8FBDF4C-8E04-49C5-B041-536E43D8964A}"/>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84DE706F-FA2A-45FD-87CE-C0829E2656B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D4B3DC66-1458-4C3A-BE00-BBF5D1276F6C}"/>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DA22DBB7-65E4-443F-AEEC-935DA4C0F3F3}"/>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CD499A76-5ACF-45D6-898C-B795EA27FBE5}"/>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D81500E0-3F8E-4801-9BE6-A73D82C92185}"/>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1F7BE36F-8209-49E8-8F52-FD0B91BEAAC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814FA582-5423-4B3F-BD84-D97BDB55437F}"/>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6C784D93-B5C6-4678-A757-AB7F0408EACD}"/>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BB0EF4E5-7329-482A-8D75-9BC1915D0D03}"/>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268B18FC-DD03-4FD0-AFFA-91E0FFF2667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36102AB8-43E2-42CD-89A9-969C64E33743}"/>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C3A2606C-86C7-47BD-AC3E-9AA6E94A9EB1}"/>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2BE04F37-C277-4239-A8E0-F8EB69682F07}"/>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C8890D4E-FE4A-449B-86AA-DE84B595E87B}"/>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878300E1-34DD-42E4-8987-AFC6BB3452EC}"/>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9D263563-7A02-413C-B2FC-9F90B1BB5BC7}"/>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5FEFAACB-CC11-44F3-B168-78FB0A1757A5}"/>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ECF77DBA-D97B-4F4A-A6E9-AAE18C55216C}"/>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AF10C8F7-B2FC-458C-B9D1-3DF7A6ED5254}"/>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AD2C4EBA-90F9-4BED-AAC6-0063BC3BB3CB}"/>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EEF83D49-51F2-450D-BC3B-EA337599BEFF}"/>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139B4CE9-7547-43FB-A8F1-3340CBA81714}"/>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FACC3C95-0733-4BD4-861B-5739A3432D04}"/>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2011425E-66DD-42BE-8A40-ED740E3A9A36}"/>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BD54A222-2017-4477-8599-C11A93F44BA3}"/>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EBA6DA6-E80A-4B3D-8B51-E805CEADA28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6BDDDE6B-2697-4A06-BDC3-224B979B2B75}"/>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97E138B1-FA33-4C07-AF98-8C102734FF7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F860A913-2323-457A-8D99-BE0C08062389}"/>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0F80D4C-741F-46E1-B2C6-5F8E73A1473D}"/>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56A4C445-A37A-4A06-B035-B525E8C3B317}"/>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4DD4B11B-BA4D-41A5-89A7-65AB3ECA07FF}"/>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8E40D0CF-1805-4EE1-9608-7B9D22A2F16B}"/>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5368A03D-C45C-4B7A-9B89-5F0EA0DF7FD1}"/>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D83E2B34-6419-47FC-BA25-2011D7F9B89B}"/>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81213FED-9B78-45E9-8376-EF8A4B34FA2A}"/>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DBD41ED1-D3C5-4DFB-8885-67400C34A60D}"/>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28192AA9-ED0C-458B-8020-42D3066ECDC0}"/>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3CC8580B-5ECC-4BDF-9944-274DF1262EC1}"/>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CD6A0A24-E726-45C1-A02B-CE2A3E7A8A8A}"/>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39B9FE62-3795-456D-8065-A07C84582B09}"/>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9124B002-DD70-4256-BC3A-C4A9B73C62BD}"/>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5145B180-7535-4DE7-9E3A-FE1E715C7A96}"/>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E02C71D2-2C89-41CF-BA7E-3281D45FEA8C}"/>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9F945CDA-1052-41D2-9E02-F6C1F5F15450}"/>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4C17D47E-0E8F-4FAC-A345-C8418BE5B0EC}"/>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96DC89CF-1DAE-4BBB-9A6B-CACA95F1B45D}"/>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F33EDEFF-18B6-4A88-A3C6-2844F7F2675D}"/>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C2E660BC-0697-4369-8CFA-76DF270D2911}"/>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AA4C8CF1-A6F9-4FD2-BF61-B565E66C5597}"/>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5B4877D6-A64B-4600-B408-544516B625DB}"/>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5D79FE09-2A4B-488D-B49E-348116DCC1CC}"/>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48319B4-214B-4E30-8D48-E168CA262E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01B2C64E-1798-422C-AF10-90241A6765DC}"/>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30531731-7120-44DB-81E5-B24E65D4E66B}"/>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E1D0725F-75ED-400F-9A25-E206AF8D81D5}"/>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E9C1CE37-20FD-490D-87BC-287F6F2236EF}"/>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62CDF079-F0B3-4E87-9933-25A6A98D1705}"/>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61628D02-8DE8-4B3C-94E5-25F88CE86FC1}"/>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E2476144-04EE-42DB-AFC5-819671C0A553}"/>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1D16EA73-FAF4-49D2-8445-AF9675FF3285}"/>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6CE7BDCB-9970-47C0-82FA-867B6F22E14F}"/>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0E444406-F304-4EB7-B720-E42913C210D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DD6368D6-05B4-499F-95B1-39B3794B283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33BF9739-F959-41F8-A8AE-102DA11F37E6}"/>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75D309A0-FA80-4ED5-B706-44A703D34D26}"/>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835072E1-3E3D-4F71-9B2D-DAEA113C8FC4}"/>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0BF8E797-BBF1-491D-BC5F-5F893966909E}"/>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B70212CC-C3AE-4471-B137-405208D95418}"/>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6E7AE902-BB43-4EE3-9992-1E473FB81C0B}"/>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963FD035-83A0-4A9E-BB96-0B7E28FD3AC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D39615E3-471A-4E16-9580-E2EA353AF28B}"/>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6D838F3C-E7C0-4880-9813-0C672C36B244}"/>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43A8EA7C-F291-484B-B973-3A4A54C15DD8}"/>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02FC0747-DA6A-4B8A-8AB3-980866CF718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D705C505-DB57-4D1C-A4ED-EC440D592C24}"/>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9FD86DA0-3424-4112-BC97-EA66CF992517}"/>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E1EE6DF3-6362-4245-9BA9-C7E1BBC48BA1}"/>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684F6F1C-52A6-4D23-B059-20C43FD02CED}"/>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26C06FE5-0B23-458D-B426-C43A4EC826E9}"/>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85DD6491-4455-4723-93B9-882567DB7EF3}"/>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74BF18FB-B685-4A0D-958C-62CB8FCEDB79}"/>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744E1E3C-9F05-4A30-9A36-EA49608C39F5}"/>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DD4BB5A9-0A7E-471E-96DE-AD0109C14CBF}"/>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8E7AD0C6-77F2-4B30-8A6E-C3DC7254CECD}"/>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5AD69E27-8613-4572-A4DE-C72D10DDE1B5}"/>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E698A00F-B529-49B6-BBF4-69D11BA6310E}"/>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13570BFD-04DC-4F21-A3AA-E605DCF912EE}"/>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C1CB7407-6E5A-4331-8FFF-FDA1B7F40A27}"/>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21ACC46C-608F-4342-93E0-C99D514086AE}"/>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050794F2-8FB1-454A-9F6F-60231A1512CC}"/>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9BA76A1C-E101-45EF-A336-EB10F2DDD2BF}"/>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74C49811-FA59-484F-B34E-0DB817DCB942}"/>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E9132758-F3AF-4234-B85F-DF91289CA80F}"/>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B24D894C-0060-48EC-A80D-526FDFA5831F}"/>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033234E1-9A74-406E-A67E-C23105ABE81F}"/>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75ED3B0A-3B65-410B-8976-E7E824A76B40}"/>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6D64281F-AF8B-4887-8385-7BB95BF03DC7}"/>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0086F91B-8F39-49E9-B022-E32AD6BA4447}"/>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0AE4BDF1-969D-403F-AC5C-0685921E3707}"/>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9AF0BD0F-0EFB-4005-8762-74142EEB3ACC}"/>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ABADFAAD-3C91-4139-9D15-32D5916DAA5B}"/>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9A1169F4-9992-4EF7-8716-1E036D6C008B}"/>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EE08A68E-FD63-46A3-A118-CCCC7BFEAD2C}"/>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CCF672A0-BE66-41AE-B1DA-27DBEF5D2A9F}"/>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161D776-2EE2-4001-B2A0-2A1E7C8B9B3F}"/>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8841E43D-956C-493B-80E6-FA433BA723CD}"/>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54201AA6-813A-4ED4-81D3-7B64AF999DB9}"/>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8AE4D318-71C0-4E8F-A044-0C2530FDC822}"/>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A6911540-C6F2-4300-8859-CDFBF8E0541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F06D2AAA-2801-44CA-888B-3B6E3462EEA8}"/>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2F608882-A9E9-49F0-A345-919C6E2BAFF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A00333D2-D914-4D15-A94B-5163CBAC66E1}"/>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5BFAF461-EF45-48B4-AC24-8C9B309AC40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73471DF5-45E9-49AC-B8A4-7287FB4163B5}"/>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91F448FD-C448-472B-8157-62CE3D39B14C}"/>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6DEC1458-F5B7-426A-A174-3D19EDED3ECA}"/>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4811E379-C0AB-4DAC-88A3-5F405CFC1619}"/>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5CA3D0DA-EABB-43C5-AB3B-E93DB2742DBF}"/>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E6850E2A-FF98-405E-AAE1-23C9A53024D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73BFB626-6C1D-48A8-99CA-F4562B02C9A3}"/>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725D4645-2E93-4DDC-AB24-6B8BC8F46B57}"/>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3C2943CD-66DA-4C42-AAD2-67CCD574A15E}"/>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8A1A703A-32D1-4A1A-B2E3-CB902DD504E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C9F5D964-6723-4D64-82DB-9C9D05D2DFA7}"/>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04FB1A53-F530-40DF-AD2D-B6E9B1681F0B}"/>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F77C02F6-A861-44F6-AB0A-8BE1EC9F7BD0}"/>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2F3523F9-5B61-4442-B344-2BE087D4B5A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527CCA4E-3161-4E31-BEA3-E96B094D2C23}"/>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864FA4EF-E392-46BE-9508-6BB768BAEC9D}"/>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C5ECBB87-8ED3-4DBF-B72B-6B3E1D1E1EC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9C0624BD-81D3-4884-952D-389D8097C33B}"/>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79371AF0-665F-4C85-AA01-955F40EDECDB}"/>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8FA38672-7809-424E-B093-B92EB0E91B8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B8984ECD-442C-4111-8B5D-D42BB6305C62}"/>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86B2C293-FF6A-43E0-B0DF-0C1C699DEB46}"/>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2BB65086-34F2-4026-B83B-934B77391D95}"/>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51362EA1-153F-4D37-AF76-08EBD0704531}"/>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68DB1A8C-BD7F-45CD-867C-5BE7DC0F720A}"/>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A351D04-0EE4-4509-8F59-9210F8CF614B}"/>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CBE04C6-3492-403A-8268-0409C3A18A70}"/>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9AA0F0BF-0D48-4A8E-A433-91277D10F2D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89F63FB5-772F-4779-8C55-83C28952B5DC}"/>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EB5F3280-7B90-4183-B131-B37B1F2E3EA0}"/>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B0F5E8BC-7A41-4F8D-8B51-46B2809999B5}"/>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5FCAEA1-5306-443F-B127-CB7B9BDFE2B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D6D1CB50-55FC-440B-BC1C-5D8F85D452B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D924628B-A2DA-4B1B-B657-9925F717159C}"/>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07D24151-ABA9-4A90-96F7-B9B77F565A88}"/>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D547369D-0C83-42BA-A096-3882EEA820EF}"/>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36F0363B-ADDA-4A63-80A9-E5E38900A74B}"/>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C745BA51-D586-403D-B935-A766B357C440}"/>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E6F0235C-C18B-4478-A958-B2D78ABD13CF}"/>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C21176F3-F4D4-4EB9-BF01-13A8476ADEA7}"/>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89B1D115-62CB-4235-9C24-3F57CE01C0C0}"/>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E9104767-4B4A-4564-A1D8-F9027BF3B631}"/>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B5301067-04BA-4384-9105-2BB48955A1AD}"/>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30A5A1BD-9FB6-4559-AA87-D169410F3986}"/>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DE9C891C-0C58-480E-BBE6-EFE1543B6EE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49A92152-ADB0-4FAD-AAC1-96FCE683B884}"/>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A0C1A2C3-5174-40F0-86D9-3B2FD0FEB18E}"/>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2CB5337C-7C8B-4EE4-BB72-DA099F58ED5B}"/>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E2711A6-E281-4D65-AE80-24FC2C699291}"/>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139E9536-91D8-4E54-8069-B77AC7183DE3}"/>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6316B883-B017-4B1E-8ADB-B2CF3CA46060}"/>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260B01DE-2310-41DF-94A1-6F2B17A42514}"/>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AE440E4-3FBA-45C6-BD67-E5C9C372C2DD}"/>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1E72A178-E7EE-428A-AEEA-8B97C240C20A}"/>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07DD19FF-3C00-4FEF-A1C9-2D760B1D9048}"/>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D5949D4E-8277-4EC7-927B-3167A8955DB7}"/>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1075C14-A836-482D-999A-B13A423DFC03}"/>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A9DC232D-4D2A-4D4D-9E5D-DF0542CA0B8D}"/>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C75287F8-4425-4BE1-B79B-7F6BA2DAEBF1}"/>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68F1C769-32C0-4D0A-9AF5-90F4BAABBCD3}"/>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CE795490-B6E6-4506-9D24-A0F7DE3BF29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C16AE9B4-6CB9-4243-BBDB-6C6657055F21}"/>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A37DBD0-2D94-48A9-BF55-2B988FCABC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63696091-3A8F-4F6D-8F81-CFE09E975031}"/>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BA7A7412-2468-4A2D-9E46-4419E9A96A40}"/>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8A9DB6CF-801C-419E-B7B5-90DBD1ECD38F}"/>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88FC5FAF-6FBE-47E8-A1DD-B7F2AD4416AB}"/>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22EE906E-0F64-45AB-B599-411C889AED4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8CD2F175-2984-4CC8-A4EF-A27D427E2B5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44477C1B-499E-4A08-8C57-670BC7CA722A}"/>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0DA460BF-F8C3-4241-AABB-DC542A97AB23}"/>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881C1702-E090-4A84-97EE-B0BCAACCDD76}"/>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73BDAB8-42EC-4FBC-B184-340B602ED19F}"/>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49989211-71B7-4AA3-BB65-CFD79F6A3D2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E123987D-A884-4BAF-B0F4-0735CF318DF6}"/>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2D56CC07-50F4-41A6-BDCB-833B4F7D8D80}"/>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4A2B725-6147-402D-BF85-BCB8C4C9AED0}"/>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E78B2937-BBA3-413F-BF46-6190C55A2586}"/>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14EFCB4A-BBC7-4658-BE6E-3F53399B082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6BD01BB9-9382-401C-9CB3-BE9287F2696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1B1D279F-9ED6-4A8C-9252-051E41F0CD34}"/>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F839BDCE-A2A2-4684-9383-15E4EA50F344}"/>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7AC3A33B-63E4-4CD1-ABC2-A6226735131D}"/>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B900610-9D5A-4C91-B3E8-668C4D894653}"/>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9186237C-7D8D-49C2-88BB-80BDC0C79BAD}"/>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9D879402-4908-4C0F-9174-A67398F9582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01E867E4-8C59-493F-A093-B094E2FF4B19}"/>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A99A2648-DCAC-4D8C-97F9-8E31779A6F3C}"/>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2EE49C59-36A7-4172-9D0D-FAB76616AFE8}"/>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2F7D6740-AE8C-4E68-B48F-958C314CE1EA}"/>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FAD6E212-78A9-4FA7-8206-643A268912AF}"/>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05D93695-3D87-49F3-B69C-D3416FE26CB1}"/>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7121B1AB-1B88-4D2E-AE03-D90560C4A226}"/>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346ACBF8-6CD6-4822-8AEE-41D78ACDEA5E}"/>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C2867723-37C7-4FFA-B9BC-C997454CFF5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DF012441-8B42-48C4-A38A-EA0BF0B6A931}"/>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77719327-F3FE-4CF7-8ACD-AD19C46BB8CC}"/>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B2ACF876-32A8-412E-8006-4266A134FD44}"/>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01FE6427-A25D-4D15-8403-C3D0A34B06A1}"/>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FA009DA6-9ED4-45FE-A639-3C37B18CF059}"/>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20D4E9C0-46AD-4C16-A2AD-5E12E827C200}"/>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526284E1-3353-40CD-9B39-2A6F8BFFE88A}"/>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4C120F4E-6908-473D-B621-65FE512FAA51}"/>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44408F75-E092-4B28-AB78-60F5AF37B1C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EF627EB5-9683-4C86-B5E5-ADD77192FDB4}"/>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98BD638C-63D4-4297-9E0C-F6E9C7A2C2FB}"/>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3F3B13DD-BAD1-4DA0-BC0C-9847C0AD2BE5}"/>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4FDA1F6D-57E6-4444-BB10-706AA4736642}"/>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9EF617C6-E570-47F5-8A5A-DB67DECB64B4}"/>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E55B2D91-73D7-48E7-BB26-018C02FA7C5D}"/>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716A7394-A231-4689-BE93-3F958665E160}"/>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CE081E5C-822B-4CBC-B478-EFC60862E01B}"/>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9CDB3FE7-4E04-432E-97F8-A3185CC945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FDE63037-75C4-40E0-81A2-810729F25B5F}"/>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3860D1E2-A0CC-46B7-A0A4-5760483CEA00}"/>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95F4A916-8CDA-44B5-B9A2-4FC597DB9D22}"/>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CD575C46-902B-4D95-88BF-E6A8D4D83B0C}"/>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5C80B444-FC54-4B2A-9C98-E09383991240}"/>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09A3286F-491E-41C0-985A-1D6E61E3EBA1}"/>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A1C2B639-70C3-4FC5-8602-0C293908F47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0E7D7323-F5AE-45A4-8388-17E5E5CA8DFA}"/>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59E3636C-A5FA-4328-A399-88B6E496678D}"/>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15DCF668-8579-4F8E-825F-F85BEF97072D}"/>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D49CB554-15E2-40C4-88AA-E67C7BE85288}"/>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548366AA-1F37-4FB2-980C-4B8322D0191A}"/>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93A5608C-F2FA-4C54-8026-14023E9ED0BD}"/>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A2242043-FEEC-49B8-8FA4-6BD11421E971}"/>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A0D675EC-AD46-496C-98DE-E554E4F1B59A}"/>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DED9F2BF-CB35-462A-8E8F-7FCED805BF1B}"/>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D7E52F05-0AC1-4220-B42B-A494C24F713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66C9EC53-1AAA-471F-B46C-460A32B7201E}"/>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CD79155E-D4DF-451C-8911-A852D88950E7}"/>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29EE187B-39EA-4F3D-B38A-3FED51E1F41B}"/>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9FEC7920-254E-4973-9D8C-E89B3588891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0B8CFF7D-19F3-4F18-ACC5-EC85B52394EF}"/>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F9E9A9E4-A8D5-4109-B38D-C69378F0A3A0}"/>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7836CEB5-0D8F-4CBB-8012-C15BC1DCE98F}"/>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DC57F8E2-7240-4755-901C-19B8D911355D}"/>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98D9891D-53F3-49AB-BB32-C5BF69DF09AC}"/>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898A8ED6-89AA-4EBE-A03B-82508D3BFD4B}"/>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2EF6B9B5-F9EB-482A-885B-F0F0DDBD93D2}"/>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32F5F335-2355-44A5-9E7D-DCDDE0FA9CA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E0CBDB2D-704B-4FDC-9792-E694E81BCA1C}"/>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395371F4-5503-4DFA-AC2C-763049B233D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A1D2F582-F7A6-4985-A6B9-F9E5866F9BF6}"/>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D3AE000D-9793-406F-98DE-10BE96E3D683}"/>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1BF85CA-42AA-445B-9C3B-4A327A70B2F1}"/>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198680E8-B629-44E7-A793-AABF0D33ECBA}"/>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7CEBC590-82F8-4125-9066-DF3A7F82F580}"/>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1BAC7704-4475-4B2B-AF85-4F48A484DAFD}"/>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CC81E232-0AA2-4AD8-B611-8F41C1D02DF4}"/>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8B5E6DC6-F4A3-4BFE-9730-224B2DCC2293}"/>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D260B2CC-C19F-4028-A95C-B984D10FBBAD}"/>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37A609A8-85BF-4E15-836B-5F8F07587425}"/>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3D51BE14-1510-4999-A298-20AEC503649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ECDF787B-02D5-470B-AD3B-D11D7C7C5F7C}"/>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59737DB2-F372-4EED-85D2-E11EB401DB9B}"/>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FC19AC4E-B6ED-4855-A5E5-87652B3506AC}"/>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FF9DDC12-5C28-4808-BD47-68B7AB72C65A}"/>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B955466F-9C80-44C2-9AB3-DECC672D697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1F6B5E9E-074C-4CD1-A6D3-D875DA7851DA}"/>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E86F080B-82F0-4E2F-B07A-8A6379DB5694}"/>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5B6AD088-6C90-4639-AA8E-EB12330E1B0A}"/>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E660C408-22C0-493C-AF75-F25E8DE8F2BC}"/>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14B5BE0F-CF39-4424-9EFC-D2238C8C54DA}"/>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9A82E24-370C-4869-80CF-1B07D05C61F8}"/>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8C141F7-7C08-462E-A6F9-CC68348177C5}"/>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031B315E-552C-44F5-86D1-8489DF4D97BD}"/>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AD0C8BF6-6553-41FF-A811-85CD64339975}"/>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A4360AF7-B410-4A9E-BF78-48F25373205C}"/>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7AB762A-D73B-45B9-B89C-F0DEB04D56C3}"/>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23BEDAA0-9576-4DF6-81D7-380ED9AAC818}"/>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68E99BBE-3116-44C0-A458-EA6171CE6A5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920627C8-8556-4FE3-89EA-5A5C8D33AFFE}"/>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DE5766DD-4069-44E5-A48C-D92C6C266D79}"/>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882AFB26-114A-4781-AF64-D48481E852A9}"/>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FC78808F-E5AB-4443-ACAE-31C9F9B1F58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DA56D9BB-29B1-4287-8CBC-CC0B078FCB52}"/>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617A99E1-3DD6-4C6B-9BD7-7F6B5A4039F5}"/>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2692A119-0F7A-45A5-92EB-69E96BA99DB7}"/>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DF9CA454-2315-4F23-AB5F-4904EB3928EA}"/>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B34AFDC7-058D-49C9-AA9F-247CFBA458DF}"/>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13AFEA3-D043-4362-AFE4-67280A956CC9}"/>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689CE32F-BFB9-4DAE-B41E-88C999008763}"/>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64FDE84D-3D93-4F50-B316-6C0AE147149B}"/>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59343FEC-15A8-4D9B-B1B7-F9BD8FF2995B}"/>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9CB1DBA5-C6FC-4E8E-9000-9C649F1C6495}"/>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0CE11552-CF28-4276-943A-2C4247141A50}"/>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B9F7CB66-732C-4756-A419-478682BD1A20}"/>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9AAB519D-3DE2-49CF-9BD7-7A07C1EFB6E4}"/>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C8B2E0A3-286B-41A7-B1AB-41A6B4827987}"/>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85840447-7E5A-4994-9DCA-76B9F52C8193}"/>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C514B4A1-7EC4-4DD0-B4E8-2CE64E17B31D}"/>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B156BCD7-1633-4B84-96E9-7B35E93F6C88}"/>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39C9C61-6ED4-4A73-9BF1-2B8C2C55554F}"/>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2103C23B-559D-46CE-9833-12E808CAFAF6}"/>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5A1DA868-A3F3-4BC6-8322-1B30E902077F}"/>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D22B4A5E-71A6-4310-91A8-D96FA031EBC6}"/>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3C49A585-4F98-4695-A81A-90B3C77A6C35}"/>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38949F6C-F2D4-4C92-BB11-3AEFEEF2F963}"/>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2526DA8B-8D27-4FA4-9E89-B1331F9FDA34}"/>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34FFFFCD-2DD7-445A-8EB9-333E82AC0FB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4986F6CD-95F9-4EDC-A497-057FC083D88B}"/>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7C75F0F6-D899-49B4-B9C6-DB705BFF598F}"/>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6FF89976-80F8-4F32-8F78-BD72C286B703}"/>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A6B6FF8A-0402-4E60-8EB8-9717B31727A4}"/>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16E730D-B3BD-49AD-BC85-D12FA4586EC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ACE60D28-DCF0-424A-BB00-9C6588198EA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8B468645-DC29-4E05-A6F7-027A5A74F13B}"/>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83AA7F9-FC32-4E64-A820-794BE0E7D96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1056C581-205E-4E9E-B216-EEE2979E8AA9}"/>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0D630E27-E4F9-45CF-B500-1B2D50E56A67}"/>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10F57A6B-C508-4216-B737-CF5AF1869759}"/>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A05CA260-71E3-4FC5-9A22-F5503F1ECEA9}"/>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4E2C6ACE-FB28-46A9-B743-6C2F9362A94C}"/>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B9FD8939-A20B-490E-8FB1-A1438B7B1927}"/>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04C6DBEE-BCED-4F8F-876A-175328B5D290}"/>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8DBBD395-3264-4AFE-A5F6-3093449899D0}"/>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4B5D3D34-76FB-4ED0-9E3A-30FFB48B9EEB}"/>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2F40AF2B-3F9B-4EB6-A1D0-1A8176B360C9}"/>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7FDD5DC9-C8FA-4C75-8357-DB95A93D0424}"/>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6F717B85-E706-47B2-BA8E-30D0BFC711BB}"/>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C74BD971-BD9C-45AE-A35B-4BCCE06502F1}"/>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14B7ABCD-60C1-4290-8153-7C4D8A0B8CC6}"/>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6D899557-9A26-4FB2-99ED-0E8431A2F3AF}"/>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AF612C95-6985-4577-B9C6-583C5FE0E5F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2C0A0648-CEC8-41D3-AF5C-25E2A699450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9FA9A032-D7E3-4F12-B357-2DE85A4CA09F}"/>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4FB27DE9-81EF-4441-AAF5-C9E3C16835BC}"/>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DEAE7BE8-42B7-4EA6-96E3-35E4D7CABCC8}"/>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BF5FDED3-CD69-4CA8-B22C-B4A0CB6F3805}"/>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6B44B394-5B8F-401B-96EB-C6616DE0B395}"/>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B9C29286-C8BA-4692-B7FC-B1F55D4BD598}"/>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48939094-5542-4A80-87E8-6D1FB33191B8}"/>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9541CDC6-AD38-49FB-9353-8EF02239431E}"/>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762D565A-C2DE-4A93-B1E1-F2B71ED60041}"/>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2310B5D5-5EDD-49BA-885F-919EDD9867B5}"/>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5EA911DD-800F-468A-A68B-21C7E0DF8206}"/>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3AF9624E-3F40-45F6-A4D4-84E9C73F4881}"/>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BE159363-1FD5-4989-B1A4-476F1D5229F7}"/>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CFFDDE32-F831-4923-9E0A-575E08DE3582}"/>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098FE703-32F5-4D28-924A-2B693A57DD6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1C01F8F3-2C3C-4C43-B39A-1D3F458AFCC7}"/>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60185512-E988-44D0-8A47-079A7EE1C13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9D887687-A68A-4E65-9771-8D6A54A2E261}"/>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297E879B-FBB5-4834-B906-FBBC364E1BA3}"/>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97ACDD9A-EF64-4279-A81D-7F6843ADE6CE}"/>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2271E6F0-CB61-47B4-85B9-EA4657B30638}"/>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26ABED9B-47CC-4F29-8BD2-BCF64D8EEB95}"/>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6C306C98-E1C1-4375-9448-6D30BC3D8D32}"/>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3E2CC3EC-55FE-4BE6-8289-74F3167B3806}"/>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00E54F43-F6B6-4C72-B54C-0EB968D72CF1}"/>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EECB1410-79EC-4A3C-825A-844095F35CC5}"/>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400630B9-3EE3-4DC0-89B8-472EAE69AE0D}"/>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1AA87A12-00B8-49DE-9D5C-01EAD1357926}"/>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B15FF9DE-14BF-4D46-894E-2272F37C8C81}"/>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2F17501C-E83C-4697-B50A-A810386B4BED}"/>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0BBB4275-2343-4996-A3C4-6A39C4659BFC}"/>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E781D29-34E7-4183-BC25-67ED2FCB8906}"/>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5999E359-6626-4359-9C9A-FC28A3B4F1F2}"/>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1CF6276-BBA1-4025-9254-AFCBF6F43F48}"/>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36E68845-AF5A-46AF-8C66-D9A7926CB079}"/>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19136811-1FA8-41CD-950D-9F7310D87858}"/>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AEE9A399-1D2D-4C59-85D8-9E6DBE53E067}"/>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67FFC4A1-4EC4-48BC-9895-3B546A7C1AE7}"/>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0E1293E6-6CBA-4F68-B04C-6406195254AE}"/>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6BB8A641-DD30-44B8-8556-E621ED80295D}"/>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B869208E-B080-4930-85DF-64A4566DB658}"/>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03A850DD-0A29-4CAC-BD16-EB102404FAF4}"/>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6AE942FD-D95F-412E-9FD6-F7E2061617E3}"/>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219704FD-E6B8-4A2A-A5AB-AA6F027FF51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A0C52506-0F0D-41CF-AE68-F998DFC5066A}"/>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DE691DB0-CA93-48BE-8FAD-4256D129F336}"/>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565CD7E-32F0-4375-8705-CE7A7F7ADE4C}"/>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A5AAF171-6C98-4851-B830-9D2487A90240}"/>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9B7F12FC-42E2-47FA-B243-DC2DE8D07585}"/>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718750C7-C7A7-42C0-BF8B-9B922ACE8FF3}"/>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E2BE0D32-14B7-4F0E-B2B2-F0EF7D5C08C0}"/>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F65E19B1-82BD-4D3A-A501-2565DD1079E3}"/>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D7A2EE1F-CE54-48B0-9A02-37F92E5DFCCC}"/>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5D7F9642-8B0C-41A5-9402-164355C5F795}"/>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8541C20A-6A19-46D7-AEC9-4383156CB84D}"/>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E4D30CD1-9985-4EBB-B6E1-43F7ED98947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38E8B59E-B457-4E61-8AB4-CA4A5A3CEA66}"/>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611BF79A-63CD-4613-8F15-0CBFE8FA1E47}"/>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4CB5B8AD-4074-409A-A105-A540D646B37D}"/>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81444F8E-0738-4E7B-AA13-FE3E629759B0}"/>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6A8F14FC-AA0E-4072-9934-C5024CC120A2}"/>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F3DD4554-E4CE-4FDB-BAFC-02819BE66E86}"/>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A60DE240-AE59-494E-AEF0-B602C3B0942D}"/>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1221CD63-6D21-4714-B3A1-E2E3336E12B9}"/>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B9998527-68C2-420A-AD4F-AEEAFF1E6ED3}"/>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B65B4AC3-04CE-42F4-BE39-C5B06C9A2354}"/>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3CA558F8-157E-45D1-9621-B1862448A351}"/>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14BF700B-8DD1-428A-92C6-5D014057985E}"/>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42B4D0C2-C51F-4B8E-912E-DC520FBBE039}"/>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C5AEC221-B335-45E0-8560-137C18091575}"/>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6A5B58-9778-4255-89AF-EB69A9730350}"/>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E2BF261B-D45D-405F-9C22-D26B3C7DD8B9}"/>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967F73A9-9AC0-4330-B4AA-D937E7A0F74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96BB59F5-2026-4B6B-B9A0-D06B6540BC40}"/>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C9F1A51A-28D8-47CE-9257-7CCDF20BD3D5}"/>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105F9FA-AA79-465B-96F7-C691EBA274C9}"/>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6B257D96-DC12-4AD0-89B2-B0FB1849B60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64084472-CA31-44DA-8C14-746D914D60CE}"/>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2D244F8-7F1A-45D8-88E4-AD70CA9F26C5}"/>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78061357-B766-410F-9B57-56179B7D744C}"/>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CC7E2D59-8BD8-4708-8906-101B4463DC82}"/>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41E080B9-F2AF-479B-A74C-C85BB43727E5}"/>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07BB54DC-0AE2-43D0-BBD1-65D52F25B427}"/>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3E5BD8E7-0B1B-4A90-8DEB-EE558713B6C6}"/>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777C94FD-5CBD-41F1-976A-7FDBF2C9A4D0}"/>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5C8FFD10-13EE-43E2-8AD3-638EFD718910}"/>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34706F9E-544E-4CC5-81A2-F97281DD10B4}"/>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684CEA48-84AD-47C9-9B6B-A07555CE87CC}"/>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E021769C-740E-4E15-AD36-0B703F334D1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7A02A1BB-6DE4-44CF-B662-ABA62A316DF0}"/>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92834FED-A3DE-487D-8103-018FB6B7186D}"/>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82267A47-B9B2-45A7-97B6-B75A505B47DA}"/>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83BED8FC-6553-4453-8495-B8EF93161E0F}"/>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B550847D-E713-429B-92BD-774C04DF95CB}"/>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DCDB2349-DD2F-4E3B-BFAA-4064132DC2C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E88F6010-5728-4052-A188-26D56E4CAC59}"/>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7AD286DF-DB50-4484-A9AC-C06D3A598B20}"/>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8F8FCD01-42FE-4BDD-8293-A1DFA45428B4}"/>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08677360-2763-4EDD-9D31-D309AC7531ED}"/>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773B4AE9-0713-446E-918A-CEAAC9A0F4DD}"/>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EC380928-640D-4C0C-9A84-D3813F6C2554}"/>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2FA219E3-ED82-4931-9E08-3940A4F740A5}"/>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9128CD58-3D1B-413E-8800-E75F184881C0}"/>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55012574-C2F9-4E5E-8471-A8A63D2BDECD}"/>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71A1AF79-E085-4556-8ADD-717CD114547C}"/>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FA00D7F4-075D-4DE4-9FC4-26D2714758ED}"/>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A6E1217E-A627-4D8B-B934-8F6D4FD5BC0A}"/>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8E4D1AA-38A6-4E94-B6A2-6350304BB20A}"/>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ACCB230A-599B-4AA2-BE95-905D41428984}"/>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94F852E5-52CD-4781-AAF8-1E8DB1906625}"/>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536D6D74-3DA5-44F2-9A7B-3F0E763E36BD}"/>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0769993-C265-4757-B85D-2F2D9DBA2990}"/>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BBD23D25-B0A9-4E7E-BC62-473F70182ACA}"/>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48ED21AE-983C-4BD8-B952-D5E5EAAE5A9E}"/>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B894A776-206E-44CD-B887-F9927146EE1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117C3DBC-474C-4846-8861-4C917BB74922}"/>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8D7D0866-4716-4205-B05F-01176AE6E5A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5FA1265B-EA03-42F3-AB2E-F9210E07B254}"/>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72206604-F9A7-4D9A-8B09-560DDBA7D097}"/>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DFF76ED6-20A2-493E-A508-B66DB4CF6467}"/>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2C87F125-E690-4FB9-BBD4-E2A20F1E53E3}"/>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58D0FBEA-6BC5-4C87-9AA2-E09AE194F6AC}"/>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33D4BBEA-7027-49E2-BB24-C3E38DBA220C}"/>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19975E8D-23C6-4EC7-ADA7-0CCBBAF0C6B8}"/>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38ADB2B4-73A2-4464-8906-7C72AE37C93F}"/>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90AD8C98-0D42-4CE8-8FB8-0EE349C80748}"/>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132F0FF9-0CCF-481F-BCE7-C1CE1EE4C871}"/>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D216AE1A-C365-4A76-AC17-DAE4A5B3186A}"/>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F7526212-54FC-4A58-A982-DDEF28A62917}"/>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AD66311E-ED6D-45E4-BF1E-DFD5F8720F83}"/>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3C4420CB-31CF-49B4-9B97-E4696910575C}"/>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10CD5F2C-3BA8-4F4A-A7EF-9BADA07CFA71}"/>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91952803-A284-4C49-A52A-D1EBE5C5F69D}"/>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0044F192-585C-467C-B87A-75CAA8CB6CC3}"/>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EB503967-6078-42F7-923E-9DF411BD8349}"/>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2E02726A-8D7F-493B-99BA-43F0E4BC388F}"/>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76DA0010-40EA-4C6C-BA25-70C479694B1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B97EDE3E-9384-4362-BDA7-F10B9D4012DF}"/>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4AC8B3E8-A7F3-4CDD-85E8-1E78A26A7F5C}"/>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6" name="Freeform: Shape 4305">
              <a:extLst>
                <a:ext uri="{FF2B5EF4-FFF2-40B4-BE49-F238E27FC236}">
                  <a16:creationId xmlns:a16="http://schemas.microsoft.com/office/drawing/2014/main" id="{5EA9652C-D1D5-4BA7-AD7B-C18AC920DE6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18AE090C-06FB-4076-A680-F59146F8F193}"/>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7B9640A0-59F3-4E0E-A824-E133E665F542}"/>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6CF86766-4530-446A-AEF3-E1E5AA6F5BBC}"/>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11979EE7-AC73-4CA9-B479-ADAD09325573}"/>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6D38BB14-8270-49B1-9219-D27856F474FD}"/>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96D9160-7954-4FB6-BE3D-775DF690F23C}"/>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CDB4BCBD-9A85-4063-BE2D-D5B830F0612F}"/>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5D101737-8D7F-4836-AEC6-9121E75037D1}"/>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74F9F11F-A0A4-4B54-B2E5-E53AB9ABDF84}"/>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F137CADC-6831-4CB0-8DF1-64BBE4264184}"/>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B6002357-C838-47C5-9545-99E3C02E5A66}"/>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E3D2DF3B-8443-4E24-9BBE-3B60FABA0F5C}"/>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40C43E8A-125A-469F-ADA6-5682DD018E4F}"/>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6E1ED59E-0F10-46FE-93C5-1DC07AC4BE80}"/>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ACE11CC7-5C1E-47B0-B469-85FDF201DE2A}"/>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5C1DCEF0-DD15-4EF5-A00C-FBA86B52A8DE}"/>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7FA408F0-354C-411B-B47E-F0AFFDE1CC29}"/>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0A7B1061-A11B-4149-AEF9-D15ECB7D44CB}"/>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78D6D0F3-F388-4C29-B775-047375601351}"/>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A85D0835-A8AE-4D5D-87AE-59A4D9F8023A}"/>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39C1DB8F-02B6-406D-BF01-9FA07A841067}"/>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39D7473B-2EAB-476D-B684-F12F48ECE5E2}"/>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BA1332D3-D850-4D85-AA86-91A2A569F8CE}"/>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CDE9C519-4B64-4B01-BB61-FFEFBCABD45F}"/>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50412308-30A0-4963-A3A2-80FDCE7ED63C}"/>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FD37F066-8C32-4B58-8B5F-E596DAC19329}"/>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88B9AD39-7680-4213-9F81-FBC1F3B00E1C}"/>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82E3C6C0-D513-4443-BBA5-A4DCED1DAE0C}"/>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6A08BCCA-0600-4B33-8C57-BF3A765B7EE6}"/>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AFF89278-2D07-4039-A665-B6667401F827}"/>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B179524F-4691-468B-BEDA-EC7D8DFC39C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D9AB0D0C-B110-496E-A358-55F613FCA3E5}"/>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F1FEC466-A1E4-4E6B-B76B-04EBEAF29066}"/>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EB47039A-7209-4949-8341-D75F1F1CE5F2}"/>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08B2B608-8DA7-4FB1-B490-95FD220867EE}"/>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A88BD971-7B6D-4DAB-9AD7-52675A3E0DE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AFD208BE-ED98-4265-9750-68CA04906C76}"/>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F8F97228-A438-4A5A-96D1-898D8441B457}"/>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80245C56-1D01-49DC-A70C-F5A8C4592813}"/>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D3957286-9C73-46CF-A8FD-1584B30DC293}"/>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9838536A-2393-44DF-82DE-C120BF914E25}"/>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E4F24192-A3BA-4E19-9028-5DB3F8AD6555}"/>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CD99D1A6-28F0-46E7-BAC7-42BF1E72C1A6}"/>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445A7D88-5D34-409D-B5D3-6D6128B0591E}"/>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163030F8-3CFF-41F9-8355-7D0D78C9BE38}"/>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05D01968-038E-4B85-AC9C-1A04DF6E4C38}"/>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4E58A55-F1C9-46DA-A6CE-52AB16A213EE}"/>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2746821B-C88A-45AB-AAD2-98A36C65412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A8B196E7-8561-4C50-9184-A6BBAC3EF9A6}"/>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462AB99F-C990-483F-9025-C8C2BC25835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9EA131B9-8492-4941-8074-3638634BF783}"/>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09CFCE93-27A9-4C22-A980-38C7BB30A51B}"/>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D4E50443-1293-48DE-9CE5-E49652E072E0}"/>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91289C82-60C4-413E-B674-ECF6DBEE839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A6DF7C15-858F-4F78-9C39-6C2D07C448FE}"/>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CC400B42-E574-479E-ABE4-70C6001DFF9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B2F14B14-CC4A-4F9D-AF17-1A50E4E7D9E3}"/>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3A0F7A4A-2696-4588-ACDC-6FDA15485E12}"/>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E9FF17C4-BFCF-4060-828E-A23A3C2DF21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CF2BF416-F80A-4C83-89D5-8530CE54BF6B}"/>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928312E4-DB89-430E-A1D6-B46F17A49133}"/>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02CB869A-DA21-4A15-B01F-C01434E43041}"/>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AAFA0A73-888A-44B6-8334-9DA57605F220}"/>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2229BDAF-9F5E-4A7C-AF01-1070DF4D2F61}"/>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11A65E6-CA47-4A3F-97A1-197DFC4467B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079E5219-6D30-4A1D-8EB9-314ADC3A8F9F}"/>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771A0483-5948-42C3-AF7F-1836E8404370}"/>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845AA440-5229-4649-BAE7-53FED9B2DB35}"/>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5A1FAD76-B510-4086-B260-34BCB0482F42}"/>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29088DE6-2FBC-48D2-BF28-CE414C715B5E}"/>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62644B8B-D1E0-48C1-A97D-AC82CA18096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3AA2DD13-DC74-412A-89F5-8F6D855BE53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546BBECA-E899-4630-B2C0-C09BBDF81280}"/>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AE7C0361-6882-422D-B8C0-834B70AF8E8E}"/>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5B36C4AA-E6EB-4A24-922F-B1C0012DEFBB}"/>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791C08C5-CFAC-4342-9BB1-636EC7065FFC}"/>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FE9BA0BA-8058-4C4B-8BC5-76CD5CE069D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9D3E99DD-E1E4-4BB3-83F6-604CCB1C253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0F5BC2C4-60A7-4160-8C4E-5AB53967DB8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499D3965-F1FB-47A7-A891-B893C90F701C}"/>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715D37CD-F1BD-4B51-AACE-1761750F8844}"/>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0769E8FF-863A-47EA-BC01-BFCA89B91CFB}"/>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70B4670E-A99D-4280-919B-BD30C721D23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0B252C4B-00BC-46FF-92B8-FE9F915A3F5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CF715DDC-EB36-438A-BB50-6305B8ECF33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0D8A7A27-4E72-4C47-ACB3-929FE92A4DDA}"/>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4A8185B3-6676-4FFA-9217-37D4DEDA08C1}"/>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334A340-C2BB-4C62-B6FE-068EF6DFB658}"/>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1C32B489-2167-4343-B028-A9D4C44997F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0AC20132-191B-4B26-A6A4-A07ED7282412}"/>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5A16B0D6-D55F-4D50-B54A-4BCF6D684E8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BF27D17F-D825-4BEE-83E3-D9E971E8339B}"/>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29F63C65-FEDB-4631-98DC-C9DD78421E98}"/>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AB962960-72AF-4760-A86C-49D6746C65F9}"/>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46D68641-5464-4AD0-BC32-A11832808C0F}"/>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3A8C6D44-A747-421D-9D78-D3E815084665}"/>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BE46CD04-DE35-4554-B591-08E8AC08514C}"/>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8B8380D-5B93-4343-8C8B-AF6B228D4BF9}"/>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42AAFC0B-41D4-4AAC-926F-DC4F42DDE817}"/>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B5BC0E7D-99AB-43A5-8526-D12D2117FC8D}"/>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7" name="Freeform: Shape 4406">
              <a:extLst>
                <a:ext uri="{FF2B5EF4-FFF2-40B4-BE49-F238E27FC236}">
                  <a16:creationId xmlns:a16="http://schemas.microsoft.com/office/drawing/2014/main" id="{F673731E-ACCD-4656-BAF5-E1C93D3225A2}"/>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8" name="Freeform: Shape 4407">
              <a:extLst>
                <a:ext uri="{FF2B5EF4-FFF2-40B4-BE49-F238E27FC236}">
                  <a16:creationId xmlns:a16="http://schemas.microsoft.com/office/drawing/2014/main" id="{C65120CC-CAE2-4640-944D-BB8FCAAE155F}"/>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DBBE6895-CF2F-43E6-9EC8-F18F6CEBC08F}"/>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10" name="Group 4409">
            <a:extLst>
              <a:ext uri="{FF2B5EF4-FFF2-40B4-BE49-F238E27FC236}">
                <a16:creationId xmlns:a16="http://schemas.microsoft.com/office/drawing/2014/main" id="{4144D178-FA40-4313-B602-3C58741359DA}"/>
              </a:ext>
            </a:extLst>
          </p:cNvPr>
          <p:cNvGrpSpPr/>
          <p:nvPr/>
        </p:nvGrpSpPr>
        <p:grpSpPr>
          <a:xfrm rot="4229431" flipH="1">
            <a:off x="4691733" y="967516"/>
            <a:ext cx="398468" cy="225143"/>
            <a:chOff x="3699986" y="6116874"/>
            <a:chExt cx="301942" cy="170604"/>
          </a:xfrm>
        </p:grpSpPr>
        <p:sp>
          <p:nvSpPr>
            <p:cNvPr id="4411" name="Freeform: Shape 4410">
              <a:extLst>
                <a:ext uri="{FF2B5EF4-FFF2-40B4-BE49-F238E27FC236}">
                  <a16:creationId xmlns:a16="http://schemas.microsoft.com/office/drawing/2014/main" id="{11AA2BF7-78FA-43C7-8558-A789C5550148}"/>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6DCDAA34-CFC5-4CA6-B3F9-51ED6D7BE000}"/>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9D4D2204-B4A5-44FB-A6DA-CC74ECF9C2C4}"/>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F97C105B-A017-4712-9CBA-A54C92ADE207}"/>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595264C3-61DF-49AD-B734-B97FA10BE6C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2701F15F-B07A-4765-9B00-FDD9A9763BCD}"/>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1B8DB38C-1589-46EB-99CF-3F608A284B9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574CE42E-3CC1-4577-8D09-FDE25D52522C}"/>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8009E317-68BD-4A79-B2A6-4BD58AC2BFD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80E89B34-3FC4-4348-92FE-0EC201612BB6}"/>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DAACABF8-69B7-4E49-9904-99EFCCB2F30A}"/>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C03997C8-BC5C-44D2-82E6-F226280B1A44}"/>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5BF27C89-4A6F-47DB-ABE5-FC4D2AED4E7C}"/>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7BF7195A-B505-43CF-87AD-3D8AB4575C07}"/>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D5C3B8EA-D0BC-44C2-BC7E-8AFFE184026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88098438-CC8B-4F20-91A8-6737F6B58F4F}"/>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07733A39-B199-406A-9764-D7CE3D6D0878}"/>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DFFFE3EB-8B30-4EAE-83E4-AFC887FF1E66}"/>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3C05C18C-615C-46AA-8383-8AAA1A18F833}"/>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0" name="Freeform: Shape 4429">
              <a:extLst>
                <a:ext uri="{FF2B5EF4-FFF2-40B4-BE49-F238E27FC236}">
                  <a16:creationId xmlns:a16="http://schemas.microsoft.com/office/drawing/2014/main" id="{7FCDCD2E-59AF-41CD-960E-D29C8B93258D}"/>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1" name="Freeform: Shape 4430">
              <a:extLst>
                <a:ext uri="{FF2B5EF4-FFF2-40B4-BE49-F238E27FC236}">
                  <a16:creationId xmlns:a16="http://schemas.microsoft.com/office/drawing/2014/main" id="{220BCD05-5A62-453F-A95E-90BB13E7C7C6}"/>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621C0556-FB83-4AF1-AD07-EC835B1FA5BD}"/>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33" name="Group 4432">
            <a:extLst>
              <a:ext uri="{FF2B5EF4-FFF2-40B4-BE49-F238E27FC236}">
                <a16:creationId xmlns:a16="http://schemas.microsoft.com/office/drawing/2014/main" id="{FEEB0C81-2A19-47F3-9A21-BDDEAD149EBD}"/>
              </a:ext>
            </a:extLst>
          </p:cNvPr>
          <p:cNvGrpSpPr/>
          <p:nvPr/>
        </p:nvGrpSpPr>
        <p:grpSpPr>
          <a:xfrm rot="18823380" flipH="1">
            <a:off x="4362088" y="1436535"/>
            <a:ext cx="442463" cy="326412"/>
            <a:chOff x="3625593" y="6426852"/>
            <a:chExt cx="335279" cy="247341"/>
          </a:xfrm>
        </p:grpSpPr>
        <p:sp>
          <p:nvSpPr>
            <p:cNvPr id="4434" name="Freeform: Shape 4433">
              <a:extLst>
                <a:ext uri="{FF2B5EF4-FFF2-40B4-BE49-F238E27FC236}">
                  <a16:creationId xmlns:a16="http://schemas.microsoft.com/office/drawing/2014/main" id="{C02D3C29-EAEC-4D8A-B2DF-38E2D80A1307}"/>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C97D14F-4D6D-446E-B3D5-E3E2E6763D9A}"/>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D0B4EA91-5370-48EC-82CC-0E06E99F2DA1}"/>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C769FE3C-D1A7-4E5A-974B-1005F790A104}"/>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760B0205-8CC4-49F5-8CAF-752123B4A41A}"/>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97181B26-AF3D-4130-B051-4EC5F8AE9CF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7D64978C-C5C7-4B1C-B6E8-5F68FF2566E1}"/>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08BD8FB8-4AA2-4B78-AF8F-19F3900BA90B}"/>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78F514E8-6DC6-4533-A76C-332E6581CCF0}"/>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D54A8B46-E8D4-4265-9E0E-BDB12AB14E88}"/>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74D7AFF9-48FC-42D8-94FC-F06C7E3E1F09}"/>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F6046546-54F0-499A-9978-2FA845515E0E}"/>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E3141D3C-48D3-45AA-9326-3D4F661CEECA}"/>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2001DAF1-63FA-4E0E-A3D2-5A6E810E1AE0}"/>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662085B0-00D7-495D-9A5F-E28176541A3E}"/>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56D683E3-8986-493B-877B-DC076EB8E839}"/>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5FCE20A8-2530-4D30-8584-B30A8C41B4E1}"/>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F2D884A6-68F0-418A-BF2E-AA0F05021BC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A9AF310A-E802-48D4-A02B-B0D40BA84823}"/>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3" name="Freeform: Shape 4452">
              <a:extLst>
                <a:ext uri="{FF2B5EF4-FFF2-40B4-BE49-F238E27FC236}">
                  <a16:creationId xmlns:a16="http://schemas.microsoft.com/office/drawing/2014/main" id="{8107052A-52A7-446F-8D4F-A12AE45D5425}"/>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4" name="Freeform: Shape 4453">
              <a:extLst>
                <a:ext uri="{FF2B5EF4-FFF2-40B4-BE49-F238E27FC236}">
                  <a16:creationId xmlns:a16="http://schemas.microsoft.com/office/drawing/2014/main" id="{822A8E33-5F86-4D95-898F-C2483C7FED4C}"/>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A7E53CD5-0B0D-4355-832B-6F8F9857AD36}"/>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grpSp>
        <p:nvGrpSpPr>
          <p:cNvPr id="4456" name="Group 4455">
            <a:extLst>
              <a:ext uri="{FF2B5EF4-FFF2-40B4-BE49-F238E27FC236}">
                <a16:creationId xmlns:a16="http://schemas.microsoft.com/office/drawing/2014/main" id="{05393C7E-378E-4460-978D-11710A889F00}"/>
              </a:ext>
            </a:extLst>
          </p:cNvPr>
          <p:cNvGrpSpPr/>
          <p:nvPr/>
        </p:nvGrpSpPr>
        <p:grpSpPr>
          <a:xfrm flipH="1">
            <a:off x="5639513" y="972038"/>
            <a:ext cx="301680" cy="230103"/>
            <a:chOff x="3617118" y="5760691"/>
            <a:chExt cx="228600" cy="174362"/>
          </a:xfrm>
        </p:grpSpPr>
        <p:sp>
          <p:nvSpPr>
            <p:cNvPr id="4457" name="Freeform: Shape 4456">
              <a:extLst>
                <a:ext uri="{FF2B5EF4-FFF2-40B4-BE49-F238E27FC236}">
                  <a16:creationId xmlns:a16="http://schemas.microsoft.com/office/drawing/2014/main" id="{CB70A56F-2928-4A35-BD3A-141002787B0C}"/>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8620308B-D0E2-4414-86E7-730EE13B05BA}"/>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A9E5CCBD-7E8C-49AC-A730-16F30D81F1AC}"/>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95B572D8-13FA-463B-8E7F-BCB344F1B291}"/>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1" name="Freeform: Shape 4460">
              <a:extLst>
                <a:ext uri="{FF2B5EF4-FFF2-40B4-BE49-F238E27FC236}">
                  <a16:creationId xmlns:a16="http://schemas.microsoft.com/office/drawing/2014/main" id="{07E9A247-2E46-4B2D-8DCA-297FBF11E41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2" name="Freeform: Shape 4461">
              <a:extLst>
                <a:ext uri="{FF2B5EF4-FFF2-40B4-BE49-F238E27FC236}">
                  <a16:creationId xmlns:a16="http://schemas.microsoft.com/office/drawing/2014/main" id="{3B64BC54-1420-46F2-9B1A-87BD6261A096}"/>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solidFill>
              <a:schemeClr val="tx1">
                <a:lumMod val="75000"/>
                <a:lumOff val="25000"/>
              </a:schemeClr>
            </a:solidFill>
            <a:ln w="9525" cap="flat">
              <a:noFill/>
              <a:prstDash val="solid"/>
              <a:miter/>
            </a:ln>
          </p:spPr>
          <p:txBody>
            <a:bodyPr rtlCol="0" anchor="ctr"/>
            <a:lstStyle/>
            <a:p>
              <a:endParaRPr lang="en-US"/>
            </a:p>
          </p:txBody>
        </p:sp>
        <p:sp>
          <p:nvSpPr>
            <p:cNvPr id="4463" name="Freeform: Shape 4462">
              <a:extLst>
                <a:ext uri="{FF2B5EF4-FFF2-40B4-BE49-F238E27FC236}">
                  <a16:creationId xmlns:a16="http://schemas.microsoft.com/office/drawing/2014/main" id="{2975C872-4F8D-4FF0-8434-4F9F05B98955}"/>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solidFill>
              <a:schemeClr val="tx1">
                <a:lumMod val="75000"/>
                <a:lumOff val="25000"/>
              </a:schemeClr>
            </a:solidFill>
            <a:ln w="9525" cap="flat">
              <a:noFill/>
              <a:prstDash val="solid"/>
              <a:miter/>
            </a:ln>
          </p:spPr>
          <p:txBody>
            <a:bodyPr rtlCol="0" anchor="ctr"/>
            <a:lstStyle/>
            <a:p>
              <a:endParaRPr lang="en-US"/>
            </a:p>
          </p:txBody>
        </p:sp>
      </p:grpSp>
      <p:sp>
        <p:nvSpPr>
          <p:cNvPr id="4464" name="TextBox 4463">
            <a:extLst>
              <a:ext uri="{FF2B5EF4-FFF2-40B4-BE49-F238E27FC236}">
                <a16:creationId xmlns:a16="http://schemas.microsoft.com/office/drawing/2014/main" id="{4D2777F7-BEB7-4423-8A40-039FFF6A01FA}"/>
              </a:ext>
            </a:extLst>
          </p:cNvPr>
          <p:cNvSpPr txBox="1"/>
          <p:nvPr/>
        </p:nvSpPr>
        <p:spPr>
          <a:xfrm>
            <a:off x="7146388" y="4548369"/>
            <a:ext cx="3432517" cy="400110"/>
          </a:xfrm>
          <a:prstGeom prst="rect">
            <a:avLst/>
          </a:prstGeom>
          <a:noFill/>
        </p:spPr>
        <p:txBody>
          <a:bodyPr wrap="square" rtlCol="0" anchor="ctr">
            <a:spAutoFit/>
          </a:bodyPr>
          <a:lstStyle/>
          <a:p>
            <a:pPr algn="ctr"/>
            <a:r>
              <a:rPr lang="en-US" altLang="ko-KR" sz="2000" dirty="0">
                <a:solidFill>
                  <a:srgbClr val="E64791"/>
                </a:solidFill>
                <a:latin typeface="Arial" panose="020B0604020202020204" pitchFamily="34" charset="0"/>
                <a:cs typeface="Arial" panose="020B0604020202020204" pitchFamily="34" charset="0"/>
              </a:rPr>
              <a:t>GVHD: </a:t>
            </a:r>
            <a:r>
              <a:rPr lang="en-US" altLang="ko-KR" sz="2000" dirty="0" err="1">
                <a:solidFill>
                  <a:srgbClr val="E64791"/>
                </a:solidFill>
                <a:latin typeface="Arial" panose="020B0604020202020204" pitchFamily="34" charset="0"/>
                <a:cs typeface="Arial" panose="020B0604020202020204" pitchFamily="34" charset="0"/>
              </a:rPr>
              <a:t>Nguyễn</a:t>
            </a:r>
            <a:r>
              <a:rPr lang="en-US" altLang="ko-KR" sz="2000" dirty="0">
                <a:solidFill>
                  <a:srgbClr val="E64791"/>
                </a:solidFill>
                <a:latin typeface="Arial" panose="020B0604020202020204" pitchFamily="34" charset="0"/>
                <a:cs typeface="Arial" panose="020B0604020202020204" pitchFamily="34" charset="0"/>
              </a:rPr>
              <a:t> </a:t>
            </a:r>
            <a:r>
              <a:rPr lang="en-US" altLang="ko-KR" sz="2000" dirty="0" err="1">
                <a:solidFill>
                  <a:srgbClr val="E64791"/>
                </a:solidFill>
                <a:latin typeface="Arial" panose="020B0604020202020204" pitchFamily="34" charset="0"/>
                <a:cs typeface="Arial" panose="020B0604020202020204" pitchFamily="34" charset="0"/>
              </a:rPr>
              <a:t>Thị</a:t>
            </a:r>
            <a:r>
              <a:rPr lang="en-US" altLang="ko-KR" sz="2000" dirty="0">
                <a:solidFill>
                  <a:srgbClr val="E64791"/>
                </a:solidFill>
                <a:latin typeface="Arial" panose="020B0604020202020204" pitchFamily="34" charset="0"/>
                <a:cs typeface="Arial" panose="020B0604020202020204" pitchFamily="34" charset="0"/>
              </a:rPr>
              <a:t> </a:t>
            </a:r>
            <a:r>
              <a:rPr lang="en-US" altLang="ko-KR" sz="2000" dirty="0" err="1">
                <a:solidFill>
                  <a:srgbClr val="E64791"/>
                </a:solidFill>
                <a:latin typeface="Arial" panose="020B0604020202020204" pitchFamily="34" charset="0"/>
                <a:cs typeface="Arial" panose="020B0604020202020204" pitchFamily="34" charset="0"/>
              </a:rPr>
              <a:t>Lương</a:t>
            </a:r>
            <a:endParaRPr lang="ko-KR" altLang="en-US" sz="2000" dirty="0">
              <a:solidFill>
                <a:srgbClr val="E64791"/>
              </a:solidFill>
              <a:latin typeface="Arial" panose="020B0604020202020204" pitchFamily="34" charset="0"/>
              <a:cs typeface="Arial" panose="020B0604020202020204" pitchFamily="34" charset="0"/>
            </a:endParaRPr>
          </a:p>
        </p:txBody>
      </p:sp>
      <p:grpSp>
        <p:nvGrpSpPr>
          <p:cNvPr id="4474" name="Graphic 2">
            <a:extLst>
              <a:ext uri="{FF2B5EF4-FFF2-40B4-BE49-F238E27FC236}">
                <a16:creationId xmlns:a16="http://schemas.microsoft.com/office/drawing/2014/main" id="{F32CF425-B830-4A93-86F0-3BBAC2821CCE}"/>
              </a:ext>
            </a:extLst>
          </p:cNvPr>
          <p:cNvGrpSpPr/>
          <p:nvPr/>
        </p:nvGrpSpPr>
        <p:grpSpPr>
          <a:xfrm rot="15811154">
            <a:off x="794743" y="3697125"/>
            <a:ext cx="369533" cy="1143690"/>
            <a:chOff x="5817392" y="2512218"/>
            <a:chExt cx="552450" cy="1832122"/>
          </a:xfrm>
        </p:grpSpPr>
        <p:sp>
          <p:nvSpPr>
            <p:cNvPr id="4475" name="Freeform: Shape 4474">
              <a:extLst>
                <a:ext uri="{FF2B5EF4-FFF2-40B4-BE49-F238E27FC236}">
                  <a16:creationId xmlns:a16="http://schemas.microsoft.com/office/drawing/2014/main" id="{26978EAB-CD3A-45CF-BD1E-4640659E8DE5}"/>
                </a:ext>
              </a:extLst>
            </p:cNvPr>
            <p:cNvSpPr/>
            <p:nvPr/>
          </p:nvSpPr>
          <p:spPr>
            <a:xfrm>
              <a:off x="5818346" y="2512218"/>
              <a:ext cx="548533" cy="294323"/>
            </a:xfrm>
            <a:custGeom>
              <a:avLst/>
              <a:gdLst>
                <a:gd name="connsiteX0" fmla="*/ 552926 w 552450"/>
                <a:gd name="connsiteY0" fmla="*/ 305276 h 304800"/>
                <a:gd name="connsiteX1" fmla="*/ 7144 w 552450"/>
                <a:gd name="connsiteY1" fmla="*/ 305276 h 304800"/>
                <a:gd name="connsiteX2" fmla="*/ 7144 w 552450"/>
                <a:gd name="connsiteY2" fmla="*/ 178594 h 304800"/>
                <a:gd name="connsiteX3" fmla="*/ 552926 w 552450"/>
                <a:gd name="connsiteY3" fmla="*/ 178594 h 304800"/>
                <a:gd name="connsiteX4" fmla="*/ 552926 w 552450"/>
                <a:gd name="connsiteY4" fmla="*/ 305276 h 30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450" h="304800">
                  <a:moveTo>
                    <a:pt x="552926" y="305276"/>
                  </a:moveTo>
                  <a:lnTo>
                    <a:pt x="7144" y="305276"/>
                  </a:lnTo>
                  <a:lnTo>
                    <a:pt x="7144" y="178594"/>
                  </a:lnTo>
                  <a:cubicBezTo>
                    <a:pt x="7144" y="-50006"/>
                    <a:pt x="552926" y="-50006"/>
                    <a:pt x="552926" y="178594"/>
                  </a:cubicBezTo>
                  <a:lnTo>
                    <a:pt x="552926" y="305276"/>
                  </a:lnTo>
                  <a:close/>
                </a:path>
              </a:pathLst>
            </a:custGeom>
            <a:solidFill>
              <a:schemeClr val="bg1"/>
            </a:solidFill>
            <a:ln w="9525" cap="flat">
              <a:noFill/>
              <a:prstDash val="solid"/>
              <a:miter/>
            </a:ln>
          </p:spPr>
          <p:txBody>
            <a:bodyPr rtlCol="0" anchor="ctr"/>
            <a:lstStyle/>
            <a:p>
              <a:endParaRPr lang="en-US"/>
            </a:p>
          </p:txBody>
        </p:sp>
        <p:sp>
          <p:nvSpPr>
            <p:cNvPr id="4476" name="Freeform: Shape 4475">
              <a:extLst>
                <a:ext uri="{FF2B5EF4-FFF2-40B4-BE49-F238E27FC236}">
                  <a16:creationId xmlns:a16="http://schemas.microsoft.com/office/drawing/2014/main" id="{A2095924-601F-4C21-95D6-7F6CA6BC3258}"/>
                </a:ext>
              </a:extLst>
            </p:cNvPr>
            <p:cNvSpPr/>
            <p:nvPr/>
          </p:nvSpPr>
          <p:spPr>
            <a:xfrm>
              <a:off x="5817392" y="3601390"/>
              <a:ext cx="552450" cy="742950"/>
            </a:xfrm>
            <a:custGeom>
              <a:avLst/>
              <a:gdLst>
                <a:gd name="connsiteX0" fmla="*/ 551974 w 552450"/>
                <a:gd name="connsiteY0" fmla="*/ 228614 h 742950"/>
                <a:gd name="connsiteX1" fmla="*/ 279559 w 552450"/>
                <a:gd name="connsiteY1" fmla="*/ 739154 h 742950"/>
                <a:gd name="connsiteX2" fmla="*/ 7144 w 552450"/>
                <a:gd name="connsiteY2" fmla="*/ 228614 h 742950"/>
                <a:gd name="connsiteX3" fmla="*/ 551974 w 552450"/>
                <a:gd name="connsiteY3" fmla="*/ 228614 h 742950"/>
              </a:gdLst>
              <a:ahLst/>
              <a:cxnLst>
                <a:cxn ang="0">
                  <a:pos x="connsiteX0" y="connsiteY0"/>
                </a:cxn>
                <a:cxn ang="0">
                  <a:pos x="connsiteX1" y="connsiteY1"/>
                </a:cxn>
                <a:cxn ang="0">
                  <a:pos x="connsiteX2" y="connsiteY2"/>
                </a:cxn>
                <a:cxn ang="0">
                  <a:pos x="connsiteX3" y="connsiteY3"/>
                </a:cxn>
              </a:cxnLst>
              <a:rect l="l" t="t" r="r" b="b"/>
              <a:pathLst>
                <a:path w="552450" h="742950">
                  <a:moveTo>
                    <a:pt x="551974" y="228614"/>
                  </a:moveTo>
                  <a:lnTo>
                    <a:pt x="279559" y="739154"/>
                  </a:lnTo>
                  <a:lnTo>
                    <a:pt x="7144" y="228614"/>
                  </a:lnTo>
                  <a:cubicBezTo>
                    <a:pt x="186214" y="-71423"/>
                    <a:pt x="367189" y="-61898"/>
                    <a:pt x="551974" y="228614"/>
                  </a:cubicBezTo>
                  <a:close/>
                </a:path>
              </a:pathLst>
            </a:custGeom>
            <a:solidFill>
              <a:srgbClr val="F7D2E4"/>
            </a:solidFill>
            <a:ln w="9525" cap="flat">
              <a:noFill/>
              <a:prstDash val="solid"/>
              <a:miter/>
            </a:ln>
          </p:spPr>
          <p:txBody>
            <a:bodyPr rtlCol="0" anchor="ctr"/>
            <a:lstStyle/>
            <a:p>
              <a:endParaRPr lang="en-US" dirty="0"/>
            </a:p>
          </p:txBody>
        </p:sp>
        <p:sp>
          <p:nvSpPr>
            <p:cNvPr id="4477" name="Freeform: Shape 4476">
              <a:extLst>
                <a:ext uri="{FF2B5EF4-FFF2-40B4-BE49-F238E27FC236}">
                  <a16:creationId xmlns:a16="http://schemas.microsoft.com/office/drawing/2014/main" id="{6C47DC91-E898-4A2F-A30E-17E10FCA45A6}"/>
                </a:ext>
              </a:extLst>
            </p:cNvPr>
            <p:cNvSpPr/>
            <p:nvPr/>
          </p:nvSpPr>
          <p:spPr>
            <a:xfrm>
              <a:off x="5935503" y="3680081"/>
              <a:ext cx="304800" cy="657225"/>
            </a:xfrm>
            <a:custGeom>
              <a:avLst/>
              <a:gdLst>
                <a:gd name="connsiteX0" fmla="*/ 297656 w 304800"/>
                <a:gd name="connsiteY0" fmla="*/ 37526 h 657225"/>
                <a:gd name="connsiteX1" fmla="*/ 161449 w 304800"/>
                <a:gd name="connsiteY1" fmla="*/ 654746 h 657225"/>
                <a:gd name="connsiteX2" fmla="*/ 7144 w 304800"/>
                <a:gd name="connsiteY2" fmla="*/ 51814 h 657225"/>
                <a:gd name="connsiteX3" fmla="*/ 297656 w 304800"/>
                <a:gd name="connsiteY3" fmla="*/ 37526 h 657225"/>
              </a:gdLst>
              <a:ahLst/>
              <a:cxnLst>
                <a:cxn ang="0">
                  <a:pos x="connsiteX0" y="connsiteY0"/>
                </a:cxn>
                <a:cxn ang="0">
                  <a:pos x="connsiteX1" y="connsiteY1"/>
                </a:cxn>
                <a:cxn ang="0">
                  <a:pos x="connsiteX2" y="connsiteY2"/>
                </a:cxn>
                <a:cxn ang="0">
                  <a:pos x="connsiteX3" y="connsiteY3"/>
                </a:cxn>
              </a:cxnLst>
              <a:rect l="l" t="t" r="r" b="b"/>
              <a:pathLst>
                <a:path w="304800" h="657225">
                  <a:moveTo>
                    <a:pt x="297656" y="37526"/>
                  </a:moveTo>
                  <a:lnTo>
                    <a:pt x="161449" y="654746"/>
                  </a:lnTo>
                  <a:lnTo>
                    <a:pt x="7144" y="51814"/>
                  </a:lnTo>
                  <a:cubicBezTo>
                    <a:pt x="107156" y="-10099"/>
                    <a:pt x="188119" y="-574"/>
                    <a:pt x="297656" y="37526"/>
                  </a:cubicBezTo>
                  <a:close/>
                </a:path>
              </a:pathLst>
            </a:custGeom>
            <a:solidFill>
              <a:srgbClr val="FFEEF6"/>
            </a:solidFill>
            <a:ln w="9525" cap="flat">
              <a:noFill/>
              <a:prstDash val="solid"/>
              <a:miter/>
            </a:ln>
          </p:spPr>
          <p:txBody>
            <a:bodyPr rtlCol="0" anchor="ctr"/>
            <a:lstStyle/>
            <a:p>
              <a:endParaRPr lang="en-US"/>
            </a:p>
          </p:txBody>
        </p:sp>
        <p:sp>
          <p:nvSpPr>
            <p:cNvPr id="4478" name="Freeform: Shape 4477">
              <a:extLst>
                <a:ext uri="{FF2B5EF4-FFF2-40B4-BE49-F238E27FC236}">
                  <a16:creationId xmlns:a16="http://schemas.microsoft.com/office/drawing/2014/main" id="{9139E6FC-6E4A-4018-9F51-A88FD81C27B5}"/>
                </a:ext>
              </a:extLst>
            </p:cNvPr>
            <p:cNvSpPr/>
            <p:nvPr/>
          </p:nvSpPr>
          <p:spPr>
            <a:xfrm>
              <a:off x="5919078" y="2844641"/>
              <a:ext cx="337344" cy="952500"/>
            </a:xfrm>
            <a:custGeom>
              <a:avLst/>
              <a:gdLst>
                <a:gd name="connsiteX0" fmla="*/ 277808 w 276225"/>
                <a:gd name="connsiteY0" fmla="*/ 7144 h 952500"/>
                <a:gd name="connsiteX1" fmla="*/ 277808 w 276225"/>
                <a:gd name="connsiteY1" fmla="*/ 903446 h 952500"/>
                <a:gd name="connsiteX2" fmla="*/ 95880 w 276225"/>
                <a:gd name="connsiteY2" fmla="*/ 948214 h 952500"/>
                <a:gd name="connsiteX3" fmla="*/ 7298 w 276225"/>
                <a:gd name="connsiteY3" fmla="*/ 925354 h 952500"/>
                <a:gd name="connsiteX4" fmla="*/ 9203 w 276225"/>
                <a:gd name="connsiteY4" fmla="*/ 7144 h 952500"/>
                <a:gd name="connsiteX5" fmla="*/ 277808 w 276225"/>
                <a:gd name="connsiteY5" fmla="*/ 7144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952500">
                  <a:moveTo>
                    <a:pt x="277808" y="7144"/>
                  </a:moveTo>
                  <a:cubicBezTo>
                    <a:pt x="278760" y="277654"/>
                    <a:pt x="276855" y="511016"/>
                    <a:pt x="277808" y="903446"/>
                  </a:cubicBezTo>
                  <a:cubicBezTo>
                    <a:pt x="193035" y="926306"/>
                    <a:pt x="159698" y="947261"/>
                    <a:pt x="95880" y="948214"/>
                  </a:cubicBezTo>
                  <a:cubicBezTo>
                    <a:pt x="57780" y="948214"/>
                    <a:pt x="45398" y="925354"/>
                    <a:pt x="7298" y="925354"/>
                  </a:cubicBezTo>
                  <a:cubicBezTo>
                    <a:pt x="6345" y="530066"/>
                    <a:pt x="10155" y="287179"/>
                    <a:pt x="9203" y="7144"/>
                  </a:cubicBezTo>
                  <a:lnTo>
                    <a:pt x="277808" y="7144"/>
                  </a:lnTo>
                  <a:close/>
                </a:path>
              </a:pathLst>
            </a:custGeom>
            <a:solidFill>
              <a:srgbClr val="FD8CC1"/>
            </a:solidFill>
            <a:ln w="9525" cap="flat">
              <a:noFill/>
              <a:prstDash val="solid"/>
              <a:miter/>
            </a:ln>
          </p:spPr>
          <p:txBody>
            <a:bodyPr rtlCol="0" anchor="ctr"/>
            <a:lstStyle/>
            <a:p>
              <a:endParaRPr lang="en-US"/>
            </a:p>
          </p:txBody>
        </p:sp>
        <p:sp>
          <p:nvSpPr>
            <p:cNvPr id="4479" name="Freeform: Shape 4478">
              <a:extLst>
                <a:ext uri="{FF2B5EF4-FFF2-40B4-BE49-F238E27FC236}">
                  <a16:creationId xmlns:a16="http://schemas.microsoft.com/office/drawing/2014/main" id="{DE9DBE8C-F545-46FF-BEBE-A3B4A753B1BD}"/>
                </a:ext>
              </a:extLst>
            </p:cNvPr>
            <p:cNvSpPr/>
            <p:nvPr/>
          </p:nvSpPr>
          <p:spPr>
            <a:xfrm>
              <a:off x="6214479" y="2843688"/>
              <a:ext cx="152400" cy="990600"/>
            </a:xfrm>
            <a:custGeom>
              <a:avLst/>
              <a:gdLst>
                <a:gd name="connsiteX0" fmla="*/ 152031 w 152400"/>
                <a:gd name="connsiteY0" fmla="*/ 8096 h 990600"/>
                <a:gd name="connsiteX1" fmla="*/ 152031 w 152400"/>
                <a:gd name="connsiteY1" fmla="*/ 980599 h 990600"/>
                <a:gd name="connsiteX2" fmla="*/ 7251 w 152400"/>
                <a:gd name="connsiteY2" fmla="*/ 905351 h 990600"/>
                <a:gd name="connsiteX3" fmla="*/ 12013 w 152400"/>
                <a:gd name="connsiteY3" fmla="*/ 7144 h 990600"/>
                <a:gd name="connsiteX4" fmla="*/ 152031 w 152400"/>
                <a:gd name="connsiteY4" fmla="*/ 8096 h 99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990600">
                  <a:moveTo>
                    <a:pt x="152031" y="8096"/>
                  </a:moveTo>
                  <a:cubicBezTo>
                    <a:pt x="152983" y="346234"/>
                    <a:pt x="151078" y="536734"/>
                    <a:pt x="152031" y="980599"/>
                  </a:cubicBezTo>
                  <a:cubicBezTo>
                    <a:pt x="78688" y="1003459"/>
                    <a:pt x="39636" y="931069"/>
                    <a:pt x="7251" y="905351"/>
                  </a:cubicBezTo>
                  <a:cubicBezTo>
                    <a:pt x="6298" y="698659"/>
                    <a:pt x="12013" y="156686"/>
                    <a:pt x="12013" y="7144"/>
                  </a:cubicBezTo>
                  <a:lnTo>
                    <a:pt x="152031" y="8096"/>
                  </a:lnTo>
                  <a:close/>
                </a:path>
              </a:pathLst>
            </a:custGeom>
            <a:solidFill>
              <a:srgbClr val="FD4B9E"/>
            </a:solidFill>
            <a:ln w="9525" cap="flat">
              <a:noFill/>
              <a:prstDash val="solid"/>
              <a:miter/>
            </a:ln>
          </p:spPr>
          <p:txBody>
            <a:bodyPr rtlCol="0" anchor="ctr"/>
            <a:lstStyle/>
            <a:p>
              <a:endParaRPr lang="en-US"/>
            </a:p>
          </p:txBody>
        </p:sp>
        <p:sp>
          <p:nvSpPr>
            <p:cNvPr id="4480" name="Freeform: Shape 4479">
              <a:extLst>
                <a:ext uri="{FF2B5EF4-FFF2-40B4-BE49-F238E27FC236}">
                  <a16:creationId xmlns:a16="http://schemas.microsoft.com/office/drawing/2014/main" id="{F8C58369-73E8-4CBE-8391-807D40D32D5A}"/>
                </a:ext>
              </a:extLst>
            </p:cNvPr>
            <p:cNvSpPr/>
            <p:nvPr/>
          </p:nvSpPr>
          <p:spPr>
            <a:xfrm>
              <a:off x="5817922" y="2845593"/>
              <a:ext cx="142875" cy="981075"/>
            </a:xfrm>
            <a:custGeom>
              <a:avLst/>
              <a:gdLst>
                <a:gd name="connsiteX0" fmla="*/ 141870 w 142875"/>
                <a:gd name="connsiteY0" fmla="*/ 7144 h 981075"/>
                <a:gd name="connsiteX1" fmla="*/ 139012 w 142875"/>
                <a:gd name="connsiteY1" fmla="*/ 925354 h 981075"/>
                <a:gd name="connsiteX2" fmla="*/ 7567 w 142875"/>
                <a:gd name="connsiteY2" fmla="*/ 980599 h 981075"/>
                <a:gd name="connsiteX3" fmla="*/ 7567 w 142875"/>
                <a:gd name="connsiteY3" fmla="*/ 7144 h 981075"/>
                <a:gd name="connsiteX4" fmla="*/ 141870 w 142875"/>
                <a:gd name="connsiteY4" fmla="*/ 7144 h 981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981075">
                  <a:moveTo>
                    <a:pt x="141870" y="7144"/>
                  </a:moveTo>
                  <a:cubicBezTo>
                    <a:pt x="142822" y="320516"/>
                    <a:pt x="137107" y="487204"/>
                    <a:pt x="139012" y="925354"/>
                  </a:cubicBezTo>
                  <a:cubicBezTo>
                    <a:pt x="107580" y="925354"/>
                    <a:pt x="38047" y="980599"/>
                    <a:pt x="7567" y="980599"/>
                  </a:cubicBezTo>
                  <a:cubicBezTo>
                    <a:pt x="6615" y="748189"/>
                    <a:pt x="7567" y="180499"/>
                    <a:pt x="7567" y="7144"/>
                  </a:cubicBezTo>
                  <a:lnTo>
                    <a:pt x="141870" y="7144"/>
                  </a:lnTo>
                  <a:close/>
                </a:path>
              </a:pathLst>
            </a:custGeom>
            <a:solidFill>
              <a:srgbClr val="FEB7D8"/>
            </a:solidFill>
            <a:ln w="9525" cap="flat">
              <a:noFill/>
              <a:prstDash val="solid"/>
              <a:miter/>
            </a:ln>
          </p:spPr>
          <p:txBody>
            <a:bodyPr rtlCol="0" anchor="ctr"/>
            <a:lstStyle/>
            <a:p>
              <a:endParaRPr lang="en-US"/>
            </a:p>
          </p:txBody>
        </p:sp>
        <p:sp>
          <p:nvSpPr>
            <p:cNvPr id="4481" name="Freeform: Shape 4480">
              <a:extLst>
                <a:ext uri="{FF2B5EF4-FFF2-40B4-BE49-F238E27FC236}">
                  <a16:creationId xmlns:a16="http://schemas.microsoft.com/office/drawing/2014/main" id="{173A9003-9277-4220-BCFE-9D0060F40ADB}"/>
                </a:ext>
              </a:extLst>
            </p:cNvPr>
            <p:cNvSpPr/>
            <p:nvPr/>
          </p:nvSpPr>
          <p:spPr>
            <a:xfrm>
              <a:off x="5818346" y="2747486"/>
              <a:ext cx="548533" cy="148225"/>
            </a:xfrm>
            <a:custGeom>
              <a:avLst/>
              <a:gdLst>
                <a:gd name="connsiteX0" fmla="*/ 7144 w 552450"/>
                <a:gd name="connsiteY0" fmla="*/ 7144 h 161925"/>
                <a:gd name="connsiteX1" fmla="*/ 552926 w 552450"/>
                <a:gd name="connsiteY1" fmla="*/ 7144 h 161925"/>
                <a:gd name="connsiteX2" fmla="*/ 552926 w 552450"/>
                <a:gd name="connsiteY2" fmla="*/ 162401 h 161925"/>
                <a:gd name="connsiteX3" fmla="*/ 7144 w 552450"/>
                <a:gd name="connsiteY3" fmla="*/ 162401 h 161925"/>
              </a:gdLst>
              <a:ahLst/>
              <a:cxnLst>
                <a:cxn ang="0">
                  <a:pos x="connsiteX0" y="connsiteY0"/>
                </a:cxn>
                <a:cxn ang="0">
                  <a:pos x="connsiteX1" y="connsiteY1"/>
                </a:cxn>
                <a:cxn ang="0">
                  <a:pos x="connsiteX2" y="connsiteY2"/>
                </a:cxn>
                <a:cxn ang="0">
                  <a:pos x="connsiteX3" y="connsiteY3"/>
                </a:cxn>
              </a:cxnLst>
              <a:rect l="l" t="t" r="r" b="b"/>
              <a:pathLst>
                <a:path w="552450" h="161925">
                  <a:moveTo>
                    <a:pt x="7144" y="7144"/>
                  </a:moveTo>
                  <a:lnTo>
                    <a:pt x="552926" y="7144"/>
                  </a:lnTo>
                  <a:lnTo>
                    <a:pt x="552926" y="162401"/>
                  </a:lnTo>
                  <a:lnTo>
                    <a:pt x="7144" y="162401"/>
                  </a:lnTo>
                  <a:close/>
                </a:path>
              </a:pathLst>
            </a:custGeom>
            <a:solidFill>
              <a:srgbClr val="939598"/>
            </a:solidFill>
            <a:ln w="9525" cap="flat">
              <a:noFill/>
              <a:prstDash val="solid"/>
              <a:miter/>
            </a:ln>
          </p:spPr>
          <p:txBody>
            <a:bodyPr rtlCol="0" anchor="ctr"/>
            <a:lstStyle/>
            <a:p>
              <a:endParaRPr lang="en-US"/>
            </a:p>
          </p:txBody>
        </p:sp>
        <p:sp>
          <p:nvSpPr>
            <p:cNvPr id="4482" name="Freeform: Shape 4481">
              <a:extLst>
                <a:ext uri="{FF2B5EF4-FFF2-40B4-BE49-F238E27FC236}">
                  <a16:creationId xmlns:a16="http://schemas.microsoft.com/office/drawing/2014/main" id="{483C0278-E17C-4743-B219-904BB06B1266}"/>
                </a:ext>
              </a:extLst>
            </p:cNvPr>
            <p:cNvSpPr/>
            <p:nvPr/>
          </p:nvSpPr>
          <p:spPr>
            <a:xfrm>
              <a:off x="6014561" y="4183185"/>
              <a:ext cx="161925" cy="152400"/>
            </a:xfrm>
            <a:custGeom>
              <a:avLst/>
              <a:gdLst>
                <a:gd name="connsiteX0" fmla="*/ 163354 w 161925"/>
                <a:gd name="connsiteY0" fmla="*/ 7814 h 152400"/>
                <a:gd name="connsiteX1" fmla="*/ 85249 w 161925"/>
                <a:gd name="connsiteY1" fmla="*/ 154499 h 152400"/>
                <a:gd name="connsiteX2" fmla="*/ 7144 w 161925"/>
                <a:gd name="connsiteY2" fmla="*/ 7814 h 152400"/>
                <a:gd name="connsiteX3" fmla="*/ 163354 w 161925"/>
                <a:gd name="connsiteY3" fmla="*/ 7814 h 152400"/>
              </a:gdLst>
              <a:ahLst/>
              <a:cxnLst>
                <a:cxn ang="0">
                  <a:pos x="connsiteX0" y="connsiteY0"/>
                </a:cxn>
                <a:cxn ang="0">
                  <a:pos x="connsiteX1" y="connsiteY1"/>
                </a:cxn>
                <a:cxn ang="0">
                  <a:pos x="connsiteX2" y="connsiteY2"/>
                </a:cxn>
                <a:cxn ang="0">
                  <a:pos x="connsiteX3" y="connsiteY3"/>
                </a:cxn>
              </a:cxnLst>
              <a:rect l="l" t="t" r="r" b="b"/>
              <a:pathLst>
                <a:path w="161925" h="152400">
                  <a:moveTo>
                    <a:pt x="163354" y="7814"/>
                  </a:moveTo>
                  <a:lnTo>
                    <a:pt x="85249" y="154499"/>
                  </a:lnTo>
                  <a:lnTo>
                    <a:pt x="7144" y="7814"/>
                  </a:lnTo>
                  <a:cubicBezTo>
                    <a:pt x="47149" y="8767"/>
                    <a:pt x="107156" y="5910"/>
                    <a:pt x="163354" y="7814"/>
                  </a:cubicBezTo>
                  <a:close/>
                </a:path>
              </a:pathLst>
            </a:custGeom>
            <a:solidFill>
              <a:srgbClr val="231F20"/>
            </a:solidFill>
            <a:ln w="9525" cap="flat">
              <a:noFill/>
              <a:prstDash val="solid"/>
              <a:miter/>
            </a:ln>
          </p:spPr>
          <p:txBody>
            <a:bodyPr rtlCol="0" anchor="ctr"/>
            <a:lstStyle/>
            <a:p>
              <a:endParaRPr lang="en-US"/>
            </a:p>
          </p:txBody>
        </p:sp>
      </p:grpSp>
      <p:grpSp>
        <p:nvGrpSpPr>
          <p:cNvPr id="4483" name="Graphic 2">
            <a:extLst>
              <a:ext uri="{FF2B5EF4-FFF2-40B4-BE49-F238E27FC236}">
                <a16:creationId xmlns:a16="http://schemas.microsoft.com/office/drawing/2014/main" id="{84EBC6F8-4611-4D11-89F0-C93882012D11}"/>
              </a:ext>
            </a:extLst>
          </p:cNvPr>
          <p:cNvGrpSpPr/>
          <p:nvPr/>
        </p:nvGrpSpPr>
        <p:grpSpPr>
          <a:xfrm rot="2353196">
            <a:off x="10823243" y="3308127"/>
            <a:ext cx="469229" cy="1776565"/>
            <a:chOff x="5817392" y="2512218"/>
            <a:chExt cx="552450" cy="1832122"/>
          </a:xfrm>
        </p:grpSpPr>
        <p:sp>
          <p:nvSpPr>
            <p:cNvPr id="4484" name="Freeform: Shape 4483">
              <a:extLst>
                <a:ext uri="{FF2B5EF4-FFF2-40B4-BE49-F238E27FC236}">
                  <a16:creationId xmlns:a16="http://schemas.microsoft.com/office/drawing/2014/main" id="{49539EBD-B301-480F-99D2-D29A6775BFDE}"/>
                </a:ext>
              </a:extLst>
            </p:cNvPr>
            <p:cNvSpPr/>
            <p:nvPr/>
          </p:nvSpPr>
          <p:spPr>
            <a:xfrm>
              <a:off x="5818346" y="2512218"/>
              <a:ext cx="548533" cy="294323"/>
            </a:xfrm>
            <a:custGeom>
              <a:avLst/>
              <a:gdLst>
                <a:gd name="connsiteX0" fmla="*/ 552926 w 552450"/>
                <a:gd name="connsiteY0" fmla="*/ 305276 h 304800"/>
                <a:gd name="connsiteX1" fmla="*/ 7144 w 552450"/>
                <a:gd name="connsiteY1" fmla="*/ 305276 h 304800"/>
                <a:gd name="connsiteX2" fmla="*/ 7144 w 552450"/>
                <a:gd name="connsiteY2" fmla="*/ 178594 h 304800"/>
                <a:gd name="connsiteX3" fmla="*/ 552926 w 552450"/>
                <a:gd name="connsiteY3" fmla="*/ 178594 h 304800"/>
                <a:gd name="connsiteX4" fmla="*/ 552926 w 552450"/>
                <a:gd name="connsiteY4" fmla="*/ 305276 h 304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2450" h="304800">
                  <a:moveTo>
                    <a:pt x="552926" y="305276"/>
                  </a:moveTo>
                  <a:lnTo>
                    <a:pt x="7144" y="305276"/>
                  </a:lnTo>
                  <a:lnTo>
                    <a:pt x="7144" y="178594"/>
                  </a:lnTo>
                  <a:cubicBezTo>
                    <a:pt x="7144" y="-50006"/>
                    <a:pt x="552926" y="-50006"/>
                    <a:pt x="552926" y="178594"/>
                  </a:cubicBezTo>
                  <a:lnTo>
                    <a:pt x="552926" y="305276"/>
                  </a:lnTo>
                  <a:close/>
                </a:path>
              </a:pathLst>
            </a:custGeom>
            <a:solidFill>
              <a:schemeClr val="bg1"/>
            </a:solidFill>
            <a:ln w="9525" cap="flat">
              <a:noFill/>
              <a:prstDash val="solid"/>
              <a:miter/>
            </a:ln>
          </p:spPr>
          <p:txBody>
            <a:bodyPr rtlCol="0" anchor="ctr"/>
            <a:lstStyle/>
            <a:p>
              <a:endParaRPr lang="en-US"/>
            </a:p>
          </p:txBody>
        </p:sp>
        <p:sp>
          <p:nvSpPr>
            <p:cNvPr id="4485" name="Freeform: Shape 4484">
              <a:extLst>
                <a:ext uri="{FF2B5EF4-FFF2-40B4-BE49-F238E27FC236}">
                  <a16:creationId xmlns:a16="http://schemas.microsoft.com/office/drawing/2014/main" id="{DFC5F59C-525B-4A2F-9E3D-6DA2B5C22C21}"/>
                </a:ext>
              </a:extLst>
            </p:cNvPr>
            <p:cNvSpPr/>
            <p:nvPr/>
          </p:nvSpPr>
          <p:spPr>
            <a:xfrm>
              <a:off x="5817392" y="3601390"/>
              <a:ext cx="552450" cy="742950"/>
            </a:xfrm>
            <a:custGeom>
              <a:avLst/>
              <a:gdLst>
                <a:gd name="connsiteX0" fmla="*/ 551974 w 552450"/>
                <a:gd name="connsiteY0" fmla="*/ 228614 h 742950"/>
                <a:gd name="connsiteX1" fmla="*/ 279559 w 552450"/>
                <a:gd name="connsiteY1" fmla="*/ 739154 h 742950"/>
                <a:gd name="connsiteX2" fmla="*/ 7144 w 552450"/>
                <a:gd name="connsiteY2" fmla="*/ 228614 h 742950"/>
                <a:gd name="connsiteX3" fmla="*/ 551974 w 552450"/>
                <a:gd name="connsiteY3" fmla="*/ 228614 h 742950"/>
              </a:gdLst>
              <a:ahLst/>
              <a:cxnLst>
                <a:cxn ang="0">
                  <a:pos x="connsiteX0" y="connsiteY0"/>
                </a:cxn>
                <a:cxn ang="0">
                  <a:pos x="connsiteX1" y="connsiteY1"/>
                </a:cxn>
                <a:cxn ang="0">
                  <a:pos x="connsiteX2" y="connsiteY2"/>
                </a:cxn>
                <a:cxn ang="0">
                  <a:pos x="connsiteX3" y="connsiteY3"/>
                </a:cxn>
              </a:cxnLst>
              <a:rect l="l" t="t" r="r" b="b"/>
              <a:pathLst>
                <a:path w="552450" h="742950">
                  <a:moveTo>
                    <a:pt x="551974" y="228614"/>
                  </a:moveTo>
                  <a:lnTo>
                    <a:pt x="279559" y="739154"/>
                  </a:lnTo>
                  <a:lnTo>
                    <a:pt x="7144" y="228614"/>
                  </a:lnTo>
                  <a:cubicBezTo>
                    <a:pt x="186214" y="-71423"/>
                    <a:pt x="367189" y="-61898"/>
                    <a:pt x="551974" y="228614"/>
                  </a:cubicBezTo>
                  <a:close/>
                </a:path>
              </a:pathLst>
            </a:custGeom>
            <a:solidFill>
              <a:srgbClr val="F7D2E4"/>
            </a:solidFill>
            <a:ln w="9525" cap="flat">
              <a:noFill/>
              <a:prstDash val="solid"/>
              <a:miter/>
            </a:ln>
          </p:spPr>
          <p:txBody>
            <a:bodyPr rtlCol="0" anchor="ctr"/>
            <a:lstStyle/>
            <a:p>
              <a:endParaRPr lang="en-US" dirty="0"/>
            </a:p>
          </p:txBody>
        </p:sp>
        <p:sp>
          <p:nvSpPr>
            <p:cNvPr id="4486" name="Freeform: Shape 4485">
              <a:extLst>
                <a:ext uri="{FF2B5EF4-FFF2-40B4-BE49-F238E27FC236}">
                  <a16:creationId xmlns:a16="http://schemas.microsoft.com/office/drawing/2014/main" id="{0FB2A75C-2AF6-4196-B381-A75E25111011}"/>
                </a:ext>
              </a:extLst>
            </p:cNvPr>
            <p:cNvSpPr/>
            <p:nvPr/>
          </p:nvSpPr>
          <p:spPr>
            <a:xfrm>
              <a:off x="5935503" y="3680081"/>
              <a:ext cx="304800" cy="657225"/>
            </a:xfrm>
            <a:custGeom>
              <a:avLst/>
              <a:gdLst>
                <a:gd name="connsiteX0" fmla="*/ 297656 w 304800"/>
                <a:gd name="connsiteY0" fmla="*/ 37526 h 657225"/>
                <a:gd name="connsiteX1" fmla="*/ 161449 w 304800"/>
                <a:gd name="connsiteY1" fmla="*/ 654746 h 657225"/>
                <a:gd name="connsiteX2" fmla="*/ 7144 w 304800"/>
                <a:gd name="connsiteY2" fmla="*/ 51814 h 657225"/>
                <a:gd name="connsiteX3" fmla="*/ 297656 w 304800"/>
                <a:gd name="connsiteY3" fmla="*/ 37526 h 657225"/>
              </a:gdLst>
              <a:ahLst/>
              <a:cxnLst>
                <a:cxn ang="0">
                  <a:pos x="connsiteX0" y="connsiteY0"/>
                </a:cxn>
                <a:cxn ang="0">
                  <a:pos x="connsiteX1" y="connsiteY1"/>
                </a:cxn>
                <a:cxn ang="0">
                  <a:pos x="connsiteX2" y="connsiteY2"/>
                </a:cxn>
                <a:cxn ang="0">
                  <a:pos x="connsiteX3" y="connsiteY3"/>
                </a:cxn>
              </a:cxnLst>
              <a:rect l="l" t="t" r="r" b="b"/>
              <a:pathLst>
                <a:path w="304800" h="657225">
                  <a:moveTo>
                    <a:pt x="297656" y="37526"/>
                  </a:moveTo>
                  <a:lnTo>
                    <a:pt x="161449" y="654746"/>
                  </a:lnTo>
                  <a:lnTo>
                    <a:pt x="7144" y="51814"/>
                  </a:lnTo>
                  <a:cubicBezTo>
                    <a:pt x="107156" y="-10099"/>
                    <a:pt x="188119" y="-574"/>
                    <a:pt x="297656" y="37526"/>
                  </a:cubicBezTo>
                  <a:close/>
                </a:path>
              </a:pathLst>
            </a:custGeom>
            <a:solidFill>
              <a:srgbClr val="FFEEF6"/>
            </a:solidFill>
            <a:ln w="9525" cap="flat">
              <a:noFill/>
              <a:prstDash val="solid"/>
              <a:miter/>
            </a:ln>
          </p:spPr>
          <p:txBody>
            <a:bodyPr rtlCol="0" anchor="ctr"/>
            <a:lstStyle/>
            <a:p>
              <a:endParaRPr lang="en-US"/>
            </a:p>
          </p:txBody>
        </p:sp>
        <p:sp>
          <p:nvSpPr>
            <p:cNvPr id="4487" name="Freeform: Shape 4486">
              <a:extLst>
                <a:ext uri="{FF2B5EF4-FFF2-40B4-BE49-F238E27FC236}">
                  <a16:creationId xmlns:a16="http://schemas.microsoft.com/office/drawing/2014/main" id="{9888671A-964A-4B1E-852B-347B081111BC}"/>
                </a:ext>
              </a:extLst>
            </p:cNvPr>
            <p:cNvSpPr/>
            <p:nvPr/>
          </p:nvSpPr>
          <p:spPr>
            <a:xfrm>
              <a:off x="5919078" y="2844641"/>
              <a:ext cx="337344" cy="952500"/>
            </a:xfrm>
            <a:custGeom>
              <a:avLst/>
              <a:gdLst>
                <a:gd name="connsiteX0" fmla="*/ 277808 w 276225"/>
                <a:gd name="connsiteY0" fmla="*/ 7144 h 952500"/>
                <a:gd name="connsiteX1" fmla="*/ 277808 w 276225"/>
                <a:gd name="connsiteY1" fmla="*/ 903446 h 952500"/>
                <a:gd name="connsiteX2" fmla="*/ 95880 w 276225"/>
                <a:gd name="connsiteY2" fmla="*/ 948214 h 952500"/>
                <a:gd name="connsiteX3" fmla="*/ 7298 w 276225"/>
                <a:gd name="connsiteY3" fmla="*/ 925354 h 952500"/>
                <a:gd name="connsiteX4" fmla="*/ 9203 w 276225"/>
                <a:gd name="connsiteY4" fmla="*/ 7144 h 952500"/>
                <a:gd name="connsiteX5" fmla="*/ 277808 w 276225"/>
                <a:gd name="connsiteY5" fmla="*/ 7144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952500">
                  <a:moveTo>
                    <a:pt x="277808" y="7144"/>
                  </a:moveTo>
                  <a:cubicBezTo>
                    <a:pt x="278760" y="277654"/>
                    <a:pt x="276855" y="511016"/>
                    <a:pt x="277808" y="903446"/>
                  </a:cubicBezTo>
                  <a:cubicBezTo>
                    <a:pt x="193035" y="926306"/>
                    <a:pt x="159698" y="947261"/>
                    <a:pt x="95880" y="948214"/>
                  </a:cubicBezTo>
                  <a:cubicBezTo>
                    <a:pt x="57780" y="948214"/>
                    <a:pt x="45398" y="925354"/>
                    <a:pt x="7298" y="925354"/>
                  </a:cubicBezTo>
                  <a:cubicBezTo>
                    <a:pt x="6345" y="530066"/>
                    <a:pt x="10155" y="287179"/>
                    <a:pt x="9203" y="7144"/>
                  </a:cubicBezTo>
                  <a:lnTo>
                    <a:pt x="277808" y="7144"/>
                  </a:lnTo>
                  <a:close/>
                </a:path>
              </a:pathLst>
            </a:custGeom>
            <a:solidFill>
              <a:srgbClr val="FD8CC1"/>
            </a:solidFill>
            <a:ln w="9525" cap="flat">
              <a:noFill/>
              <a:prstDash val="solid"/>
              <a:miter/>
            </a:ln>
          </p:spPr>
          <p:txBody>
            <a:bodyPr rtlCol="0" anchor="ctr"/>
            <a:lstStyle/>
            <a:p>
              <a:endParaRPr lang="en-US"/>
            </a:p>
          </p:txBody>
        </p:sp>
        <p:sp>
          <p:nvSpPr>
            <p:cNvPr id="4488" name="Freeform: Shape 4487">
              <a:extLst>
                <a:ext uri="{FF2B5EF4-FFF2-40B4-BE49-F238E27FC236}">
                  <a16:creationId xmlns:a16="http://schemas.microsoft.com/office/drawing/2014/main" id="{D28C36D4-BB62-498C-840B-1D4EDF8FA0F9}"/>
                </a:ext>
              </a:extLst>
            </p:cNvPr>
            <p:cNvSpPr/>
            <p:nvPr/>
          </p:nvSpPr>
          <p:spPr>
            <a:xfrm>
              <a:off x="6214479" y="2843688"/>
              <a:ext cx="152400" cy="990600"/>
            </a:xfrm>
            <a:custGeom>
              <a:avLst/>
              <a:gdLst>
                <a:gd name="connsiteX0" fmla="*/ 152031 w 152400"/>
                <a:gd name="connsiteY0" fmla="*/ 8096 h 990600"/>
                <a:gd name="connsiteX1" fmla="*/ 152031 w 152400"/>
                <a:gd name="connsiteY1" fmla="*/ 980599 h 990600"/>
                <a:gd name="connsiteX2" fmla="*/ 7251 w 152400"/>
                <a:gd name="connsiteY2" fmla="*/ 905351 h 990600"/>
                <a:gd name="connsiteX3" fmla="*/ 12013 w 152400"/>
                <a:gd name="connsiteY3" fmla="*/ 7144 h 990600"/>
                <a:gd name="connsiteX4" fmla="*/ 152031 w 152400"/>
                <a:gd name="connsiteY4" fmla="*/ 8096 h 99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990600">
                  <a:moveTo>
                    <a:pt x="152031" y="8096"/>
                  </a:moveTo>
                  <a:cubicBezTo>
                    <a:pt x="152983" y="346234"/>
                    <a:pt x="151078" y="536734"/>
                    <a:pt x="152031" y="980599"/>
                  </a:cubicBezTo>
                  <a:cubicBezTo>
                    <a:pt x="78688" y="1003459"/>
                    <a:pt x="39636" y="931069"/>
                    <a:pt x="7251" y="905351"/>
                  </a:cubicBezTo>
                  <a:cubicBezTo>
                    <a:pt x="6298" y="698659"/>
                    <a:pt x="12013" y="156686"/>
                    <a:pt x="12013" y="7144"/>
                  </a:cubicBezTo>
                  <a:lnTo>
                    <a:pt x="152031" y="8096"/>
                  </a:lnTo>
                  <a:close/>
                </a:path>
              </a:pathLst>
            </a:custGeom>
            <a:solidFill>
              <a:srgbClr val="FD4B9E"/>
            </a:solidFill>
            <a:ln w="9525" cap="flat">
              <a:noFill/>
              <a:prstDash val="solid"/>
              <a:miter/>
            </a:ln>
          </p:spPr>
          <p:txBody>
            <a:bodyPr rtlCol="0" anchor="ctr"/>
            <a:lstStyle/>
            <a:p>
              <a:endParaRPr lang="en-US"/>
            </a:p>
          </p:txBody>
        </p:sp>
        <p:sp>
          <p:nvSpPr>
            <p:cNvPr id="4489" name="Freeform: Shape 4488">
              <a:extLst>
                <a:ext uri="{FF2B5EF4-FFF2-40B4-BE49-F238E27FC236}">
                  <a16:creationId xmlns:a16="http://schemas.microsoft.com/office/drawing/2014/main" id="{33F579FC-2EF1-4D70-8187-973644170285}"/>
                </a:ext>
              </a:extLst>
            </p:cNvPr>
            <p:cNvSpPr/>
            <p:nvPr/>
          </p:nvSpPr>
          <p:spPr>
            <a:xfrm>
              <a:off x="5817922" y="2845593"/>
              <a:ext cx="142875" cy="981075"/>
            </a:xfrm>
            <a:custGeom>
              <a:avLst/>
              <a:gdLst>
                <a:gd name="connsiteX0" fmla="*/ 141870 w 142875"/>
                <a:gd name="connsiteY0" fmla="*/ 7144 h 981075"/>
                <a:gd name="connsiteX1" fmla="*/ 139012 w 142875"/>
                <a:gd name="connsiteY1" fmla="*/ 925354 h 981075"/>
                <a:gd name="connsiteX2" fmla="*/ 7567 w 142875"/>
                <a:gd name="connsiteY2" fmla="*/ 980599 h 981075"/>
                <a:gd name="connsiteX3" fmla="*/ 7567 w 142875"/>
                <a:gd name="connsiteY3" fmla="*/ 7144 h 981075"/>
                <a:gd name="connsiteX4" fmla="*/ 141870 w 142875"/>
                <a:gd name="connsiteY4" fmla="*/ 7144 h 981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981075">
                  <a:moveTo>
                    <a:pt x="141870" y="7144"/>
                  </a:moveTo>
                  <a:cubicBezTo>
                    <a:pt x="142822" y="320516"/>
                    <a:pt x="137107" y="487204"/>
                    <a:pt x="139012" y="925354"/>
                  </a:cubicBezTo>
                  <a:cubicBezTo>
                    <a:pt x="107580" y="925354"/>
                    <a:pt x="38047" y="980599"/>
                    <a:pt x="7567" y="980599"/>
                  </a:cubicBezTo>
                  <a:cubicBezTo>
                    <a:pt x="6615" y="748189"/>
                    <a:pt x="7567" y="180499"/>
                    <a:pt x="7567" y="7144"/>
                  </a:cubicBezTo>
                  <a:lnTo>
                    <a:pt x="141870" y="7144"/>
                  </a:lnTo>
                  <a:close/>
                </a:path>
              </a:pathLst>
            </a:custGeom>
            <a:solidFill>
              <a:srgbClr val="FEB7D8"/>
            </a:solidFill>
            <a:ln w="9525" cap="flat">
              <a:noFill/>
              <a:prstDash val="solid"/>
              <a:miter/>
            </a:ln>
          </p:spPr>
          <p:txBody>
            <a:bodyPr rtlCol="0" anchor="ctr"/>
            <a:lstStyle/>
            <a:p>
              <a:endParaRPr lang="en-US"/>
            </a:p>
          </p:txBody>
        </p:sp>
        <p:sp>
          <p:nvSpPr>
            <p:cNvPr id="4490" name="Freeform: Shape 4489">
              <a:extLst>
                <a:ext uri="{FF2B5EF4-FFF2-40B4-BE49-F238E27FC236}">
                  <a16:creationId xmlns:a16="http://schemas.microsoft.com/office/drawing/2014/main" id="{3412A42B-B74B-4888-AC9D-8C9C119294C0}"/>
                </a:ext>
              </a:extLst>
            </p:cNvPr>
            <p:cNvSpPr/>
            <p:nvPr/>
          </p:nvSpPr>
          <p:spPr>
            <a:xfrm>
              <a:off x="5818346" y="2747486"/>
              <a:ext cx="548533" cy="148225"/>
            </a:xfrm>
            <a:custGeom>
              <a:avLst/>
              <a:gdLst>
                <a:gd name="connsiteX0" fmla="*/ 7144 w 552450"/>
                <a:gd name="connsiteY0" fmla="*/ 7144 h 161925"/>
                <a:gd name="connsiteX1" fmla="*/ 552926 w 552450"/>
                <a:gd name="connsiteY1" fmla="*/ 7144 h 161925"/>
                <a:gd name="connsiteX2" fmla="*/ 552926 w 552450"/>
                <a:gd name="connsiteY2" fmla="*/ 162401 h 161925"/>
                <a:gd name="connsiteX3" fmla="*/ 7144 w 552450"/>
                <a:gd name="connsiteY3" fmla="*/ 162401 h 161925"/>
              </a:gdLst>
              <a:ahLst/>
              <a:cxnLst>
                <a:cxn ang="0">
                  <a:pos x="connsiteX0" y="connsiteY0"/>
                </a:cxn>
                <a:cxn ang="0">
                  <a:pos x="connsiteX1" y="connsiteY1"/>
                </a:cxn>
                <a:cxn ang="0">
                  <a:pos x="connsiteX2" y="connsiteY2"/>
                </a:cxn>
                <a:cxn ang="0">
                  <a:pos x="connsiteX3" y="connsiteY3"/>
                </a:cxn>
              </a:cxnLst>
              <a:rect l="l" t="t" r="r" b="b"/>
              <a:pathLst>
                <a:path w="552450" h="161925">
                  <a:moveTo>
                    <a:pt x="7144" y="7144"/>
                  </a:moveTo>
                  <a:lnTo>
                    <a:pt x="552926" y="7144"/>
                  </a:lnTo>
                  <a:lnTo>
                    <a:pt x="552926" y="162401"/>
                  </a:lnTo>
                  <a:lnTo>
                    <a:pt x="7144" y="162401"/>
                  </a:lnTo>
                  <a:close/>
                </a:path>
              </a:pathLst>
            </a:custGeom>
            <a:solidFill>
              <a:srgbClr val="939598"/>
            </a:solidFill>
            <a:ln w="9525" cap="flat">
              <a:noFill/>
              <a:prstDash val="solid"/>
              <a:miter/>
            </a:ln>
          </p:spPr>
          <p:txBody>
            <a:bodyPr rtlCol="0" anchor="ctr"/>
            <a:lstStyle/>
            <a:p>
              <a:endParaRPr lang="en-US"/>
            </a:p>
          </p:txBody>
        </p:sp>
        <p:sp>
          <p:nvSpPr>
            <p:cNvPr id="4491" name="Freeform: Shape 4490">
              <a:extLst>
                <a:ext uri="{FF2B5EF4-FFF2-40B4-BE49-F238E27FC236}">
                  <a16:creationId xmlns:a16="http://schemas.microsoft.com/office/drawing/2014/main" id="{189CEB63-23FC-4B6E-BCFB-B7D21976325C}"/>
                </a:ext>
              </a:extLst>
            </p:cNvPr>
            <p:cNvSpPr/>
            <p:nvPr/>
          </p:nvSpPr>
          <p:spPr>
            <a:xfrm>
              <a:off x="6014561" y="4183185"/>
              <a:ext cx="161925" cy="152400"/>
            </a:xfrm>
            <a:custGeom>
              <a:avLst/>
              <a:gdLst>
                <a:gd name="connsiteX0" fmla="*/ 163354 w 161925"/>
                <a:gd name="connsiteY0" fmla="*/ 7814 h 152400"/>
                <a:gd name="connsiteX1" fmla="*/ 85249 w 161925"/>
                <a:gd name="connsiteY1" fmla="*/ 154499 h 152400"/>
                <a:gd name="connsiteX2" fmla="*/ 7144 w 161925"/>
                <a:gd name="connsiteY2" fmla="*/ 7814 h 152400"/>
                <a:gd name="connsiteX3" fmla="*/ 163354 w 161925"/>
                <a:gd name="connsiteY3" fmla="*/ 7814 h 152400"/>
              </a:gdLst>
              <a:ahLst/>
              <a:cxnLst>
                <a:cxn ang="0">
                  <a:pos x="connsiteX0" y="connsiteY0"/>
                </a:cxn>
                <a:cxn ang="0">
                  <a:pos x="connsiteX1" y="connsiteY1"/>
                </a:cxn>
                <a:cxn ang="0">
                  <a:pos x="connsiteX2" y="connsiteY2"/>
                </a:cxn>
                <a:cxn ang="0">
                  <a:pos x="connsiteX3" y="connsiteY3"/>
                </a:cxn>
              </a:cxnLst>
              <a:rect l="l" t="t" r="r" b="b"/>
              <a:pathLst>
                <a:path w="161925" h="152400">
                  <a:moveTo>
                    <a:pt x="163354" y="7814"/>
                  </a:moveTo>
                  <a:lnTo>
                    <a:pt x="85249" y="154499"/>
                  </a:lnTo>
                  <a:lnTo>
                    <a:pt x="7144" y="7814"/>
                  </a:lnTo>
                  <a:cubicBezTo>
                    <a:pt x="47149" y="8767"/>
                    <a:pt x="107156" y="5910"/>
                    <a:pt x="163354" y="7814"/>
                  </a:cubicBezTo>
                  <a:close/>
                </a:path>
              </a:pathLst>
            </a:custGeom>
            <a:solidFill>
              <a:srgbClr val="231F20"/>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100588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7394B8-D000-46B0-9445-98439961DF22}"/>
              </a:ext>
            </a:extLst>
          </p:cNvPr>
          <p:cNvSpPr txBox="1"/>
          <p:nvPr/>
        </p:nvSpPr>
        <p:spPr>
          <a:xfrm>
            <a:off x="1720823" y="1420648"/>
            <a:ext cx="2547642" cy="461665"/>
          </a:xfrm>
          <a:prstGeom prst="rect">
            <a:avLst/>
          </a:prstGeom>
          <a:noFill/>
        </p:spPr>
        <p:txBody>
          <a:bodyPr wrap="square" rtlCol="0">
            <a:spAutoFit/>
          </a:bodyPr>
          <a:lstStyle/>
          <a:p>
            <a:pPr marL="0" marR="0" lvl="0" indent="0" algn="l" defTabSz="914286" rtl="0" eaLnBrk="1" fontAlgn="auto" latinLnBrk="0" hangingPunct="1">
              <a:lnSpc>
                <a:spcPct val="100000"/>
              </a:lnSpc>
              <a:spcBef>
                <a:spcPts val="0"/>
              </a:spcBef>
              <a:spcAft>
                <a:spcPts val="0"/>
              </a:spcAft>
              <a:buClrTx/>
              <a:buSzTx/>
              <a:buFontTx/>
              <a:buNone/>
              <a:tabLst/>
              <a:defRPr/>
            </a:pPr>
            <a:r>
              <a:rPr lang="en-US" altLang="ko-KR" sz="2400" dirty="0" err="1">
                <a:solidFill>
                  <a:prstClr val="black"/>
                </a:solidFill>
                <a:latin typeface="Arial"/>
                <a:cs typeface="Arial" pitchFamily="34" charset="0"/>
              </a:rPr>
              <a:t>Tạo</a:t>
            </a:r>
            <a:r>
              <a:rPr lang="en-US" altLang="ko-KR" sz="2400" dirty="0">
                <a:solidFill>
                  <a:prstClr val="black"/>
                </a:solidFill>
                <a:latin typeface="Arial"/>
                <a:cs typeface="Arial" pitchFamily="34" charset="0"/>
              </a:rPr>
              <a:t> database</a:t>
            </a:r>
            <a:endParaRPr kumimoji="0" lang="en-US" altLang="ko-KR" sz="2400" b="0" i="0" u="none" strike="noStrike" kern="1200" cap="none" spc="0" normalizeH="0" baseline="0" noProof="0" dirty="0">
              <a:ln>
                <a:noFill/>
              </a:ln>
              <a:solidFill>
                <a:prstClr val="black"/>
              </a:solidFill>
              <a:effectLst/>
              <a:uLnTx/>
              <a:uFillTx/>
              <a:latin typeface="Arial"/>
              <a:cs typeface="Arial" pitchFamily="34" charset="0"/>
            </a:endParaRPr>
          </a:p>
        </p:txBody>
      </p:sp>
      <p:sp>
        <p:nvSpPr>
          <p:cNvPr id="78" name="Text Placeholder 1">
            <a:extLst>
              <a:ext uri="{FF2B5EF4-FFF2-40B4-BE49-F238E27FC236}">
                <a16:creationId xmlns:a16="http://schemas.microsoft.com/office/drawing/2014/main" id="{E706AFAF-FBC6-49FD-8FD5-581099BB6652}"/>
              </a:ext>
            </a:extLst>
          </p:cNvPr>
          <p:cNvSpPr txBox="1">
            <a:spLocks/>
          </p:cNvSpPr>
          <p:nvPr/>
        </p:nvSpPr>
        <p:spPr>
          <a:xfrm>
            <a:off x="323529" y="339509"/>
            <a:ext cx="11573197" cy="724247"/>
          </a:xfrm>
          <a:prstGeom prst="rect">
            <a:avLst/>
          </a:prstGeom>
        </p:spPr>
        <p:txBody>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err="1">
                <a:latin typeface="Arial" panose="020B0604020202020204" pitchFamily="34" charset="0"/>
                <a:cs typeface="Arial" panose="020B0604020202020204" pitchFamily="34" charset="0"/>
              </a:rPr>
              <a:t>Một</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số</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thao</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tác</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cơ</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bản</a:t>
            </a:r>
            <a:endParaRPr lang="en-US" sz="36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9C887AA2-DCAF-4EC5-A4E3-C155DE5D1079}"/>
              </a:ext>
            </a:extLst>
          </p:cNvPr>
          <p:cNvSpPr txBox="1"/>
          <p:nvPr/>
        </p:nvSpPr>
        <p:spPr>
          <a:xfrm>
            <a:off x="323529" y="2155753"/>
            <a:ext cx="5772467" cy="1477328"/>
          </a:xfrm>
          <a:prstGeom prst="rect">
            <a:avLst/>
          </a:prstGeom>
          <a:noFill/>
        </p:spPr>
        <p:txBody>
          <a:bodyPr wrap="square">
            <a:spAutoFit/>
          </a:bodyPr>
          <a:lstStyle/>
          <a:p>
            <a:r>
              <a:rPr lang="en-US" dirty="0" err="1"/>
              <a:t>Để</a:t>
            </a:r>
            <a:r>
              <a:rPr lang="en-US" dirty="0"/>
              <a:t> </a:t>
            </a:r>
            <a:r>
              <a:rPr lang="en-US" dirty="0" err="1"/>
              <a:t>tạo</a:t>
            </a:r>
            <a:r>
              <a:rPr lang="en-US" dirty="0"/>
              <a:t> CSDL </a:t>
            </a:r>
            <a:r>
              <a:rPr lang="en-US" dirty="0" err="1"/>
              <a:t>trong</a:t>
            </a:r>
            <a:r>
              <a:rPr lang="en-US" dirty="0"/>
              <a:t> MySQL, </a:t>
            </a:r>
            <a:r>
              <a:rPr lang="en-US" dirty="0" err="1"/>
              <a:t>sử</a:t>
            </a:r>
            <a:r>
              <a:rPr lang="en-US" dirty="0"/>
              <a:t> </a:t>
            </a:r>
            <a:r>
              <a:rPr lang="en-US" dirty="0" err="1"/>
              <a:t>dụng</a:t>
            </a:r>
            <a:r>
              <a:rPr lang="en-US" dirty="0"/>
              <a:t> </a:t>
            </a:r>
            <a:r>
              <a:rPr lang="en-US" dirty="0" err="1"/>
              <a:t>câu</a:t>
            </a:r>
            <a:r>
              <a:rPr lang="en-US" dirty="0"/>
              <a:t> </a:t>
            </a:r>
            <a:r>
              <a:rPr lang="en-US" dirty="0" err="1"/>
              <a:t>lệnh</a:t>
            </a:r>
            <a:r>
              <a:rPr lang="en-US" dirty="0"/>
              <a:t>:</a:t>
            </a:r>
          </a:p>
          <a:p>
            <a:r>
              <a:rPr lang="en-US" dirty="0"/>
              <a:t>CREATE DATABASE [IF NOT EXISTS] </a:t>
            </a:r>
            <a:r>
              <a:rPr lang="en-US" dirty="0" err="1"/>
              <a:t>database_name</a:t>
            </a:r>
            <a:r>
              <a:rPr lang="en-US" dirty="0"/>
              <a:t>;</a:t>
            </a:r>
          </a:p>
          <a:p>
            <a:r>
              <a:rPr lang="en-US" dirty="0" err="1"/>
              <a:t>Nếu</a:t>
            </a:r>
            <a:r>
              <a:rPr lang="en-US" dirty="0"/>
              <a:t> </a:t>
            </a:r>
            <a:r>
              <a:rPr lang="en-US" dirty="0" err="1"/>
              <a:t>đã</a:t>
            </a:r>
            <a:r>
              <a:rPr lang="en-US" dirty="0"/>
              <a:t> </a:t>
            </a:r>
            <a:r>
              <a:rPr lang="en-US" dirty="0" err="1"/>
              <a:t>tồn</a:t>
            </a:r>
            <a:r>
              <a:rPr lang="en-US" dirty="0"/>
              <a:t> </a:t>
            </a:r>
            <a:r>
              <a:rPr lang="en-US" dirty="0" err="1"/>
              <a:t>tại</a:t>
            </a:r>
            <a:r>
              <a:rPr lang="en-US" dirty="0"/>
              <a:t> CSDL </a:t>
            </a:r>
            <a:r>
              <a:rPr lang="en-US" dirty="0" err="1"/>
              <a:t>cùng</a:t>
            </a:r>
            <a:r>
              <a:rPr lang="en-US" dirty="0"/>
              <a:t> </a:t>
            </a:r>
            <a:r>
              <a:rPr lang="en-US" dirty="0" err="1"/>
              <a:t>tên</a:t>
            </a:r>
            <a:r>
              <a:rPr lang="en-US" dirty="0"/>
              <a:t> </a:t>
            </a:r>
            <a:r>
              <a:rPr lang="en-US" dirty="0" err="1"/>
              <a:t>trong</a:t>
            </a:r>
            <a:r>
              <a:rPr lang="en-US" dirty="0"/>
              <a:t> MySQL Server </a:t>
            </a:r>
            <a:r>
              <a:rPr lang="en-US" dirty="0" err="1"/>
              <a:t>câu</a:t>
            </a:r>
            <a:r>
              <a:rPr lang="en-US" dirty="0"/>
              <a:t> </a:t>
            </a:r>
            <a:r>
              <a:rPr lang="en-US" dirty="0" err="1"/>
              <a:t>lệnh</a:t>
            </a:r>
            <a:r>
              <a:rPr lang="en-US" dirty="0"/>
              <a:t> </a:t>
            </a:r>
            <a:r>
              <a:rPr lang="en-US" dirty="0" err="1"/>
              <a:t>sẽ</a:t>
            </a:r>
            <a:r>
              <a:rPr lang="en-US" dirty="0"/>
              <a:t> </a:t>
            </a:r>
            <a:r>
              <a:rPr lang="en-US" dirty="0" err="1"/>
              <a:t>không</a:t>
            </a:r>
            <a:r>
              <a:rPr lang="en-US" dirty="0"/>
              <a:t> </a:t>
            </a:r>
            <a:r>
              <a:rPr lang="en-US" dirty="0" err="1"/>
              <a:t>được</a:t>
            </a:r>
            <a:r>
              <a:rPr lang="en-US" dirty="0"/>
              <a:t> </a:t>
            </a:r>
            <a:r>
              <a:rPr lang="en-US" dirty="0" err="1"/>
              <a:t>thi</a:t>
            </a:r>
            <a:r>
              <a:rPr lang="en-US" dirty="0"/>
              <a:t> </a:t>
            </a:r>
            <a:r>
              <a:rPr lang="en-US" dirty="0" err="1"/>
              <a:t>hành</a:t>
            </a:r>
            <a:r>
              <a:rPr lang="en-US" dirty="0"/>
              <a:t>.</a:t>
            </a:r>
          </a:p>
        </p:txBody>
      </p:sp>
      <p:pic>
        <p:nvPicPr>
          <p:cNvPr id="11" name="Picture 10">
            <a:extLst>
              <a:ext uri="{FF2B5EF4-FFF2-40B4-BE49-F238E27FC236}">
                <a16:creationId xmlns:a16="http://schemas.microsoft.com/office/drawing/2014/main" id="{A94F2B44-C0AE-45F5-A1C5-970601BCC168}"/>
              </a:ext>
            </a:extLst>
          </p:cNvPr>
          <p:cNvPicPr>
            <a:picLocks noChangeAspect="1"/>
          </p:cNvPicPr>
          <p:nvPr/>
        </p:nvPicPr>
        <p:blipFill>
          <a:blip r:embed="rId2"/>
          <a:stretch>
            <a:fillRect/>
          </a:stretch>
        </p:blipFill>
        <p:spPr>
          <a:xfrm>
            <a:off x="519110" y="3629522"/>
            <a:ext cx="4261768" cy="782122"/>
          </a:xfrm>
          <a:prstGeom prst="rect">
            <a:avLst/>
          </a:prstGeom>
        </p:spPr>
      </p:pic>
      <p:sp>
        <p:nvSpPr>
          <p:cNvPr id="14" name="TextBox 13">
            <a:extLst>
              <a:ext uri="{FF2B5EF4-FFF2-40B4-BE49-F238E27FC236}">
                <a16:creationId xmlns:a16="http://schemas.microsoft.com/office/drawing/2014/main" id="{58F00033-D495-426A-AB3E-2BA236779DA1}"/>
              </a:ext>
            </a:extLst>
          </p:cNvPr>
          <p:cNvSpPr txBox="1"/>
          <p:nvPr/>
        </p:nvSpPr>
        <p:spPr>
          <a:xfrm>
            <a:off x="8351520" y="1399641"/>
            <a:ext cx="3321370" cy="461665"/>
          </a:xfrm>
          <a:prstGeom prst="rect">
            <a:avLst/>
          </a:prstGeom>
          <a:noFill/>
        </p:spPr>
        <p:txBody>
          <a:bodyPr wrap="square" rtlCol="0">
            <a:spAutoFit/>
          </a:bodyPr>
          <a:lstStyle/>
          <a:p>
            <a:pPr marL="0" marR="0" lvl="0" indent="0" algn="l" defTabSz="914286" rtl="0" eaLnBrk="1" fontAlgn="auto" latinLnBrk="0" hangingPunct="1">
              <a:lnSpc>
                <a:spcPct val="100000"/>
              </a:lnSpc>
              <a:spcBef>
                <a:spcPts val="0"/>
              </a:spcBef>
              <a:spcAft>
                <a:spcPts val="0"/>
              </a:spcAft>
              <a:buClrTx/>
              <a:buSzTx/>
              <a:buFontTx/>
              <a:buNone/>
              <a:tabLst/>
              <a:defRPr/>
            </a:pPr>
            <a:r>
              <a:rPr lang="en-US" altLang="ko-KR" sz="2400" dirty="0" err="1">
                <a:solidFill>
                  <a:prstClr val="black"/>
                </a:solidFill>
                <a:latin typeface="Arial"/>
                <a:cs typeface="Arial" pitchFamily="34" charset="0"/>
              </a:rPr>
              <a:t>Tạo</a:t>
            </a:r>
            <a:r>
              <a:rPr lang="en-US" altLang="ko-KR" sz="2400" dirty="0">
                <a:solidFill>
                  <a:prstClr val="black"/>
                </a:solidFill>
                <a:latin typeface="Arial"/>
                <a:cs typeface="Arial" pitchFamily="34" charset="0"/>
              </a:rPr>
              <a:t> table</a:t>
            </a:r>
            <a:endParaRPr kumimoji="0" lang="en-US" altLang="ko-KR" sz="2400" b="0" i="0" u="none" strike="noStrike" kern="1200" cap="none" spc="0" normalizeH="0" baseline="0" noProof="0" dirty="0">
              <a:ln>
                <a:noFill/>
              </a:ln>
              <a:solidFill>
                <a:prstClr val="black"/>
              </a:solidFill>
              <a:effectLst/>
              <a:uLnTx/>
              <a:uFillTx/>
              <a:latin typeface="Arial"/>
              <a:cs typeface="Arial" pitchFamily="34" charset="0"/>
            </a:endParaRPr>
          </a:p>
        </p:txBody>
      </p:sp>
      <p:cxnSp>
        <p:nvCxnSpPr>
          <p:cNvPr id="15" name="Straight Connector 14">
            <a:extLst>
              <a:ext uri="{FF2B5EF4-FFF2-40B4-BE49-F238E27FC236}">
                <a16:creationId xmlns:a16="http://schemas.microsoft.com/office/drawing/2014/main" id="{0A02E4EE-22E7-4A22-9E51-53601E6BB781}"/>
              </a:ext>
            </a:extLst>
          </p:cNvPr>
          <p:cNvCxnSpPr>
            <a:cxnSpLocks/>
          </p:cNvCxnSpPr>
          <p:nvPr/>
        </p:nvCxnSpPr>
        <p:spPr>
          <a:xfrm>
            <a:off x="6303693" y="1371506"/>
            <a:ext cx="0" cy="4422285"/>
          </a:xfrm>
          <a:prstGeom prst="line">
            <a:avLst/>
          </a:prstGeom>
          <a:ln w="19050">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pic>
        <p:nvPicPr>
          <p:cNvPr id="16" name="Picture 15">
            <a:extLst>
              <a:ext uri="{FF2B5EF4-FFF2-40B4-BE49-F238E27FC236}">
                <a16:creationId xmlns:a16="http://schemas.microsoft.com/office/drawing/2014/main" id="{19E6168F-85AB-4A68-9FFC-66EC1A771F9A}"/>
              </a:ext>
            </a:extLst>
          </p:cNvPr>
          <p:cNvPicPr>
            <a:picLocks noChangeAspect="1"/>
          </p:cNvPicPr>
          <p:nvPr/>
        </p:nvPicPr>
        <p:blipFill>
          <a:blip r:embed="rId3"/>
          <a:stretch>
            <a:fillRect/>
          </a:stretch>
        </p:blipFill>
        <p:spPr>
          <a:xfrm>
            <a:off x="6511391" y="2992913"/>
            <a:ext cx="5304029" cy="1941341"/>
          </a:xfrm>
          <a:prstGeom prst="rect">
            <a:avLst/>
          </a:prstGeom>
        </p:spPr>
      </p:pic>
      <p:sp>
        <p:nvSpPr>
          <p:cNvPr id="17" name="TextBox 16">
            <a:extLst>
              <a:ext uri="{FF2B5EF4-FFF2-40B4-BE49-F238E27FC236}">
                <a16:creationId xmlns:a16="http://schemas.microsoft.com/office/drawing/2014/main" id="{28740EA1-C4AF-44FE-B782-88C482459978}"/>
              </a:ext>
            </a:extLst>
          </p:cNvPr>
          <p:cNvSpPr txBox="1"/>
          <p:nvPr/>
        </p:nvSpPr>
        <p:spPr>
          <a:xfrm>
            <a:off x="6429214" y="2248086"/>
            <a:ext cx="5183268" cy="646331"/>
          </a:xfrm>
          <a:prstGeom prst="rect">
            <a:avLst/>
          </a:prstGeom>
          <a:noFill/>
        </p:spPr>
        <p:txBody>
          <a:bodyPr wrap="square" rtlCol="0">
            <a:spAutoFit/>
          </a:bodyPr>
          <a:lstStyle/>
          <a:p>
            <a:r>
              <a:rPr lang="en-US" dirty="0" err="1"/>
              <a:t>Câu</a:t>
            </a:r>
            <a:r>
              <a:rPr lang="en-US" dirty="0"/>
              <a:t> </a:t>
            </a:r>
            <a:r>
              <a:rPr lang="en-US" dirty="0" err="1"/>
              <a:t>lệnh</a:t>
            </a:r>
            <a:r>
              <a:rPr lang="en-US" dirty="0"/>
              <a:t> CREATE TABLE dung </a:t>
            </a:r>
            <a:r>
              <a:rPr lang="en-US" dirty="0" err="1"/>
              <a:t>để</a:t>
            </a:r>
            <a:r>
              <a:rPr lang="en-US" dirty="0"/>
              <a:t> </a:t>
            </a:r>
            <a:r>
              <a:rPr lang="en-US" dirty="0" err="1"/>
              <a:t>tạo</a:t>
            </a:r>
            <a:r>
              <a:rPr lang="en-US" dirty="0"/>
              <a:t> </a:t>
            </a:r>
            <a:r>
              <a:rPr lang="en-US" dirty="0" err="1"/>
              <a:t>bảng</a:t>
            </a:r>
            <a:r>
              <a:rPr lang="en-US" dirty="0"/>
              <a:t> </a:t>
            </a:r>
            <a:r>
              <a:rPr lang="en-US" dirty="0" err="1"/>
              <a:t>trong</a:t>
            </a:r>
            <a:r>
              <a:rPr lang="en-US" dirty="0"/>
              <a:t> MySQL</a:t>
            </a:r>
          </a:p>
        </p:txBody>
      </p:sp>
      <p:sp>
        <p:nvSpPr>
          <p:cNvPr id="21" name="Oval 20">
            <a:extLst>
              <a:ext uri="{FF2B5EF4-FFF2-40B4-BE49-F238E27FC236}">
                <a16:creationId xmlns:a16="http://schemas.microsoft.com/office/drawing/2014/main" id="{BD3DDC7E-54CD-4C4B-AD13-BA338111583F}"/>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10</a:t>
            </a:r>
          </a:p>
        </p:txBody>
      </p:sp>
    </p:spTree>
    <p:extLst>
      <p:ext uri="{BB962C8B-B14F-4D97-AF65-F5344CB8AC3E}">
        <p14:creationId xmlns:p14="http://schemas.microsoft.com/office/powerpoint/2010/main" val="4101981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그룹 7">
            <a:extLst>
              <a:ext uri="{FF2B5EF4-FFF2-40B4-BE49-F238E27FC236}">
                <a16:creationId xmlns:a16="http://schemas.microsoft.com/office/drawing/2014/main" id="{D0E3AEC6-4850-4A21-99F3-B04293D7C8FB}"/>
              </a:ext>
            </a:extLst>
          </p:cNvPr>
          <p:cNvGrpSpPr/>
          <p:nvPr/>
        </p:nvGrpSpPr>
        <p:grpSpPr>
          <a:xfrm>
            <a:off x="4134002" y="3886201"/>
            <a:ext cx="8057999" cy="2944184"/>
            <a:chOff x="4134002" y="4055164"/>
            <a:chExt cx="8057999" cy="2944184"/>
          </a:xfrm>
        </p:grpSpPr>
        <p:sp>
          <p:nvSpPr>
            <p:cNvPr id="4" name="Oval 3">
              <a:extLst>
                <a:ext uri="{FF2B5EF4-FFF2-40B4-BE49-F238E27FC236}">
                  <a16:creationId xmlns:a16="http://schemas.microsoft.com/office/drawing/2014/main" id="{AA030A23-1755-4860-8B33-9329E19AA893}"/>
                </a:ext>
              </a:extLst>
            </p:cNvPr>
            <p:cNvSpPr/>
            <p:nvPr/>
          </p:nvSpPr>
          <p:spPr>
            <a:xfrm flipH="1">
              <a:off x="11405121" y="4811473"/>
              <a:ext cx="786471" cy="74540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5" name="Oval 4">
              <a:extLst>
                <a:ext uri="{FF2B5EF4-FFF2-40B4-BE49-F238E27FC236}">
                  <a16:creationId xmlns:a16="http://schemas.microsoft.com/office/drawing/2014/main" id="{675B6CA3-BDCA-4584-99DB-E43E0AA88B8A}"/>
                </a:ext>
              </a:extLst>
            </p:cNvPr>
            <p:cNvSpPr/>
            <p:nvPr/>
          </p:nvSpPr>
          <p:spPr>
            <a:xfrm flipH="1">
              <a:off x="11155214" y="4568691"/>
              <a:ext cx="786471" cy="74540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6" name="Oval 5">
              <a:extLst>
                <a:ext uri="{FF2B5EF4-FFF2-40B4-BE49-F238E27FC236}">
                  <a16:creationId xmlns:a16="http://schemas.microsoft.com/office/drawing/2014/main" id="{0FB10130-94FC-47ED-B422-24D812699A39}"/>
                </a:ext>
              </a:extLst>
            </p:cNvPr>
            <p:cNvSpPr/>
            <p:nvPr/>
          </p:nvSpPr>
          <p:spPr>
            <a:xfrm flipH="1">
              <a:off x="10772446" y="4568691"/>
              <a:ext cx="786471" cy="74540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7" name="Oval 6">
              <a:extLst>
                <a:ext uri="{FF2B5EF4-FFF2-40B4-BE49-F238E27FC236}">
                  <a16:creationId xmlns:a16="http://schemas.microsoft.com/office/drawing/2014/main" id="{6CDA2CA2-D757-45C6-AEF8-30FD56A95AA5}"/>
                </a:ext>
              </a:extLst>
            </p:cNvPr>
            <p:cNvSpPr/>
            <p:nvPr/>
          </p:nvSpPr>
          <p:spPr>
            <a:xfrm flipH="1">
              <a:off x="10318331" y="4692111"/>
              <a:ext cx="786471" cy="74540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8" name="Oval 7">
              <a:extLst>
                <a:ext uri="{FF2B5EF4-FFF2-40B4-BE49-F238E27FC236}">
                  <a16:creationId xmlns:a16="http://schemas.microsoft.com/office/drawing/2014/main" id="{A30D4D8C-C327-4AF6-AB24-EB6D2DA925E5}"/>
                </a:ext>
              </a:extLst>
            </p:cNvPr>
            <p:cNvSpPr/>
            <p:nvPr/>
          </p:nvSpPr>
          <p:spPr>
            <a:xfrm flipH="1">
              <a:off x="8733216" y="4738339"/>
              <a:ext cx="450875" cy="42733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9" name="Oval 8">
              <a:extLst>
                <a:ext uri="{FF2B5EF4-FFF2-40B4-BE49-F238E27FC236}">
                  <a16:creationId xmlns:a16="http://schemas.microsoft.com/office/drawing/2014/main" id="{924D08CD-297C-4AA7-8601-4FAFB7154F82}"/>
                </a:ext>
              </a:extLst>
            </p:cNvPr>
            <p:cNvSpPr/>
            <p:nvPr/>
          </p:nvSpPr>
          <p:spPr>
            <a:xfrm flipH="1">
              <a:off x="6520462" y="5631458"/>
              <a:ext cx="263702" cy="24993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10" name="Oval 9">
              <a:extLst>
                <a:ext uri="{FF2B5EF4-FFF2-40B4-BE49-F238E27FC236}">
                  <a16:creationId xmlns:a16="http://schemas.microsoft.com/office/drawing/2014/main" id="{F5A727A5-6592-4565-B67D-CE16A982BA10}"/>
                </a:ext>
              </a:extLst>
            </p:cNvPr>
            <p:cNvSpPr/>
            <p:nvPr/>
          </p:nvSpPr>
          <p:spPr>
            <a:xfrm flipH="1">
              <a:off x="9757833" y="4445271"/>
              <a:ext cx="786471" cy="74540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11" name="Oval 10">
              <a:extLst>
                <a:ext uri="{FF2B5EF4-FFF2-40B4-BE49-F238E27FC236}">
                  <a16:creationId xmlns:a16="http://schemas.microsoft.com/office/drawing/2014/main" id="{D6308E4D-38CD-457F-A252-897C3D165D6D}"/>
                </a:ext>
              </a:extLst>
            </p:cNvPr>
            <p:cNvSpPr/>
            <p:nvPr/>
          </p:nvSpPr>
          <p:spPr>
            <a:xfrm flipH="1">
              <a:off x="9757833" y="4947098"/>
              <a:ext cx="786471" cy="74540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12" name="Rectangle 11">
              <a:extLst>
                <a:ext uri="{FF2B5EF4-FFF2-40B4-BE49-F238E27FC236}">
                  <a16:creationId xmlns:a16="http://schemas.microsoft.com/office/drawing/2014/main" id="{73781EEA-14FC-485F-B156-F7FD74D4A8A1}"/>
                </a:ext>
              </a:extLst>
            </p:cNvPr>
            <p:cNvSpPr/>
            <p:nvPr/>
          </p:nvSpPr>
          <p:spPr>
            <a:xfrm flipH="1">
              <a:off x="9116208" y="5253027"/>
              <a:ext cx="3075791" cy="7170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13" name="Oval 12">
              <a:extLst>
                <a:ext uri="{FF2B5EF4-FFF2-40B4-BE49-F238E27FC236}">
                  <a16:creationId xmlns:a16="http://schemas.microsoft.com/office/drawing/2014/main" id="{BEB895B4-8531-4A09-9410-47118CA549F6}"/>
                </a:ext>
              </a:extLst>
            </p:cNvPr>
            <p:cNvSpPr/>
            <p:nvPr/>
          </p:nvSpPr>
          <p:spPr>
            <a:xfrm flipH="1">
              <a:off x="11143693" y="4817974"/>
              <a:ext cx="786471" cy="74540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14" name="Oval 13">
              <a:extLst>
                <a:ext uri="{FF2B5EF4-FFF2-40B4-BE49-F238E27FC236}">
                  <a16:creationId xmlns:a16="http://schemas.microsoft.com/office/drawing/2014/main" id="{2EA228DA-EAA8-45B5-95CB-280559555E54}"/>
                </a:ext>
              </a:extLst>
            </p:cNvPr>
            <p:cNvSpPr/>
            <p:nvPr/>
          </p:nvSpPr>
          <p:spPr>
            <a:xfrm flipH="1">
              <a:off x="9343612" y="4893738"/>
              <a:ext cx="786471" cy="74540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grpSp>
          <p:nvGrpSpPr>
            <p:cNvPr id="15" name="Group 14">
              <a:extLst>
                <a:ext uri="{FF2B5EF4-FFF2-40B4-BE49-F238E27FC236}">
                  <a16:creationId xmlns:a16="http://schemas.microsoft.com/office/drawing/2014/main" id="{92F9146C-FABE-49FA-A246-2E6F69B67212}"/>
                </a:ext>
              </a:extLst>
            </p:cNvPr>
            <p:cNvGrpSpPr/>
            <p:nvPr/>
          </p:nvGrpSpPr>
          <p:grpSpPr>
            <a:xfrm>
              <a:off x="5646606" y="5046605"/>
              <a:ext cx="5161006" cy="1554395"/>
              <a:chOff x="-51736" y="4519448"/>
              <a:chExt cx="4473126" cy="1501583"/>
            </a:xfrm>
          </p:grpSpPr>
          <p:sp>
            <p:nvSpPr>
              <p:cNvPr id="36" name="Oval 35">
                <a:extLst>
                  <a:ext uri="{FF2B5EF4-FFF2-40B4-BE49-F238E27FC236}">
                    <a16:creationId xmlns:a16="http://schemas.microsoft.com/office/drawing/2014/main" id="{E5F509D3-EBB0-4B76-823B-951EA13B49F8}"/>
                  </a:ext>
                </a:extLst>
              </p:cNvPr>
              <p:cNvSpPr/>
              <p:nvPr/>
            </p:nvSpPr>
            <p:spPr>
              <a:xfrm>
                <a:off x="2199705" y="4650579"/>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37" name="Oval 36">
                <a:extLst>
                  <a:ext uri="{FF2B5EF4-FFF2-40B4-BE49-F238E27FC236}">
                    <a16:creationId xmlns:a16="http://schemas.microsoft.com/office/drawing/2014/main" id="{DCC793F8-008F-4100-8EB3-8A2F5797416F}"/>
                  </a:ext>
                </a:extLst>
              </p:cNvPr>
              <p:cNvSpPr/>
              <p:nvPr/>
            </p:nvSpPr>
            <p:spPr>
              <a:xfrm>
                <a:off x="1888549" y="4879488"/>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38" name="Oval 37">
                <a:extLst>
                  <a:ext uri="{FF2B5EF4-FFF2-40B4-BE49-F238E27FC236}">
                    <a16:creationId xmlns:a16="http://schemas.microsoft.com/office/drawing/2014/main" id="{AD55C218-9B80-48D6-91C9-606BB1FA42D3}"/>
                  </a:ext>
                </a:extLst>
              </p:cNvPr>
              <p:cNvSpPr/>
              <p:nvPr/>
            </p:nvSpPr>
            <p:spPr>
              <a:xfrm>
                <a:off x="2772347" y="4638675"/>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39" name="Oval 38">
                <a:extLst>
                  <a:ext uri="{FF2B5EF4-FFF2-40B4-BE49-F238E27FC236}">
                    <a16:creationId xmlns:a16="http://schemas.microsoft.com/office/drawing/2014/main" id="{B24BCF9E-0683-449B-A484-432CC12B2B13}"/>
                  </a:ext>
                </a:extLst>
              </p:cNvPr>
              <p:cNvSpPr/>
              <p:nvPr/>
            </p:nvSpPr>
            <p:spPr>
              <a:xfrm>
                <a:off x="3188127" y="4757902"/>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40" name="Oval 39">
                <a:extLst>
                  <a:ext uri="{FF2B5EF4-FFF2-40B4-BE49-F238E27FC236}">
                    <a16:creationId xmlns:a16="http://schemas.microsoft.com/office/drawing/2014/main" id="{B95EF337-A01D-4B06-AA10-EDB276AAA5D0}"/>
                  </a:ext>
                </a:extLst>
              </p:cNvPr>
              <p:cNvSpPr/>
              <p:nvPr/>
            </p:nvSpPr>
            <p:spPr>
              <a:xfrm>
                <a:off x="1381397" y="5109889"/>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41" name="Oval 40">
                <a:extLst>
                  <a:ext uri="{FF2B5EF4-FFF2-40B4-BE49-F238E27FC236}">
                    <a16:creationId xmlns:a16="http://schemas.microsoft.com/office/drawing/2014/main" id="{2DD87AB4-EB21-4814-A0B6-493F29125109}"/>
                  </a:ext>
                </a:extLst>
              </p:cNvPr>
              <p:cNvSpPr/>
              <p:nvPr/>
            </p:nvSpPr>
            <p:spPr>
              <a:xfrm>
                <a:off x="912048" y="5239528"/>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42" name="Oval 41">
                <a:extLst>
                  <a:ext uri="{FF2B5EF4-FFF2-40B4-BE49-F238E27FC236}">
                    <a16:creationId xmlns:a16="http://schemas.microsoft.com/office/drawing/2014/main" id="{2EBD58FD-3BDE-4206-9950-D70FBC9AB9CE}"/>
                  </a:ext>
                </a:extLst>
              </p:cNvPr>
              <p:cNvSpPr/>
              <p:nvPr/>
            </p:nvSpPr>
            <p:spPr>
              <a:xfrm>
                <a:off x="3701310" y="4519448"/>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43" name="Oval 42">
                <a:extLst>
                  <a:ext uri="{FF2B5EF4-FFF2-40B4-BE49-F238E27FC236}">
                    <a16:creationId xmlns:a16="http://schemas.microsoft.com/office/drawing/2014/main" id="{D74FA919-C621-4CB1-BA8E-FA25B95ED610}"/>
                  </a:ext>
                </a:extLst>
              </p:cNvPr>
              <p:cNvSpPr/>
              <p:nvPr/>
            </p:nvSpPr>
            <p:spPr>
              <a:xfrm>
                <a:off x="3701310" y="5004225"/>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44" name="Rectangle 43">
                <a:extLst>
                  <a:ext uri="{FF2B5EF4-FFF2-40B4-BE49-F238E27FC236}">
                    <a16:creationId xmlns:a16="http://schemas.microsoft.com/office/drawing/2014/main" id="{F937537E-4033-4A20-81E6-4561DB4CF4EE}"/>
                  </a:ext>
                </a:extLst>
              </p:cNvPr>
              <p:cNvSpPr/>
              <p:nvPr/>
            </p:nvSpPr>
            <p:spPr>
              <a:xfrm>
                <a:off x="-51736" y="5584839"/>
                <a:ext cx="4364607" cy="43426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45" name="Oval 44">
                <a:extLst>
                  <a:ext uri="{FF2B5EF4-FFF2-40B4-BE49-F238E27FC236}">
                    <a16:creationId xmlns:a16="http://schemas.microsoft.com/office/drawing/2014/main" id="{0C6C6E43-53FE-424E-8F0A-185ED195AECF}"/>
                  </a:ext>
                </a:extLst>
              </p:cNvPr>
              <p:cNvSpPr/>
              <p:nvPr/>
            </p:nvSpPr>
            <p:spPr>
              <a:xfrm>
                <a:off x="2432439" y="4879488"/>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46" name="Oval 45">
                <a:extLst>
                  <a:ext uri="{FF2B5EF4-FFF2-40B4-BE49-F238E27FC236}">
                    <a16:creationId xmlns:a16="http://schemas.microsoft.com/office/drawing/2014/main" id="{524E8F18-7A82-4152-A58A-23061A0952BC}"/>
                  </a:ext>
                </a:extLst>
              </p:cNvPr>
              <p:cNvSpPr/>
              <p:nvPr/>
            </p:nvSpPr>
            <p:spPr>
              <a:xfrm>
                <a:off x="699964" y="5300951"/>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47" name="Oval 46">
                <a:extLst>
                  <a:ext uri="{FF2B5EF4-FFF2-40B4-BE49-F238E27FC236}">
                    <a16:creationId xmlns:a16="http://schemas.microsoft.com/office/drawing/2014/main" id="{149ED2DC-01F3-45E8-A7BE-CD8F334AB259}"/>
                  </a:ext>
                </a:extLst>
              </p:cNvPr>
              <p:cNvSpPr/>
              <p:nvPr/>
            </p:nvSpPr>
            <p:spPr>
              <a:xfrm>
                <a:off x="179512" y="5300951"/>
                <a:ext cx="720080" cy="7200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grpSp>
        <p:grpSp>
          <p:nvGrpSpPr>
            <p:cNvPr id="16" name="Group 15">
              <a:extLst>
                <a:ext uri="{FF2B5EF4-FFF2-40B4-BE49-F238E27FC236}">
                  <a16:creationId xmlns:a16="http://schemas.microsoft.com/office/drawing/2014/main" id="{B9CBFC80-8A85-432D-AD2A-F4551A9D4E8D}"/>
                </a:ext>
              </a:extLst>
            </p:cNvPr>
            <p:cNvGrpSpPr/>
            <p:nvPr/>
          </p:nvGrpSpPr>
          <p:grpSpPr>
            <a:xfrm>
              <a:off x="7902966" y="4055164"/>
              <a:ext cx="4289035" cy="2552978"/>
              <a:chOff x="4928680" y="4426044"/>
              <a:chExt cx="4143312" cy="2466238"/>
            </a:xfrm>
          </p:grpSpPr>
          <p:sp>
            <p:nvSpPr>
              <p:cNvPr id="22" name="Freeform 11">
                <a:extLst>
                  <a:ext uri="{FF2B5EF4-FFF2-40B4-BE49-F238E27FC236}">
                    <a16:creationId xmlns:a16="http://schemas.microsoft.com/office/drawing/2014/main" id="{8DAB38E3-9E8C-47FE-B9B0-3A339D3B0DAD}"/>
                  </a:ext>
                </a:extLst>
              </p:cNvPr>
              <p:cNvSpPr/>
              <p:nvPr/>
            </p:nvSpPr>
            <p:spPr>
              <a:xfrm>
                <a:off x="7387697" y="4426044"/>
                <a:ext cx="575820" cy="1652378"/>
              </a:xfrm>
              <a:custGeom>
                <a:avLst/>
                <a:gdLst>
                  <a:gd name="connsiteX0" fmla="*/ 118003 w 575820"/>
                  <a:gd name="connsiteY0" fmla="*/ 51196 h 2367243"/>
                  <a:gd name="connsiteX1" fmla="*/ 41803 w 575820"/>
                  <a:gd name="connsiteY1" fmla="*/ 479821 h 2367243"/>
                  <a:gd name="connsiteX2" fmla="*/ 51328 w 575820"/>
                  <a:gd name="connsiteY2" fmla="*/ 1213246 h 2367243"/>
                  <a:gd name="connsiteX3" fmla="*/ 3703 w 575820"/>
                  <a:gd name="connsiteY3" fmla="*/ 2232421 h 2367243"/>
                  <a:gd name="connsiteX4" fmla="*/ 165628 w 575820"/>
                  <a:gd name="connsiteY4" fmla="*/ 2327671 h 2367243"/>
                  <a:gd name="connsiteX5" fmla="*/ 489478 w 575820"/>
                  <a:gd name="connsiteY5" fmla="*/ 2346721 h 2367243"/>
                  <a:gd name="connsiteX6" fmla="*/ 575203 w 575820"/>
                  <a:gd name="connsiteY6" fmla="*/ 2041921 h 2367243"/>
                  <a:gd name="connsiteX7" fmla="*/ 460903 w 575820"/>
                  <a:gd name="connsiteY7" fmla="*/ 2070496 h 2367243"/>
                  <a:gd name="connsiteX8" fmla="*/ 432328 w 575820"/>
                  <a:gd name="connsiteY8" fmla="*/ 1032271 h 2367243"/>
                  <a:gd name="connsiteX9" fmla="*/ 518053 w 575820"/>
                  <a:gd name="connsiteY9" fmla="*/ 289321 h 2367243"/>
                  <a:gd name="connsiteX10" fmla="*/ 413278 w 575820"/>
                  <a:gd name="connsiteY10" fmla="*/ 32146 h 2367243"/>
                  <a:gd name="connsiteX11" fmla="*/ 118003 w 575820"/>
                  <a:gd name="connsiteY11" fmla="*/ 51196 h 2367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5820" h="2367243">
                    <a:moveTo>
                      <a:pt x="118003" y="51196"/>
                    </a:moveTo>
                    <a:cubicBezTo>
                      <a:pt x="56091" y="125808"/>
                      <a:pt x="52915" y="286146"/>
                      <a:pt x="41803" y="479821"/>
                    </a:cubicBezTo>
                    <a:cubicBezTo>
                      <a:pt x="30691" y="673496"/>
                      <a:pt x="57678" y="921146"/>
                      <a:pt x="51328" y="1213246"/>
                    </a:cubicBezTo>
                    <a:cubicBezTo>
                      <a:pt x="44978" y="1505346"/>
                      <a:pt x="-15347" y="2046683"/>
                      <a:pt x="3703" y="2232421"/>
                    </a:cubicBezTo>
                    <a:cubicBezTo>
                      <a:pt x="22753" y="2418159"/>
                      <a:pt x="84666" y="2308621"/>
                      <a:pt x="165628" y="2327671"/>
                    </a:cubicBezTo>
                    <a:cubicBezTo>
                      <a:pt x="246590" y="2346721"/>
                      <a:pt x="421216" y="2394346"/>
                      <a:pt x="489478" y="2346721"/>
                    </a:cubicBezTo>
                    <a:cubicBezTo>
                      <a:pt x="557740" y="2299096"/>
                      <a:pt x="579966" y="2087959"/>
                      <a:pt x="575203" y="2041921"/>
                    </a:cubicBezTo>
                    <a:cubicBezTo>
                      <a:pt x="570441" y="1995884"/>
                      <a:pt x="484715" y="2238771"/>
                      <a:pt x="460903" y="2070496"/>
                    </a:cubicBezTo>
                    <a:cubicBezTo>
                      <a:pt x="437091" y="1902221"/>
                      <a:pt x="422803" y="1329133"/>
                      <a:pt x="432328" y="1032271"/>
                    </a:cubicBezTo>
                    <a:cubicBezTo>
                      <a:pt x="441853" y="735409"/>
                      <a:pt x="521228" y="456008"/>
                      <a:pt x="518053" y="289321"/>
                    </a:cubicBezTo>
                    <a:cubicBezTo>
                      <a:pt x="514878" y="122634"/>
                      <a:pt x="478366" y="68659"/>
                      <a:pt x="413278" y="32146"/>
                    </a:cubicBezTo>
                    <a:cubicBezTo>
                      <a:pt x="348190" y="-4367"/>
                      <a:pt x="179915" y="-23416"/>
                      <a:pt x="118003" y="51196"/>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23" name="Oval 22">
                <a:extLst>
                  <a:ext uri="{FF2B5EF4-FFF2-40B4-BE49-F238E27FC236}">
                    <a16:creationId xmlns:a16="http://schemas.microsoft.com/office/drawing/2014/main" id="{7C65FC12-5C13-4349-9EF1-C84429E4419E}"/>
                  </a:ext>
                </a:extLst>
              </p:cNvPr>
              <p:cNvSpPr/>
              <p:nvPr/>
            </p:nvSpPr>
            <p:spPr>
              <a:xfrm>
                <a:off x="6955527" y="5445224"/>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24" name="Oval 23">
                <a:extLst>
                  <a:ext uri="{FF2B5EF4-FFF2-40B4-BE49-F238E27FC236}">
                    <a16:creationId xmlns:a16="http://schemas.microsoft.com/office/drawing/2014/main" id="{A8F998D4-0A04-4FEC-BAC4-9057CC713710}"/>
                  </a:ext>
                </a:extLst>
              </p:cNvPr>
              <p:cNvSpPr/>
              <p:nvPr/>
            </p:nvSpPr>
            <p:spPr>
              <a:xfrm>
                <a:off x="6719679" y="5718382"/>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25" name="Oval 24">
                <a:extLst>
                  <a:ext uri="{FF2B5EF4-FFF2-40B4-BE49-F238E27FC236}">
                    <a16:creationId xmlns:a16="http://schemas.microsoft.com/office/drawing/2014/main" id="{9852F1C6-C174-41D0-9D15-651E11071EBD}"/>
                  </a:ext>
                </a:extLst>
              </p:cNvPr>
              <p:cNvSpPr/>
              <p:nvPr/>
            </p:nvSpPr>
            <p:spPr>
              <a:xfrm>
                <a:off x="7603477" y="5477569"/>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26" name="Oval 25">
                <a:extLst>
                  <a:ext uri="{FF2B5EF4-FFF2-40B4-BE49-F238E27FC236}">
                    <a16:creationId xmlns:a16="http://schemas.microsoft.com/office/drawing/2014/main" id="{66A837E7-03E8-4AA3-93FD-88EF7F9666AC}"/>
                  </a:ext>
                </a:extLst>
              </p:cNvPr>
              <p:cNvSpPr/>
              <p:nvPr/>
            </p:nvSpPr>
            <p:spPr>
              <a:xfrm>
                <a:off x="7993937" y="5545446"/>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27" name="Oval 26">
                <a:extLst>
                  <a:ext uri="{FF2B5EF4-FFF2-40B4-BE49-F238E27FC236}">
                    <a16:creationId xmlns:a16="http://schemas.microsoft.com/office/drawing/2014/main" id="{8903C204-FD86-4027-A17A-7D7CEFC42041}"/>
                  </a:ext>
                </a:extLst>
              </p:cNvPr>
              <p:cNvSpPr/>
              <p:nvPr/>
            </p:nvSpPr>
            <p:spPr>
              <a:xfrm>
                <a:off x="6212527" y="5948783"/>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28" name="Oval 27">
                <a:extLst>
                  <a:ext uri="{FF2B5EF4-FFF2-40B4-BE49-F238E27FC236}">
                    <a16:creationId xmlns:a16="http://schemas.microsoft.com/office/drawing/2014/main" id="{A2D3FF56-9AD2-4126-A4C6-59A0B357BFF6}"/>
                  </a:ext>
                </a:extLst>
              </p:cNvPr>
              <p:cNvSpPr/>
              <p:nvPr/>
            </p:nvSpPr>
            <p:spPr>
              <a:xfrm>
                <a:off x="5827426" y="6135483"/>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29" name="Oval 28">
                <a:extLst>
                  <a:ext uri="{FF2B5EF4-FFF2-40B4-BE49-F238E27FC236}">
                    <a16:creationId xmlns:a16="http://schemas.microsoft.com/office/drawing/2014/main" id="{738BF29D-FE30-4C45-BC1A-919DB8ED2D00}"/>
                  </a:ext>
                </a:extLst>
              </p:cNvPr>
              <p:cNvSpPr/>
              <p:nvPr/>
            </p:nvSpPr>
            <p:spPr>
              <a:xfrm>
                <a:off x="8292533" y="5571337"/>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30" name="Oval 29">
                <a:extLst>
                  <a:ext uri="{FF2B5EF4-FFF2-40B4-BE49-F238E27FC236}">
                    <a16:creationId xmlns:a16="http://schemas.microsoft.com/office/drawing/2014/main" id="{41C03494-4D6F-4654-8414-99871B804C12}"/>
                  </a:ext>
                </a:extLst>
              </p:cNvPr>
              <p:cNvSpPr/>
              <p:nvPr/>
            </p:nvSpPr>
            <p:spPr>
              <a:xfrm>
                <a:off x="8351074" y="5907336"/>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31" name="Rectangle 30">
                <a:extLst>
                  <a:ext uri="{FF2B5EF4-FFF2-40B4-BE49-F238E27FC236}">
                    <a16:creationId xmlns:a16="http://schemas.microsoft.com/office/drawing/2014/main" id="{53355875-BBAF-41D1-AF65-5BED99826C5D}"/>
                  </a:ext>
                </a:extLst>
              </p:cNvPr>
              <p:cNvSpPr/>
              <p:nvPr/>
            </p:nvSpPr>
            <p:spPr>
              <a:xfrm>
                <a:off x="5191043" y="6328748"/>
                <a:ext cx="3880949" cy="56353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32" name="Oval 31">
                <a:extLst>
                  <a:ext uri="{FF2B5EF4-FFF2-40B4-BE49-F238E27FC236}">
                    <a16:creationId xmlns:a16="http://schemas.microsoft.com/office/drawing/2014/main" id="{63D420B5-03B6-4DFA-9873-376914721430}"/>
                  </a:ext>
                </a:extLst>
              </p:cNvPr>
              <p:cNvSpPr/>
              <p:nvPr/>
            </p:nvSpPr>
            <p:spPr>
              <a:xfrm>
                <a:off x="7263569" y="5718382"/>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33" name="Oval 32">
                <a:extLst>
                  <a:ext uri="{FF2B5EF4-FFF2-40B4-BE49-F238E27FC236}">
                    <a16:creationId xmlns:a16="http://schemas.microsoft.com/office/drawing/2014/main" id="{AD5B323F-5AF7-454D-836A-712266E46198}"/>
                  </a:ext>
                </a:extLst>
              </p:cNvPr>
              <p:cNvSpPr/>
              <p:nvPr/>
            </p:nvSpPr>
            <p:spPr>
              <a:xfrm>
                <a:off x="5427788" y="6075742"/>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34" name="Oval 33">
                <a:extLst>
                  <a:ext uri="{FF2B5EF4-FFF2-40B4-BE49-F238E27FC236}">
                    <a16:creationId xmlns:a16="http://schemas.microsoft.com/office/drawing/2014/main" id="{534D5D92-0B9B-44FB-B271-B197FCBF4C9D}"/>
                  </a:ext>
                </a:extLst>
              </p:cNvPr>
              <p:cNvSpPr/>
              <p:nvPr/>
            </p:nvSpPr>
            <p:spPr>
              <a:xfrm>
                <a:off x="4928680" y="6291446"/>
                <a:ext cx="595719" cy="595719"/>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35" name="Oval 34">
                <a:extLst>
                  <a:ext uri="{FF2B5EF4-FFF2-40B4-BE49-F238E27FC236}">
                    <a16:creationId xmlns:a16="http://schemas.microsoft.com/office/drawing/2014/main" id="{18527E68-621A-448C-9E77-90D904DF7C9D}"/>
                  </a:ext>
                </a:extLst>
              </p:cNvPr>
              <p:cNvSpPr/>
              <p:nvPr/>
            </p:nvSpPr>
            <p:spPr>
              <a:xfrm>
                <a:off x="7781439" y="5868621"/>
                <a:ext cx="720080" cy="72008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grpSp>
        <p:sp>
          <p:nvSpPr>
            <p:cNvPr id="17" name="Oval 16">
              <a:extLst>
                <a:ext uri="{FF2B5EF4-FFF2-40B4-BE49-F238E27FC236}">
                  <a16:creationId xmlns:a16="http://schemas.microsoft.com/office/drawing/2014/main" id="{F43877E1-3A9E-40B4-A48D-78E2B69A8275}"/>
                </a:ext>
              </a:extLst>
            </p:cNvPr>
            <p:cNvSpPr/>
            <p:nvPr/>
          </p:nvSpPr>
          <p:spPr>
            <a:xfrm>
              <a:off x="10646736" y="4907911"/>
              <a:ext cx="418644" cy="41864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18" name="Oval 17">
              <a:extLst>
                <a:ext uri="{FF2B5EF4-FFF2-40B4-BE49-F238E27FC236}">
                  <a16:creationId xmlns:a16="http://schemas.microsoft.com/office/drawing/2014/main" id="{E60E7FA1-B228-4FDC-BF67-19FCCF215E6E}"/>
                </a:ext>
              </a:extLst>
            </p:cNvPr>
            <p:cNvSpPr/>
            <p:nvPr/>
          </p:nvSpPr>
          <p:spPr>
            <a:xfrm flipH="1">
              <a:off x="5475561" y="6037978"/>
              <a:ext cx="509632" cy="524667"/>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19" name="Oval 47">
              <a:extLst>
                <a:ext uri="{FF2B5EF4-FFF2-40B4-BE49-F238E27FC236}">
                  <a16:creationId xmlns:a16="http://schemas.microsoft.com/office/drawing/2014/main" id="{EFC3EDB2-D85E-4256-9CBB-FB3555E6BE49}"/>
                </a:ext>
              </a:extLst>
            </p:cNvPr>
            <p:cNvSpPr/>
            <p:nvPr/>
          </p:nvSpPr>
          <p:spPr>
            <a:xfrm flipH="1">
              <a:off x="4134002" y="6287484"/>
              <a:ext cx="263702" cy="249933"/>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20" name="현 96">
              <a:extLst>
                <a:ext uri="{FF2B5EF4-FFF2-40B4-BE49-F238E27FC236}">
                  <a16:creationId xmlns:a16="http://schemas.microsoft.com/office/drawing/2014/main" id="{8D285EF4-1588-4E82-9C66-0EED96865A45}"/>
                </a:ext>
              </a:extLst>
            </p:cNvPr>
            <p:cNvSpPr/>
            <p:nvPr/>
          </p:nvSpPr>
          <p:spPr>
            <a:xfrm>
              <a:off x="4911525" y="6214691"/>
              <a:ext cx="784657" cy="784657"/>
            </a:xfrm>
            <a:prstGeom prst="chord">
              <a:avLst>
                <a:gd name="adj1" fmla="val 10904884"/>
                <a:gd name="adj2" fmla="val 2158449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21" name="현 97">
              <a:extLst>
                <a:ext uri="{FF2B5EF4-FFF2-40B4-BE49-F238E27FC236}">
                  <a16:creationId xmlns:a16="http://schemas.microsoft.com/office/drawing/2014/main" id="{994C4681-F5CD-4F97-9E1B-6B232A2D7660}"/>
                </a:ext>
              </a:extLst>
            </p:cNvPr>
            <p:cNvSpPr/>
            <p:nvPr/>
          </p:nvSpPr>
          <p:spPr>
            <a:xfrm>
              <a:off x="4554915" y="6352929"/>
              <a:ext cx="492156" cy="492156"/>
            </a:xfrm>
            <a:prstGeom prst="chord">
              <a:avLst>
                <a:gd name="adj1" fmla="val 10904884"/>
                <a:gd name="adj2" fmla="val 2158449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79" name="Oval 78">
              <a:extLst>
                <a:ext uri="{FF2B5EF4-FFF2-40B4-BE49-F238E27FC236}">
                  <a16:creationId xmlns:a16="http://schemas.microsoft.com/office/drawing/2014/main" id="{317E1AF9-00E8-4E3F-8D6A-FD46FBA01CFB}"/>
                </a:ext>
              </a:extLst>
            </p:cNvPr>
            <p:cNvSpPr/>
            <p:nvPr/>
          </p:nvSpPr>
          <p:spPr>
            <a:xfrm>
              <a:off x="10333267" y="4883522"/>
              <a:ext cx="418644" cy="418644"/>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grpSp>
      <p:cxnSp>
        <p:nvCxnSpPr>
          <p:cNvPr id="52" name="Straight Connector 51">
            <a:extLst>
              <a:ext uri="{FF2B5EF4-FFF2-40B4-BE49-F238E27FC236}">
                <a16:creationId xmlns:a16="http://schemas.microsoft.com/office/drawing/2014/main" id="{79AFBB9C-00C6-4DDA-BE40-0C2D965C2F9F}"/>
              </a:ext>
            </a:extLst>
          </p:cNvPr>
          <p:cNvCxnSpPr>
            <a:cxnSpLocks/>
          </p:cNvCxnSpPr>
          <p:nvPr/>
        </p:nvCxnSpPr>
        <p:spPr>
          <a:xfrm flipH="1">
            <a:off x="6874866" y="2216498"/>
            <a:ext cx="3340646" cy="4279"/>
          </a:xfrm>
          <a:prstGeom prst="line">
            <a:avLst/>
          </a:prstGeom>
          <a:ln>
            <a:solidFill>
              <a:schemeClr val="tx1">
                <a:lumMod val="75000"/>
                <a:lumOff val="2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2A6F276F-427E-44CB-8C94-CFD892DD72B1}"/>
              </a:ext>
            </a:extLst>
          </p:cNvPr>
          <p:cNvCxnSpPr>
            <a:cxnSpLocks/>
          </p:cNvCxnSpPr>
          <p:nvPr/>
        </p:nvCxnSpPr>
        <p:spPr>
          <a:xfrm flipH="1" flipV="1">
            <a:off x="6874866" y="3295354"/>
            <a:ext cx="3126232" cy="1159"/>
          </a:xfrm>
          <a:prstGeom prst="line">
            <a:avLst/>
          </a:prstGeom>
          <a:ln>
            <a:solidFill>
              <a:schemeClr val="tx1">
                <a:lumMod val="75000"/>
                <a:lumOff val="25000"/>
              </a:schemeClr>
            </a:solidFill>
            <a:prstDash val="dash"/>
            <a:tailEnd type="ova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175A107F-5AAF-441D-B765-AC654B8AB684}"/>
              </a:ext>
            </a:extLst>
          </p:cNvPr>
          <p:cNvCxnSpPr>
            <a:cxnSpLocks/>
          </p:cNvCxnSpPr>
          <p:nvPr/>
        </p:nvCxnSpPr>
        <p:spPr>
          <a:xfrm flipH="1">
            <a:off x="6874866" y="4371089"/>
            <a:ext cx="3007689" cy="12453"/>
          </a:xfrm>
          <a:prstGeom prst="line">
            <a:avLst/>
          </a:prstGeom>
          <a:ln>
            <a:solidFill>
              <a:schemeClr val="tx1">
                <a:lumMod val="75000"/>
                <a:lumOff val="2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55" name="Rounded Rectangle 74">
            <a:extLst>
              <a:ext uri="{FF2B5EF4-FFF2-40B4-BE49-F238E27FC236}">
                <a16:creationId xmlns:a16="http://schemas.microsoft.com/office/drawing/2014/main" id="{9878C11A-5725-4F11-88F1-5FEC9B387F61}"/>
              </a:ext>
            </a:extLst>
          </p:cNvPr>
          <p:cNvSpPr/>
          <p:nvPr/>
        </p:nvSpPr>
        <p:spPr>
          <a:xfrm rot="2700000">
            <a:off x="5970411" y="1922892"/>
            <a:ext cx="595760" cy="595762"/>
          </a:xfrm>
          <a:prstGeom prst="ellipse">
            <a:avLst/>
          </a:prstGeom>
          <a:solidFill>
            <a:schemeClr val="accent3">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59" name="TextBox 58">
            <a:extLst>
              <a:ext uri="{FF2B5EF4-FFF2-40B4-BE49-F238E27FC236}">
                <a16:creationId xmlns:a16="http://schemas.microsoft.com/office/drawing/2014/main" id="{5102FE7A-D54B-4FAD-AFFA-36A3E6ECB90D}"/>
              </a:ext>
            </a:extLst>
          </p:cNvPr>
          <p:cNvSpPr txBox="1"/>
          <p:nvPr/>
        </p:nvSpPr>
        <p:spPr>
          <a:xfrm>
            <a:off x="827144" y="1823464"/>
            <a:ext cx="5382065" cy="646331"/>
          </a:xfrm>
          <a:prstGeom prst="rect">
            <a:avLst/>
          </a:prstGeom>
          <a:noFill/>
        </p:spPr>
        <p:txBody>
          <a:bodyPr wrap="square" rtlCol="0">
            <a:spAutoFit/>
          </a:bodyPr>
          <a:lstStyle/>
          <a:p>
            <a:pPr marL="0" marR="0" lvl="0" indent="0" defTabSz="914286" rtl="0" eaLnBrk="1" fontAlgn="auto" latinLnBrk="0" hangingPunct="1">
              <a:lnSpc>
                <a:spcPct val="100000"/>
              </a:lnSpc>
              <a:spcBef>
                <a:spcPts val="0"/>
              </a:spcBef>
              <a:spcAft>
                <a:spcPts val="0"/>
              </a:spcAft>
              <a:buClrTx/>
              <a:buSzTx/>
              <a:buFontTx/>
              <a:buNone/>
              <a:tabLst/>
              <a:defRPr/>
            </a:pPr>
            <a:r>
              <a:rPr lang="en-US" b="0" i="0" dirty="0">
                <a:solidFill>
                  <a:srgbClr val="000000"/>
                </a:solidFill>
                <a:effectLst/>
                <a:latin typeface="Arial" panose="020B0604020202020204" pitchFamily="34" charset="0"/>
                <a:cs typeface="Arial" panose="020B0604020202020204" pitchFamily="34" charset="0"/>
              </a:rPr>
              <a:t>INSERT INTO </a:t>
            </a:r>
            <a:r>
              <a:rPr lang="en-US" b="0" i="0" dirty="0" err="1">
                <a:solidFill>
                  <a:srgbClr val="000000"/>
                </a:solidFill>
                <a:effectLst/>
                <a:latin typeface="Arial" panose="020B0604020202020204" pitchFamily="34" charset="0"/>
                <a:cs typeface="Arial" panose="020B0604020202020204" pitchFamily="34" charset="0"/>
              </a:rPr>
              <a:t>table_name</a:t>
            </a:r>
            <a:r>
              <a:rPr lang="en-US" b="0" i="0" dirty="0">
                <a:solidFill>
                  <a:srgbClr val="000000"/>
                </a:solidFill>
                <a:effectLst/>
                <a:latin typeface="Arial" panose="020B0604020202020204" pitchFamily="34" charset="0"/>
                <a:cs typeface="Arial" panose="020B0604020202020204" pitchFamily="34" charset="0"/>
              </a:rPr>
              <a:t> (column1, column2, column3,...) VALUES (value1, value2, value3,...)</a:t>
            </a:r>
            <a:endParaRPr kumimoji="0" lang="ko-KR" altLang="en-US" b="1" i="0" u="none" strike="noStrike" kern="1200" cap="none" spc="0" normalizeH="0" baseline="0" noProof="0" dirty="0">
              <a:ln>
                <a:noFill/>
              </a:ln>
              <a:solidFill>
                <a:prstClr val="black">
                  <a:lumMod val="65000"/>
                  <a:lumOff val="35000"/>
                </a:prstClr>
              </a:solidFill>
              <a:effectLst/>
              <a:uLnTx/>
              <a:uFillTx/>
              <a:latin typeface="Arial" panose="020B0604020202020204" pitchFamily="34" charset="0"/>
              <a:cs typeface="Arial" panose="020B0604020202020204" pitchFamily="34" charset="0"/>
            </a:endParaRPr>
          </a:p>
        </p:txBody>
      </p:sp>
      <p:sp>
        <p:nvSpPr>
          <p:cNvPr id="61" name="Rounded Rectangle 83">
            <a:extLst>
              <a:ext uri="{FF2B5EF4-FFF2-40B4-BE49-F238E27FC236}">
                <a16:creationId xmlns:a16="http://schemas.microsoft.com/office/drawing/2014/main" id="{C96EF3F6-7E55-49D1-BB3D-84CB876B6DFD}"/>
              </a:ext>
            </a:extLst>
          </p:cNvPr>
          <p:cNvSpPr/>
          <p:nvPr/>
        </p:nvSpPr>
        <p:spPr>
          <a:xfrm rot="2700000">
            <a:off x="5970411" y="3000188"/>
            <a:ext cx="595760" cy="59576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65" name="TextBox 64">
            <a:extLst>
              <a:ext uri="{FF2B5EF4-FFF2-40B4-BE49-F238E27FC236}">
                <a16:creationId xmlns:a16="http://schemas.microsoft.com/office/drawing/2014/main" id="{43231C5F-BA70-439C-B6A5-8E004B4170B4}"/>
              </a:ext>
            </a:extLst>
          </p:cNvPr>
          <p:cNvSpPr txBox="1"/>
          <p:nvPr/>
        </p:nvSpPr>
        <p:spPr>
          <a:xfrm>
            <a:off x="795830" y="2839737"/>
            <a:ext cx="4889477" cy="646331"/>
          </a:xfrm>
          <a:prstGeom prst="rect">
            <a:avLst/>
          </a:prstGeom>
          <a:noFill/>
        </p:spPr>
        <p:txBody>
          <a:bodyPr wrap="square" rtlCol="0">
            <a:spAutoFit/>
          </a:bodyPr>
          <a:lstStyle/>
          <a:p>
            <a:pPr marL="0" marR="0" lvl="0" indent="0" defTabSz="914286"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Arial" panose="020B0604020202020204" pitchFamily="34" charset="0"/>
                <a:cs typeface="Arial" panose="020B0604020202020204" pitchFamily="34" charset="0"/>
              </a:rPr>
              <a:t>DELETE FROM </a:t>
            </a:r>
            <a:r>
              <a:rPr lang="en-US" dirty="0" err="1">
                <a:solidFill>
                  <a:srgbClr val="000000"/>
                </a:solidFill>
                <a:latin typeface="Arial" panose="020B0604020202020204" pitchFamily="34" charset="0"/>
                <a:cs typeface="Arial" panose="020B0604020202020204" pitchFamily="34" charset="0"/>
              </a:rPr>
              <a:t>table_name</a:t>
            </a:r>
            <a:br>
              <a:rPr lang="en-US" dirty="0">
                <a:solidFill>
                  <a:srgbClr val="000000"/>
                </a:solidFill>
                <a:latin typeface="Arial" panose="020B0604020202020204" pitchFamily="34" charset="0"/>
                <a:cs typeface="Arial" panose="020B0604020202020204" pitchFamily="34" charset="0"/>
              </a:rPr>
            </a:br>
            <a:r>
              <a:rPr lang="en-US" dirty="0">
                <a:solidFill>
                  <a:srgbClr val="000000"/>
                </a:solidFill>
                <a:latin typeface="Arial" panose="020B0604020202020204" pitchFamily="34" charset="0"/>
                <a:cs typeface="Arial" panose="020B0604020202020204" pitchFamily="34" charset="0"/>
              </a:rPr>
              <a:t>WHERE </a:t>
            </a:r>
            <a:r>
              <a:rPr lang="en-US" dirty="0" err="1">
                <a:solidFill>
                  <a:srgbClr val="000000"/>
                </a:solidFill>
                <a:latin typeface="Arial" panose="020B0604020202020204" pitchFamily="34" charset="0"/>
                <a:cs typeface="Arial" panose="020B0604020202020204" pitchFamily="34" charset="0"/>
              </a:rPr>
              <a:t>some_column</a:t>
            </a:r>
            <a:r>
              <a:rPr lang="en-US" dirty="0">
                <a:solidFill>
                  <a:srgbClr val="000000"/>
                </a:solidFill>
                <a:latin typeface="Arial" panose="020B0604020202020204" pitchFamily="34" charset="0"/>
                <a:cs typeface="Arial" panose="020B0604020202020204" pitchFamily="34" charset="0"/>
              </a:rPr>
              <a:t> = </a:t>
            </a:r>
            <a:r>
              <a:rPr lang="en-US" dirty="0" err="1">
                <a:solidFill>
                  <a:srgbClr val="000000"/>
                </a:solidFill>
                <a:latin typeface="Arial" panose="020B0604020202020204" pitchFamily="34" charset="0"/>
                <a:cs typeface="Arial" panose="020B0604020202020204" pitchFamily="34" charset="0"/>
              </a:rPr>
              <a:t>some_value</a:t>
            </a:r>
            <a:endParaRPr lang="ko-KR" altLang="en-US" dirty="0">
              <a:solidFill>
                <a:srgbClr val="000000"/>
              </a:solidFill>
              <a:latin typeface="Arial" panose="020B0604020202020204" pitchFamily="34" charset="0"/>
              <a:cs typeface="Arial" panose="020B0604020202020204" pitchFamily="34" charset="0"/>
            </a:endParaRPr>
          </a:p>
        </p:txBody>
      </p:sp>
      <p:sp>
        <p:nvSpPr>
          <p:cNvPr id="67" name="Rounded Rectangle 91">
            <a:extLst>
              <a:ext uri="{FF2B5EF4-FFF2-40B4-BE49-F238E27FC236}">
                <a16:creationId xmlns:a16="http://schemas.microsoft.com/office/drawing/2014/main" id="{45EF3666-EB49-48AC-8E92-1EF00F359BA7}"/>
              </a:ext>
            </a:extLst>
          </p:cNvPr>
          <p:cNvSpPr/>
          <p:nvPr/>
        </p:nvSpPr>
        <p:spPr>
          <a:xfrm rot="2700000">
            <a:off x="5970411" y="4077482"/>
            <a:ext cx="595760" cy="595762"/>
          </a:xfrm>
          <a:prstGeom prst="ellipse">
            <a:avLst/>
          </a:prstGeom>
          <a:solidFill>
            <a:srgbClr val="FD8C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71" name="TextBox 70">
            <a:extLst>
              <a:ext uri="{FF2B5EF4-FFF2-40B4-BE49-F238E27FC236}">
                <a16:creationId xmlns:a16="http://schemas.microsoft.com/office/drawing/2014/main" id="{221C5196-080D-41A8-A02D-51501F13DE12}"/>
              </a:ext>
            </a:extLst>
          </p:cNvPr>
          <p:cNvSpPr txBox="1"/>
          <p:nvPr/>
        </p:nvSpPr>
        <p:spPr>
          <a:xfrm>
            <a:off x="768698" y="3909424"/>
            <a:ext cx="4889477" cy="923330"/>
          </a:xfrm>
          <a:prstGeom prst="rect">
            <a:avLst/>
          </a:prstGeom>
          <a:noFill/>
        </p:spPr>
        <p:txBody>
          <a:bodyPr wrap="square" rtlCol="0">
            <a:spAutoFit/>
          </a:bodyPr>
          <a:lstStyle/>
          <a:p>
            <a:pPr defTabSz="914286"/>
            <a:r>
              <a:rPr lang="en-US" dirty="0">
                <a:solidFill>
                  <a:srgbClr val="000000"/>
                </a:solidFill>
                <a:latin typeface="Arial" panose="020B0604020202020204" pitchFamily="34" charset="0"/>
                <a:cs typeface="Arial" panose="020B0604020202020204" pitchFamily="34" charset="0"/>
              </a:rPr>
              <a:t>UPDATE </a:t>
            </a:r>
            <a:r>
              <a:rPr lang="en-US" dirty="0" err="1">
                <a:solidFill>
                  <a:srgbClr val="000000"/>
                </a:solidFill>
                <a:latin typeface="Arial" panose="020B0604020202020204" pitchFamily="34" charset="0"/>
                <a:cs typeface="Arial" panose="020B0604020202020204" pitchFamily="34" charset="0"/>
              </a:rPr>
              <a:t>table_name</a:t>
            </a:r>
            <a:br>
              <a:rPr lang="en-US" dirty="0">
                <a:solidFill>
                  <a:srgbClr val="000000"/>
                </a:solidFill>
                <a:latin typeface="Arial" panose="020B0604020202020204" pitchFamily="34" charset="0"/>
                <a:cs typeface="Arial" panose="020B0604020202020204" pitchFamily="34" charset="0"/>
              </a:rPr>
            </a:br>
            <a:r>
              <a:rPr lang="en-US" dirty="0">
                <a:solidFill>
                  <a:srgbClr val="000000"/>
                </a:solidFill>
                <a:latin typeface="Arial" panose="020B0604020202020204" pitchFamily="34" charset="0"/>
                <a:cs typeface="Arial" panose="020B0604020202020204" pitchFamily="34" charset="0"/>
              </a:rPr>
              <a:t>SET column1=value, column2=value2,...</a:t>
            </a:r>
            <a:br>
              <a:rPr lang="en-US" dirty="0">
                <a:solidFill>
                  <a:srgbClr val="000000"/>
                </a:solidFill>
                <a:latin typeface="Arial" panose="020B0604020202020204" pitchFamily="34" charset="0"/>
                <a:cs typeface="Arial" panose="020B0604020202020204" pitchFamily="34" charset="0"/>
              </a:rPr>
            </a:br>
            <a:r>
              <a:rPr lang="en-US" dirty="0">
                <a:solidFill>
                  <a:srgbClr val="000000"/>
                </a:solidFill>
                <a:latin typeface="Arial" panose="020B0604020202020204" pitchFamily="34" charset="0"/>
                <a:cs typeface="Arial" panose="020B0604020202020204" pitchFamily="34" charset="0"/>
              </a:rPr>
              <a:t>WHERE </a:t>
            </a:r>
            <a:r>
              <a:rPr lang="en-US" dirty="0" err="1">
                <a:solidFill>
                  <a:srgbClr val="000000"/>
                </a:solidFill>
                <a:latin typeface="Arial" panose="020B0604020202020204" pitchFamily="34" charset="0"/>
                <a:cs typeface="Arial" panose="020B0604020202020204" pitchFamily="34" charset="0"/>
              </a:rPr>
              <a:t>some_column</a:t>
            </a:r>
            <a:r>
              <a:rPr lang="en-US" dirty="0">
                <a:solidFill>
                  <a:srgbClr val="000000"/>
                </a:solidFill>
                <a:latin typeface="Arial" panose="020B0604020202020204" pitchFamily="34" charset="0"/>
                <a:cs typeface="Arial" panose="020B0604020202020204" pitchFamily="34" charset="0"/>
              </a:rPr>
              <a:t>=</a:t>
            </a:r>
            <a:r>
              <a:rPr lang="en-US" dirty="0" err="1">
                <a:solidFill>
                  <a:srgbClr val="000000"/>
                </a:solidFill>
                <a:latin typeface="Arial" panose="020B0604020202020204" pitchFamily="34" charset="0"/>
                <a:cs typeface="Arial" panose="020B0604020202020204" pitchFamily="34" charset="0"/>
              </a:rPr>
              <a:t>some_value</a:t>
            </a:r>
            <a:r>
              <a:rPr lang="en-US" dirty="0">
                <a:solidFill>
                  <a:srgbClr val="000000"/>
                </a:solidFill>
                <a:latin typeface="Arial" panose="020B0604020202020204" pitchFamily="34" charset="0"/>
                <a:cs typeface="Arial" panose="020B0604020202020204" pitchFamily="34" charset="0"/>
              </a:rPr>
              <a:t> </a:t>
            </a:r>
            <a:endParaRPr lang="ko-KR" altLang="en-US" dirty="0">
              <a:solidFill>
                <a:srgbClr val="000000"/>
              </a:solidFill>
              <a:latin typeface="Arial" panose="020B0604020202020204" pitchFamily="34" charset="0"/>
              <a:cs typeface="Arial" panose="020B0604020202020204" pitchFamily="34" charset="0"/>
            </a:endParaRPr>
          </a:p>
        </p:txBody>
      </p:sp>
      <p:grpSp>
        <p:nvGrpSpPr>
          <p:cNvPr id="103" name="Group 102">
            <a:extLst>
              <a:ext uri="{FF2B5EF4-FFF2-40B4-BE49-F238E27FC236}">
                <a16:creationId xmlns:a16="http://schemas.microsoft.com/office/drawing/2014/main" id="{A09DFACB-7EEB-4DB5-A031-58C63C64C673}"/>
              </a:ext>
            </a:extLst>
          </p:cNvPr>
          <p:cNvGrpSpPr/>
          <p:nvPr/>
        </p:nvGrpSpPr>
        <p:grpSpPr>
          <a:xfrm>
            <a:off x="10027556" y="1376484"/>
            <a:ext cx="1368019" cy="2920045"/>
            <a:chOff x="10027556" y="1376484"/>
            <a:chExt cx="1368019" cy="2920045"/>
          </a:xfrm>
        </p:grpSpPr>
        <p:sp>
          <p:nvSpPr>
            <p:cNvPr id="93" name="Freeform: Shape 92">
              <a:extLst>
                <a:ext uri="{FF2B5EF4-FFF2-40B4-BE49-F238E27FC236}">
                  <a16:creationId xmlns:a16="http://schemas.microsoft.com/office/drawing/2014/main" id="{F35FE9FB-1A41-41F3-94A5-DC6C3E98E49F}"/>
                </a:ext>
              </a:extLst>
            </p:cNvPr>
            <p:cNvSpPr/>
            <p:nvPr/>
          </p:nvSpPr>
          <p:spPr>
            <a:xfrm>
              <a:off x="10027556" y="3619653"/>
              <a:ext cx="1368019" cy="676876"/>
            </a:xfrm>
            <a:custGeom>
              <a:avLst/>
              <a:gdLst>
                <a:gd name="connsiteX0" fmla="*/ 584009 w 1796178"/>
                <a:gd name="connsiteY0" fmla="*/ 724959 h 888723"/>
                <a:gd name="connsiteX1" fmla="*/ 1223959 w 1796178"/>
                <a:gd name="connsiteY1" fmla="*/ 724959 h 888723"/>
                <a:gd name="connsiteX2" fmla="*/ 1199212 w 1796178"/>
                <a:gd name="connsiteY2" fmla="*/ 832932 h 888723"/>
                <a:gd name="connsiteX3" fmla="*/ 606085 w 1796178"/>
                <a:gd name="connsiteY3" fmla="*/ 831799 h 888723"/>
                <a:gd name="connsiteX4" fmla="*/ 404490 w 1796178"/>
                <a:gd name="connsiteY4" fmla="*/ 0 h 888723"/>
                <a:gd name="connsiteX5" fmla="*/ 1414097 w 1796178"/>
                <a:gd name="connsiteY5" fmla="*/ 0 h 888723"/>
                <a:gd name="connsiteX6" fmla="*/ 1796178 w 1796178"/>
                <a:gd name="connsiteY6" fmla="*/ 366594 h 888723"/>
                <a:gd name="connsiteX7" fmla="*/ 1730986 w 1796178"/>
                <a:gd name="connsiteY7" fmla="*/ 882701 h 888723"/>
                <a:gd name="connsiteX8" fmla="*/ 1262116 w 1796178"/>
                <a:gd name="connsiteY8" fmla="*/ 558482 h 888723"/>
                <a:gd name="connsiteX9" fmla="*/ 1243696 w 1796178"/>
                <a:gd name="connsiteY9" fmla="*/ 638853 h 888723"/>
                <a:gd name="connsiteX10" fmla="*/ 564031 w 1796178"/>
                <a:gd name="connsiteY10" fmla="*/ 638853 h 888723"/>
                <a:gd name="connsiteX11" fmla="*/ 547433 w 1796178"/>
                <a:gd name="connsiteY11" fmla="*/ 569189 h 888723"/>
                <a:gd name="connsiteX12" fmla="*/ 85336 w 1796178"/>
                <a:gd name="connsiteY12" fmla="*/ 888723 h 888723"/>
                <a:gd name="connsiteX13" fmla="*/ 63435 w 1796178"/>
                <a:gd name="connsiteY13" fmla="*/ 888723 h 888723"/>
                <a:gd name="connsiteX14" fmla="*/ 0 w 1796178"/>
                <a:gd name="connsiteY14" fmla="*/ 386544 h 888723"/>
                <a:gd name="connsiteX15" fmla="*/ 402019 w 1796178"/>
                <a:gd name="connsiteY15" fmla="*/ 820 h 888723"/>
                <a:gd name="connsiteX16" fmla="*/ 403147 w 1796178"/>
                <a:gd name="connsiteY16" fmla="*/ 4381 h 888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96178" h="888723">
                  <a:moveTo>
                    <a:pt x="584009" y="724959"/>
                  </a:moveTo>
                  <a:lnTo>
                    <a:pt x="1223959" y="724959"/>
                  </a:lnTo>
                  <a:cubicBezTo>
                    <a:pt x="1213563" y="762193"/>
                    <a:pt x="1205868" y="798366"/>
                    <a:pt x="1199212" y="832932"/>
                  </a:cubicBezTo>
                  <a:lnTo>
                    <a:pt x="606085" y="831799"/>
                  </a:lnTo>
                  <a:close/>
                  <a:moveTo>
                    <a:pt x="404490" y="0"/>
                  </a:moveTo>
                  <a:lnTo>
                    <a:pt x="1414097" y="0"/>
                  </a:lnTo>
                  <a:lnTo>
                    <a:pt x="1796178" y="366594"/>
                  </a:lnTo>
                  <a:lnTo>
                    <a:pt x="1730986" y="882701"/>
                  </a:lnTo>
                  <a:lnTo>
                    <a:pt x="1262116" y="558482"/>
                  </a:lnTo>
                  <a:lnTo>
                    <a:pt x="1243696" y="638853"/>
                  </a:lnTo>
                  <a:lnTo>
                    <a:pt x="564031" y="638853"/>
                  </a:lnTo>
                  <a:cubicBezTo>
                    <a:pt x="558973" y="616135"/>
                    <a:pt x="553310" y="592931"/>
                    <a:pt x="547433" y="569189"/>
                  </a:cubicBezTo>
                  <a:lnTo>
                    <a:pt x="85336" y="888723"/>
                  </a:lnTo>
                  <a:lnTo>
                    <a:pt x="63435" y="888723"/>
                  </a:lnTo>
                  <a:lnTo>
                    <a:pt x="0" y="386544"/>
                  </a:lnTo>
                  <a:lnTo>
                    <a:pt x="402019" y="820"/>
                  </a:lnTo>
                  <a:lnTo>
                    <a:pt x="403147" y="4381"/>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grpSp>
          <p:nvGrpSpPr>
            <p:cNvPr id="94" name="Graphic 2">
              <a:extLst>
                <a:ext uri="{FF2B5EF4-FFF2-40B4-BE49-F238E27FC236}">
                  <a16:creationId xmlns:a16="http://schemas.microsoft.com/office/drawing/2014/main" id="{554F85A5-3DAE-4F20-A95A-8E07CEDED4AF}"/>
                </a:ext>
              </a:extLst>
            </p:cNvPr>
            <p:cNvGrpSpPr/>
            <p:nvPr/>
          </p:nvGrpSpPr>
          <p:grpSpPr>
            <a:xfrm rot="10800000">
              <a:off x="10334368" y="1376484"/>
              <a:ext cx="754394" cy="2180572"/>
              <a:chOff x="5817392" y="2747486"/>
              <a:chExt cx="552450" cy="1596854"/>
            </a:xfrm>
          </p:grpSpPr>
          <p:sp>
            <p:nvSpPr>
              <p:cNvPr id="96" name="Freeform: Shape 95">
                <a:extLst>
                  <a:ext uri="{FF2B5EF4-FFF2-40B4-BE49-F238E27FC236}">
                    <a16:creationId xmlns:a16="http://schemas.microsoft.com/office/drawing/2014/main" id="{0BB0F014-CB87-4DD4-A21F-3A00E5DF63C7}"/>
                  </a:ext>
                </a:extLst>
              </p:cNvPr>
              <p:cNvSpPr/>
              <p:nvPr/>
            </p:nvSpPr>
            <p:spPr>
              <a:xfrm>
                <a:off x="5817392" y="3601390"/>
                <a:ext cx="552450" cy="742950"/>
              </a:xfrm>
              <a:custGeom>
                <a:avLst/>
                <a:gdLst>
                  <a:gd name="connsiteX0" fmla="*/ 551974 w 552450"/>
                  <a:gd name="connsiteY0" fmla="*/ 228614 h 742950"/>
                  <a:gd name="connsiteX1" fmla="*/ 279559 w 552450"/>
                  <a:gd name="connsiteY1" fmla="*/ 739154 h 742950"/>
                  <a:gd name="connsiteX2" fmla="*/ 7144 w 552450"/>
                  <a:gd name="connsiteY2" fmla="*/ 228614 h 742950"/>
                  <a:gd name="connsiteX3" fmla="*/ 551974 w 552450"/>
                  <a:gd name="connsiteY3" fmla="*/ 228614 h 742950"/>
                </a:gdLst>
                <a:ahLst/>
                <a:cxnLst>
                  <a:cxn ang="0">
                    <a:pos x="connsiteX0" y="connsiteY0"/>
                  </a:cxn>
                  <a:cxn ang="0">
                    <a:pos x="connsiteX1" y="connsiteY1"/>
                  </a:cxn>
                  <a:cxn ang="0">
                    <a:pos x="connsiteX2" y="connsiteY2"/>
                  </a:cxn>
                  <a:cxn ang="0">
                    <a:pos x="connsiteX3" y="connsiteY3"/>
                  </a:cxn>
                </a:cxnLst>
                <a:rect l="l" t="t" r="r" b="b"/>
                <a:pathLst>
                  <a:path w="552450" h="742950">
                    <a:moveTo>
                      <a:pt x="551974" y="228614"/>
                    </a:moveTo>
                    <a:lnTo>
                      <a:pt x="279559" y="739154"/>
                    </a:lnTo>
                    <a:lnTo>
                      <a:pt x="7144" y="228614"/>
                    </a:lnTo>
                    <a:cubicBezTo>
                      <a:pt x="186214" y="-71423"/>
                      <a:pt x="367189" y="-61898"/>
                      <a:pt x="551974" y="228614"/>
                    </a:cubicBezTo>
                    <a:close/>
                  </a:path>
                </a:pathLst>
              </a:custGeom>
              <a:solidFill>
                <a:schemeClr val="accent1">
                  <a:alpha val="52000"/>
                </a:schemeClr>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7" name="Freeform: Shape 96">
                <a:extLst>
                  <a:ext uri="{FF2B5EF4-FFF2-40B4-BE49-F238E27FC236}">
                    <a16:creationId xmlns:a16="http://schemas.microsoft.com/office/drawing/2014/main" id="{974BCE70-5C3C-450C-AE59-2B983573EB4F}"/>
                  </a:ext>
                </a:extLst>
              </p:cNvPr>
              <p:cNvSpPr/>
              <p:nvPr/>
            </p:nvSpPr>
            <p:spPr>
              <a:xfrm>
                <a:off x="5935503" y="3680081"/>
                <a:ext cx="304800" cy="657225"/>
              </a:xfrm>
              <a:custGeom>
                <a:avLst/>
                <a:gdLst>
                  <a:gd name="connsiteX0" fmla="*/ 297656 w 304800"/>
                  <a:gd name="connsiteY0" fmla="*/ 37526 h 657225"/>
                  <a:gd name="connsiteX1" fmla="*/ 161449 w 304800"/>
                  <a:gd name="connsiteY1" fmla="*/ 654746 h 657225"/>
                  <a:gd name="connsiteX2" fmla="*/ 7144 w 304800"/>
                  <a:gd name="connsiteY2" fmla="*/ 51814 h 657225"/>
                  <a:gd name="connsiteX3" fmla="*/ 297656 w 304800"/>
                  <a:gd name="connsiteY3" fmla="*/ 37526 h 657225"/>
                </a:gdLst>
                <a:ahLst/>
                <a:cxnLst>
                  <a:cxn ang="0">
                    <a:pos x="connsiteX0" y="connsiteY0"/>
                  </a:cxn>
                  <a:cxn ang="0">
                    <a:pos x="connsiteX1" y="connsiteY1"/>
                  </a:cxn>
                  <a:cxn ang="0">
                    <a:pos x="connsiteX2" y="connsiteY2"/>
                  </a:cxn>
                  <a:cxn ang="0">
                    <a:pos x="connsiteX3" y="connsiteY3"/>
                  </a:cxn>
                </a:cxnLst>
                <a:rect l="l" t="t" r="r" b="b"/>
                <a:pathLst>
                  <a:path w="304800" h="657225">
                    <a:moveTo>
                      <a:pt x="297656" y="37526"/>
                    </a:moveTo>
                    <a:lnTo>
                      <a:pt x="161449" y="654746"/>
                    </a:lnTo>
                    <a:lnTo>
                      <a:pt x="7144" y="51814"/>
                    </a:lnTo>
                    <a:cubicBezTo>
                      <a:pt x="107156" y="-10099"/>
                      <a:pt x="188119" y="-574"/>
                      <a:pt x="297656" y="37526"/>
                    </a:cubicBezTo>
                    <a:close/>
                  </a:path>
                </a:pathLst>
              </a:custGeom>
              <a:solidFill>
                <a:schemeClr val="bg1">
                  <a:alpha val="54000"/>
                </a:schemeClr>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8" name="Freeform: Shape 97">
                <a:extLst>
                  <a:ext uri="{FF2B5EF4-FFF2-40B4-BE49-F238E27FC236}">
                    <a16:creationId xmlns:a16="http://schemas.microsoft.com/office/drawing/2014/main" id="{99D7678F-6C3C-4B2C-A4EC-36FDBF0E17F0}"/>
                  </a:ext>
                </a:extLst>
              </p:cNvPr>
              <p:cNvSpPr/>
              <p:nvPr/>
            </p:nvSpPr>
            <p:spPr>
              <a:xfrm>
                <a:off x="5919078" y="2844641"/>
                <a:ext cx="337344" cy="952500"/>
              </a:xfrm>
              <a:custGeom>
                <a:avLst/>
                <a:gdLst>
                  <a:gd name="connsiteX0" fmla="*/ 277808 w 276225"/>
                  <a:gd name="connsiteY0" fmla="*/ 7144 h 952500"/>
                  <a:gd name="connsiteX1" fmla="*/ 277808 w 276225"/>
                  <a:gd name="connsiteY1" fmla="*/ 903446 h 952500"/>
                  <a:gd name="connsiteX2" fmla="*/ 95880 w 276225"/>
                  <a:gd name="connsiteY2" fmla="*/ 948214 h 952500"/>
                  <a:gd name="connsiteX3" fmla="*/ 7298 w 276225"/>
                  <a:gd name="connsiteY3" fmla="*/ 925354 h 952500"/>
                  <a:gd name="connsiteX4" fmla="*/ 9203 w 276225"/>
                  <a:gd name="connsiteY4" fmla="*/ 7144 h 952500"/>
                  <a:gd name="connsiteX5" fmla="*/ 277808 w 276225"/>
                  <a:gd name="connsiteY5" fmla="*/ 7144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6225" h="952500">
                    <a:moveTo>
                      <a:pt x="277808" y="7144"/>
                    </a:moveTo>
                    <a:cubicBezTo>
                      <a:pt x="278760" y="277654"/>
                      <a:pt x="276855" y="511016"/>
                      <a:pt x="277808" y="903446"/>
                    </a:cubicBezTo>
                    <a:cubicBezTo>
                      <a:pt x="193035" y="926306"/>
                      <a:pt x="159698" y="947261"/>
                      <a:pt x="95880" y="948214"/>
                    </a:cubicBezTo>
                    <a:cubicBezTo>
                      <a:pt x="57780" y="948214"/>
                      <a:pt x="45398" y="925354"/>
                      <a:pt x="7298" y="925354"/>
                    </a:cubicBezTo>
                    <a:cubicBezTo>
                      <a:pt x="6345" y="530066"/>
                      <a:pt x="10155" y="287179"/>
                      <a:pt x="9203" y="7144"/>
                    </a:cubicBezTo>
                    <a:lnTo>
                      <a:pt x="277808" y="7144"/>
                    </a:lnTo>
                    <a:close/>
                  </a:path>
                </a:pathLst>
              </a:custGeom>
              <a:solidFill>
                <a:schemeClr val="accent1">
                  <a:lumMod val="90000"/>
                </a:schemeClr>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99" name="Freeform: Shape 98">
                <a:extLst>
                  <a:ext uri="{FF2B5EF4-FFF2-40B4-BE49-F238E27FC236}">
                    <a16:creationId xmlns:a16="http://schemas.microsoft.com/office/drawing/2014/main" id="{FC48AACD-68EE-4350-801D-5495194D55C9}"/>
                  </a:ext>
                </a:extLst>
              </p:cNvPr>
              <p:cNvSpPr/>
              <p:nvPr/>
            </p:nvSpPr>
            <p:spPr>
              <a:xfrm>
                <a:off x="6214479" y="2843688"/>
                <a:ext cx="152400" cy="990600"/>
              </a:xfrm>
              <a:custGeom>
                <a:avLst/>
                <a:gdLst>
                  <a:gd name="connsiteX0" fmla="*/ 152031 w 152400"/>
                  <a:gd name="connsiteY0" fmla="*/ 8096 h 990600"/>
                  <a:gd name="connsiteX1" fmla="*/ 152031 w 152400"/>
                  <a:gd name="connsiteY1" fmla="*/ 980599 h 990600"/>
                  <a:gd name="connsiteX2" fmla="*/ 7251 w 152400"/>
                  <a:gd name="connsiteY2" fmla="*/ 905351 h 990600"/>
                  <a:gd name="connsiteX3" fmla="*/ 12013 w 152400"/>
                  <a:gd name="connsiteY3" fmla="*/ 7144 h 990600"/>
                  <a:gd name="connsiteX4" fmla="*/ 152031 w 152400"/>
                  <a:gd name="connsiteY4" fmla="*/ 8096 h 990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990600">
                    <a:moveTo>
                      <a:pt x="152031" y="8096"/>
                    </a:moveTo>
                    <a:cubicBezTo>
                      <a:pt x="152983" y="346234"/>
                      <a:pt x="151078" y="536734"/>
                      <a:pt x="152031" y="980599"/>
                    </a:cubicBezTo>
                    <a:cubicBezTo>
                      <a:pt x="78688" y="1003459"/>
                      <a:pt x="39636" y="931069"/>
                      <a:pt x="7251" y="905351"/>
                    </a:cubicBezTo>
                    <a:cubicBezTo>
                      <a:pt x="6298" y="698659"/>
                      <a:pt x="12013" y="156686"/>
                      <a:pt x="12013" y="7144"/>
                    </a:cubicBezTo>
                    <a:lnTo>
                      <a:pt x="152031" y="8096"/>
                    </a:lnTo>
                    <a:close/>
                  </a:path>
                </a:pathLst>
              </a:custGeom>
              <a:solidFill>
                <a:schemeClr val="accent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00" name="Freeform: Shape 99">
                <a:extLst>
                  <a:ext uri="{FF2B5EF4-FFF2-40B4-BE49-F238E27FC236}">
                    <a16:creationId xmlns:a16="http://schemas.microsoft.com/office/drawing/2014/main" id="{6F5BA7E9-B646-4D40-BB32-EAA248775390}"/>
                  </a:ext>
                </a:extLst>
              </p:cNvPr>
              <p:cNvSpPr/>
              <p:nvPr/>
            </p:nvSpPr>
            <p:spPr>
              <a:xfrm>
                <a:off x="5817922" y="2845593"/>
                <a:ext cx="142875" cy="981075"/>
              </a:xfrm>
              <a:custGeom>
                <a:avLst/>
                <a:gdLst>
                  <a:gd name="connsiteX0" fmla="*/ 141870 w 142875"/>
                  <a:gd name="connsiteY0" fmla="*/ 7144 h 981075"/>
                  <a:gd name="connsiteX1" fmla="*/ 139012 w 142875"/>
                  <a:gd name="connsiteY1" fmla="*/ 925354 h 981075"/>
                  <a:gd name="connsiteX2" fmla="*/ 7567 w 142875"/>
                  <a:gd name="connsiteY2" fmla="*/ 980599 h 981075"/>
                  <a:gd name="connsiteX3" fmla="*/ 7567 w 142875"/>
                  <a:gd name="connsiteY3" fmla="*/ 7144 h 981075"/>
                  <a:gd name="connsiteX4" fmla="*/ 141870 w 142875"/>
                  <a:gd name="connsiteY4" fmla="*/ 7144 h 981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875" h="981075">
                    <a:moveTo>
                      <a:pt x="141870" y="7144"/>
                    </a:moveTo>
                    <a:cubicBezTo>
                      <a:pt x="142822" y="320516"/>
                      <a:pt x="137107" y="487204"/>
                      <a:pt x="139012" y="925354"/>
                    </a:cubicBezTo>
                    <a:cubicBezTo>
                      <a:pt x="107580" y="925354"/>
                      <a:pt x="38047" y="980599"/>
                      <a:pt x="7567" y="980599"/>
                    </a:cubicBezTo>
                    <a:cubicBezTo>
                      <a:pt x="6615" y="748189"/>
                      <a:pt x="7567" y="180499"/>
                      <a:pt x="7567" y="7144"/>
                    </a:cubicBezTo>
                    <a:lnTo>
                      <a:pt x="141870" y="7144"/>
                    </a:lnTo>
                    <a:close/>
                  </a:path>
                </a:pathLst>
              </a:custGeom>
              <a:solidFill>
                <a:schemeClr val="accent1">
                  <a:lumMod val="75000"/>
                </a:schemeClr>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01" name="Freeform: Shape 100">
                <a:extLst>
                  <a:ext uri="{FF2B5EF4-FFF2-40B4-BE49-F238E27FC236}">
                    <a16:creationId xmlns:a16="http://schemas.microsoft.com/office/drawing/2014/main" id="{9C32FBE7-A6AB-44E4-8F8F-BF954E848EF2}"/>
                  </a:ext>
                </a:extLst>
              </p:cNvPr>
              <p:cNvSpPr/>
              <p:nvPr/>
            </p:nvSpPr>
            <p:spPr>
              <a:xfrm>
                <a:off x="5818346" y="2747486"/>
                <a:ext cx="548533" cy="148225"/>
              </a:xfrm>
              <a:custGeom>
                <a:avLst/>
                <a:gdLst>
                  <a:gd name="connsiteX0" fmla="*/ 7144 w 552450"/>
                  <a:gd name="connsiteY0" fmla="*/ 7144 h 161925"/>
                  <a:gd name="connsiteX1" fmla="*/ 552926 w 552450"/>
                  <a:gd name="connsiteY1" fmla="*/ 7144 h 161925"/>
                  <a:gd name="connsiteX2" fmla="*/ 552926 w 552450"/>
                  <a:gd name="connsiteY2" fmla="*/ 162401 h 161925"/>
                  <a:gd name="connsiteX3" fmla="*/ 7144 w 552450"/>
                  <a:gd name="connsiteY3" fmla="*/ 162401 h 161925"/>
                </a:gdLst>
                <a:ahLst/>
                <a:cxnLst>
                  <a:cxn ang="0">
                    <a:pos x="connsiteX0" y="connsiteY0"/>
                  </a:cxn>
                  <a:cxn ang="0">
                    <a:pos x="connsiteX1" y="connsiteY1"/>
                  </a:cxn>
                  <a:cxn ang="0">
                    <a:pos x="connsiteX2" y="connsiteY2"/>
                  </a:cxn>
                  <a:cxn ang="0">
                    <a:pos x="connsiteX3" y="connsiteY3"/>
                  </a:cxn>
                </a:cxnLst>
                <a:rect l="l" t="t" r="r" b="b"/>
                <a:pathLst>
                  <a:path w="552450" h="161925">
                    <a:moveTo>
                      <a:pt x="7144" y="7144"/>
                    </a:moveTo>
                    <a:lnTo>
                      <a:pt x="552926" y="7144"/>
                    </a:lnTo>
                    <a:lnTo>
                      <a:pt x="552926" y="162401"/>
                    </a:lnTo>
                    <a:lnTo>
                      <a:pt x="7144" y="162401"/>
                    </a:lnTo>
                    <a:close/>
                  </a:path>
                </a:pathLst>
              </a:custGeom>
              <a:solidFill>
                <a:schemeClr val="accent4"/>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02" name="Freeform: Shape 101">
                <a:extLst>
                  <a:ext uri="{FF2B5EF4-FFF2-40B4-BE49-F238E27FC236}">
                    <a16:creationId xmlns:a16="http://schemas.microsoft.com/office/drawing/2014/main" id="{3098ABEF-1C25-468B-8E33-7755AC7E88FE}"/>
                  </a:ext>
                </a:extLst>
              </p:cNvPr>
              <p:cNvSpPr/>
              <p:nvPr/>
            </p:nvSpPr>
            <p:spPr>
              <a:xfrm>
                <a:off x="6014561" y="4183185"/>
                <a:ext cx="161925" cy="152400"/>
              </a:xfrm>
              <a:custGeom>
                <a:avLst/>
                <a:gdLst>
                  <a:gd name="connsiteX0" fmla="*/ 163354 w 161925"/>
                  <a:gd name="connsiteY0" fmla="*/ 7814 h 152400"/>
                  <a:gd name="connsiteX1" fmla="*/ 85249 w 161925"/>
                  <a:gd name="connsiteY1" fmla="*/ 154499 h 152400"/>
                  <a:gd name="connsiteX2" fmla="*/ 7144 w 161925"/>
                  <a:gd name="connsiteY2" fmla="*/ 7814 h 152400"/>
                  <a:gd name="connsiteX3" fmla="*/ 163354 w 161925"/>
                  <a:gd name="connsiteY3" fmla="*/ 7814 h 152400"/>
                </a:gdLst>
                <a:ahLst/>
                <a:cxnLst>
                  <a:cxn ang="0">
                    <a:pos x="connsiteX0" y="connsiteY0"/>
                  </a:cxn>
                  <a:cxn ang="0">
                    <a:pos x="connsiteX1" y="connsiteY1"/>
                  </a:cxn>
                  <a:cxn ang="0">
                    <a:pos x="connsiteX2" y="connsiteY2"/>
                  </a:cxn>
                  <a:cxn ang="0">
                    <a:pos x="connsiteX3" y="connsiteY3"/>
                  </a:cxn>
                </a:cxnLst>
                <a:rect l="l" t="t" r="r" b="b"/>
                <a:pathLst>
                  <a:path w="161925" h="152400">
                    <a:moveTo>
                      <a:pt x="163354" y="7814"/>
                    </a:moveTo>
                    <a:lnTo>
                      <a:pt x="85249" y="154499"/>
                    </a:lnTo>
                    <a:lnTo>
                      <a:pt x="7144" y="7814"/>
                    </a:lnTo>
                    <a:cubicBezTo>
                      <a:pt x="47149" y="8767"/>
                      <a:pt x="107156" y="5910"/>
                      <a:pt x="163354" y="7814"/>
                    </a:cubicBezTo>
                    <a:close/>
                  </a:path>
                </a:pathLst>
              </a:custGeom>
              <a:solidFill>
                <a:srgbClr val="231F20"/>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grpSp>
      </p:grpSp>
      <p:sp>
        <p:nvSpPr>
          <p:cNvPr id="80" name="Text Placeholder 1">
            <a:extLst>
              <a:ext uri="{FF2B5EF4-FFF2-40B4-BE49-F238E27FC236}">
                <a16:creationId xmlns:a16="http://schemas.microsoft.com/office/drawing/2014/main" id="{0A508EBC-F796-4388-9F9F-FCC18EDBA086}"/>
              </a:ext>
            </a:extLst>
          </p:cNvPr>
          <p:cNvSpPr txBox="1">
            <a:spLocks/>
          </p:cNvSpPr>
          <p:nvPr/>
        </p:nvSpPr>
        <p:spPr>
          <a:xfrm>
            <a:off x="323529" y="339509"/>
            <a:ext cx="11573197" cy="724247"/>
          </a:xfrm>
          <a:prstGeom prst="rect">
            <a:avLst/>
          </a:prstGeom>
        </p:spPr>
        <p:txBody>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err="1">
                <a:latin typeface="Arial" panose="020B0604020202020204" pitchFamily="34" charset="0"/>
                <a:cs typeface="Arial" panose="020B0604020202020204" pitchFamily="34" charset="0"/>
              </a:rPr>
              <a:t>Một</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số</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thao</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tác</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cơ</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bản</a:t>
            </a:r>
            <a:endParaRPr lang="en-US" sz="3600" dirty="0">
              <a:latin typeface="Arial" panose="020B0604020202020204" pitchFamily="34" charset="0"/>
              <a:cs typeface="Arial" panose="020B0604020202020204" pitchFamily="34" charset="0"/>
            </a:endParaRPr>
          </a:p>
        </p:txBody>
      </p:sp>
      <p:sp>
        <p:nvSpPr>
          <p:cNvPr id="50" name="TextBox 49">
            <a:extLst>
              <a:ext uri="{FF2B5EF4-FFF2-40B4-BE49-F238E27FC236}">
                <a16:creationId xmlns:a16="http://schemas.microsoft.com/office/drawing/2014/main" id="{EB3622D3-CF1C-4522-A075-EF2EF3B855EB}"/>
              </a:ext>
            </a:extLst>
          </p:cNvPr>
          <p:cNvSpPr txBox="1"/>
          <p:nvPr/>
        </p:nvSpPr>
        <p:spPr>
          <a:xfrm>
            <a:off x="7589415" y="1799506"/>
            <a:ext cx="1795282" cy="369332"/>
          </a:xfrm>
          <a:prstGeom prst="rect">
            <a:avLst/>
          </a:prstGeom>
          <a:noFill/>
        </p:spPr>
        <p:txBody>
          <a:bodyPr wrap="square" rtlCol="0">
            <a:spAutoFit/>
          </a:bodyPr>
          <a:lstStyle/>
          <a:p>
            <a:r>
              <a:rPr lang="en-US" dirty="0" err="1"/>
              <a:t>Thêm</a:t>
            </a:r>
            <a:r>
              <a:rPr lang="en-US" dirty="0"/>
              <a:t> </a:t>
            </a:r>
            <a:r>
              <a:rPr lang="en-US" dirty="0" err="1"/>
              <a:t>dữ</a:t>
            </a:r>
            <a:r>
              <a:rPr lang="en-US" dirty="0"/>
              <a:t> </a:t>
            </a:r>
            <a:r>
              <a:rPr lang="en-US" dirty="0" err="1"/>
              <a:t>liệu</a:t>
            </a:r>
            <a:endParaRPr lang="en-US" dirty="0"/>
          </a:p>
        </p:txBody>
      </p:sp>
      <p:sp>
        <p:nvSpPr>
          <p:cNvPr id="81" name="TextBox 80">
            <a:extLst>
              <a:ext uri="{FF2B5EF4-FFF2-40B4-BE49-F238E27FC236}">
                <a16:creationId xmlns:a16="http://schemas.microsoft.com/office/drawing/2014/main" id="{3B099C43-8271-40B6-B009-1D981C1F9FBD}"/>
              </a:ext>
            </a:extLst>
          </p:cNvPr>
          <p:cNvSpPr txBox="1"/>
          <p:nvPr/>
        </p:nvSpPr>
        <p:spPr>
          <a:xfrm>
            <a:off x="7615158" y="2837080"/>
            <a:ext cx="1795282" cy="369332"/>
          </a:xfrm>
          <a:prstGeom prst="rect">
            <a:avLst/>
          </a:prstGeom>
          <a:noFill/>
        </p:spPr>
        <p:txBody>
          <a:bodyPr wrap="square" rtlCol="0">
            <a:spAutoFit/>
          </a:bodyPr>
          <a:lstStyle/>
          <a:p>
            <a:r>
              <a:rPr lang="en-US" dirty="0" err="1"/>
              <a:t>Xóa</a:t>
            </a:r>
            <a:r>
              <a:rPr lang="en-US" dirty="0"/>
              <a:t> </a:t>
            </a:r>
            <a:r>
              <a:rPr lang="en-US" dirty="0" err="1"/>
              <a:t>dữ</a:t>
            </a:r>
            <a:r>
              <a:rPr lang="en-US" dirty="0"/>
              <a:t> </a:t>
            </a:r>
            <a:r>
              <a:rPr lang="en-US" dirty="0" err="1"/>
              <a:t>liệu</a:t>
            </a:r>
            <a:endParaRPr lang="en-US" dirty="0"/>
          </a:p>
        </p:txBody>
      </p:sp>
      <p:sp>
        <p:nvSpPr>
          <p:cNvPr id="82" name="TextBox 81">
            <a:extLst>
              <a:ext uri="{FF2B5EF4-FFF2-40B4-BE49-F238E27FC236}">
                <a16:creationId xmlns:a16="http://schemas.microsoft.com/office/drawing/2014/main" id="{885F32BC-B95F-4FB7-B048-F6CBE083A8F6}"/>
              </a:ext>
            </a:extLst>
          </p:cNvPr>
          <p:cNvSpPr txBox="1"/>
          <p:nvPr/>
        </p:nvSpPr>
        <p:spPr>
          <a:xfrm>
            <a:off x="7621996" y="3895682"/>
            <a:ext cx="1795282" cy="369332"/>
          </a:xfrm>
          <a:prstGeom prst="rect">
            <a:avLst/>
          </a:prstGeom>
          <a:noFill/>
        </p:spPr>
        <p:txBody>
          <a:bodyPr wrap="square" rtlCol="0">
            <a:spAutoFit/>
          </a:bodyPr>
          <a:lstStyle/>
          <a:p>
            <a:r>
              <a:rPr lang="en-US" dirty="0" err="1"/>
              <a:t>Sửa</a:t>
            </a:r>
            <a:r>
              <a:rPr lang="en-US" dirty="0"/>
              <a:t> </a:t>
            </a:r>
            <a:r>
              <a:rPr lang="en-US" dirty="0" err="1"/>
              <a:t>dữ</a:t>
            </a:r>
            <a:r>
              <a:rPr lang="en-US" dirty="0"/>
              <a:t> </a:t>
            </a:r>
            <a:r>
              <a:rPr lang="en-US" dirty="0" err="1"/>
              <a:t>liệu</a:t>
            </a:r>
            <a:endParaRPr lang="en-US" dirty="0"/>
          </a:p>
        </p:txBody>
      </p:sp>
      <p:sp>
        <p:nvSpPr>
          <p:cNvPr id="84" name="Rectangle 16">
            <a:extLst>
              <a:ext uri="{FF2B5EF4-FFF2-40B4-BE49-F238E27FC236}">
                <a16:creationId xmlns:a16="http://schemas.microsoft.com/office/drawing/2014/main" id="{1C97B621-596F-4A11-AA72-03AF7FD13390}"/>
              </a:ext>
            </a:extLst>
          </p:cNvPr>
          <p:cNvSpPr/>
          <p:nvPr/>
        </p:nvSpPr>
        <p:spPr>
          <a:xfrm rot="2700000">
            <a:off x="6141430" y="2037570"/>
            <a:ext cx="272006" cy="36640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Rectangle 16">
            <a:extLst>
              <a:ext uri="{FF2B5EF4-FFF2-40B4-BE49-F238E27FC236}">
                <a16:creationId xmlns:a16="http://schemas.microsoft.com/office/drawing/2014/main" id="{688A3857-E10A-4BB1-97A1-BCAB7F1991C1}"/>
              </a:ext>
            </a:extLst>
          </p:cNvPr>
          <p:cNvSpPr/>
          <p:nvPr/>
        </p:nvSpPr>
        <p:spPr>
          <a:xfrm rot="2700000">
            <a:off x="6121430" y="3106606"/>
            <a:ext cx="272006" cy="36640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Rectangle 16">
            <a:extLst>
              <a:ext uri="{FF2B5EF4-FFF2-40B4-BE49-F238E27FC236}">
                <a16:creationId xmlns:a16="http://schemas.microsoft.com/office/drawing/2014/main" id="{C26C96EE-B18C-44A0-A585-77469F4D587D}"/>
              </a:ext>
            </a:extLst>
          </p:cNvPr>
          <p:cNvSpPr/>
          <p:nvPr/>
        </p:nvSpPr>
        <p:spPr>
          <a:xfrm rot="2700000">
            <a:off x="6139936" y="4200422"/>
            <a:ext cx="272006" cy="36640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89" name="Group 88">
            <a:extLst>
              <a:ext uri="{FF2B5EF4-FFF2-40B4-BE49-F238E27FC236}">
                <a16:creationId xmlns:a16="http://schemas.microsoft.com/office/drawing/2014/main" id="{7BC812CE-8EEF-44ED-95E6-3B4AC93FAF52}"/>
              </a:ext>
            </a:extLst>
          </p:cNvPr>
          <p:cNvGrpSpPr/>
          <p:nvPr/>
        </p:nvGrpSpPr>
        <p:grpSpPr>
          <a:xfrm rot="20275744" flipH="1">
            <a:off x="9757812" y="4782824"/>
            <a:ext cx="1794599" cy="1830083"/>
            <a:chOff x="5365048" y="479821"/>
            <a:chExt cx="8036930" cy="9108010"/>
          </a:xfrm>
          <a:solidFill>
            <a:schemeClr val="accent3">
              <a:lumMod val="75000"/>
            </a:schemeClr>
          </a:solidFill>
          <a:effectLst/>
        </p:grpSpPr>
        <p:sp>
          <p:nvSpPr>
            <p:cNvPr id="90" name="Freeform: Shape 89">
              <a:extLst>
                <a:ext uri="{FF2B5EF4-FFF2-40B4-BE49-F238E27FC236}">
                  <a16:creationId xmlns:a16="http://schemas.microsoft.com/office/drawing/2014/main" id="{FDE124E4-A079-4EF4-8AE4-F21B929C02FA}"/>
                </a:ext>
              </a:extLst>
            </p:cNvPr>
            <p:cNvSpPr/>
            <p:nvPr/>
          </p:nvSpPr>
          <p:spPr>
            <a:xfrm>
              <a:off x="11674969" y="8268753"/>
              <a:ext cx="1052700" cy="1319078"/>
            </a:xfrm>
            <a:custGeom>
              <a:avLst/>
              <a:gdLst>
                <a:gd name="connsiteX0" fmla="*/ 0 w 266700"/>
                <a:gd name="connsiteY0" fmla="*/ 0 h 438150"/>
                <a:gd name="connsiteX1" fmla="*/ 19050 w 266700"/>
                <a:gd name="connsiteY1" fmla="*/ 438150 h 438150"/>
                <a:gd name="connsiteX2" fmla="*/ 266700 w 266700"/>
                <a:gd name="connsiteY2" fmla="*/ 76200 h 438150"/>
                <a:gd name="connsiteX3" fmla="*/ 0 w 266700"/>
                <a:gd name="connsiteY3" fmla="*/ 0 h 438150"/>
                <a:gd name="connsiteX0" fmla="*/ 0 w 366579"/>
                <a:gd name="connsiteY0" fmla="*/ 0 h 459339"/>
                <a:gd name="connsiteX1" fmla="*/ 366579 w 366579"/>
                <a:gd name="connsiteY1" fmla="*/ 459339 h 459339"/>
                <a:gd name="connsiteX2" fmla="*/ 266700 w 366579"/>
                <a:gd name="connsiteY2" fmla="*/ 76200 h 459339"/>
                <a:gd name="connsiteX3" fmla="*/ 0 w 366579"/>
                <a:gd name="connsiteY3" fmla="*/ 0 h 459339"/>
              </a:gdLst>
              <a:ahLst/>
              <a:cxnLst>
                <a:cxn ang="0">
                  <a:pos x="connsiteX0" y="connsiteY0"/>
                </a:cxn>
                <a:cxn ang="0">
                  <a:pos x="connsiteX1" y="connsiteY1"/>
                </a:cxn>
                <a:cxn ang="0">
                  <a:pos x="connsiteX2" y="connsiteY2"/>
                </a:cxn>
                <a:cxn ang="0">
                  <a:pos x="connsiteX3" y="connsiteY3"/>
                </a:cxn>
              </a:cxnLst>
              <a:rect l="l" t="t" r="r" b="b"/>
              <a:pathLst>
                <a:path w="366579" h="459339">
                  <a:moveTo>
                    <a:pt x="0" y="0"/>
                  </a:moveTo>
                  <a:lnTo>
                    <a:pt x="366579" y="459339"/>
                  </a:lnTo>
                  <a:lnTo>
                    <a:pt x="266700" y="76200"/>
                  </a:lnTo>
                  <a:lnTo>
                    <a:pt x="0" y="0"/>
                  </a:lnTo>
                  <a:close/>
                </a:path>
              </a:pathLst>
            </a:cu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1" name="Freeform: Shape 90">
              <a:extLst>
                <a:ext uri="{FF2B5EF4-FFF2-40B4-BE49-F238E27FC236}">
                  <a16:creationId xmlns:a16="http://schemas.microsoft.com/office/drawing/2014/main" id="{106D6807-0553-4F2B-A177-0D8BF0591370}"/>
                </a:ext>
              </a:extLst>
            </p:cNvPr>
            <p:cNvSpPr/>
            <p:nvPr/>
          </p:nvSpPr>
          <p:spPr>
            <a:xfrm>
              <a:off x="9107326" y="6879846"/>
              <a:ext cx="3333521" cy="1613816"/>
            </a:xfrm>
            <a:custGeom>
              <a:avLst/>
              <a:gdLst>
                <a:gd name="connsiteX0" fmla="*/ 1219200 w 1219200"/>
                <a:gd name="connsiteY0" fmla="*/ 561975 h 561975"/>
                <a:gd name="connsiteX1" fmla="*/ 438150 w 1219200"/>
                <a:gd name="connsiteY1" fmla="*/ 0 h 561975"/>
                <a:gd name="connsiteX2" fmla="*/ 0 w 1219200"/>
                <a:gd name="connsiteY2" fmla="*/ 361950 h 561975"/>
                <a:gd name="connsiteX3" fmla="*/ 1219200 w 1219200"/>
                <a:gd name="connsiteY3" fmla="*/ 561975 h 561975"/>
                <a:gd name="connsiteX0" fmla="*/ 1158170 w 1158170"/>
                <a:gd name="connsiteY0" fmla="*/ 561975 h 561975"/>
                <a:gd name="connsiteX1" fmla="*/ 377120 w 1158170"/>
                <a:gd name="connsiteY1" fmla="*/ 0 h 561975"/>
                <a:gd name="connsiteX2" fmla="*/ 0 w 1158170"/>
                <a:gd name="connsiteY2" fmla="*/ 375217 h 561975"/>
                <a:gd name="connsiteX3" fmla="*/ 1158170 w 1158170"/>
                <a:gd name="connsiteY3" fmla="*/ 561975 h 561975"/>
                <a:gd name="connsiteX0" fmla="*/ 1160823 w 1160823"/>
                <a:gd name="connsiteY0" fmla="*/ 561975 h 561975"/>
                <a:gd name="connsiteX1" fmla="*/ 379773 w 1160823"/>
                <a:gd name="connsiteY1" fmla="*/ 0 h 561975"/>
                <a:gd name="connsiteX2" fmla="*/ 0 w 1160823"/>
                <a:gd name="connsiteY2" fmla="*/ 367257 h 561975"/>
                <a:gd name="connsiteX3" fmla="*/ 1160823 w 1160823"/>
                <a:gd name="connsiteY3" fmla="*/ 561975 h 561975"/>
              </a:gdLst>
              <a:ahLst/>
              <a:cxnLst>
                <a:cxn ang="0">
                  <a:pos x="connsiteX0" y="connsiteY0"/>
                </a:cxn>
                <a:cxn ang="0">
                  <a:pos x="connsiteX1" y="connsiteY1"/>
                </a:cxn>
                <a:cxn ang="0">
                  <a:pos x="connsiteX2" y="connsiteY2"/>
                </a:cxn>
                <a:cxn ang="0">
                  <a:pos x="connsiteX3" y="connsiteY3"/>
                </a:cxn>
              </a:cxnLst>
              <a:rect l="l" t="t" r="r" b="b"/>
              <a:pathLst>
                <a:path w="1160823" h="561975">
                  <a:moveTo>
                    <a:pt x="1160823" y="561975"/>
                  </a:moveTo>
                  <a:lnTo>
                    <a:pt x="379773" y="0"/>
                  </a:lnTo>
                  <a:lnTo>
                    <a:pt x="0" y="367257"/>
                  </a:lnTo>
                  <a:lnTo>
                    <a:pt x="1160823" y="561975"/>
                  </a:lnTo>
                  <a:close/>
                </a:path>
              </a:pathLst>
            </a:cu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2" name="Freeform: Shape 91">
              <a:extLst>
                <a:ext uri="{FF2B5EF4-FFF2-40B4-BE49-F238E27FC236}">
                  <a16:creationId xmlns:a16="http://schemas.microsoft.com/office/drawing/2014/main" id="{B06FC49F-C1D0-4090-B7BA-F40DBB2568D0}"/>
                </a:ext>
              </a:extLst>
            </p:cNvPr>
            <p:cNvSpPr/>
            <p:nvPr/>
          </p:nvSpPr>
          <p:spPr>
            <a:xfrm>
              <a:off x="5365048" y="5540922"/>
              <a:ext cx="1132617" cy="452885"/>
            </a:xfrm>
            <a:custGeom>
              <a:avLst/>
              <a:gdLst>
                <a:gd name="connsiteX0" fmla="*/ 133350 w 276225"/>
                <a:gd name="connsiteY0" fmla="*/ 0 h 200025"/>
                <a:gd name="connsiteX1" fmla="*/ 0 w 276225"/>
                <a:gd name="connsiteY1" fmla="*/ 200025 h 200025"/>
                <a:gd name="connsiteX2" fmla="*/ 276225 w 276225"/>
                <a:gd name="connsiteY2" fmla="*/ 152400 h 200025"/>
                <a:gd name="connsiteX3" fmla="*/ 133350 w 276225"/>
                <a:gd name="connsiteY3" fmla="*/ 0 h 200025"/>
                <a:gd name="connsiteX0" fmla="*/ 157232 w 276225"/>
                <a:gd name="connsiteY0" fmla="*/ 0 h 205332"/>
                <a:gd name="connsiteX1" fmla="*/ 0 w 276225"/>
                <a:gd name="connsiteY1" fmla="*/ 205332 h 205332"/>
                <a:gd name="connsiteX2" fmla="*/ 276225 w 276225"/>
                <a:gd name="connsiteY2" fmla="*/ 157707 h 205332"/>
                <a:gd name="connsiteX3" fmla="*/ 157232 w 276225"/>
                <a:gd name="connsiteY3" fmla="*/ 0 h 205332"/>
                <a:gd name="connsiteX0" fmla="*/ 275415 w 394408"/>
                <a:gd name="connsiteY0" fmla="*/ 0 h 157707"/>
                <a:gd name="connsiteX1" fmla="*/ 0 w 394408"/>
                <a:gd name="connsiteY1" fmla="*/ 150097 h 157707"/>
                <a:gd name="connsiteX2" fmla="*/ 394408 w 394408"/>
                <a:gd name="connsiteY2" fmla="*/ 157707 h 157707"/>
                <a:gd name="connsiteX3" fmla="*/ 275415 w 394408"/>
                <a:gd name="connsiteY3" fmla="*/ 0 h 157707"/>
              </a:gdLst>
              <a:ahLst/>
              <a:cxnLst>
                <a:cxn ang="0">
                  <a:pos x="connsiteX0" y="connsiteY0"/>
                </a:cxn>
                <a:cxn ang="0">
                  <a:pos x="connsiteX1" y="connsiteY1"/>
                </a:cxn>
                <a:cxn ang="0">
                  <a:pos x="connsiteX2" y="connsiteY2"/>
                </a:cxn>
                <a:cxn ang="0">
                  <a:pos x="connsiteX3" y="connsiteY3"/>
                </a:cxn>
              </a:cxnLst>
              <a:rect l="l" t="t" r="r" b="b"/>
              <a:pathLst>
                <a:path w="394408" h="157707">
                  <a:moveTo>
                    <a:pt x="275415" y="0"/>
                  </a:moveTo>
                  <a:lnTo>
                    <a:pt x="0" y="150097"/>
                  </a:lnTo>
                  <a:lnTo>
                    <a:pt x="394408" y="157707"/>
                  </a:lnTo>
                  <a:lnTo>
                    <a:pt x="275415" y="0"/>
                  </a:lnTo>
                  <a:close/>
                </a:path>
              </a:pathLst>
            </a:cu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95" name="Freeform: Shape 94">
              <a:extLst>
                <a:ext uri="{FF2B5EF4-FFF2-40B4-BE49-F238E27FC236}">
                  <a16:creationId xmlns:a16="http://schemas.microsoft.com/office/drawing/2014/main" id="{16D1734E-CA57-47F5-BCBD-035344216E71}"/>
                </a:ext>
              </a:extLst>
            </p:cNvPr>
            <p:cNvSpPr/>
            <p:nvPr/>
          </p:nvSpPr>
          <p:spPr>
            <a:xfrm>
              <a:off x="6149698" y="5215816"/>
              <a:ext cx="1586463" cy="2373441"/>
            </a:xfrm>
            <a:custGeom>
              <a:avLst/>
              <a:gdLst>
                <a:gd name="connsiteX0" fmla="*/ 552450 w 552450"/>
                <a:gd name="connsiteY0" fmla="*/ 0 h 847725"/>
                <a:gd name="connsiteX1" fmla="*/ 0 w 552450"/>
                <a:gd name="connsiteY1" fmla="*/ 114300 h 847725"/>
                <a:gd name="connsiteX2" fmla="*/ 523875 w 552450"/>
                <a:gd name="connsiteY2" fmla="*/ 847725 h 847725"/>
                <a:gd name="connsiteX3" fmla="*/ 552450 w 552450"/>
                <a:gd name="connsiteY3" fmla="*/ 0 h 847725"/>
                <a:gd name="connsiteX0" fmla="*/ 552450 w 552450"/>
                <a:gd name="connsiteY0" fmla="*/ 0 h 826497"/>
                <a:gd name="connsiteX1" fmla="*/ 0 w 552450"/>
                <a:gd name="connsiteY1" fmla="*/ 114300 h 826497"/>
                <a:gd name="connsiteX2" fmla="*/ 502647 w 552450"/>
                <a:gd name="connsiteY2" fmla="*/ 826497 h 826497"/>
                <a:gd name="connsiteX3" fmla="*/ 552450 w 552450"/>
                <a:gd name="connsiteY3" fmla="*/ 0 h 826497"/>
              </a:gdLst>
              <a:ahLst/>
              <a:cxnLst>
                <a:cxn ang="0">
                  <a:pos x="connsiteX0" y="connsiteY0"/>
                </a:cxn>
                <a:cxn ang="0">
                  <a:pos x="connsiteX1" y="connsiteY1"/>
                </a:cxn>
                <a:cxn ang="0">
                  <a:pos x="connsiteX2" y="connsiteY2"/>
                </a:cxn>
                <a:cxn ang="0">
                  <a:pos x="connsiteX3" y="connsiteY3"/>
                </a:cxn>
              </a:cxnLst>
              <a:rect l="l" t="t" r="r" b="b"/>
              <a:pathLst>
                <a:path w="552450" h="826497">
                  <a:moveTo>
                    <a:pt x="552450" y="0"/>
                  </a:moveTo>
                  <a:lnTo>
                    <a:pt x="0" y="114300"/>
                  </a:lnTo>
                  <a:lnTo>
                    <a:pt x="502647" y="826497"/>
                  </a:lnTo>
                  <a:lnTo>
                    <a:pt x="552450" y="0"/>
                  </a:lnTo>
                  <a:close/>
                </a:path>
              </a:pathLst>
            </a:cu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04" name="Freeform: Shape 103">
              <a:extLst>
                <a:ext uri="{FF2B5EF4-FFF2-40B4-BE49-F238E27FC236}">
                  <a16:creationId xmlns:a16="http://schemas.microsoft.com/office/drawing/2014/main" id="{AA3FA83F-1F26-4864-8C67-312468A71A58}"/>
                </a:ext>
              </a:extLst>
            </p:cNvPr>
            <p:cNvSpPr/>
            <p:nvPr/>
          </p:nvSpPr>
          <p:spPr>
            <a:xfrm>
              <a:off x="9871174" y="2566277"/>
              <a:ext cx="3530804" cy="3853064"/>
            </a:xfrm>
            <a:custGeom>
              <a:avLst/>
              <a:gdLst>
                <a:gd name="connsiteX0" fmla="*/ 1019175 w 1019175"/>
                <a:gd name="connsiteY0" fmla="*/ 0 h 1390650"/>
                <a:gd name="connsiteX1" fmla="*/ 0 w 1019175"/>
                <a:gd name="connsiteY1" fmla="*/ 295275 h 1390650"/>
                <a:gd name="connsiteX2" fmla="*/ 19050 w 1019175"/>
                <a:gd name="connsiteY2" fmla="*/ 1390650 h 1390650"/>
                <a:gd name="connsiteX3" fmla="*/ 1019175 w 1019175"/>
                <a:gd name="connsiteY3" fmla="*/ 0 h 1390650"/>
                <a:gd name="connsiteX0" fmla="*/ 1113905 w 1113905"/>
                <a:gd name="connsiteY0" fmla="*/ 0 h 1390650"/>
                <a:gd name="connsiteX1" fmla="*/ 0 w 1113905"/>
                <a:gd name="connsiteY1" fmla="*/ 643150 h 1390650"/>
                <a:gd name="connsiteX2" fmla="*/ 113780 w 1113905"/>
                <a:gd name="connsiteY2" fmla="*/ 1390650 h 1390650"/>
                <a:gd name="connsiteX3" fmla="*/ 1113905 w 1113905"/>
                <a:gd name="connsiteY3" fmla="*/ 0 h 1390650"/>
                <a:gd name="connsiteX0" fmla="*/ 1229522 w 1229522"/>
                <a:gd name="connsiteY0" fmla="*/ 0 h 1341742"/>
                <a:gd name="connsiteX1" fmla="*/ 0 w 1229522"/>
                <a:gd name="connsiteY1" fmla="*/ 594242 h 1341742"/>
                <a:gd name="connsiteX2" fmla="*/ 113780 w 1229522"/>
                <a:gd name="connsiteY2" fmla="*/ 1341742 h 1341742"/>
                <a:gd name="connsiteX3" fmla="*/ 1229522 w 1229522"/>
                <a:gd name="connsiteY3" fmla="*/ 0 h 1341742"/>
              </a:gdLst>
              <a:ahLst/>
              <a:cxnLst>
                <a:cxn ang="0">
                  <a:pos x="connsiteX0" y="connsiteY0"/>
                </a:cxn>
                <a:cxn ang="0">
                  <a:pos x="connsiteX1" y="connsiteY1"/>
                </a:cxn>
                <a:cxn ang="0">
                  <a:pos x="connsiteX2" y="connsiteY2"/>
                </a:cxn>
                <a:cxn ang="0">
                  <a:pos x="connsiteX3" y="connsiteY3"/>
                </a:cxn>
              </a:cxnLst>
              <a:rect l="l" t="t" r="r" b="b"/>
              <a:pathLst>
                <a:path w="1229522" h="1341742">
                  <a:moveTo>
                    <a:pt x="1229522" y="0"/>
                  </a:moveTo>
                  <a:lnTo>
                    <a:pt x="0" y="594242"/>
                  </a:lnTo>
                  <a:lnTo>
                    <a:pt x="113780" y="1341742"/>
                  </a:lnTo>
                  <a:lnTo>
                    <a:pt x="1229522" y="0"/>
                  </a:lnTo>
                  <a:close/>
                </a:path>
              </a:pathLst>
            </a:cu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05" name="Freeform: Shape 104">
              <a:extLst>
                <a:ext uri="{FF2B5EF4-FFF2-40B4-BE49-F238E27FC236}">
                  <a16:creationId xmlns:a16="http://schemas.microsoft.com/office/drawing/2014/main" id="{44B1EEC9-C0BF-4B4C-AC48-002445C237E5}"/>
                </a:ext>
              </a:extLst>
            </p:cNvPr>
            <p:cNvSpPr/>
            <p:nvPr/>
          </p:nvSpPr>
          <p:spPr>
            <a:xfrm>
              <a:off x="7585440" y="3324702"/>
              <a:ext cx="2667179" cy="4626397"/>
            </a:xfrm>
            <a:custGeom>
              <a:avLst/>
              <a:gdLst>
                <a:gd name="connsiteX0" fmla="*/ 528637 w 928687"/>
                <a:gd name="connsiteY0" fmla="*/ 1628775 h 1628775"/>
                <a:gd name="connsiteX1" fmla="*/ 0 w 928687"/>
                <a:gd name="connsiteY1" fmla="*/ 1500188 h 1628775"/>
                <a:gd name="connsiteX2" fmla="*/ 71437 w 928687"/>
                <a:gd name="connsiteY2" fmla="*/ 0 h 1628775"/>
                <a:gd name="connsiteX3" fmla="*/ 928687 w 928687"/>
                <a:gd name="connsiteY3" fmla="*/ 1271588 h 1628775"/>
                <a:gd name="connsiteX4" fmla="*/ 528637 w 928687"/>
                <a:gd name="connsiteY4" fmla="*/ 1628775 h 1628775"/>
                <a:gd name="connsiteX0" fmla="*/ 542925 w 942975"/>
                <a:gd name="connsiteY0" fmla="*/ 1304925 h 1304925"/>
                <a:gd name="connsiteX1" fmla="*/ 14288 w 942975"/>
                <a:gd name="connsiteY1" fmla="*/ 1176338 h 1304925"/>
                <a:gd name="connsiteX2" fmla="*/ 0 w 942975"/>
                <a:gd name="connsiteY2" fmla="*/ 0 h 1304925"/>
                <a:gd name="connsiteX3" fmla="*/ 942975 w 942975"/>
                <a:gd name="connsiteY3" fmla="*/ 947738 h 1304925"/>
                <a:gd name="connsiteX4" fmla="*/ 542925 w 942975"/>
                <a:gd name="connsiteY4" fmla="*/ 1304925 h 1304925"/>
                <a:gd name="connsiteX0" fmla="*/ 528637 w 928687"/>
                <a:gd name="connsiteY0" fmla="*/ 1581150 h 1581150"/>
                <a:gd name="connsiteX1" fmla="*/ 0 w 928687"/>
                <a:gd name="connsiteY1" fmla="*/ 1452563 h 1581150"/>
                <a:gd name="connsiteX2" fmla="*/ 61912 w 928687"/>
                <a:gd name="connsiteY2" fmla="*/ 0 h 1581150"/>
                <a:gd name="connsiteX3" fmla="*/ 928687 w 928687"/>
                <a:gd name="connsiteY3" fmla="*/ 1223963 h 1581150"/>
                <a:gd name="connsiteX4" fmla="*/ 528637 w 928687"/>
                <a:gd name="connsiteY4" fmla="*/ 1581150 h 1581150"/>
                <a:gd name="connsiteX0" fmla="*/ 528637 w 928687"/>
                <a:gd name="connsiteY0" fmla="*/ 1619250 h 1619250"/>
                <a:gd name="connsiteX1" fmla="*/ 0 w 928687"/>
                <a:gd name="connsiteY1" fmla="*/ 1490663 h 1619250"/>
                <a:gd name="connsiteX2" fmla="*/ 42862 w 928687"/>
                <a:gd name="connsiteY2" fmla="*/ 0 h 1619250"/>
                <a:gd name="connsiteX3" fmla="*/ 928687 w 928687"/>
                <a:gd name="connsiteY3" fmla="*/ 1262063 h 1619250"/>
                <a:gd name="connsiteX4" fmla="*/ 528637 w 928687"/>
                <a:gd name="connsiteY4" fmla="*/ 1619250 h 1619250"/>
                <a:gd name="connsiteX0" fmla="*/ 528637 w 928687"/>
                <a:gd name="connsiteY0" fmla="*/ 1614196 h 1614196"/>
                <a:gd name="connsiteX1" fmla="*/ 0 w 928687"/>
                <a:gd name="connsiteY1" fmla="*/ 1485609 h 1614196"/>
                <a:gd name="connsiteX2" fmla="*/ 47916 w 928687"/>
                <a:gd name="connsiteY2" fmla="*/ 0 h 1614196"/>
                <a:gd name="connsiteX3" fmla="*/ 928687 w 928687"/>
                <a:gd name="connsiteY3" fmla="*/ 1257009 h 1614196"/>
                <a:gd name="connsiteX4" fmla="*/ 528637 w 928687"/>
                <a:gd name="connsiteY4" fmla="*/ 1614196 h 1614196"/>
                <a:gd name="connsiteX0" fmla="*/ 528637 w 928687"/>
                <a:gd name="connsiteY0" fmla="*/ 1442351 h 1442351"/>
                <a:gd name="connsiteX1" fmla="*/ 0 w 928687"/>
                <a:gd name="connsiteY1" fmla="*/ 1313764 h 1442351"/>
                <a:gd name="connsiteX2" fmla="*/ 2427 w 928687"/>
                <a:gd name="connsiteY2" fmla="*/ 0 h 1442351"/>
                <a:gd name="connsiteX3" fmla="*/ 928687 w 928687"/>
                <a:gd name="connsiteY3" fmla="*/ 1085164 h 1442351"/>
                <a:gd name="connsiteX4" fmla="*/ 528637 w 928687"/>
                <a:gd name="connsiteY4" fmla="*/ 1442351 h 1442351"/>
                <a:gd name="connsiteX0" fmla="*/ 528637 w 928687"/>
                <a:gd name="connsiteY0" fmla="*/ 1624305 h 1624305"/>
                <a:gd name="connsiteX1" fmla="*/ 0 w 928687"/>
                <a:gd name="connsiteY1" fmla="*/ 1495718 h 1624305"/>
                <a:gd name="connsiteX2" fmla="*/ 47916 w 928687"/>
                <a:gd name="connsiteY2" fmla="*/ 0 h 1624305"/>
                <a:gd name="connsiteX3" fmla="*/ 928687 w 928687"/>
                <a:gd name="connsiteY3" fmla="*/ 1267118 h 1624305"/>
                <a:gd name="connsiteX4" fmla="*/ 528637 w 928687"/>
                <a:gd name="connsiteY4" fmla="*/ 1624305 h 1624305"/>
                <a:gd name="connsiteX0" fmla="*/ 528637 w 928687"/>
                <a:gd name="connsiteY0" fmla="*/ 1616345 h 1616345"/>
                <a:gd name="connsiteX1" fmla="*/ 0 w 928687"/>
                <a:gd name="connsiteY1" fmla="*/ 1487758 h 1616345"/>
                <a:gd name="connsiteX2" fmla="*/ 53223 w 928687"/>
                <a:gd name="connsiteY2" fmla="*/ 0 h 1616345"/>
                <a:gd name="connsiteX3" fmla="*/ 928687 w 928687"/>
                <a:gd name="connsiteY3" fmla="*/ 1259158 h 1616345"/>
                <a:gd name="connsiteX4" fmla="*/ 528637 w 928687"/>
                <a:gd name="connsiteY4" fmla="*/ 1616345 h 1616345"/>
                <a:gd name="connsiteX0" fmla="*/ 528637 w 928687"/>
                <a:gd name="connsiteY0" fmla="*/ 1618998 h 1618998"/>
                <a:gd name="connsiteX1" fmla="*/ 0 w 928687"/>
                <a:gd name="connsiteY1" fmla="*/ 1490411 h 1618998"/>
                <a:gd name="connsiteX2" fmla="*/ 55877 w 928687"/>
                <a:gd name="connsiteY2" fmla="*/ 0 h 1618998"/>
                <a:gd name="connsiteX3" fmla="*/ 928687 w 928687"/>
                <a:gd name="connsiteY3" fmla="*/ 1261811 h 1618998"/>
                <a:gd name="connsiteX4" fmla="*/ 528637 w 928687"/>
                <a:gd name="connsiteY4" fmla="*/ 1618998 h 1618998"/>
                <a:gd name="connsiteX0" fmla="*/ 528637 w 928687"/>
                <a:gd name="connsiteY0" fmla="*/ 1611038 h 1611038"/>
                <a:gd name="connsiteX1" fmla="*/ 0 w 928687"/>
                <a:gd name="connsiteY1" fmla="*/ 1482451 h 1611038"/>
                <a:gd name="connsiteX2" fmla="*/ 50570 w 928687"/>
                <a:gd name="connsiteY2" fmla="*/ 0 h 1611038"/>
                <a:gd name="connsiteX3" fmla="*/ 928687 w 928687"/>
                <a:gd name="connsiteY3" fmla="*/ 1253851 h 1611038"/>
                <a:gd name="connsiteX4" fmla="*/ 528637 w 928687"/>
                <a:gd name="connsiteY4" fmla="*/ 1611038 h 1611038"/>
                <a:gd name="connsiteX0" fmla="*/ 536444 w 936494"/>
                <a:gd name="connsiteY0" fmla="*/ 1597771 h 1597771"/>
                <a:gd name="connsiteX1" fmla="*/ 7807 w 936494"/>
                <a:gd name="connsiteY1" fmla="*/ 1469184 h 1597771"/>
                <a:gd name="connsiteX2" fmla="*/ 0 w 936494"/>
                <a:gd name="connsiteY2" fmla="*/ 0 h 1597771"/>
                <a:gd name="connsiteX3" fmla="*/ 936494 w 936494"/>
                <a:gd name="connsiteY3" fmla="*/ 1240584 h 1597771"/>
                <a:gd name="connsiteX4" fmla="*/ 536444 w 936494"/>
                <a:gd name="connsiteY4" fmla="*/ 1597771 h 1597771"/>
                <a:gd name="connsiteX0" fmla="*/ 528735 w 928785"/>
                <a:gd name="connsiteY0" fmla="*/ 1611038 h 1611038"/>
                <a:gd name="connsiteX1" fmla="*/ 98 w 928785"/>
                <a:gd name="connsiteY1" fmla="*/ 1482451 h 1611038"/>
                <a:gd name="connsiteX2" fmla="*/ 45361 w 928785"/>
                <a:gd name="connsiteY2" fmla="*/ 0 h 1611038"/>
                <a:gd name="connsiteX3" fmla="*/ 928785 w 928785"/>
                <a:gd name="connsiteY3" fmla="*/ 1253851 h 1611038"/>
                <a:gd name="connsiteX4" fmla="*/ 528735 w 928785"/>
                <a:gd name="connsiteY4" fmla="*/ 1611038 h 16110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785" h="1611038">
                  <a:moveTo>
                    <a:pt x="528735" y="1611038"/>
                  </a:moveTo>
                  <a:lnTo>
                    <a:pt x="98" y="1482451"/>
                  </a:lnTo>
                  <a:cubicBezTo>
                    <a:pt x="-2504" y="992723"/>
                    <a:pt x="47963" y="489728"/>
                    <a:pt x="45361" y="0"/>
                  </a:cubicBezTo>
                  <a:lnTo>
                    <a:pt x="928785" y="1253851"/>
                  </a:lnTo>
                  <a:lnTo>
                    <a:pt x="528735" y="1611038"/>
                  </a:lnTo>
                  <a:close/>
                </a:path>
              </a:pathLst>
            </a:cu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06" name="Freeform: Shape 105">
              <a:extLst>
                <a:ext uri="{FF2B5EF4-FFF2-40B4-BE49-F238E27FC236}">
                  <a16:creationId xmlns:a16="http://schemas.microsoft.com/office/drawing/2014/main" id="{9B908EEC-2EA8-438A-8759-F9E6C6C183C0}"/>
                </a:ext>
              </a:extLst>
            </p:cNvPr>
            <p:cNvSpPr/>
            <p:nvPr/>
          </p:nvSpPr>
          <p:spPr>
            <a:xfrm>
              <a:off x="7708808" y="479821"/>
              <a:ext cx="2543813" cy="6474124"/>
            </a:xfrm>
            <a:custGeom>
              <a:avLst/>
              <a:gdLst>
                <a:gd name="connsiteX0" fmla="*/ 0 w 885825"/>
                <a:gd name="connsiteY0" fmla="*/ 914400 h 2171700"/>
                <a:gd name="connsiteX1" fmla="*/ 871538 w 885825"/>
                <a:gd name="connsiteY1" fmla="*/ 0 h 2171700"/>
                <a:gd name="connsiteX2" fmla="*/ 885825 w 885825"/>
                <a:gd name="connsiteY2" fmla="*/ 2171700 h 2171700"/>
                <a:gd name="connsiteX3" fmla="*/ 0 w 885825"/>
                <a:gd name="connsiteY3" fmla="*/ 914400 h 2171700"/>
                <a:gd name="connsiteX0" fmla="*/ 0 w 885825"/>
                <a:gd name="connsiteY0" fmla="*/ 997167 h 2254467"/>
                <a:gd name="connsiteX1" fmla="*/ 675879 w 885825"/>
                <a:gd name="connsiteY1" fmla="*/ 0 h 2254467"/>
                <a:gd name="connsiteX2" fmla="*/ 885825 w 885825"/>
                <a:gd name="connsiteY2" fmla="*/ 2254467 h 2254467"/>
                <a:gd name="connsiteX3" fmla="*/ 0 w 885825"/>
                <a:gd name="connsiteY3" fmla="*/ 997167 h 2254467"/>
              </a:gdLst>
              <a:ahLst/>
              <a:cxnLst>
                <a:cxn ang="0">
                  <a:pos x="connsiteX0" y="connsiteY0"/>
                </a:cxn>
                <a:cxn ang="0">
                  <a:pos x="connsiteX1" y="connsiteY1"/>
                </a:cxn>
                <a:cxn ang="0">
                  <a:pos x="connsiteX2" y="connsiteY2"/>
                </a:cxn>
                <a:cxn ang="0">
                  <a:pos x="connsiteX3" y="connsiteY3"/>
                </a:cxn>
              </a:cxnLst>
              <a:rect l="l" t="t" r="r" b="b"/>
              <a:pathLst>
                <a:path w="885825" h="2254467">
                  <a:moveTo>
                    <a:pt x="0" y="997167"/>
                  </a:moveTo>
                  <a:lnTo>
                    <a:pt x="675879" y="0"/>
                  </a:lnTo>
                  <a:cubicBezTo>
                    <a:pt x="680641" y="723900"/>
                    <a:pt x="881063" y="1530567"/>
                    <a:pt x="885825" y="2254467"/>
                  </a:cubicBezTo>
                  <a:lnTo>
                    <a:pt x="0" y="997167"/>
                  </a:lnTo>
                  <a:close/>
                </a:path>
              </a:pathLst>
            </a:custGeom>
            <a:grp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grpSp>
      <p:sp>
        <p:nvSpPr>
          <p:cNvPr id="107" name="TextBox 106">
            <a:extLst>
              <a:ext uri="{FF2B5EF4-FFF2-40B4-BE49-F238E27FC236}">
                <a16:creationId xmlns:a16="http://schemas.microsoft.com/office/drawing/2014/main" id="{FF310C97-93F0-47F9-8B00-4E083742CF71}"/>
              </a:ext>
            </a:extLst>
          </p:cNvPr>
          <p:cNvSpPr txBox="1"/>
          <p:nvPr/>
        </p:nvSpPr>
        <p:spPr>
          <a:xfrm>
            <a:off x="827144" y="1092729"/>
            <a:ext cx="3775442" cy="461665"/>
          </a:xfrm>
          <a:prstGeom prst="rect">
            <a:avLst/>
          </a:prstGeom>
          <a:noFill/>
        </p:spPr>
        <p:txBody>
          <a:bodyPr wrap="square" rtlCol="0">
            <a:spAutoFit/>
          </a:bodyPr>
          <a:lstStyle/>
          <a:p>
            <a:pPr marL="0" marR="0" lvl="0" indent="0" algn="l" defTabSz="914286" rtl="0" eaLnBrk="1" fontAlgn="auto" latinLnBrk="0" hangingPunct="1">
              <a:lnSpc>
                <a:spcPct val="100000"/>
              </a:lnSpc>
              <a:spcBef>
                <a:spcPts val="0"/>
              </a:spcBef>
              <a:spcAft>
                <a:spcPts val="0"/>
              </a:spcAft>
              <a:buClrTx/>
              <a:buSzTx/>
              <a:buFontTx/>
              <a:buNone/>
              <a:tabLst/>
              <a:defRPr/>
            </a:pPr>
            <a:r>
              <a:rPr lang="en-US" altLang="ko-KR" sz="2400" dirty="0" err="1">
                <a:solidFill>
                  <a:prstClr val="black"/>
                </a:solidFill>
                <a:latin typeface="Arial"/>
                <a:cs typeface="Arial" pitchFamily="34" charset="0"/>
              </a:rPr>
              <a:t>Thêm</a:t>
            </a:r>
            <a:r>
              <a:rPr lang="en-US" altLang="ko-KR" sz="2400" dirty="0">
                <a:solidFill>
                  <a:prstClr val="black"/>
                </a:solidFill>
                <a:latin typeface="Arial"/>
                <a:cs typeface="Arial" pitchFamily="34" charset="0"/>
              </a:rPr>
              <a:t>, </a:t>
            </a:r>
            <a:r>
              <a:rPr lang="en-US" altLang="ko-KR" sz="2400" dirty="0" err="1">
                <a:solidFill>
                  <a:prstClr val="black"/>
                </a:solidFill>
                <a:latin typeface="Arial"/>
                <a:cs typeface="Arial" pitchFamily="34" charset="0"/>
              </a:rPr>
              <a:t>xóa</a:t>
            </a:r>
            <a:r>
              <a:rPr lang="en-US" altLang="ko-KR" sz="2400" dirty="0">
                <a:solidFill>
                  <a:prstClr val="black"/>
                </a:solidFill>
                <a:latin typeface="Arial"/>
                <a:cs typeface="Arial" pitchFamily="34" charset="0"/>
              </a:rPr>
              <a:t>, </a:t>
            </a:r>
            <a:r>
              <a:rPr lang="en-US" altLang="ko-KR" sz="2400" dirty="0" err="1">
                <a:solidFill>
                  <a:prstClr val="black"/>
                </a:solidFill>
                <a:latin typeface="Arial"/>
                <a:cs typeface="Arial" pitchFamily="34" charset="0"/>
              </a:rPr>
              <a:t>sửa</a:t>
            </a:r>
            <a:r>
              <a:rPr lang="en-US" altLang="ko-KR" sz="2400" dirty="0">
                <a:solidFill>
                  <a:prstClr val="black"/>
                </a:solidFill>
                <a:latin typeface="Arial"/>
                <a:cs typeface="Arial" pitchFamily="34" charset="0"/>
              </a:rPr>
              <a:t> </a:t>
            </a:r>
            <a:r>
              <a:rPr lang="en-US" altLang="ko-KR" sz="2400" dirty="0" err="1">
                <a:solidFill>
                  <a:prstClr val="black"/>
                </a:solidFill>
                <a:latin typeface="Arial"/>
                <a:cs typeface="Arial" pitchFamily="34" charset="0"/>
              </a:rPr>
              <a:t>dữ</a:t>
            </a:r>
            <a:r>
              <a:rPr lang="en-US" altLang="ko-KR" sz="2400" dirty="0">
                <a:solidFill>
                  <a:prstClr val="black"/>
                </a:solidFill>
                <a:latin typeface="Arial"/>
                <a:cs typeface="Arial" pitchFamily="34" charset="0"/>
              </a:rPr>
              <a:t> </a:t>
            </a:r>
            <a:r>
              <a:rPr lang="en-US" altLang="ko-KR" sz="2400" dirty="0" err="1">
                <a:solidFill>
                  <a:prstClr val="black"/>
                </a:solidFill>
                <a:latin typeface="Arial"/>
                <a:cs typeface="Arial" pitchFamily="34" charset="0"/>
              </a:rPr>
              <a:t>liệu</a:t>
            </a:r>
            <a:endParaRPr kumimoji="0" lang="en-US" altLang="ko-KR" sz="2400" b="0" i="0" u="none" strike="noStrike" kern="1200" cap="none" spc="0" normalizeH="0" baseline="0" noProof="0" dirty="0">
              <a:ln>
                <a:noFill/>
              </a:ln>
              <a:solidFill>
                <a:prstClr val="black"/>
              </a:solidFill>
              <a:effectLst/>
              <a:uLnTx/>
              <a:uFillTx/>
              <a:latin typeface="Arial"/>
              <a:cs typeface="Arial" pitchFamily="34" charset="0"/>
            </a:endParaRPr>
          </a:p>
        </p:txBody>
      </p:sp>
      <p:sp>
        <p:nvSpPr>
          <p:cNvPr id="108" name="Oval 107">
            <a:extLst>
              <a:ext uri="{FF2B5EF4-FFF2-40B4-BE49-F238E27FC236}">
                <a16:creationId xmlns:a16="http://schemas.microsoft.com/office/drawing/2014/main" id="{92B084E8-E308-4BC0-8B6F-F3EF02B5E059}"/>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11</a:t>
            </a:r>
          </a:p>
        </p:txBody>
      </p:sp>
    </p:spTree>
    <p:extLst>
      <p:ext uri="{BB962C8B-B14F-4D97-AF65-F5344CB8AC3E}">
        <p14:creationId xmlns:p14="http://schemas.microsoft.com/office/powerpoint/2010/main" val="73521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5CD8431-2079-405F-97C8-DC29A880382C}"/>
              </a:ext>
            </a:extLst>
          </p:cNvPr>
          <p:cNvSpPr txBox="1">
            <a:spLocks/>
          </p:cNvSpPr>
          <p:nvPr/>
        </p:nvSpPr>
        <p:spPr>
          <a:xfrm>
            <a:off x="323529" y="339509"/>
            <a:ext cx="11573197" cy="724247"/>
          </a:xfrm>
          <a:prstGeom prst="rect">
            <a:avLst/>
          </a:prstGeom>
        </p:spPr>
        <p:txBody>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a:latin typeface="Arial" panose="020B0604020202020204" pitchFamily="34" charset="0"/>
                <a:cs typeface="Arial" panose="020B0604020202020204" pitchFamily="34" charset="0"/>
              </a:rPr>
              <a:t>Demo</a:t>
            </a:r>
          </a:p>
        </p:txBody>
      </p:sp>
      <p:sp>
        <p:nvSpPr>
          <p:cNvPr id="3" name="Oval 2">
            <a:extLst>
              <a:ext uri="{FF2B5EF4-FFF2-40B4-BE49-F238E27FC236}">
                <a16:creationId xmlns:a16="http://schemas.microsoft.com/office/drawing/2014/main" id="{68369008-6E9F-43EE-8B42-D050FB4AD488}"/>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12</a:t>
            </a:r>
          </a:p>
        </p:txBody>
      </p:sp>
    </p:spTree>
    <p:extLst>
      <p:ext uri="{BB962C8B-B14F-4D97-AF65-F5344CB8AC3E}">
        <p14:creationId xmlns:p14="http://schemas.microsoft.com/office/powerpoint/2010/main" val="9718898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5CD8431-2079-405F-97C8-DC29A880382C}"/>
              </a:ext>
            </a:extLst>
          </p:cNvPr>
          <p:cNvSpPr txBox="1">
            <a:spLocks/>
          </p:cNvSpPr>
          <p:nvPr/>
        </p:nvSpPr>
        <p:spPr>
          <a:xfrm>
            <a:off x="309400" y="476700"/>
            <a:ext cx="11573197" cy="724247"/>
          </a:xfrm>
          <a:prstGeom prst="rect">
            <a:avLst/>
          </a:prstGeom>
        </p:spPr>
        <p:txBody>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err="1">
                <a:latin typeface="Arial" panose="020B0604020202020204" pitchFamily="34" charset="0"/>
                <a:cs typeface="Arial" panose="020B0604020202020204" pitchFamily="34" charset="0"/>
              </a:rPr>
              <a:t>Kết</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luận</a:t>
            </a:r>
            <a:endParaRPr lang="en-US" sz="3600" dirty="0">
              <a:latin typeface="Arial" panose="020B0604020202020204" pitchFamily="34" charset="0"/>
              <a:cs typeface="Arial" panose="020B0604020202020204" pitchFamily="34" charset="0"/>
            </a:endParaRPr>
          </a:p>
        </p:txBody>
      </p:sp>
      <p:grpSp>
        <p:nvGrpSpPr>
          <p:cNvPr id="38" name="Group 37">
            <a:extLst>
              <a:ext uri="{FF2B5EF4-FFF2-40B4-BE49-F238E27FC236}">
                <a16:creationId xmlns:a16="http://schemas.microsoft.com/office/drawing/2014/main" id="{26442F41-E625-4843-9B90-63F98898C932}"/>
              </a:ext>
            </a:extLst>
          </p:cNvPr>
          <p:cNvGrpSpPr/>
          <p:nvPr/>
        </p:nvGrpSpPr>
        <p:grpSpPr>
          <a:xfrm>
            <a:off x="1891179" y="2304618"/>
            <a:ext cx="8409642" cy="2248765"/>
            <a:chOff x="2503827" y="1902095"/>
            <a:chExt cx="8409642" cy="2248765"/>
          </a:xfrm>
        </p:grpSpPr>
        <p:grpSp>
          <p:nvGrpSpPr>
            <p:cNvPr id="23" name="Group 22">
              <a:extLst>
                <a:ext uri="{FF2B5EF4-FFF2-40B4-BE49-F238E27FC236}">
                  <a16:creationId xmlns:a16="http://schemas.microsoft.com/office/drawing/2014/main" id="{76399506-74AE-47B3-B4BF-357AF4F6D946}"/>
                </a:ext>
              </a:extLst>
            </p:cNvPr>
            <p:cNvGrpSpPr/>
            <p:nvPr/>
          </p:nvGrpSpPr>
          <p:grpSpPr>
            <a:xfrm>
              <a:off x="2503827" y="1902095"/>
              <a:ext cx="2450592" cy="2248765"/>
              <a:chOff x="2503827" y="1902095"/>
              <a:chExt cx="2450592" cy="2248765"/>
            </a:xfrm>
          </p:grpSpPr>
          <p:grpSp>
            <p:nvGrpSpPr>
              <p:cNvPr id="17" name="Group 16">
                <a:extLst>
                  <a:ext uri="{FF2B5EF4-FFF2-40B4-BE49-F238E27FC236}">
                    <a16:creationId xmlns:a16="http://schemas.microsoft.com/office/drawing/2014/main" id="{A9D30D84-3D93-410D-8F3B-88207C6BE944}"/>
                  </a:ext>
                </a:extLst>
              </p:cNvPr>
              <p:cNvGrpSpPr/>
              <p:nvPr/>
            </p:nvGrpSpPr>
            <p:grpSpPr>
              <a:xfrm>
                <a:off x="2503827" y="1902095"/>
                <a:ext cx="2450592" cy="2248765"/>
                <a:chOff x="2503827" y="1902095"/>
                <a:chExt cx="2450592" cy="2248765"/>
              </a:xfrm>
            </p:grpSpPr>
            <p:grpSp>
              <p:nvGrpSpPr>
                <p:cNvPr id="7" name="Group 6">
                  <a:extLst>
                    <a:ext uri="{FF2B5EF4-FFF2-40B4-BE49-F238E27FC236}">
                      <a16:creationId xmlns:a16="http://schemas.microsoft.com/office/drawing/2014/main" id="{E8ED45DC-B00F-4FB5-94DF-6511D84FD7F9}"/>
                    </a:ext>
                  </a:extLst>
                </p:cNvPr>
                <p:cNvGrpSpPr/>
                <p:nvPr/>
              </p:nvGrpSpPr>
              <p:grpSpPr>
                <a:xfrm>
                  <a:off x="2503827" y="1902095"/>
                  <a:ext cx="2450592" cy="761891"/>
                  <a:chOff x="539552" y="2708920"/>
                  <a:chExt cx="1872208" cy="761891"/>
                </a:xfrm>
              </p:grpSpPr>
              <p:sp>
                <p:nvSpPr>
                  <p:cNvPr id="8" name="Rounded Rectangle 73">
                    <a:extLst>
                      <a:ext uri="{FF2B5EF4-FFF2-40B4-BE49-F238E27FC236}">
                        <a16:creationId xmlns:a16="http://schemas.microsoft.com/office/drawing/2014/main" id="{894459D5-BDC8-4813-A0AA-6E2019FF221C}"/>
                      </a:ext>
                    </a:extLst>
                  </p:cNvPr>
                  <p:cNvSpPr/>
                  <p:nvPr/>
                </p:nvSpPr>
                <p:spPr>
                  <a:xfrm>
                    <a:off x="611560" y="2708920"/>
                    <a:ext cx="1728192" cy="379785"/>
                  </a:xfrm>
                  <a:prstGeom prst="roundRect">
                    <a:avLst>
                      <a:gd name="adj" fmla="val 50000"/>
                    </a:avLst>
                  </a:prstGeom>
                  <a:solidFill>
                    <a:schemeClr val="accent4"/>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 name="TextBox 8">
                    <a:extLst>
                      <a:ext uri="{FF2B5EF4-FFF2-40B4-BE49-F238E27FC236}">
                        <a16:creationId xmlns:a16="http://schemas.microsoft.com/office/drawing/2014/main" id="{AE97BD4B-C3B6-47DB-A5C4-AD4A9B9F5A0D}"/>
                      </a:ext>
                    </a:extLst>
                  </p:cNvPr>
                  <p:cNvSpPr txBox="1"/>
                  <p:nvPr/>
                </p:nvSpPr>
                <p:spPr>
                  <a:xfrm>
                    <a:off x="539552" y="3193812"/>
                    <a:ext cx="1872208" cy="276999"/>
                  </a:xfrm>
                  <a:prstGeom prst="rect">
                    <a:avLst/>
                  </a:prstGeom>
                  <a:noFill/>
                </p:spPr>
                <p:txBody>
                  <a:bodyPr wrap="square" rtlCol="0">
                    <a:spAutoFit/>
                  </a:bodyPr>
                  <a:lstStyle/>
                  <a:p>
                    <a:endParaRPr lang="ko-KR" altLang="en-US" sz="1200" dirty="0">
                      <a:solidFill>
                        <a:schemeClr val="tx1">
                          <a:lumMod val="75000"/>
                          <a:lumOff val="25000"/>
                        </a:schemeClr>
                      </a:solidFill>
                      <a:latin typeface="Arial" pitchFamily="34" charset="0"/>
                      <a:cs typeface="Arial" pitchFamily="34" charset="0"/>
                    </a:endParaRPr>
                  </a:p>
                </p:txBody>
              </p:sp>
            </p:grpSp>
            <p:sp>
              <p:nvSpPr>
                <p:cNvPr id="12" name="TextBox 11">
                  <a:extLst>
                    <a:ext uri="{FF2B5EF4-FFF2-40B4-BE49-F238E27FC236}">
                      <a16:creationId xmlns:a16="http://schemas.microsoft.com/office/drawing/2014/main" id="{EB59BA12-3C08-434B-9303-96F7241D8354}"/>
                    </a:ext>
                  </a:extLst>
                </p:cNvPr>
                <p:cNvSpPr txBox="1"/>
                <p:nvPr/>
              </p:nvSpPr>
              <p:spPr>
                <a:xfrm>
                  <a:off x="2598081" y="2396534"/>
                  <a:ext cx="2262085" cy="1754326"/>
                </a:xfrm>
                <a:prstGeom prst="rect">
                  <a:avLst/>
                </a:prstGeom>
                <a:noFill/>
              </p:spPr>
              <p:txBody>
                <a:bodyPr wrap="square">
                  <a:spAutoFit/>
                </a:bodyPr>
                <a:lstStyle/>
                <a:p>
                  <a:pPr algn="just"/>
                  <a:r>
                    <a:rPr lang="vi-VN" dirty="0">
                      <a:solidFill>
                        <a:srgbClr val="000000"/>
                      </a:solidFill>
                      <a:latin typeface="Arial" panose="020B0604020202020204" pitchFamily="34" charset="0"/>
                      <a:cs typeface="Arial" panose="020B0604020202020204" pitchFamily="34" charset="0"/>
                    </a:rPr>
                    <a:t>MySQL là CSDL có tốc độ khá cao, ổn định và khá dễ sử dụng có thể hoạt động được trên khá nhiều hệ điều hành</a:t>
                  </a:r>
                  <a:endParaRPr lang="en-US" dirty="0">
                    <a:solidFill>
                      <a:srgbClr val="000000"/>
                    </a:solidFill>
                    <a:latin typeface="Arial" panose="020B0604020202020204" pitchFamily="34" charset="0"/>
                    <a:cs typeface="Arial" panose="020B0604020202020204" pitchFamily="34" charset="0"/>
                  </a:endParaRPr>
                </a:p>
              </p:txBody>
            </p:sp>
          </p:grpSp>
          <p:sp>
            <p:nvSpPr>
              <p:cNvPr id="16" name="Rectangle 23">
                <a:extLst>
                  <a:ext uri="{FF2B5EF4-FFF2-40B4-BE49-F238E27FC236}">
                    <a16:creationId xmlns:a16="http://schemas.microsoft.com/office/drawing/2014/main" id="{CE1BAEDF-0AB4-4F4F-A92A-FD42BB58F5EB}"/>
                  </a:ext>
                </a:extLst>
              </p:cNvPr>
              <p:cNvSpPr/>
              <p:nvPr/>
            </p:nvSpPr>
            <p:spPr>
              <a:xfrm>
                <a:off x="3400162" y="1923175"/>
                <a:ext cx="657921" cy="300766"/>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4" name="Group 23">
              <a:extLst>
                <a:ext uri="{FF2B5EF4-FFF2-40B4-BE49-F238E27FC236}">
                  <a16:creationId xmlns:a16="http://schemas.microsoft.com/office/drawing/2014/main" id="{E510F715-9D3D-4A4B-BED9-46C46B30E855}"/>
                </a:ext>
              </a:extLst>
            </p:cNvPr>
            <p:cNvGrpSpPr/>
            <p:nvPr/>
          </p:nvGrpSpPr>
          <p:grpSpPr>
            <a:xfrm>
              <a:off x="5483352" y="1902095"/>
              <a:ext cx="2450592" cy="2248765"/>
              <a:chOff x="2503827" y="1902095"/>
              <a:chExt cx="2450592" cy="2248765"/>
            </a:xfrm>
          </p:grpSpPr>
          <p:grpSp>
            <p:nvGrpSpPr>
              <p:cNvPr id="25" name="Group 24">
                <a:extLst>
                  <a:ext uri="{FF2B5EF4-FFF2-40B4-BE49-F238E27FC236}">
                    <a16:creationId xmlns:a16="http://schemas.microsoft.com/office/drawing/2014/main" id="{80A1DA5D-A404-4936-B824-6C4F034D84FE}"/>
                  </a:ext>
                </a:extLst>
              </p:cNvPr>
              <p:cNvGrpSpPr/>
              <p:nvPr/>
            </p:nvGrpSpPr>
            <p:grpSpPr>
              <a:xfrm>
                <a:off x="2503827" y="1902095"/>
                <a:ext cx="2450592" cy="2248765"/>
                <a:chOff x="2503827" y="1902095"/>
                <a:chExt cx="2450592" cy="2248765"/>
              </a:xfrm>
            </p:grpSpPr>
            <p:grpSp>
              <p:nvGrpSpPr>
                <p:cNvPr id="27" name="Group 26">
                  <a:extLst>
                    <a:ext uri="{FF2B5EF4-FFF2-40B4-BE49-F238E27FC236}">
                      <a16:creationId xmlns:a16="http://schemas.microsoft.com/office/drawing/2014/main" id="{F18902FB-A68C-4216-B441-52D7FEDF3800}"/>
                    </a:ext>
                  </a:extLst>
                </p:cNvPr>
                <p:cNvGrpSpPr/>
                <p:nvPr/>
              </p:nvGrpSpPr>
              <p:grpSpPr>
                <a:xfrm>
                  <a:off x="2503827" y="1902095"/>
                  <a:ext cx="2450592" cy="761891"/>
                  <a:chOff x="539552" y="2708920"/>
                  <a:chExt cx="1872208" cy="761891"/>
                </a:xfrm>
              </p:grpSpPr>
              <p:sp>
                <p:nvSpPr>
                  <p:cNvPr id="29" name="Rounded Rectangle 73">
                    <a:extLst>
                      <a:ext uri="{FF2B5EF4-FFF2-40B4-BE49-F238E27FC236}">
                        <a16:creationId xmlns:a16="http://schemas.microsoft.com/office/drawing/2014/main" id="{094F59B0-1036-4050-82D5-3556266C009A}"/>
                      </a:ext>
                    </a:extLst>
                  </p:cNvPr>
                  <p:cNvSpPr/>
                  <p:nvPr/>
                </p:nvSpPr>
                <p:spPr>
                  <a:xfrm>
                    <a:off x="611560" y="2708920"/>
                    <a:ext cx="1728192" cy="379785"/>
                  </a:xfrm>
                  <a:prstGeom prst="roundRect">
                    <a:avLst>
                      <a:gd name="adj" fmla="val 50000"/>
                    </a:avLst>
                  </a:prstGeom>
                  <a:solidFill>
                    <a:schemeClr val="accent4"/>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TextBox 29">
                    <a:extLst>
                      <a:ext uri="{FF2B5EF4-FFF2-40B4-BE49-F238E27FC236}">
                        <a16:creationId xmlns:a16="http://schemas.microsoft.com/office/drawing/2014/main" id="{B878A1E6-3FDE-4749-AF8E-A18C68A82AE8}"/>
                      </a:ext>
                    </a:extLst>
                  </p:cNvPr>
                  <p:cNvSpPr txBox="1"/>
                  <p:nvPr/>
                </p:nvSpPr>
                <p:spPr>
                  <a:xfrm>
                    <a:off x="539552" y="3193812"/>
                    <a:ext cx="1872208" cy="276999"/>
                  </a:xfrm>
                  <a:prstGeom prst="rect">
                    <a:avLst/>
                  </a:prstGeom>
                  <a:noFill/>
                </p:spPr>
                <p:txBody>
                  <a:bodyPr wrap="square" rtlCol="0">
                    <a:spAutoFit/>
                  </a:bodyPr>
                  <a:lstStyle/>
                  <a:p>
                    <a:endParaRPr lang="ko-KR" altLang="en-US" sz="1200" dirty="0">
                      <a:solidFill>
                        <a:schemeClr val="tx1">
                          <a:lumMod val="75000"/>
                          <a:lumOff val="25000"/>
                        </a:schemeClr>
                      </a:solidFill>
                      <a:latin typeface="Arial" pitchFamily="34" charset="0"/>
                      <a:cs typeface="Arial" pitchFamily="34" charset="0"/>
                    </a:endParaRPr>
                  </a:p>
                </p:txBody>
              </p:sp>
            </p:grpSp>
            <p:sp>
              <p:nvSpPr>
                <p:cNvPr id="28" name="TextBox 27">
                  <a:extLst>
                    <a:ext uri="{FF2B5EF4-FFF2-40B4-BE49-F238E27FC236}">
                      <a16:creationId xmlns:a16="http://schemas.microsoft.com/office/drawing/2014/main" id="{08A4B0BC-5982-4026-BB30-53A1C093B70C}"/>
                    </a:ext>
                  </a:extLst>
                </p:cNvPr>
                <p:cNvSpPr txBox="1"/>
                <p:nvPr/>
              </p:nvSpPr>
              <p:spPr>
                <a:xfrm>
                  <a:off x="2684719" y="2396534"/>
                  <a:ext cx="2088806" cy="1754326"/>
                </a:xfrm>
                <a:prstGeom prst="rect">
                  <a:avLst/>
                </a:prstGeom>
                <a:noFill/>
              </p:spPr>
              <p:txBody>
                <a:bodyPr wrap="square">
                  <a:spAutoFit/>
                </a:bodyPr>
                <a:lstStyle/>
                <a:p>
                  <a:pPr algn="just"/>
                  <a:r>
                    <a:rPr lang="vi-VN" dirty="0">
                      <a:solidFill>
                        <a:srgbClr val="000000"/>
                      </a:solidFill>
                      <a:latin typeface="Arial" panose="020B0604020202020204" pitchFamily="34" charset="0"/>
                      <a:cs typeface="Arial" panose="020B0604020202020204" pitchFamily="34" charset="0"/>
                    </a:rPr>
                    <a:t>Tính bảo mật mạnh</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và</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sử</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dụng</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được</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trên</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nhiều</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ứng</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dụng</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và</a:t>
                  </a:r>
                  <a:r>
                    <a:rPr lang="en-US" dirty="0">
                      <a:solidFill>
                        <a:srgbClr val="000000"/>
                      </a:solidFill>
                      <a:latin typeface="Arial" panose="020B0604020202020204" pitchFamily="34" charset="0"/>
                      <a:cs typeface="Arial" panose="020B0604020202020204" pitchFamily="34" charset="0"/>
                    </a:rPr>
                    <a:t> MySQL </a:t>
                  </a:r>
                  <a:r>
                    <a:rPr lang="en-US" dirty="0" err="1">
                      <a:solidFill>
                        <a:srgbClr val="000000"/>
                      </a:solidFill>
                      <a:latin typeface="Arial" panose="020B0604020202020204" pitchFamily="34" charset="0"/>
                      <a:cs typeface="Arial" panose="020B0604020202020204" pitchFamily="34" charset="0"/>
                    </a:rPr>
                    <a:t>còn</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được</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sử</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dụng</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miễn</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phí</a:t>
                  </a:r>
                  <a:endParaRPr lang="en-US" dirty="0">
                    <a:solidFill>
                      <a:srgbClr val="000000"/>
                    </a:solidFill>
                    <a:latin typeface="Arial" panose="020B0604020202020204" pitchFamily="34" charset="0"/>
                    <a:cs typeface="Arial" panose="020B0604020202020204" pitchFamily="34" charset="0"/>
                  </a:endParaRPr>
                </a:p>
              </p:txBody>
            </p:sp>
          </p:grpSp>
          <p:sp>
            <p:nvSpPr>
              <p:cNvPr id="26" name="Rectangle 23">
                <a:extLst>
                  <a:ext uri="{FF2B5EF4-FFF2-40B4-BE49-F238E27FC236}">
                    <a16:creationId xmlns:a16="http://schemas.microsoft.com/office/drawing/2014/main" id="{801F83DC-06C6-4328-A2DD-19F7465F64CF}"/>
                  </a:ext>
                </a:extLst>
              </p:cNvPr>
              <p:cNvSpPr/>
              <p:nvPr/>
            </p:nvSpPr>
            <p:spPr>
              <a:xfrm>
                <a:off x="3400162" y="1923175"/>
                <a:ext cx="657921" cy="300766"/>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31" name="Group 30">
              <a:extLst>
                <a:ext uri="{FF2B5EF4-FFF2-40B4-BE49-F238E27FC236}">
                  <a16:creationId xmlns:a16="http://schemas.microsoft.com/office/drawing/2014/main" id="{367B40A0-AD60-4860-8CA4-C68DE3099B10}"/>
                </a:ext>
              </a:extLst>
            </p:cNvPr>
            <p:cNvGrpSpPr/>
            <p:nvPr/>
          </p:nvGrpSpPr>
          <p:grpSpPr>
            <a:xfrm>
              <a:off x="8462877" y="1902095"/>
              <a:ext cx="2450592" cy="2248765"/>
              <a:chOff x="2503827" y="1902095"/>
              <a:chExt cx="2450592" cy="2248765"/>
            </a:xfrm>
          </p:grpSpPr>
          <p:grpSp>
            <p:nvGrpSpPr>
              <p:cNvPr id="32" name="Group 31">
                <a:extLst>
                  <a:ext uri="{FF2B5EF4-FFF2-40B4-BE49-F238E27FC236}">
                    <a16:creationId xmlns:a16="http://schemas.microsoft.com/office/drawing/2014/main" id="{21B86B14-FB69-4A36-8232-1D83C6B20A4F}"/>
                  </a:ext>
                </a:extLst>
              </p:cNvPr>
              <p:cNvGrpSpPr/>
              <p:nvPr/>
            </p:nvGrpSpPr>
            <p:grpSpPr>
              <a:xfrm>
                <a:off x="2503827" y="1902095"/>
                <a:ext cx="2450592" cy="2248765"/>
                <a:chOff x="2503827" y="1902095"/>
                <a:chExt cx="2450592" cy="2248765"/>
              </a:xfrm>
            </p:grpSpPr>
            <p:grpSp>
              <p:nvGrpSpPr>
                <p:cNvPr id="34" name="Group 33">
                  <a:extLst>
                    <a:ext uri="{FF2B5EF4-FFF2-40B4-BE49-F238E27FC236}">
                      <a16:creationId xmlns:a16="http://schemas.microsoft.com/office/drawing/2014/main" id="{38E2B4CA-AE4B-4387-A130-BA067F5B4D88}"/>
                    </a:ext>
                  </a:extLst>
                </p:cNvPr>
                <p:cNvGrpSpPr/>
                <p:nvPr/>
              </p:nvGrpSpPr>
              <p:grpSpPr>
                <a:xfrm>
                  <a:off x="2503827" y="1902095"/>
                  <a:ext cx="2450592" cy="761891"/>
                  <a:chOff x="539552" y="2708920"/>
                  <a:chExt cx="1872208" cy="761891"/>
                </a:xfrm>
              </p:grpSpPr>
              <p:sp>
                <p:nvSpPr>
                  <p:cNvPr id="36" name="Rounded Rectangle 73">
                    <a:extLst>
                      <a:ext uri="{FF2B5EF4-FFF2-40B4-BE49-F238E27FC236}">
                        <a16:creationId xmlns:a16="http://schemas.microsoft.com/office/drawing/2014/main" id="{98208A77-B9BE-47DF-9650-3A985358D2CC}"/>
                      </a:ext>
                    </a:extLst>
                  </p:cNvPr>
                  <p:cNvSpPr/>
                  <p:nvPr/>
                </p:nvSpPr>
                <p:spPr>
                  <a:xfrm>
                    <a:off x="611560" y="2708920"/>
                    <a:ext cx="1728192" cy="379785"/>
                  </a:xfrm>
                  <a:prstGeom prst="roundRect">
                    <a:avLst>
                      <a:gd name="adj" fmla="val 50000"/>
                    </a:avLst>
                  </a:prstGeom>
                  <a:solidFill>
                    <a:schemeClr val="accent4"/>
                  </a:solidFill>
                  <a:ln w="444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7" name="TextBox 36">
                    <a:extLst>
                      <a:ext uri="{FF2B5EF4-FFF2-40B4-BE49-F238E27FC236}">
                        <a16:creationId xmlns:a16="http://schemas.microsoft.com/office/drawing/2014/main" id="{E1C344F1-6A5D-4F95-9EB6-02964160EB5B}"/>
                      </a:ext>
                    </a:extLst>
                  </p:cNvPr>
                  <p:cNvSpPr txBox="1"/>
                  <p:nvPr/>
                </p:nvSpPr>
                <p:spPr>
                  <a:xfrm>
                    <a:off x="539552" y="3193812"/>
                    <a:ext cx="1872208" cy="276999"/>
                  </a:xfrm>
                  <a:prstGeom prst="rect">
                    <a:avLst/>
                  </a:prstGeom>
                  <a:noFill/>
                </p:spPr>
                <p:txBody>
                  <a:bodyPr wrap="square" rtlCol="0">
                    <a:spAutoFit/>
                  </a:bodyPr>
                  <a:lstStyle/>
                  <a:p>
                    <a:endParaRPr lang="ko-KR" altLang="en-US" sz="1200" dirty="0">
                      <a:solidFill>
                        <a:schemeClr val="tx1">
                          <a:lumMod val="75000"/>
                          <a:lumOff val="25000"/>
                        </a:schemeClr>
                      </a:solidFill>
                      <a:latin typeface="Arial" pitchFamily="34" charset="0"/>
                      <a:cs typeface="Arial" pitchFamily="34" charset="0"/>
                    </a:endParaRPr>
                  </a:p>
                </p:txBody>
              </p:sp>
            </p:grpSp>
            <p:sp>
              <p:nvSpPr>
                <p:cNvPr id="35" name="TextBox 34">
                  <a:extLst>
                    <a:ext uri="{FF2B5EF4-FFF2-40B4-BE49-F238E27FC236}">
                      <a16:creationId xmlns:a16="http://schemas.microsoft.com/office/drawing/2014/main" id="{A9DCBE75-3A43-4A43-A344-68DCC39F9CDB}"/>
                    </a:ext>
                  </a:extLst>
                </p:cNvPr>
                <p:cNvSpPr txBox="1"/>
                <p:nvPr/>
              </p:nvSpPr>
              <p:spPr>
                <a:xfrm>
                  <a:off x="2684718" y="2396534"/>
                  <a:ext cx="2175447" cy="1754326"/>
                </a:xfrm>
                <a:prstGeom prst="rect">
                  <a:avLst/>
                </a:prstGeom>
                <a:noFill/>
              </p:spPr>
              <p:txBody>
                <a:bodyPr wrap="square">
                  <a:spAutoFit/>
                </a:bodyPr>
                <a:lstStyle/>
                <a:p>
                  <a:r>
                    <a:rPr lang="en-US" dirty="0">
                      <a:solidFill>
                        <a:srgbClr val="000000"/>
                      </a:solidFill>
                      <a:latin typeface="Arial" panose="020B0604020202020204" pitchFamily="34" charset="0"/>
                      <a:cs typeface="Arial" panose="020B0604020202020204" pitchFamily="34" charset="0"/>
                    </a:rPr>
                    <a:t>MySQL </a:t>
                  </a:r>
                  <a:r>
                    <a:rPr lang="en-US" dirty="0" err="1">
                      <a:solidFill>
                        <a:srgbClr val="000000"/>
                      </a:solidFill>
                      <a:latin typeface="Arial" panose="020B0604020202020204" pitchFamily="34" charset="0"/>
                      <a:cs typeface="Arial" panose="020B0604020202020204" pitchFamily="34" charset="0"/>
                    </a:rPr>
                    <a:t>không</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chỉ</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dừng</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lại</a:t>
                  </a:r>
                  <a:r>
                    <a:rPr lang="en-US" dirty="0">
                      <a:solidFill>
                        <a:srgbClr val="000000"/>
                      </a:solidFill>
                      <a:latin typeface="Arial" panose="020B0604020202020204" pitchFamily="34" charset="0"/>
                      <a:cs typeface="Arial" panose="020B0604020202020204" pitchFamily="34" charset="0"/>
                    </a:rPr>
                    <a:t> ở </a:t>
                  </a:r>
                  <a:r>
                    <a:rPr lang="en-US" dirty="0" err="1">
                      <a:solidFill>
                        <a:srgbClr val="000000"/>
                      </a:solidFill>
                      <a:latin typeface="Arial" panose="020B0604020202020204" pitchFamily="34" charset="0"/>
                      <a:cs typeface="Arial" panose="020B0604020202020204" pitchFamily="34" charset="0"/>
                    </a:rPr>
                    <a:t>bổ</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trợ</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cho</a:t>
                  </a:r>
                  <a:r>
                    <a:rPr lang="en-US" dirty="0">
                      <a:solidFill>
                        <a:srgbClr val="000000"/>
                      </a:solidFill>
                      <a:latin typeface="Arial" panose="020B0604020202020204" pitchFamily="34" charset="0"/>
                      <a:cs typeface="Arial" panose="020B0604020202020204" pitchFamily="34" charset="0"/>
                    </a:rPr>
                    <a:t> PHP </a:t>
                  </a:r>
                  <a:r>
                    <a:rPr lang="en-US" dirty="0" err="1">
                      <a:solidFill>
                        <a:srgbClr val="000000"/>
                      </a:solidFill>
                      <a:latin typeface="Arial" panose="020B0604020202020204" pitchFamily="34" charset="0"/>
                      <a:cs typeface="Arial" panose="020B0604020202020204" pitchFamily="34" charset="0"/>
                    </a:rPr>
                    <a:t>và</a:t>
                  </a:r>
                  <a:r>
                    <a:rPr lang="en-US" dirty="0">
                      <a:solidFill>
                        <a:srgbClr val="000000"/>
                      </a:solidFill>
                      <a:latin typeface="Arial" panose="020B0604020202020204" pitchFamily="34" charset="0"/>
                      <a:cs typeface="Arial" panose="020B0604020202020204" pitchFamily="34" charset="0"/>
                    </a:rPr>
                    <a:t> Per, </a:t>
                  </a:r>
                  <a:r>
                    <a:rPr lang="en-US" dirty="0" err="1">
                      <a:solidFill>
                        <a:srgbClr val="000000"/>
                      </a:solidFill>
                      <a:latin typeface="Arial" panose="020B0604020202020204" pitchFamily="34" charset="0"/>
                      <a:cs typeface="Arial" panose="020B0604020202020204" pitchFamily="34" charset="0"/>
                    </a:rPr>
                    <a:t>mà</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nó</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còn</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bổ</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trợ</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cho</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nhiều</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ngôn</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ngữ</a:t>
                  </a:r>
                  <a:r>
                    <a:rPr lang="en-US" dirty="0">
                      <a:solidFill>
                        <a:srgbClr val="000000"/>
                      </a:solidFill>
                      <a:latin typeface="Arial" panose="020B0604020202020204" pitchFamily="34" charset="0"/>
                      <a:cs typeface="Arial" panose="020B0604020202020204" pitchFamily="34" charset="0"/>
                    </a:rPr>
                    <a:t> </a:t>
                  </a:r>
                  <a:r>
                    <a:rPr lang="en-US" dirty="0" err="1">
                      <a:solidFill>
                        <a:srgbClr val="000000"/>
                      </a:solidFill>
                      <a:latin typeface="Arial" panose="020B0604020202020204" pitchFamily="34" charset="0"/>
                      <a:cs typeface="Arial" panose="020B0604020202020204" pitchFamily="34" charset="0"/>
                    </a:rPr>
                    <a:t>khác</a:t>
                  </a:r>
                  <a:endParaRPr lang="en-US" dirty="0">
                    <a:solidFill>
                      <a:srgbClr val="000000"/>
                    </a:solidFill>
                    <a:latin typeface="Arial" panose="020B0604020202020204" pitchFamily="34" charset="0"/>
                    <a:cs typeface="Arial" panose="020B0604020202020204" pitchFamily="34" charset="0"/>
                  </a:endParaRPr>
                </a:p>
              </p:txBody>
            </p:sp>
          </p:grpSp>
          <p:sp>
            <p:nvSpPr>
              <p:cNvPr id="33" name="Rectangle 23">
                <a:extLst>
                  <a:ext uri="{FF2B5EF4-FFF2-40B4-BE49-F238E27FC236}">
                    <a16:creationId xmlns:a16="http://schemas.microsoft.com/office/drawing/2014/main" id="{73F99603-A107-41CD-9A02-AF28E82B6F37}"/>
                  </a:ext>
                </a:extLst>
              </p:cNvPr>
              <p:cNvSpPr/>
              <p:nvPr/>
            </p:nvSpPr>
            <p:spPr>
              <a:xfrm>
                <a:off x="3400162" y="1923175"/>
                <a:ext cx="657921" cy="300766"/>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42" name="Oval 41">
            <a:extLst>
              <a:ext uri="{FF2B5EF4-FFF2-40B4-BE49-F238E27FC236}">
                <a16:creationId xmlns:a16="http://schemas.microsoft.com/office/drawing/2014/main" id="{52D93F84-B3C2-4656-A6E4-41801E91020C}"/>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13</a:t>
            </a:r>
          </a:p>
        </p:txBody>
      </p:sp>
    </p:spTree>
    <p:extLst>
      <p:ext uri="{BB962C8B-B14F-4D97-AF65-F5344CB8AC3E}">
        <p14:creationId xmlns:p14="http://schemas.microsoft.com/office/powerpoint/2010/main" val="1416844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17B521D-7FFD-487E-B772-51D19850CF1D}"/>
              </a:ext>
            </a:extLst>
          </p:cNvPr>
          <p:cNvSpPr txBox="1">
            <a:spLocks/>
          </p:cNvSpPr>
          <p:nvPr/>
        </p:nvSpPr>
        <p:spPr>
          <a:xfrm>
            <a:off x="309401" y="437983"/>
            <a:ext cx="11573197" cy="724247"/>
          </a:xfrm>
          <a:prstGeom prst="rect">
            <a:avLst/>
          </a:prstGeom>
        </p:spPr>
        <p:txBody>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err="1">
                <a:latin typeface="Arial" panose="020B0604020202020204" pitchFamily="34" charset="0"/>
                <a:cs typeface="Arial" panose="020B0604020202020204" pitchFamily="34" charset="0"/>
              </a:rPr>
              <a:t>Tài</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liệu</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tham</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khảo</a:t>
            </a:r>
            <a:endParaRPr lang="en-US" sz="3600" dirty="0">
              <a:latin typeface="Arial" panose="020B0604020202020204" pitchFamily="34" charset="0"/>
              <a:cs typeface="Arial" panose="020B0604020202020204" pitchFamily="34" charset="0"/>
            </a:endParaRPr>
          </a:p>
        </p:txBody>
      </p:sp>
      <p:grpSp>
        <p:nvGrpSpPr>
          <p:cNvPr id="5" name="Group 4">
            <a:extLst>
              <a:ext uri="{FF2B5EF4-FFF2-40B4-BE49-F238E27FC236}">
                <a16:creationId xmlns:a16="http://schemas.microsoft.com/office/drawing/2014/main" id="{54B5799F-3330-44BD-92C1-BC60D78BBA94}"/>
              </a:ext>
            </a:extLst>
          </p:cNvPr>
          <p:cNvGrpSpPr/>
          <p:nvPr/>
        </p:nvGrpSpPr>
        <p:grpSpPr>
          <a:xfrm>
            <a:off x="4239065" y="1819149"/>
            <a:ext cx="6241366" cy="3219702"/>
            <a:chOff x="4239065" y="1819149"/>
            <a:chExt cx="6241366" cy="3219702"/>
          </a:xfrm>
        </p:grpSpPr>
        <p:sp>
          <p:nvSpPr>
            <p:cNvPr id="3" name="Rectangle: Rounded Corners 2">
              <a:extLst>
                <a:ext uri="{FF2B5EF4-FFF2-40B4-BE49-F238E27FC236}">
                  <a16:creationId xmlns:a16="http://schemas.microsoft.com/office/drawing/2014/main" id="{6668E97E-7CD2-451A-A8AD-3C9ACA82EF9D}"/>
                </a:ext>
              </a:extLst>
            </p:cNvPr>
            <p:cNvSpPr/>
            <p:nvPr/>
          </p:nvSpPr>
          <p:spPr>
            <a:xfrm>
              <a:off x="4239065" y="1819149"/>
              <a:ext cx="6241366" cy="3219702"/>
            </a:xfrm>
            <a:prstGeom prst="roundRect">
              <a:avLst>
                <a:gd name="adj" fmla="val 6044"/>
              </a:avLst>
            </a:prstGeom>
            <a:gradFill flip="none" rotWithShape="1">
              <a:gsLst>
                <a:gs pos="0">
                  <a:schemeClr val="bg1">
                    <a:lumMod val="90000"/>
                  </a:schemeClr>
                </a:gs>
                <a:gs pos="100000">
                  <a:schemeClr val="bg1"/>
                </a:gs>
              </a:gsLst>
              <a:lin ang="8100000" scaled="1"/>
              <a:tileRect/>
            </a:gradFill>
            <a:ln>
              <a:gradFill flip="none" rotWithShape="1">
                <a:gsLst>
                  <a:gs pos="0">
                    <a:schemeClr val="bg1"/>
                  </a:gs>
                  <a:gs pos="100000">
                    <a:schemeClr val="bg1">
                      <a:lumMod val="85000"/>
                    </a:schemeClr>
                  </a:gs>
                </a:gsLst>
                <a:lin ang="8100000" scaled="1"/>
                <a:tileRect/>
              </a:gradFill>
            </a:ln>
            <a:effectLst>
              <a:outerShdw blurRad="63500" sx="102000" sy="1020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en-US" sz="2700">
                <a:solidFill>
                  <a:schemeClr val="tx1"/>
                </a:solidFill>
              </a:endParaRPr>
            </a:p>
          </p:txBody>
        </p:sp>
        <p:sp>
          <p:nvSpPr>
            <p:cNvPr id="4" name="TextBox 3">
              <a:extLst>
                <a:ext uri="{FF2B5EF4-FFF2-40B4-BE49-F238E27FC236}">
                  <a16:creationId xmlns:a16="http://schemas.microsoft.com/office/drawing/2014/main" id="{905CD6F2-3704-4182-9CEF-325E5521E288}"/>
                </a:ext>
              </a:extLst>
            </p:cNvPr>
            <p:cNvSpPr txBox="1"/>
            <p:nvPr/>
          </p:nvSpPr>
          <p:spPr>
            <a:xfrm>
              <a:off x="4445391" y="2630658"/>
              <a:ext cx="6035040" cy="1477328"/>
            </a:xfrm>
            <a:prstGeom prst="rect">
              <a:avLst/>
            </a:prstGeom>
            <a:noFill/>
          </p:spPr>
          <p:txBody>
            <a:bodyPr wrap="square" rtlCol="0">
              <a:spAutoFit/>
            </a:bodyPr>
            <a:lstStyle/>
            <a:p>
              <a:pPr marL="342900" indent="-342900">
                <a:buAutoNum type="arabicPeriod"/>
              </a:pPr>
              <a:r>
                <a:rPr lang="en-US" dirty="0"/>
                <a:t>https://www.w3schools.com/php/php_mysql_intro.asp</a:t>
              </a:r>
            </a:p>
            <a:p>
              <a:pPr marL="342900" indent="-342900">
                <a:buAutoNum type="arabicPeriod"/>
              </a:pPr>
              <a:r>
                <a:rPr lang="en-US" dirty="0"/>
                <a:t>https://www.hostinger.vn/huong-dan/mysql-la-gi/</a:t>
              </a:r>
            </a:p>
            <a:p>
              <a:pPr marL="342900" indent="-342900">
                <a:buAutoNum type="arabicPeriod"/>
              </a:pPr>
              <a:r>
                <a:rPr lang="en-US" dirty="0"/>
                <a:t>https://bom.to/2pYS2MU</a:t>
              </a:r>
            </a:p>
            <a:p>
              <a:pPr marL="342900" indent="-342900">
                <a:buAutoNum type="arabicPeriod"/>
              </a:pPr>
              <a:r>
                <a:rPr lang="en-US" dirty="0"/>
                <a:t>https://bom.to/lFNAoJa</a:t>
              </a:r>
            </a:p>
            <a:p>
              <a:pPr marL="342900" indent="-342900">
                <a:buAutoNum type="arabicPeriod"/>
              </a:pPr>
              <a:r>
                <a:rPr lang="en-US" dirty="0"/>
                <a:t>http://hiepsiit.com/detail/mysql/hequantricsdlmysql</a:t>
              </a:r>
            </a:p>
          </p:txBody>
        </p:sp>
      </p:grpSp>
      <p:sp>
        <p:nvSpPr>
          <p:cNvPr id="6" name="Oval 5">
            <a:extLst>
              <a:ext uri="{FF2B5EF4-FFF2-40B4-BE49-F238E27FC236}">
                <a16:creationId xmlns:a16="http://schemas.microsoft.com/office/drawing/2014/main" id="{38D9847A-56A6-4085-8820-6D512E8D2B65}"/>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14</a:t>
            </a:r>
          </a:p>
        </p:txBody>
      </p:sp>
    </p:spTree>
    <p:extLst>
      <p:ext uri="{BB962C8B-B14F-4D97-AF65-F5344CB8AC3E}">
        <p14:creationId xmlns:p14="http://schemas.microsoft.com/office/powerpoint/2010/main" val="10134698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EB7D8"/>
        </a:solidFill>
        <a:effectLst/>
      </p:bgPr>
    </p:bg>
    <p:spTree>
      <p:nvGrpSpPr>
        <p:cNvPr id="1" name=""/>
        <p:cNvGrpSpPr/>
        <p:nvPr/>
      </p:nvGrpSpPr>
      <p:grpSpPr>
        <a:xfrm>
          <a:off x="0" y="0"/>
          <a:ext cx="0" cy="0"/>
          <a:chOff x="0" y="0"/>
          <a:chExt cx="0" cy="0"/>
        </a:xfrm>
      </p:grpSpPr>
      <p:sp>
        <p:nvSpPr>
          <p:cNvPr id="4462" name="Freeform: Shape 4461">
            <a:extLst>
              <a:ext uri="{FF2B5EF4-FFF2-40B4-BE49-F238E27FC236}">
                <a16:creationId xmlns:a16="http://schemas.microsoft.com/office/drawing/2014/main" id="{144BF45F-835A-4E4B-8867-DA0C35302F8F}"/>
              </a:ext>
            </a:extLst>
          </p:cNvPr>
          <p:cNvSpPr/>
          <p:nvPr/>
        </p:nvSpPr>
        <p:spPr>
          <a:xfrm rot="10800000">
            <a:off x="3811" y="0"/>
            <a:ext cx="12184376" cy="6858000"/>
          </a:xfrm>
          <a:custGeom>
            <a:avLst/>
            <a:gdLst>
              <a:gd name="connsiteX0" fmla="*/ 12184376 w 12184376"/>
              <a:gd name="connsiteY0" fmla="*/ 6858000 h 6858000"/>
              <a:gd name="connsiteX1" fmla="*/ 0 w 12184376"/>
              <a:gd name="connsiteY1" fmla="*/ 6858000 h 6858000"/>
              <a:gd name="connsiteX2" fmla="*/ 4720883 w 12184376"/>
              <a:gd name="connsiteY2" fmla="*/ 0 h 6858000"/>
              <a:gd name="connsiteX3" fmla="*/ 7463492 w 12184376"/>
              <a:gd name="connsiteY3" fmla="*/ 0 h 6858000"/>
            </a:gdLst>
            <a:ahLst/>
            <a:cxnLst>
              <a:cxn ang="0">
                <a:pos x="connsiteX0" y="connsiteY0"/>
              </a:cxn>
              <a:cxn ang="0">
                <a:pos x="connsiteX1" y="connsiteY1"/>
              </a:cxn>
              <a:cxn ang="0">
                <a:pos x="connsiteX2" y="connsiteY2"/>
              </a:cxn>
              <a:cxn ang="0">
                <a:pos x="connsiteX3" y="connsiteY3"/>
              </a:cxn>
            </a:cxnLst>
            <a:rect l="l" t="t" r="r" b="b"/>
            <a:pathLst>
              <a:path w="12184376" h="6858000">
                <a:moveTo>
                  <a:pt x="12184376" y="6858000"/>
                </a:moveTo>
                <a:lnTo>
                  <a:pt x="0" y="6858000"/>
                </a:lnTo>
                <a:lnTo>
                  <a:pt x="4720883" y="0"/>
                </a:lnTo>
                <a:lnTo>
                  <a:pt x="7463492" y="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DF691C40-340A-44BC-A6B3-C3A20A9ED913}"/>
              </a:ext>
            </a:extLst>
          </p:cNvPr>
          <p:cNvSpPr txBox="1"/>
          <p:nvPr/>
        </p:nvSpPr>
        <p:spPr>
          <a:xfrm>
            <a:off x="0" y="3103699"/>
            <a:ext cx="12192000" cy="923330"/>
          </a:xfrm>
          <a:prstGeom prst="rect">
            <a:avLst/>
          </a:prstGeom>
          <a:noFill/>
        </p:spPr>
        <p:txBody>
          <a:bodyPr wrap="square" rtlCol="0" anchor="ctr">
            <a:spAutoFit/>
          </a:bodyPr>
          <a:lstStyle/>
          <a:p>
            <a:pPr algn="ctr"/>
            <a:r>
              <a:rPr lang="en-US" altLang="ko-KR" sz="5400" dirty="0">
                <a:solidFill>
                  <a:srgbClr val="FD4B9E"/>
                </a:solidFill>
                <a:latin typeface="Arial" panose="020B0604020202020204" pitchFamily="34" charset="0"/>
                <a:cs typeface="Arial" panose="020B0604020202020204" pitchFamily="34" charset="0"/>
              </a:rPr>
              <a:t>Thank You</a:t>
            </a:r>
            <a:endParaRPr lang="ko-KR" altLang="en-US" sz="5400" dirty="0">
              <a:solidFill>
                <a:srgbClr val="FD4B9E"/>
              </a:solidFill>
              <a:latin typeface="Arial" panose="020B0604020202020204" pitchFamily="34" charset="0"/>
              <a:cs typeface="Arial" panose="020B0604020202020204" pitchFamily="34" charset="0"/>
            </a:endParaRPr>
          </a:p>
        </p:txBody>
      </p:sp>
      <p:grpSp>
        <p:nvGrpSpPr>
          <p:cNvPr id="8" name="Group 7">
            <a:extLst>
              <a:ext uri="{FF2B5EF4-FFF2-40B4-BE49-F238E27FC236}">
                <a16:creationId xmlns:a16="http://schemas.microsoft.com/office/drawing/2014/main" id="{E5F3C21D-1987-446F-BE4E-8AEF77F46683}"/>
              </a:ext>
            </a:extLst>
          </p:cNvPr>
          <p:cNvGrpSpPr/>
          <p:nvPr/>
        </p:nvGrpSpPr>
        <p:grpSpPr>
          <a:xfrm rot="2082564" flipH="1">
            <a:off x="8709247" y="1541303"/>
            <a:ext cx="59697" cy="378290"/>
            <a:chOff x="6246591" y="2972793"/>
            <a:chExt cx="205168" cy="1300125"/>
          </a:xfrm>
          <a:solidFill>
            <a:srgbClr val="FD4B9E"/>
          </a:solidFill>
        </p:grpSpPr>
        <p:sp>
          <p:nvSpPr>
            <p:cNvPr id="9" name="Freeform: Shape 8">
              <a:extLst>
                <a:ext uri="{FF2B5EF4-FFF2-40B4-BE49-F238E27FC236}">
                  <a16:creationId xmlns:a16="http://schemas.microsoft.com/office/drawing/2014/main" id="{D3E372FC-F1AD-463E-9D5E-4987C5D5556C}"/>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820DF116-9E56-4F84-96FE-96A56E70F336}"/>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grpFill/>
            <a:ln w="9525"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6E908537-807E-411E-B4F7-43989A406896}"/>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A9F3637B-A193-4942-BF55-04A329FC2A6B}"/>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DB492195-FDD9-4252-828F-262A18483C03}"/>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grp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4B25A7D4-1DF1-4304-9242-A371F237C500}"/>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1ABB1FF0-94D3-4726-B99C-1C1847BA0C28}"/>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00DAD55-A9E3-420B-BDC9-C6C44B19C745}"/>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F1D2196-544B-48E8-BFAE-5178C8418FCA}"/>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7242BBB8-4A73-4368-B3B6-EB3A157E8818}"/>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37A6719-C8AA-4652-890D-A679FF2E5DED}"/>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BE696362-C664-46B3-849E-65CE5676603F}"/>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0B8724E6-95E6-4F7C-89CD-76289DE1326B}"/>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338D27F1-0660-4AF4-899C-33209BE34644}"/>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9E35E570-3688-454D-B154-D149C13E56A1}"/>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7D822D6F-5F5E-48FF-9A2E-E9D09243AFEF}"/>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D22E8BC3-0675-45E9-B36D-0FA1371157BB}"/>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BCEAF9FE-5916-4AB2-A194-395D28CAB522}"/>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04C28B2-9D92-4371-8DD4-1F6371BC4B4A}"/>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660AE41-9D6F-41E1-BF24-08E80D15B906}"/>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FCF3D0DA-4399-4CF8-A199-053B44AE0C00}"/>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63AD55F6-7CF8-4ED9-A682-50AB733A9B06}"/>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A22BD308-4B3B-4E03-BE3C-2CFD48A31A82}"/>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23F3B3AC-868D-4535-92CD-2E7DAAAAD752}"/>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3BE33564-8D2A-465F-841B-F4AEC8843B15}"/>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D01A79C0-88F9-41B9-BEC3-ABBD8B0DF25C}"/>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B6A68131-E5FF-442E-B974-C9380B2EDA8D}"/>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532B3138-4878-4D7E-9699-01D71A6BA525}"/>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767A620B-7969-4206-B567-8650794AC7ED}"/>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0A0F674D-1FB7-4314-AB1F-D743EA245329}"/>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CC2E1E9B-456A-4019-A54D-0705D208CA96}"/>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B18C79ED-934D-4495-9FBD-F59E0F813A82}"/>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7894C718-6681-47BE-9B8F-D1316DDACD0B}"/>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23AEE6C-0006-4F42-A9B1-0ADC24458AE2}"/>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CCC471D-AE80-4431-84B7-E0E4256645B6}"/>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D0804A38-CDA3-4D9B-8A1E-DFE723C63450}"/>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740DE3EE-60F1-4426-A021-3DD5AEDF4298}"/>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C7A58A03-FBB6-46CA-B9F6-0E30C2CBEA0D}"/>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8DE9F5D1-26F6-4091-AA55-CBC3AF94B720}"/>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6B59E69-B7CF-4045-A3D3-4774258CE40D}"/>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C1F56FF0-7912-474B-A78D-71D9D3CE136D}"/>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A00F4D98-2CD3-47E7-BFC2-5697B5001B0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069CDE47-5F21-453F-BB05-5C169055136F}"/>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5AC22319-ABC8-4A7F-8A3E-89D35E99B92B}"/>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9520B2EB-750C-4165-ADFE-1265C813C759}"/>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CAA35E2-D73B-4FA7-8305-904939E65F4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98354617-2248-4856-AFBF-936719174D46}"/>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5A5469E-EA47-4F75-9A58-A6B42691256A}"/>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7EAFBAB-E7B5-4DEC-A4AD-CEB98D7A489C}"/>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13665FC0-5881-4EC3-B25E-3BB7F0EA44A3}"/>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86B0485F-F841-43D1-8184-54CB1D2BE307}"/>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BA201F3-23C5-468C-9E91-2F4F2C91FF66}"/>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2DAA952E-5F25-4E42-859B-FCEFB9B6AF98}"/>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FBD1F759-A433-4FB3-92BF-87780CB7EC38}"/>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6764D0F5-9951-42FA-A1A8-73A1DF583E03}"/>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162EC39A-E7EA-46AA-9C75-4FEDCF852932}"/>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0FD10DCC-DF00-4B00-B57D-ACB3DF30F6B7}"/>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5383C06E-D21A-44A1-9D5C-A3EF0E4BA5E5}"/>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DC036561-CD7B-4E54-9B2F-F8FFE3BCF74A}"/>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7FD41863-45D6-4770-96C7-01C532DAED38}"/>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73523C04-EF6A-4724-B74D-0DF3E35D4CDE}"/>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69E7820B-0376-41A1-87AF-57CE25C52423}"/>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603B61F8-1909-4A49-B3AE-473BD59114AB}"/>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04EA9631-B285-457F-B9C1-B5B62799DAF5}"/>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57A4BD2C-3209-486B-B8C3-30D83B84BC00}"/>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23C1DCE8-409C-4384-B610-43415976CE34}"/>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CC1838EA-1520-4599-80E2-7EF72622838F}"/>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80682B8D-109D-4AB2-A185-A572D4104F4E}"/>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2C8D49A-9D74-4D61-8290-368C68E50672}"/>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C5745454-A5A5-4E29-9DAD-615EE6D615AA}"/>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5FF563BA-6546-40F8-A114-FEE2A808C28F}"/>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42AC1AE9-54AD-4193-A8E7-7DEF444F0BF3}"/>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3DE2747-1259-402A-9763-5DF7BC91D4D7}"/>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7D12608-F9A4-48EE-9965-4105FCF48E8B}"/>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AD35408A-FF76-4E8A-9888-F98F25DCBCF1}"/>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D6B17A1A-C25D-4015-9A80-B0A87353B02F}"/>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548B7F12-573E-432C-8254-B5E3D0DC05C8}"/>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60554805-9916-4F03-AB62-98E5DA30F0AB}"/>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04D0346B-9C90-4D6A-BD3B-399C0B5D8141}"/>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B9CC87D5-9E4D-46FB-A182-F1F6CED9EF24}"/>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7A23B112-97E6-43D6-A7EA-D8364BC06950}"/>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B27C8AD1-A4A5-428B-8362-C5DB4CCA7E77}"/>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ADDCDCCF-A9B0-40F7-A6DB-194F587BDF59}"/>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97073F64-0A85-4B38-AB66-91724D6E64CB}"/>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356C696C-8BB2-4E17-ADBD-82AFB0ACCC33}"/>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5DDE1FAD-7E5E-404D-8788-E1ED524F544A}"/>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023EE6FC-62FF-4CA6-8703-6DA349F279D9}"/>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130FCD68-A3BE-45E6-A17A-3383CFA32429}"/>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D2CB253B-20AF-428F-85CD-F3D2AD875FF8}"/>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E5C5E785-E700-410D-9F70-1D280BE64F24}"/>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61B0B080-056C-4C97-AA7E-BB8BCE4CE653}"/>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966643A8-5945-4F41-AA63-669C45CD336C}"/>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8BF4E117-3F5A-4249-B4CC-14E23CEBAD37}"/>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182496C8-5E4A-4517-93AC-D1283773FDF0}"/>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2D2D1B68-07ED-4BAF-9C19-49AE2A39C6D4}"/>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343A2994-BDC8-4CA2-8A07-A2FA2B493D17}"/>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40B7F9B4-BACB-42FF-BB58-892B85135836}"/>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DE576EA6-CF0B-455B-A6DD-54E7877505B7}"/>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E3C4EE12-AADE-4079-906E-D23AA1E78D83}"/>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1B215BD0-5B5A-4C2B-91A1-70D68492FD3E}"/>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A0BEC9A-2A5E-4F48-9143-7DA93B8DD10D}"/>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F9D6CE5D-E11A-48AD-9DC0-00ADA98FED57}"/>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BFF191B-1788-42DB-97C5-6427DA9CCF26}"/>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447F1B1A-262B-49F3-90C9-688F8C3F0B9E}"/>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3176E102-787D-4028-99DB-9ED60636C757}"/>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4E18C007-4ACB-4124-A633-4DDD8D8E4E5F}"/>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D31F33A4-61B3-4484-B48A-014A08CCCF3F}"/>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4DA3EE8D-817E-42CF-850C-CB70774ABCE7}"/>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3255112E-623D-4280-A7E3-7A7E1B2B637D}"/>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B9F87E95-A29C-47A4-B4A9-93F2433A511A}"/>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7B17975A-DB04-4EFE-91E8-7A9E6C7CD581}"/>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211A79CD-3475-4C5F-93A3-3C25A1E576B4}"/>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5AFB59A4-74CB-4247-88E8-136987D007EF}"/>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E400D932-203A-4151-84E4-A7F9C600D785}"/>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87ED95D2-043A-4A93-8894-28916A0DD0BA}"/>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ABAF9A0A-35C8-4D9D-B7A1-623AABD161D6}"/>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38826357-92A2-4BE7-B995-78BDAABCC2D9}"/>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8ED7A107-40AE-4777-B3C4-D75D8BA9CFCA}"/>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64CF2588-B41C-483C-80D2-B0E07BE4993F}"/>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7717FA07-38ED-4BF2-978C-361C5F61BD52}"/>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AB9010BB-AF31-4450-BEF6-D1B7F3CD97D0}"/>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16015925-21D4-419B-BAD7-99B2BC405113}"/>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7D76F642-5DF8-4071-8A01-8425BAA8C692}"/>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3B7B0A46-61C9-4C82-BC6A-EF3EFA8D56E4}"/>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BBDF0C6D-21C0-4E34-94FB-4ABDDB5FFBE7}"/>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6D861A06-0323-4778-B321-1ADF4919CE1D}"/>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7FC41A0D-58CB-4D8D-BB9D-1005E5B4486F}"/>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EA7E82F-F76B-42A4-B777-35AFEA4DCA19}"/>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3F531872-1E2C-4C8D-83AB-97523E911F4C}"/>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B3B7EE78-68B8-49E7-8332-875950A6CE45}"/>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D70DC43C-FFB8-4DEF-9AB4-EBB398D8184F}"/>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C6D02460-A02F-467C-BA0D-A995DA1B0D80}"/>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CA7CA755-10CF-4F45-92BC-16555401BD7C}"/>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3ABBA0A5-75E7-428C-8BCE-992501B3E278}"/>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FB8B9DED-B5E4-4EED-9F43-F934252D65DD}"/>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AC4BC49D-504A-4C49-83B3-42E66099E2C5}"/>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EFD3EC5A-D258-49F9-87E8-4927DB36D8BF}"/>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03A358A8-B5A0-4FCF-B9C1-BF7AB1B9AB8F}"/>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03FCB646-2DA1-4201-8964-37A0B7A1B296}"/>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BEF3FE7D-B085-4B58-9B6B-8DF28B9B7029}"/>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4EDE675F-10B5-43B8-8249-1AAAE2F414B6}"/>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357D1889-5D8E-4FF8-9408-E1FEE4BD0A20}"/>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06F0EE6E-554D-4EB0-9D38-9D6461661EC5}"/>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4A5BB952-0929-4067-AE95-60A73A867815}"/>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71C2B241-10C1-49EE-9028-90CDCE0ADB26}"/>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CBEB6447-CB97-4D3B-B747-7105AC3468B0}"/>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9CC114C8-51B4-4F01-BC9A-BBAA0F42CFF8}"/>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1022D062-3303-4348-ADB1-A11FB57971AE}"/>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4A71DBB9-FE6C-4330-AFED-D58227010FAD}"/>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9C0433C4-3CA5-4A03-816C-8EFF4709487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BAC4BAEC-2CBF-49A7-81EA-407396C6222C}"/>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F3320680-A208-499B-AE3F-E7FA4AEFEEF8}"/>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9E37119D-CA44-4DE2-ACDF-B45D7F8A0862}"/>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2B5975D0-6280-4ACB-8FE1-9C1D32444B82}"/>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75C92282-7459-46A2-98A9-943B745E5F8E}"/>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D156AF6E-4D4B-470C-9361-8BEA521F7A97}"/>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grpFill/>
            <a:ln w="9525" cap="flat">
              <a:noFill/>
              <a:prstDash val="solid"/>
              <a:miter/>
            </a:ln>
          </p:spPr>
          <p:txBody>
            <a:bodyPr rtlCol="0" anchor="ctr"/>
            <a:lstStyle/>
            <a:p>
              <a:endParaRPr lang="en-US"/>
            </a:p>
          </p:txBody>
        </p:sp>
      </p:grpSp>
      <p:grpSp>
        <p:nvGrpSpPr>
          <p:cNvPr id="165" name="Group 164">
            <a:extLst>
              <a:ext uri="{FF2B5EF4-FFF2-40B4-BE49-F238E27FC236}">
                <a16:creationId xmlns:a16="http://schemas.microsoft.com/office/drawing/2014/main" id="{9EE9FAEF-FFAA-411E-BC51-A0D9B8FC3AD2}"/>
              </a:ext>
            </a:extLst>
          </p:cNvPr>
          <p:cNvGrpSpPr/>
          <p:nvPr/>
        </p:nvGrpSpPr>
        <p:grpSpPr>
          <a:xfrm flipH="1">
            <a:off x="6852587" y="1568256"/>
            <a:ext cx="319579" cy="324383"/>
            <a:chOff x="6687653" y="4198102"/>
            <a:chExt cx="938538" cy="952647"/>
          </a:xfrm>
          <a:solidFill>
            <a:srgbClr val="FD4B9E"/>
          </a:solidFill>
        </p:grpSpPr>
        <p:sp>
          <p:nvSpPr>
            <p:cNvPr id="166" name="Freeform: Shape 165">
              <a:extLst>
                <a:ext uri="{FF2B5EF4-FFF2-40B4-BE49-F238E27FC236}">
                  <a16:creationId xmlns:a16="http://schemas.microsoft.com/office/drawing/2014/main" id="{50B52591-58F0-43B1-9B64-09BEB4E2B15C}"/>
                </a:ext>
              </a:extLst>
            </p:cNvPr>
            <p:cNvSpPr/>
            <p:nvPr/>
          </p:nvSpPr>
          <p:spPr>
            <a:xfrm>
              <a:off x="6699409" y="4749106"/>
              <a:ext cx="9525" cy="19050"/>
            </a:xfrm>
            <a:custGeom>
              <a:avLst/>
              <a:gdLst>
                <a:gd name="connsiteX0" fmla="*/ 7144 w 9525"/>
                <a:gd name="connsiteY0" fmla="*/ 12441 h 19050"/>
                <a:gd name="connsiteX1" fmla="*/ 7144 w 9525"/>
                <a:gd name="connsiteY1" fmla="*/ 12441 h 19050"/>
              </a:gdLst>
              <a:ahLst/>
              <a:cxnLst>
                <a:cxn ang="0">
                  <a:pos x="connsiteX0" y="connsiteY0"/>
                </a:cxn>
                <a:cxn ang="0">
                  <a:pos x="connsiteX1" y="connsiteY1"/>
                </a:cxn>
              </a:cxnLst>
              <a:rect l="l" t="t" r="r" b="b"/>
              <a:pathLst>
                <a:path w="9525" h="19050">
                  <a:moveTo>
                    <a:pt x="7144" y="12441"/>
                  </a:moveTo>
                  <a:cubicBezTo>
                    <a:pt x="7144" y="13394"/>
                    <a:pt x="10001" y="59"/>
                    <a:pt x="7144" y="12441"/>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10FEA9E1-D867-4177-8B39-4E9CF8CC1A9E}"/>
                </a:ext>
              </a:extLst>
            </p:cNvPr>
            <p:cNvSpPr/>
            <p:nvPr/>
          </p:nvSpPr>
          <p:spPr>
            <a:xfrm>
              <a:off x="6702266" y="4722951"/>
              <a:ext cx="19050" cy="28575"/>
            </a:xfrm>
            <a:custGeom>
              <a:avLst/>
              <a:gdLst>
                <a:gd name="connsiteX0" fmla="*/ 11906 w 19050"/>
                <a:gd name="connsiteY0" fmla="*/ 15736 h 28575"/>
                <a:gd name="connsiteX1" fmla="*/ 7144 w 19050"/>
                <a:gd name="connsiteY1" fmla="*/ 24309 h 28575"/>
                <a:gd name="connsiteX2" fmla="*/ 11906 w 19050"/>
                <a:gd name="connsiteY2" fmla="*/ 15736 h 28575"/>
              </a:gdLst>
              <a:ahLst/>
              <a:cxnLst>
                <a:cxn ang="0">
                  <a:pos x="connsiteX0" y="connsiteY0"/>
                </a:cxn>
                <a:cxn ang="0">
                  <a:pos x="connsiteX1" y="connsiteY1"/>
                </a:cxn>
                <a:cxn ang="0">
                  <a:pos x="connsiteX2" y="connsiteY2"/>
                </a:cxn>
              </a:cxnLst>
              <a:rect l="l" t="t" r="r" b="b"/>
              <a:pathLst>
                <a:path w="19050" h="28575">
                  <a:moveTo>
                    <a:pt x="11906" y="15736"/>
                  </a:moveTo>
                  <a:cubicBezTo>
                    <a:pt x="4286" y="-8076"/>
                    <a:pt x="9049" y="25261"/>
                    <a:pt x="7144" y="24309"/>
                  </a:cubicBezTo>
                  <a:cubicBezTo>
                    <a:pt x="19526" y="45264"/>
                    <a:pt x="-476" y="9069"/>
                    <a:pt x="11906" y="15736"/>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47EF591B-B4C3-4D53-820F-864192718ADF}"/>
                </a:ext>
              </a:extLst>
            </p:cNvPr>
            <p:cNvSpPr/>
            <p:nvPr/>
          </p:nvSpPr>
          <p:spPr>
            <a:xfrm>
              <a:off x="6755606" y="443150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8096"/>
                    <a:pt x="8096" y="8096"/>
                    <a:pt x="9049" y="8096"/>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CFD6C0DA-672C-4AF7-9737-3B841FBF786B}"/>
                </a:ext>
              </a:extLst>
            </p:cNvPr>
            <p:cNvSpPr/>
            <p:nvPr/>
          </p:nvSpPr>
          <p:spPr>
            <a:xfrm>
              <a:off x="6938486" y="44581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8096" y="7144"/>
                    <a:pt x="8096" y="7144"/>
                    <a:pt x="7144" y="7144"/>
                  </a:cubicBezTo>
                  <a:cubicBezTo>
                    <a:pt x="9049" y="8096"/>
                    <a:pt x="10001" y="8096"/>
                    <a:pt x="10001" y="7144"/>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BAA1D4A-66A0-4D62-B8D4-C560A84AC13E}"/>
                </a:ext>
              </a:extLst>
            </p:cNvPr>
            <p:cNvSpPr/>
            <p:nvPr/>
          </p:nvSpPr>
          <p:spPr>
            <a:xfrm>
              <a:off x="6975634" y="446674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C92746C7-3926-4E77-8622-4475C9DE7549}"/>
                </a:ext>
              </a:extLst>
            </p:cNvPr>
            <p:cNvSpPr/>
            <p:nvPr/>
          </p:nvSpPr>
          <p:spPr>
            <a:xfrm>
              <a:off x="6757511" y="4432458"/>
              <a:ext cx="19050" cy="9525"/>
            </a:xfrm>
            <a:custGeom>
              <a:avLst/>
              <a:gdLst>
                <a:gd name="connsiteX0" fmla="*/ 7144 w 19050"/>
                <a:gd name="connsiteY0" fmla="*/ 7144 h 9525"/>
                <a:gd name="connsiteX1" fmla="*/ 12859 w 19050"/>
                <a:gd name="connsiteY1" fmla="*/ 9049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lnTo>
                    <a:pt x="12859" y="9049"/>
                  </a:lnTo>
                  <a:cubicBezTo>
                    <a:pt x="12859" y="8096"/>
                    <a:pt x="10001" y="8096"/>
                    <a:pt x="7144" y="7144"/>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9B7A53A4-1EDC-4E31-9D48-7FE6433A18A2}"/>
                </a:ext>
              </a:extLst>
            </p:cNvPr>
            <p:cNvSpPr/>
            <p:nvPr/>
          </p:nvSpPr>
          <p:spPr>
            <a:xfrm>
              <a:off x="6701314" y="468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3811"/>
                    <a:pt x="8096" y="9049"/>
                    <a:pt x="7144" y="7144"/>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ECA62071-D83A-4511-A835-89D4620427EB}"/>
                </a:ext>
              </a:extLst>
            </p:cNvPr>
            <p:cNvSpPr/>
            <p:nvPr/>
          </p:nvSpPr>
          <p:spPr>
            <a:xfrm>
              <a:off x="6727031" y="448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9049" y="14764"/>
                    <a:pt x="7144" y="7144"/>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06FCEAFE-FA69-4B39-827D-46714C2F80AE}"/>
                </a:ext>
              </a:extLst>
            </p:cNvPr>
            <p:cNvSpPr/>
            <p:nvPr/>
          </p:nvSpPr>
          <p:spPr>
            <a:xfrm>
              <a:off x="6721519" y="4549252"/>
              <a:ext cx="9525" cy="19050"/>
            </a:xfrm>
            <a:custGeom>
              <a:avLst/>
              <a:gdLst>
                <a:gd name="connsiteX0" fmla="*/ 10751 w 9525"/>
                <a:gd name="connsiteY0" fmla="*/ 11317 h 19050"/>
                <a:gd name="connsiteX1" fmla="*/ 10751 w 9525"/>
                <a:gd name="connsiteY1" fmla="*/ 11317 h 19050"/>
              </a:gdLst>
              <a:ahLst/>
              <a:cxnLst>
                <a:cxn ang="0">
                  <a:pos x="connsiteX0" y="connsiteY0"/>
                </a:cxn>
                <a:cxn ang="0">
                  <a:pos x="connsiteX1" y="connsiteY1"/>
                </a:cxn>
              </a:cxnLst>
              <a:rect l="l" t="t" r="r" b="b"/>
              <a:pathLst>
                <a:path w="9525" h="19050">
                  <a:moveTo>
                    <a:pt x="10751" y="11317"/>
                  </a:moveTo>
                  <a:cubicBezTo>
                    <a:pt x="11703" y="-113"/>
                    <a:pt x="2178" y="16080"/>
                    <a:pt x="10751" y="11317"/>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9F405227-1787-4268-AAF5-76F532574C3F}"/>
                </a:ext>
              </a:extLst>
            </p:cNvPr>
            <p:cNvSpPr/>
            <p:nvPr/>
          </p:nvSpPr>
          <p:spPr>
            <a:xfrm>
              <a:off x="6713696" y="4667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5B138DB1-C28C-4F6F-8A47-04B13BCCCAC2}"/>
                </a:ext>
              </a:extLst>
            </p:cNvPr>
            <p:cNvSpPr/>
            <p:nvPr/>
          </p:nvSpPr>
          <p:spPr>
            <a:xfrm>
              <a:off x="6727984" y="443531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11315092-EE1E-40BF-BF6B-E20CDFA54CF3}"/>
                </a:ext>
              </a:extLst>
            </p:cNvPr>
            <p:cNvSpPr/>
            <p:nvPr/>
          </p:nvSpPr>
          <p:spPr>
            <a:xfrm>
              <a:off x="6687979" y="48382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9A60D636-3B7D-4473-B1E1-CFE9DF4562A4}"/>
                </a:ext>
              </a:extLst>
            </p:cNvPr>
            <p:cNvSpPr/>
            <p:nvPr/>
          </p:nvSpPr>
          <p:spPr>
            <a:xfrm>
              <a:off x="6707029"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0954"/>
                    <a:pt x="7144" y="7144"/>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8D696523-3F84-400F-B9C1-8084F8AC7609}"/>
                </a:ext>
              </a:extLst>
            </p:cNvPr>
            <p:cNvSpPr/>
            <p:nvPr/>
          </p:nvSpPr>
          <p:spPr>
            <a:xfrm>
              <a:off x="7042161" y="44772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8244" y="7144"/>
                    <a:pt x="8244" y="7144"/>
                    <a:pt x="8244" y="7144"/>
                  </a:cubicBezTo>
                  <a:cubicBezTo>
                    <a:pt x="6339" y="7144"/>
                    <a:pt x="7291" y="7144"/>
                    <a:pt x="8244" y="7144"/>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594205D3-6283-4E5E-A2FA-9CDE5B8FDABA}"/>
                </a:ext>
              </a:extLst>
            </p:cNvPr>
            <p:cNvSpPr/>
            <p:nvPr/>
          </p:nvSpPr>
          <p:spPr>
            <a:xfrm>
              <a:off x="7249954" y="4878642"/>
              <a:ext cx="19050" cy="19050"/>
            </a:xfrm>
            <a:custGeom>
              <a:avLst/>
              <a:gdLst>
                <a:gd name="connsiteX0" fmla="*/ 7144 w 19050"/>
                <a:gd name="connsiteY0" fmla="*/ 10539 h 19050"/>
                <a:gd name="connsiteX1" fmla="*/ 12859 w 19050"/>
                <a:gd name="connsiteY1" fmla="*/ 11492 h 19050"/>
                <a:gd name="connsiteX2" fmla="*/ 7144 w 19050"/>
                <a:gd name="connsiteY2" fmla="*/ 10539 h 19050"/>
              </a:gdLst>
              <a:ahLst/>
              <a:cxnLst>
                <a:cxn ang="0">
                  <a:pos x="connsiteX0" y="connsiteY0"/>
                </a:cxn>
                <a:cxn ang="0">
                  <a:pos x="connsiteX1" y="connsiteY1"/>
                </a:cxn>
                <a:cxn ang="0">
                  <a:pos x="connsiteX2" y="connsiteY2"/>
                </a:cxn>
              </a:cxnLst>
              <a:rect l="l" t="t" r="r" b="b"/>
              <a:pathLst>
                <a:path w="19050" h="19050">
                  <a:moveTo>
                    <a:pt x="7144" y="10539"/>
                  </a:moveTo>
                  <a:cubicBezTo>
                    <a:pt x="10001" y="3872"/>
                    <a:pt x="10954" y="21970"/>
                    <a:pt x="12859" y="11492"/>
                  </a:cubicBezTo>
                  <a:cubicBezTo>
                    <a:pt x="12859" y="12445"/>
                    <a:pt x="9049" y="1967"/>
                    <a:pt x="7144" y="10539"/>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25CC9415-E6D2-411D-82FE-C755028B68E2}"/>
                </a:ext>
              </a:extLst>
            </p:cNvPr>
            <p:cNvSpPr/>
            <p:nvPr/>
          </p:nvSpPr>
          <p:spPr>
            <a:xfrm>
              <a:off x="6702266" y="467820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9049"/>
                    <a:pt x="7144" y="10001"/>
                    <a:pt x="7144" y="10001"/>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2EDCF530-BF90-4C02-9B4C-108CD4225905}"/>
                </a:ext>
              </a:extLst>
            </p:cNvPr>
            <p:cNvSpPr/>
            <p:nvPr/>
          </p:nvSpPr>
          <p:spPr>
            <a:xfrm>
              <a:off x="7256621" y="488214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7144" y="6086"/>
                    <a:pt x="7144" y="7990"/>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155089F7-7E6C-4D5F-9317-79D96EC01C8E}"/>
                </a:ext>
              </a:extLst>
            </p:cNvPr>
            <p:cNvSpPr/>
            <p:nvPr/>
          </p:nvSpPr>
          <p:spPr>
            <a:xfrm>
              <a:off x="7194709" y="449818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9049" y="7144"/>
                    <a:pt x="8096" y="7144"/>
                    <a:pt x="7144" y="7144"/>
                  </a:cubicBezTo>
                  <a:cubicBezTo>
                    <a:pt x="8096" y="7144"/>
                    <a:pt x="8096" y="7144"/>
                    <a:pt x="9049" y="8096"/>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2A4C15A9-7A7A-4ABA-9831-C794BCB49467}"/>
                </a:ext>
              </a:extLst>
            </p:cNvPr>
            <p:cNvSpPr/>
            <p:nvPr/>
          </p:nvSpPr>
          <p:spPr>
            <a:xfrm>
              <a:off x="7082314" y="4477226"/>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8096"/>
                  </a:lnTo>
                  <a:cubicBezTo>
                    <a:pt x="9049" y="8096"/>
                    <a:pt x="8096" y="8096"/>
                    <a:pt x="7144" y="7144"/>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0B4B694C-3B7D-48E6-B245-DB960B037B74}"/>
                </a:ext>
              </a:extLst>
            </p:cNvPr>
            <p:cNvSpPr/>
            <p:nvPr/>
          </p:nvSpPr>
          <p:spPr>
            <a:xfrm>
              <a:off x="7253292" y="4496827"/>
              <a:ext cx="9525" cy="9525"/>
            </a:xfrm>
            <a:custGeom>
              <a:avLst/>
              <a:gdLst>
                <a:gd name="connsiteX0" fmla="*/ 7615 w 9525"/>
                <a:gd name="connsiteY0" fmla="*/ 7544 h 9525"/>
                <a:gd name="connsiteX1" fmla="*/ 7615 w 9525"/>
                <a:gd name="connsiteY1" fmla="*/ 7544 h 9525"/>
              </a:gdLst>
              <a:ahLst/>
              <a:cxnLst>
                <a:cxn ang="0">
                  <a:pos x="connsiteX0" y="connsiteY0"/>
                </a:cxn>
                <a:cxn ang="0">
                  <a:pos x="connsiteX1" y="connsiteY1"/>
                </a:cxn>
              </a:cxnLst>
              <a:rect l="l" t="t" r="r" b="b"/>
              <a:pathLst>
                <a:path w="9525" h="9525">
                  <a:moveTo>
                    <a:pt x="7615" y="7544"/>
                  </a:moveTo>
                  <a:cubicBezTo>
                    <a:pt x="16188" y="11354"/>
                    <a:pt x="4758" y="5640"/>
                    <a:pt x="7615" y="7544"/>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B9F3BBAA-FBF0-4CBD-91AD-85C106831558}"/>
                </a:ext>
              </a:extLst>
            </p:cNvPr>
            <p:cNvSpPr/>
            <p:nvPr/>
          </p:nvSpPr>
          <p:spPr>
            <a:xfrm>
              <a:off x="7258526" y="4539985"/>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9049" y="3440"/>
                    <a:pt x="7144" y="10107"/>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4656D593-1E45-4891-A275-7E7918AD9E24}"/>
                </a:ext>
              </a:extLst>
            </p:cNvPr>
            <p:cNvSpPr/>
            <p:nvPr/>
          </p:nvSpPr>
          <p:spPr>
            <a:xfrm>
              <a:off x="6692741" y="5021278"/>
              <a:ext cx="9525" cy="9525"/>
            </a:xfrm>
            <a:custGeom>
              <a:avLst/>
              <a:gdLst>
                <a:gd name="connsiteX0" fmla="*/ 7144 w 9525"/>
                <a:gd name="connsiteY0" fmla="*/ 11731 h 9525"/>
                <a:gd name="connsiteX1" fmla="*/ 10001 w 9525"/>
                <a:gd name="connsiteY1" fmla="*/ 8874 h 9525"/>
                <a:gd name="connsiteX2" fmla="*/ 7144 w 9525"/>
                <a:gd name="connsiteY2" fmla="*/ 11731 h 9525"/>
              </a:gdLst>
              <a:ahLst/>
              <a:cxnLst>
                <a:cxn ang="0">
                  <a:pos x="connsiteX0" y="connsiteY0"/>
                </a:cxn>
                <a:cxn ang="0">
                  <a:pos x="connsiteX1" y="connsiteY1"/>
                </a:cxn>
                <a:cxn ang="0">
                  <a:pos x="connsiteX2" y="connsiteY2"/>
                </a:cxn>
              </a:cxnLst>
              <a:rect l="l" t="t" r="r" b="b"/>
              <a:pathLst>
                <a:path w="9525" h="9525">
                  <a:moveTo>
                    <a:pt x="7144" y="11731"/>
                  </a:moveTo>
                  <a:cubicBezTo>
                    <a:pt x="8096" y="10779"/>
                    <a:pt x="9049" y="9827"/>
                    <a:pt x="10001" y="8874"/>
                  </a:cubicBezTo>
                  <a:cubicBezTo>
                    <a:pt x="8096" y="10779"/>
                    <a:pt x="7144" y="2206"/>
                    <a:pt x="7144" y="1173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27BC7FB7-1D24-41E8-82B3-BCB006941299}"/>
                </a:ext>
              </a:extLst>
            </p:cNvPr>
            <p:cNvSpPr/>
            <p:nvPr/>
          </p:nvSpPr>
          <p:spPr>
            <a:xfrm>
              <a:off x="6701102" y="4682119"/>
              <a:ext cx="9525" cy="9525"/>
            </a:xfrm>
            <a:custGeom>
              <a:avLst/>
              <a:gdLst>
                <a:gd name="connsiteX0" fmla="*/ 9260 w 9525"/>
                <a:gd name="connsiteY0" fmla="*/ 7990 h 9525"/>
                <a:gd name="connsiteX1" fmla="*/ 9260 w 9525"/>
                <a:gd name="connsiteY1" fmla="*/ 7990 h 9525"/>
              </a:gdLst>
              <a:ahLst/>
              <a:cxnLst>
                <a:cxn ang="0">
                  <a:pos x="connsiteX0" y="connsiteY0"/>
                </a:cxn>
                <a:cxn ang="0">
                  <a:pos x="connsiteX1" y="connsiteY1"/>
                </a:cxn>
              </a:cxnLst>
              <a:rect l="l" t="t" r="r" b="b"/>
              <a:pathLst>
                <a:path w="9525" h="9525">
                  <a:moveTo>
                    <a:pt x="9260" y="7990"/>
                  </a:moveTo>
                  <a:cubicBezTo>
                    <a:pt x="4498" y="6086"/>
                    <a:pt x="9260" y="7990"/>
                    <a:pt x="9260" y="7990"/>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5FF5D319-0498-4265-B25A-5620C137CFD4}"/>
                </a:ext>
              </a:extLst>
            </p:cNvPr>
            <p:cNvSpPr/>
            <p:nvPr/>
          </p:nvSpPr>
          <p:spPr>
            <a:xfrm>
              <a:off x="7267099" y="447722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25241" y="11906"/>
                    <a:pt x="25241" y="10001"/>
                    <a:pt x="7144" y="7144"/>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2D51918A-F308-4301-B4DE-658B726C561D}"/>
                </a:ext>
              </a:extLst>
            </p:cNvPr>
            <p:cNvSpPr/>
            <p:nvPr/>
          </p:nvSpPr>
          <p:spPr>
            <a:xfrm>
              <a:off x="7039451" y="514016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8096"/>
                    <a:pt x="9049" y="7144"/>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F1B11646-4512-406A-9DA7-DB3E35586216}"/>
                </a:ext>
              </a:extLst>
            </p:cNvPr>
            <p:cNvSpPr/>
            <p:nvPr/>
          </p:nvSpPr>
          <p:spPr>
            <a:xfrm>
              <a:off x="7279042" y="4522946"/>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8096"/>
                    <a:pt x="4726" y="24289"/>
                    <a:pt x="9488" y="7144"/>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FA21FE51-2EF5-4FEA-B9A1-9F1E0F8B509E}"/>
                </a:ext>
              </a:extLst>
            </p:cNvPr>
            <p:cNvSpPr/>
            <p:nvPr/>
          </p:nvSpPr>
          <p:spPr>
            <a:xfrm>
              <a:off x="6695599" y="5023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BA4B558E-852A-46F1-8538-3ADEEC51B893}"/>
                </a:ext>
              </a:extLst>
            </p:cNvPr>
            <p:cNvSpPr/>
            <p:nvPr/>
          </p:nvSpPr>
          <p:spPr>
            <a:xfrm>
              <a:off x="6687653" y="4416375"/>
              <a:ext cx="600075" cy="733425"/>
            </a:xfrm>
            <a:custGeom>
              <a:avLst/>
              <a:gdLst>
                <a:gd name="connsiteX0" fmla="*/ 15090 w 600075"/>
                <a:gd name="connsiteY0" fmla="*/ 549960 h 733425"/>
                <a:gd name="connsiteX1" fmla="*/ 18900 w 600075"/>
                <a:gd name="connsiteY1" fmla="*/ 622350 h 733425"/>
                <a:gd name="connsiteX2" fmla="*/ 17947 w 600075"/>
                <a:gd name="connsiteY2" fmla="*/ 622350 h 733425"/>
                <a:gd name="connsiteX3" fmla="*/ 16042 w 600075"/>
                <a:gd name="connsiteY3" fmla="*/ 642352 h 733425"/>
                <a:gd name="connsiteX4" fmla="*/ 14137 w 600075"/>
                <a:gd name="connsiteY4" fmla="*/ 624255 h 733425"/>
                <a:gd name="connsiteX5" fmla="*/ 8422 w 600075"/>
                <a:gd name="connsiteY5" fmla="*/ 624255 h 733425"/>
                <a:gd name="connsiteX6" fmla="*/ 73192 w 600075"/>
                <a:gd name="connsiteY6" fmla="*/ 694739 h 733425"/>
                <a:gd name="connsiteX7" fmla="*/ 217020 w 600075"/>
                <a:gd name="connsiteY7" fmla="*/ 725220 h 733425"/>
                <a:gd name="connsiteX8" fmla="*/ 396090 w 600075"/>
                <a:gd name="connsiteY8" fmla="*/ 730935 h 733425"/>
                <a:gd name="connsiteX9" fmla="*/ 487530 w 600075"/>
                <a:gd name="connsiteY9" fmla="*/ 731887 h 733425"/>
                <a:gd name="connsiteX10" fmla="*/ 567540 w 600075"/>
                <a:gd name="connsiteY10" fmla="*/ 611872 h 733425"/>
                <a:gd name="connsiteX11" fmla="*/ 595162 w 600075"/>
                <a:gd name="connsiteY11" fmla="*/ 538530 h 733425"/>
                <a:gd name="connsiteX12" fmla="*/ 598020 w 600075"/>
                <a:gd name="connsiteY12" fmla="*/ 174675 h 733425"/>
                <a:gd name="connsiteX13" fmla="*/ 470385 w 600075"/>
                <a:gd name="connsiteY13" fmla="*/ 64185 h 733425"/>
                <a:gd name="connsiteX14" fmla="*/ 490387 w 600075"/>
                <a:gd name="connsiteY14" fmla="*/ 61327 h 733425"/>
                <a:gd name="connsiteX15" fmla="*/ 449430 w 600075"/>
                <a:gd name="connsiteY15" fmla="*/ 56565 h 733425"/>
                <a:gd name="connsiteX16" fmla="*/ 401805 w 600075"/>
                <a:gd name="connsiteY16" fmla="*/ 47992 h 733425"/>
                <a:gd name="connsiteX17" fmla="*/ 269407 w 600075"/>
                <a:gd name="connsiteY17" fmla="*/ 34657 h 733425"/>
                <a:gd name="connsiteX18" fmla="*/ 255120 w 600075"/>
                <a:gd name="connsiteY18" fmla="*/ 33705 h 733425"/>
                <a:gd name="connsiteX19" fmla="*/ 184635 w 600075"/>
                <a:gd name="connsiteY19" fmla="*/ 22275 h 733425"/>
                <a:gd name="connsiteX20" fmla="*/ 162727 w 600075"/>
                <a:gd name="connsiteY20" fmla="*/ 18465 h 733425"/>
                <a:gd name="connsiteX21" fmla="*/ 30330 w 600075"/>
                <a:gd name="connsiteY21" fmla="*/ 53707 h 733425"/>
                <a:gd name="connsiteX22" fmla="*/ 34140 w 600075"/>
                <a:gd name="connsiteY22" fmla="*/ 120382 h 733425"/>
                <a:gd name="connsiteX23" fmla="*/ 33187 w 600075"/>
                <a:gd name="connsiteY23" fmla="*/ 160387 h 733425"/>
                <a:gd name="connsiteX24" fmla="*/ 29377 w 600075"/>
                <a:gd name="connsiteY24" fmla="*/ 253732 h 733425"/>
                <a:gd name="connsiteX25" fmla="*/ 25567 w 600075"/>
                <a:gd name="connsiteY25" fmla="*/ 249922 h 733425"/>
                <a:gd name="connsiteX26" fmla="*/ 21757 w 600075"/>
                <a:gd name="connsiteY26" fmla="*/ 308025 h 733425"/>
                <a:gd name="connsiteX27" fmla="*/ 35092 w 600075"/>
                <a:gd name="connsiteY27" fmla="*/ 31800 h 733425"/>
                <a:gd name="connsiteX28" fmla="*/ 41760 w 600075"/>
                <a:gd name="connsiteY28" fmla="*/ 19417 h 733425"/>
                <a:gd name="connsiteX29" fmla="*/ 72240 w 600075"/>
                <a:gd name="connsiteY29" fmla="*/ 20370 h 733425"/>
                <a:gd name="connsiteX30" fmla="*/ 163680 w 600075"/>
                <a:gd name="connsiteY30" fmla="*/ 30847 h 733425"/>
                <a:gd name="connsiteX31" fmla="*/ 161775 w 600075"/>
                <a:gd name="connsiteY31" fmla="*/ 35610 h 733425"/>
                <a:gd name="connsiteX32" fmla="*/ 212257 w 600075"/>
                <a:gd name="connsiteY32" fmla="*/ 43230 h 733425"/>
                <a:gd name="connsiteX33" fmla="*/ 207495 w 600075"/>
                <a:gd name="connsiteY33" fmla="*/ 38467 h 733425"/>
                <a:gd name="connsiteX34" fmla="*/ 259882 w 600075"/>
                <a:gd name="connsiteY34" fmla="*/ 48945 h 733425"/>
                <a:gd name="connsiteX35" fmla="*/ 254167 w 600075"/>
                <a:gd name="connsiteY35" fmla="*/ 49897 h 733425"/>
                <a:gd name="connsiteX36" fmla="*/ 336082 w 600075"/>
                <a:gd name="connsiteY36" fmla="*/ 65137 h 733425"/>
                <a:gd name="connsiteX37" fmla="*/ 365610 w 600075"/>
                <a:gd name="connsiteY37" fmla="*/ 62280 h 733425"/>
                <a:gd name="connsiteX38" fmla="*/ 356085 w 600075"/>
                <a:gd name="connsiteY38" fmla="*/ 65137 h 733425"/>
                <a:gd name="connsiteX39" fmla="*/ 362752 w 600075"/>
                <a:gd name="connsiteY39" fmla="*/ 67042 h 733425"/>
                <a:gd name="connsiteX40" fmla="*/ 408472 w 600075"/>
                <a:gd name="connsiteY40" fmla="*/ 66090 h 733425"/>
                <a:gd name="connsiteX41" fmla="*/ 456097 w 600075"/>
                <a:gd name="connsiteY41" fmla="*/ 79425 h 733425"/>
                <a:gd name="connsiteX42" fmla="*/ 438952 w 600075"/>
                <a:gd name="connsiteY42" fmla="*/ 77520 h 733425"/>
                <a:gd name="connsiteX43" fmla="*/ 436095 w 600075"/>
                <a:gd name="connsiteY43" fmla="*/ 74662 h 733425"/>
                <a:gd name="connsiteX44" fmla="*/ 498960 w 600075"/>
                <a:gd name="connsiteY44" fmla="*/ 85140 h 733425"/>
                <a:gd name="connsiteX45" fmla="*/ 561825 w 600075"/>
                <a:gd name="connsiteY45" fmla="*/ 82282 h 733425"/>
                <a:gd name="connsiteX46" fmla="*/ 555157 w 600075"/>
                <a:gd name="connsiteY46" fmla="*/ 87045 h 733425"/>
                <a:gd name="connsiteX47" fmla="*/ 579922 w 600075"/>
                <a:gd name="connsiteY47" fmla="*/ 86092 h 733425"/>
                <a:gd name="connsiteX48" fmla="*/ 582780 w 600075"/>
                <a:gd name="connsiteY48" fmla="*/ 87045 h 733425"/>
                <a:gd name="connsiteX49" fmla="*/ 573255 w 600075"/>
                <a:gd name="connsiteY49" fmla="*/ 265162 h 733425"/>
                <a:gd name="connsiteX50" fmla="*/ 577065 w 600075"/>
                <a:gd name="connsiteY50" fmla="*/ 352792 h 733425"/>
                <a:gd name="connsiteX51" fmla="*/ 574207 w 600075"/>
                <a:gd name="connsiteY51" fmla="*/ 375652 h 733425"/>
                <a:gd name="connsiteX52" fmla="*/ 572302 w 600075"/>
                <a:gd name="connsiteY52" fmla="*/ 464235 h 733425"/>
                <a:gd name="connsiteX53" fmla="*/ 569445 w 600075"/>
                <a:gd name="connsiteY53" fmla="*/ 498525 h 733425"/>
                <a:gd name="connsiteX54" fmla="*/ 566587 w 600075"/>
                <a:gd name="connsiteY54" fmla="*/ 522337 h 733425"/>
                <a:gd name="connsiteX55" fmla="*/ 537060 w 600075"/>
                <a:gd name="connsiteY55" fmla="*/ 678547 h 733425"/>
                <a:gd name="connsiteX56" fmla="*/ 417045 w 600075"/>
                <a:gd name="connsiteY56" fmla="*/ 709980 h 733425"/>
                <a:gd name="connsiteX57" fmla="*/ 306555 w 600075"/>
                <a:gd name="connsiteY57" fmla="*/ 705217 h 733425"/>
                <a:gd name="connsiteX58" fmla="*/ 133200 w 600075"/>
                <a:gd name="connsiteY58" fmla="*/ 693787 h 733425"/>
                <a:gd name="connsiteX59" fmla="*/ 150345 w 600075"/>
                <a:gd name="connsiteY59" fmla="*/ 689977 h 733425"/>
                <a:gd name="connsiteX60" fmla="*/ 95100 w 600075"/>
                <a:gd name="connsiteY60" fmla="*/ 683310 h 733425"/>
                <a:gd name="connsiteX61" fmla="*/ 101767 w 600075"/>
                <a:gd name="connsiteY61" fmla="*/ 686167 h 733425"/>
                <a:gd name="connsiteX62" fmla="*/ 112245 w 600075"/>
                <a:gd name="connsiteY62" fmla="*/ 689025 h 733425"/>
                <a:gd name="connsiteX63" fmla="*/ 32235 w 600075"/>
                <a:gd name="connsiteY63" fmla="*/ 518527 h 733425"/>
                <a:gd name="connsiteX64" fmla="*/ 27472 w 600075"/>
                <a:gd name="connsiteY64" fmla="*/ 346125 h 733425"/>
                <a:gd name="connsiteX65" fmla="*/ 11280 w 600075"/>
                <a:gd name="connsiteY65" fmla="*/ 359460 h 733425"/>
                <a:gd name="connsiteX66" fmla="*/ 11280 w 600075"/>
                <a:gd name="connsiteY66" fmla="*/ 515670 h 733425"/>
                <a:gd name="connsiteX67" fmla="*/ 15090 w 600075"/>
                <a:gd name="connsiteY67" fmla="*/ 549960 h 733425"/>
                <a:gd name="connsiteX68" fmla="*/ 124627 w 600075"/>
                <a:gd name="connsiteY68" fmla="*/ 708075 h 733425"/>
                <a:gd name="connsiteX69" fmla="*/ 124627 w 600075"/>
                <a:gd name="connsiteY69" fmla="*/ 708075 h 733425"/>
                <a:gd name="connsiteX70" fmla="*/ 142725 w 600075"/>
                <a:gd name="connsiteY70" fmla="*/ 710932 h 733425"/>
                <a:gd name="connsiteX71" fmla="*/ 142725 w 600075"/>
                <a:gd name="connsiteY71" fmla="*/ 710932 h 733425"/>
                <a:gd name="connsiteX72" fmla="*/ 108435 w 600075"/>
                <a:gd name="connsiteY72" fmla="*/ 684262 h 733425"/>
                <a:gd name="connsiteX73" fmla="*/ 108435 w 600075"/>
                <a:gd name="connsiteY73" fmla="*/ 684262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600075" h="733425">
                  <a:moveTo>
                    <a:pt x="15090" y="549960"/>
                  </a:moveTo>
                  <a:cubicBezTo>
                    <a:pt x="15090" y="555675"/>
                    <a:pt x="16995" y="623302"/>
                    <a:pt x="18900" y="622350"/>
                  </a:cubicBezTo>
                  <a:cubicBezTo>
                    <a:pt x="16995" y="616635"/>
                    <a:pt x="16995" y="616635"/>
                    <a:pt x="17947" y="622350"/>
                  </a:cubicBezTo>
                  <a:cubicBezTo>
                    <a:pt x="8422" y="630922"/>
                    <a:pt x="30330" y="527100"/>
                    <a:pt x="16042" y="642352"/>
                  </a:cubicBezTo>
                  <a:cubicBezTo>
                    <a:pt x="11280" y="644257"/>
                    <a:pt x="13185" y="620445"/>
                    <a:pt x="14137" y="624255"/>
                  </a:cubicBezTo>
                  <a:cubicBezTo>
                    <a:pt x="12232" y="625207"/>
                    <a:pt x="10327" y="625207"/>
                    <a:pt x="8422" y="624255"/>
                  </a:cubicBezTo>
                  <a:cubicBezTo>
                    <a:pt x="-1103" y="676642"/>
                    <a:pt x="50332" y="680452"/>
                    <a:pt x="73192" y="694739"/>
                  </a:cubicBezTo>
                  <a:cubicBezTo>
                    <a:pt x="78907" y="693787"/>
                    <a:pt x="179872" y="723314"/>
                    <a:pt x="217020" y="725220"/>
                  </a:cubicBezTo>
                  <a:cubicBezTo>
                    <a:pt x="286552" y="740460"/>
                    <a:pt x="338940" y="729030"/>
                    <a:pt x="396090" y="730935"/>
                  </a:cubicBezTo>
                  <a:cubicBezTo>
                    <a:pt x="395137" y="733792"/>
                    <a:pt x="488482" y="731887"/>
                    <a:pt x="487530" y="731887"/>
                  </a:cubicBezTo>
                  <a:cubicBezTo>
                    <a:pt x="531345" y="719505"/>
                    <a:pt x="592305" y="659497"/>
                    <a:pt x="567540" y="611872"/>
                  </a:cubicBezTo>
                  <a:cubicBezTo>
                    <a:pt x="567540" y="591870"/>
                    <a:pt x="596115" y="559485"/>
                    <a:pt x="595162" y="538530"/>
                  </a:cubicBezTo>
                  <a:cubicBezTo>
                    <a:pt x="579922" y="416610"/>
                    <a:pt x="598020" y="279450"/>
                    <a:pt x="598020" y="174675"/>
                  </a:cubicBezTo>
                  <a:cubicBezTo>
                    <a:pt x="598020" y="47992"/>
                    <a:pt x="598020" y="79425"/>
                    <a:pt x="470385" y="64185"/>
                  </a:cubicBezTo>
                  <a:cubicBezTo>
                    <a:pt x="477052" y="64185"/>
                    <a:pt x="483720" y="63232"/>
                    <a:pt x="490387" y="61327"/>
                  </a:cubicBezTo>
                  <a:cubicBezTo>
                    <a:pt x="445620" y="62280"/>
                    <a:pt x="430380" y="62280"/>
                    <a:pt x="449430" y="56565"/>
                  </a:cubicBezTo>
                  <a:cubicBezTo>
                    <a:pt x="397042" y="53707"/>
                    <a:pt x="380850" y="50850"/>
                    <a:pt x="401805" y="47992"/>
                  </a:cubicBezTo>
                  <a:cubicBezTo>
                    <a:pt x="372277" y="43230"/>
                    <a:pt x="292267" y="37515"/>
                    <a:pt x="269407" y="34657"/>
                  </a:cubicBezTo>
                  <a:cubicBezTo>
                    <a:pt x="264645" y="34657"/>
                    <a:pt x="259882" y="33705"/>
                    <a:pt x="255120" y="33705"/>
                  </a:cubicBezTo>
                  <a:cubicBezTo>
                    <a:pt x="251310" y="36562"/>
                    <a:pt x="213210" y="27990"/>
                    <a:pt x="184635" y="22275"/>
                  </a:cubicBezTo>
                  <a:cubicBezTo>
                    <a:pt x="186540" y="21322"/>
                    <a:pt x="160822" y="20370"/>
                    <a:pt x="162727" y="18465"/>
                  </a:cubicBezTo>
                  <a:cubicBezTo>
                    <a:pt x="99862" y="13702"/>
                    <a:pt x="32235" y="-18683"/>
                    <a:pt x="30330" y="53707"/>
                  </a:cubicBezTo>
                  <a:cubicBezTo>
                    <a:pt x="33187" y="66090"/>
                    <a:pt x="41760" y="104190"/>
                    <a:pt x="34140" y="120382"/>
                  </a:cubicBezTo>
                  <a:cubicBezTo>
                    <a:pt x="31282" y="105142"/>
                    <a:pt x="28425" y="145147"/>
                    <a:pt x="33187" y="160387"/>
                  </a:cubicBezTo>
                  <a:cubicBezTo>
                    <a:pt x="31282" y="155625"/>
                    <a:pt x="27472" y="233730"/>
                    <a:pt x="29377" y="253732"/>
                  </a:cubicBezTo>
                  <a:cubicBezTo>
                    <a:pt x="26520" y="253732"/>
                    <a:pt x="25567" y="252780"/>
                    <a:pt x="25567" y="249922"/>
                  </a:cubicBezTo>
                  <a:cubicBezTo>
                    <a:pt x="19852" y="269925"/>
                    <a:pt x="13185" y="300405"/>
                    <a:pt x="21757" y="308025"/>
                  </a:cubicBezTo>
                  <a:cubicBezTo>
                    <a:pt x="24615" y="238492"/>
                    <a:pt x="47475" y="116572"/>
                    <a:pt x="35092" y="31800"/>
                  </a:cubicBezTo>
                  <a:cubicBezTo>
                    <a:pt x="35092" y="31800"/>
                    <a:pt x="51285" y="27037"/>
                    <a:pt x="41760" y="19417"/>
                  </a:cubicBezTo>
                  <a:cubicBezTo>
                    <a:pt x="51285" y="19417"/>
                    <a:pt x="64620" y="20370"/>
                    <a:pt x="72240" y="20370"/>
                  </a:cubicBezTo>
                  <a:cubicBezTo>
                    <a:pt x="92242" y="21322"/>
                    <a:pt x="151297" y="23227"/>
                    <a:pt x="163680" y="30847"/>
                  </a:cubicBezTo>
                  <a:cubicBezTo>
                    <a:pt x="149392" y="22275"/>
                    <a:pt x="156060" y="35610"/>
                    <a:pt x="161775" y="35610"/>
                  </a:cubicBezTo>
                  <a:cubicBezTo>
                    <a:pt x="149392" y="31800"/>
                    <a:pt x="202732" y="37515"/>
                    <a:pt x="212257" y="43230"/>
                  </a:cubicBezTo>
                  <a:cubicBezTo>
                    <a:pt x="210352" y="41325"/>
                    <a:pt x="209400" y="39420"/>
                    <a:pt x="207495" y="38467"/>
                  </a:cubicBezTo>
                  <a:cubicBezTo>
                    <a:pt x="223687" y="42277"/>
                    <a:pt x="249405" y="48945"/>
                    <a:pt x="259882" y="48945"/>
                  </a:cubicBezTo>
                  <a:cubicBezTo>
                    <a:pt x="257977" y="47040"/>
                    <a:pt x="256072" y="47992"/>
                    <a:pt x="254167" y="49897"/>
                  </a:cubicBezTo>
                  <a:cubicBezTo>
                    <a:pt x="284647" y="52755"/>
                    <a:pt x="323700" y="54660"/>
                    <a:pt x="336082" y="65137"/>
                  </a:cubicBezTo>
                  <a:cubicBezTo>
                    <a:pt x="335130" y="65137"/>
                    <a:pt x="363705" y="56565"/>
                    <a:pt x="365610" y="62280"/>
                  </a:cubicBezTo>
                  <a:cubicBezTo>
                    <a:pt x="361800" y="62280"/>
                    <a:pt x="358942" y="63232"/>
                    <a:pt x="356085" y="65137"/>
                  </a:cubicBezTo>
                  <a:cubicBezTo>
                    <a:pt x="363705" y="65137"/>
                    <a:pt x="366562" y="65137"/>
                    <a:pt x="362752" y="67042"/>
                  </a:cubicBezTo>
                  <a:cubicBezTo>
                    <a:pt x="381802" y="73710"/>
                    <a:pt x="397995" y="65137"/>
                    <a:pt x="408472" y="66090"/>
                  </a:cubicBezTo>
                  <a:cubicBezTo>
                    <a:pt x="409425" y="72757"/>
                    <a:pt x="443715" y="80377"/>
                    <a:pt x="456097" y="79425"/>
                  </a:cubicBezTo>
                  <a:cubicBezTo>
                    <a:pt x="450382" y="78472"/>
                    <a:pt x="444667" y="78472"/>
                    <a:pt x="438952" y="77520"/>
                  </a:cubicBezTo>
                  <a:cubicBezTo>
                    <a:pt x="440857" y="69900"/>
                    <a:pt x="472290" y="87045"/>
                    <a:pt x="436095" y="74662"/>
                  </a:cubicBezTo>
                  <a:cubicBezTo>
                    <a:pt x="450382" y="72757"/>
                    <a:pt x="481815" y="83235"/>
                    <a:pt x="498960" y="85140"/>
                  </a:cubicBezTo>
                  <a:cubicBezTo>
                    <a:pt x="498960" y="85140"/>
                    <a:pt x="545632" y="80377"/>
                    <a:pt x="561825" y="82282"/>
                  </a:cubicBezTo>
                  <a:cubicBezTo>
                    <a:pt x="560872" y="85140"/>
                    <a:pt x="558015" y="87045"/>
                    <a:pt x="555157" y="87045"/>
                  </a:cubicBezTo>
                  <a:cubicBezTo>
                    <a:pt x="559920" y="87045"/>
                    <a:pt x="576112" y="84187"/>
                    <a:pt x="579922" y="86092"/>
                  </a:cubicBezTo>
                  <a:cubicBezTo>
                    <a:pt x="578017" y="87045"/>
                    <a:pt x="578970" y="87997"/>
                    <a:pt x="582780" y="87045"/>
                  </a:cubicBezTo>
                  <a:cubicBezTo>
                    <a:pt x="560872" y="144195"/>
                    <a:pt x="589447" y="248970"/>
                    <a:pt x="573255" y="265162"/>
                  </a:cubicBezTo>
                  <a:cubicBezTo>
                    <a:pt x="564682" y="276592"/>
                    <a:pt x="576112" y="337552"/>
                    <a:pt x="577065" y="352792"/>
                  </a:cubicBezTo>
                  <a:cubicBezTo>
                    <a:pt x="558967" y="320407"/>
                    <a:pt x="577065" y="348030"/>
                    <a:pt x="574207" y="375652"/>
                  </a:cubicBezTo>
                  <a:cubicBezTo>
                    <a:pt x="571350" y="404227"/>
                    <a:pt x="572302" y="441375"/>
                    <a:pt x="572302" y="464235"/>
                  </a:cubicBezTo>
                  <a:cubicBezTo>
                    <a:pt x="572302" y="479475"/>
                    <a:pt x="562777" y="509002"/>
                    <a:pt x="569445" y="498525"/>
                  </a:cubicBezTo>
                  <a:cubicBezTo>
                    <a:pt x="569445" y="497572"/>
                    <a:pt x="569445" y="537577"/>
                    <a:pt x="566587" y="522337"/>
                  </a:cubicBezTo>
                  <a:cubicBezTo>
                    <a:pt x="573255" y="558532"/>
                    <a:pt x="557062" y="652830"/>
                    <a:pt x="537060" y="678547"/>
                  </a:cubicBezTo>
                  <a:cubicBezTo>
                    <a:pt x="522772" y="696645"/>
                    <a:pt x="416092" y="716647"/>
                    <a:pt x="417045" y="709980"/>
                  </a:cubicBezTo>
                  <a:cubicBezTo>
                    <a:pt x="384660" y="709980"/>
                    <a:pt x="336082" y="709027"/>
                    <a:pt x="306555" y="705217"/>
                  </a:cubicBezTo>
                  <a:cubicBezTo>
                    <a:pt x="246547" y="704264"/>
                    <a:pt x="183682" y="724267"/>
                    <a:pt x="133200" y="693787"/>
                  </a:cubicBezTo>
                  <a:cubicBezTo>
                    <a:pt x="201780" y="706170"/>
                    <a:pt x="132247" y="696645"/>
                    <a:pt x="150345" y="689977"/>
                  </a:cubicBezTo>
                  <a:cubicBezTo>
                    <a:pt x="145582" y="690930"/>
                    <a:pt x="98910" y="682357"/>
                    <a:pt x="95100" y="683310"/>
                  </a:cubicBezTo>
                  <a:cubicBezTo>
                    <a:pt x="93195" y="684262"/>
                    <a:pt x="100815" y="687120"/>
                    <a:pt x="101767" y="686167"/>
                  </a:cubicBezTo>
                  <a:cubicBezTo>
                    <a:pt x="97957" y="688072"/>
                    <a:pt x="101767" y="689025"/>
                    <a:pt x="112245" y="689025"/>
                  </a:cubicBezTo>
                  <a:cubicBezTo>
                    <a:pt x="-2055" y="710932"/>
                    <a:pt x="30330" y="584250"/>
                    <a:pt x="32235" y="518527"/>
                  </a:cubicBezTo>
                  <a:cubicBezTo>
                    <a:pt x="33187" y="470902"/>
                    <a:pt x="7470" y="386130"/>
                    <a:pt x="27472" y="346125"/>
                  </a:cubicBezTo>
                  <a:cubicBezTo>
                    <a:pt x="28425" y="333742"/>
                    <a:pt x="4612" y="377557"/>
                    <a:pt x="11280" y="359460"/>
                  </a:cubicBezTo>
                  <a:cubicBezTo>
                    <a:pt x="-4913" y="390892"/>
                    <a:pt x="33187" y="496620"/>
                    <a:pt x="11280" y="515670"/>
                  </a:cubicBezTo>
                  <a:cubicBezTo>
                    <a:pt x="29377" y="512812"/>
                    <a:pt x="10327" y="556627"/>
                    <a:pt x="15090" y="549960"/>
                  </a:cubicBezTo>
                  <a:close/>
                  <a:moveTo>
                    <a:pt x="124627" y="708075"/>
                  </a:moveTo>
                  <a:cubicBezTo>
                    <a:pt x="122722" y="707122"/>
                    <a:pt x="114150" y="706170"/>
                    <a:pt x="124627" y="708075"/>
                  </a:cubicBezTo>
                  <a:close/>
                  <a:moveTo>
                    <a:pt x="142725" y="710932"/>
                  </a:moveTo>
                  <a:cubicBezTo>
                    <a:pt x="129390" y="709027"/>
                    <a:pt x="136057" y="708075"/>
                    <a:pt x="142725" y="710932"/>
                  </a:cubicBezTo>
                  <a:close/>
                  <a:moveTo>
                    <a:pt x="108435" y="684262"/>
                  </a:moveTo>
                  <a:cubicBezTo>
                    <a:pt x="121770" y="685214"/>
                    <a:pt x="102720" y="686167"/>
                    <a:pt x="108435" y="684262"/>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81693054-5CAB-4971-8469-0585B50A3A22}"/>
                </a:ext>
              </a:extLst>
            </p:cNvPr>
            <p:cNvSpPr/>
            <p:nvPr/>
          </p:nvSpPr>
          <p:spPr>
            <a:xfrm>
              <a:off x="6781948" y="5095398"/>
              <a:ext cx="9525" cy="9525"/>
            </a:xfrm>
            <a:custGeom>
              <a:avLst/>
              <a:gdLst>
                <a:gd name="connsiteX0" fmla="*/ 8424 w 9525"/>
                <a:gd name="connsiteY0" fmla="*/ 7144 h 9525"/>
                <a:gd name="connsiteX1" fmla="*/ 8424 w 9525"/>
                <a:gd name="connsiteY1" fmla="*/ 7144 h 9525"/>
              </a:gdLst>
              <a:ahLst/>
              <a:cxnLst>
                <a:cxn ang="0">
                  <a:pos x="connsiteX0" y="connsiteY0"/>
                </a:cxn>
                <a:cxn ang="0">
                  <a:pos x="connsiteX1" y="connsiteY1"/>
                </a:cxn>
              </a:cxnLst>
              <a:rect l="l" t="t" r="r" b="b"/>
              <a:pathLst>
                <a:path w="9525" h="9525">
                  <a:moveTo>
                    <a:pt x="8424" y="7144"/>
                  </a:moveTo>
                  <a:cubicBezTo>
                    <a:pt x="3662" y="7144"/>
                    <a:pt x="14139" y="8096"/>
                    <a:pt x="8424" y="7144"/>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4E3008EA-5BE4-4F6C-9F6D-0962313F9E20}"/>
                </a:ext>
              </a:extLst>
            </p:cNvPr>
            <p:cNvSpPr/>
            <p:nvPr/>
          </p:nvSpPr>
          <p:spPr>
            <a:xfrm>
              <a:off x="6754230" y="443203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6D15AA21-CA9C-4853-A29E-2B9B2B2DF529}"/>
                </a:ext>
              </a:extLst>
            </p:cNvPr>
            <p:cNvSpPr/>
            <p:nvPr/>
          </p:nvSpPr>
          <p:spPr>
            <a:xfrm>
              <a:off x="7039134" y="514122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6"/>
                    <a:pt x="8414" y="7990"/>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B4C6D6B7-10A1-4B3D-BDC7-99739C8F35AF}"/>
                </a:ext>
              </a:extLst>
            </p:cNvPr>
            <p:cNvSpPr/>
            <p:nvPr/>
          </p:nvSpPr>
          <p:spPr>
            <a:xfrm>
              <a:off x="671274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9049"/>
                    <a:pt x="8096" y="8096"/>
                    <a:pt x="8096" y="7144"/>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87C1567F-8BE8-459C-8FFE-E776AF394192}"/>
                </a:ext>
              </a:extLst>
            </p:cNvPr>
            <p:cNvSpPr/>
            <p:nvPr/>
          </p:nvSpPr>
          <p:spPr>
            <a:xfrm>
              <a:off x="6710839" y="4533423"/>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4"/>
                    <a:pt x="8096" y="9049"/>
                    <a:pt x="8096" y="7144"/>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68774508-43E3-42F7-A590-0ECFC08499CE}"/>
                </a:ext>
              </a:extLst>
            </p:cNvPr>
            <p:cNvSpPr/>
            <p:nvPr/>
          </p:nvSpPr>
          <p:spPr>
            <a:xfrm>
              <a:off x="6708934" y="45677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DF9A8ACC-E720-42BD-B007-9B957569B264}"/>
                </a:ext>
              </a:extLst>
            </p:cNvPr>
            <p:cNvSpPr/>
            <p:nvPr/>
          </p:nvSpPr>
          <p:spPr>
            <a:xfrm>
              <a:off x="7083266" y="445817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11906" y="7144"/>
                    <a:pt x="10001" y="7144"/>
                    <a:pt x="7144" y="7144"/>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892ABEC0-7FF6-4750-98A5-81A7ECB03AC5}"/>
                </a:ext>
              </a:extLst>
            </p:cNvPr>
            <p:cNvSpPr/>
            <p:nvPr/>
          </p:nvSpPr>
          <p:spPr>
            <a:xfrm>
              <a:off x="6924199" y="44438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8096"/>
                    <a:pt x="10954" y="7144"/>
                    <a:pt x="12859" y="7144"/>
                  </a:cubicBezTo>
                  <a:cubicBezTo>
                    <a:pt x="9049" y="7144"/>
                    <a:pt x="7144" y="7144"/>
                    <a:pt x="7144" y="8096"/>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C66184C7-459B-4705-AEC7-CB76D12859D4}"/>
                </a:ext>
              </a:extLst>
            </p:cNvPr>
            <p:cNvSpPr/>
            <p:nvPr/>
          </p:nvSpPr>
          <p:spPr>
            <a:xfrm>
              <a:off x="7265194" y="4476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8096"/>
                    <a:pt x="7144" y="7144"/>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0CDE81EE-B3A3-40CA-8C6F-1582D09559D5}"/>
                </a:ext>
              </a:extLst>
            </p:cNvPr>
            <p:cNvSpPr/>
            <p:nvPr/>
          </p:nvSpPr>
          <p:spPr>
            <a:xfrm>
              <a:off x="6928961" y="4444841"/>
              <a:ext cx="19050" cy="9525"/>
            </a:xfrm>
            <a:custGeom>
              <a:avLst/>
              <a:gdLst>
                <a:gd name="connsiteX0" fmla="*/ 14764 w 19050"/>
                <a:gd name="connsiteY0" fmla="*/ 8096 h 9525"/>
                <a:gd name="connsiteX1" fmla="*/ 7144 w 19050"/>
                <a:gd name="connsiteY1" fmla="*/ 7144 h 9525"/>
                <a:gd name="connsiteX2" fmla="*/ 14764 w 19050"/>
                <a:gd name="connsiteY2" fmla="*/ 8096 h 9525"/>
              </a:gdLst>
              <a:ahLst/>
              <a:cxnLst>
                <a:cxn ang="0">
                  <a:pos x="connsiteX0" y="connsiteY0"/>
                </a:cxn>
                <a:cxn ang="0">
                  <a:pos x="connsiteX1" y="connsiteY1"/>
                </a:cxn>
                <a:cxn ang="0">
                  <a:pos x="connsiteX2" y="connsiteY2"/>
                </a:cxn>
              </a:cxnLst>
              <a:rect l="l" t="t" r="r" b="b"/>
              <a:pathLst>
                <a:path w="19050" h="9525">
                  <a:moveTo>
                    <a:pt x="14764" y="8096"/>
                  </a:moveTo>
                  <a:cubicBezTo>
                    <a:pt x="11906" y="7144"/>
                    <a:pt x="10001" y="7144"/>
                    <a:pt x="7144" y="7144"/>
                  </a:cubicBezTo>
                  <a:cubicBezTo>
                    <a:pt x="9049" y="7144"/>
                    <a:pt x="11906" y="8096"/>
                    <a:pt x="14764" y="8096"/>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DB347895-34D4-4091-BF37-5696A4A0FD2E}"/>
                </a:ext>
              </a:extLst>
            </p:cNvPr>
            <p:cNvSpPr/>
            <p:nvPr/>
          </p:nvSpPr>
          <p:spPr>
            <a:xfrm>
              <a:off x="6699409" y="47134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001"/>
                    <a:pt x="7144" y="7144"/>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A63DC784-4C87-456F-BE6D-51D24F671F3B}"/>
                </a:ext>
              </a:extLst>
            </p:cNvPr>
            <p:cNvSpPr/>
            <p:nvPr/>
          </p:nvSpPr>
          <p:spPr>
            <a:xfrm>
              <a:off x="6699409" y="471535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FB0326C0-9FE4-4298-8109-1FDAF0D29F09}"/>
                </a:ext>
              </a:extLst>
            </p:cNvPr>
            <p:cNvSpPr/>
            <p:nvPr/>
          </p:nvSpPr>
          <p:spPr>
            <a:xfrm>
              <a:off x="6699409" y="47172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lnTo>
                    <a:pt x="7144" y="7144"/>
                  </a:lnTo>
                  <a:cubicBezTo>
                    <a:pt x="7144" y="8096"/>
                    <a:pt x="7144" y="10001"/>
                    <a:pt x="8096" y="10954"/>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185CEA9-56B1-4E86-AE67-09FD24549635}"/>
                </a:ext>
              </a:extLst>
            </p:cNvPr>
            <p:cNvSpPr/>
            <p:nvPr/>
          </p:nvSpPr>
          <p:spPr>
            <a:xfrm>
              <a:off x="6702266" y="46677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CF1DFCB0-B0D8-4FF8-B34D-231299E636A1}"/>
                </a:ext>
              </a:extLst>
            </p:cNvPr>
            <p:cNvSpPr/>
            <p:nvPr/>
          </p:nvSpPr>
          <p:spPr>
            <a:xfrm>
              <a:off x="6701827" y="4655324"/>
              <a:ext cx="9525" cy="28575"/>
            </a:xfrm>
            <a:custGeom>
              <a:avLst/>
              <a:gdLst>
                <a:gd name="connsiteX0" fmla="*/ 9488 w 9525"/>
                <a:gd name="connsiteY0" fmla="*/ 7163 h 28575"/>
                <a:gd name="connsiteX1" fmla="*/ 9488 w 9525"/>
                <a:gd name="connsiteY1" fmla="*/ 7163 h 28575"/>
              </a:gdLst>
              <a:ahLst/>
              <a:cxnLst>
                <a:cxn ang="0">
                  <a:pos x="connsiteX0" y="connsiteY0"/>
                </a:cxn>
                <a:cxn ang="0">
                  <a:pos x="connsiteX1" y="connsiteY1"/>
                </a:cxn>
              </a:cxnLst>
              <a:rect l="l" t="t" r="r" b="b"/>
              <a:pathLst>
                <a:path w="9525" h="28575">
                  <a:moveTo>
                    <a:pt x="9488" y="7163"/>
                  </a:moveTo>
                  <a:cubicBezTo>
                    <a:pt x="4726" y="41453"/>
                    <a:pt x="8536" y="6210"/>
                    <a:pt x="9488" y="7163"/>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FEA8C3FB-76CE-486C-A51C-DA8030724C5A}"/>
                </a:ext>
              </a:extLst>
            </p:cNvPr>
            <p:cNvSpPr/>
            <p:nvPr/>
          </p:nvSpPr>
          <p:spPr>
            <a:xfrm>
              <a:off x="6719136" y="4599146"/>
              <a:ext cx="9525" cy="19050"/>
            </a:xfrm>
            <a:custGeom>
              <a:avLst/>
              <a:gdLst>
                <a:gd name="connsiteX0" fmla="*/ 7419 w 9525"/>
                <a:gd name="connsiteY0" fmla="*/ 7144 h 19050"/>
                <a:gd name="connsiteX1" fmla="*/ 7419 w 9525"/>
                <a:gd name="connsiteY1" fmla="*/ 7144 h 19050"/>
              </a:gdLst>
              <a:ahLst/>
              <a:cxnLst>
                <a:cxn ang="0">
                  <a:pos x="connsiteX0" y="connsiteY0"/>
                </a:cxn>
                <a:cxn ang="0">
                  <a:pos x="connsiteX1" y="connsiteY1"/>
                </a:cxn>
              </a:cxnLst>
              <a:rect l="l" t="t" r="r" b="b"/>
              <a:pathLst>
                <a:path w="9525" h="19050">
                  <a:moveTo>
                    <a:pt x="7419" y="7144"/>
                  </a:moveTo>
                  <a:cubicBezTo>
                    <a:pt x="8371" y="21431"/>
                    <a:pt x="6466" y="21431"/>
                    <a:pt x="7419" y="7144"/>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6840784-6B1E-4CC7-896C-7752E98DA95F}"/>
                </a:ext>
              </a:extLst>
            </p:cNvPr>
            <p:cNvSpPr/>
            <p:nvPr/>
          </p:nvSpPr>
          <p:spPr>
            <a:xfrm>
              <a:off x="6723221" y="4560679"/>
              <a:ext cx="9525" cy="19050"/>
            </a:xfrm>
            <a:custGeom>
              <a:avLst/>
              <a:gdLst>
                <a:gd name="connsiteX0" fmla="*/ 7144 w 9525"/>
                <a:gd name="connsiteY0" fmla="*/ 10368 h 19050"/>
                <a:gd name="connsiteX1" fmla="*/ 9049 w 9525"/>
                <a:gd name="connsiteY1" fmla="*/ 10368 h 19050"/>
                <a:gd name="connsiteX2" fmla="*/ 7144 w 9525"/>
                <a:gd name="connsiteY2" fmla="*/ 10368 h 19050"/>
              </a:gdLst>
              <a:ahLst/>
              <a:cxnLst>
                <a:cxn ang="0">
                  <a:pos x="connsiteX0" y="connsiteY0"/>
                </a:cxn>
                <a:cxn ang="0">
                  <a:pos x="connsiteX1" y="connsiteY1"/>
                </a:cxn>
                <a:cxn ang="0">
                  <a:pos x="connsiteX2" y="connsiteY2"/>
                </a:cxn>
              </a:cxnLst>
              <a:rect l="l" t="t" r="r" b="b"/>
              <a:pathLst>
                <a:path w="9525" h="19050">
                  <a:moveTo>
                    <a:pt x="7144" y="10368"/>
                  </a:moveTo>
                  <a:cubicBezTo>
                    <a:pt x="7144" y="16083"/>
                    <a:pt x="9049" y="10368"/>
                    <a:pt x="9049" y="10368"/>
                  </a:cubicBezTo>
                  <a:cubicBezTo>
                    <a:pt x="8096" y="6558"/>
                    <a:pt x="8096" y="5606"/>
                    <a:pt x="7144" y="1036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6677B5DD-C0A0-48ED-AF79-DADDF8BDB865}"/>
                </a:ext>
              </a:extLst>
            </p:cNvPr>
            <p:cNvSpPr/>
            <p:nvPr/>
          </p:nvSpPr>
          <p:spPr>
            <a:xfrm>
              <a:off x="6832759" y="444103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001"/>
                  </a:lnTo>
                  <a:cubicBezTo>
                    <a:pt x="11906" y="9049"/>
                    <a:pt x="7144" y="8096"/>
                    <a:pt x="8096" y="7144"/>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55799A22-5439-4532-80B0-32CF12F63B13}"/>
                </a:ext>
              </a:extLst>
            </p:cNvPr>
            <p:cNvSpPr/>
            <p:nvPr/>
          </p:nvSpPr>
          <p:spPr>
            <a:xfrm>
              <a:off x="6848486" y="4431358"/>
              <a:ext cx="19050" cy="9525"/>
            </a:xfrm>
            <a:custGeom>
              <a:avLst/>
              <a:gdLst>
                <a:gd name="connsiteX0" fmla="*/ 14276 w 19050"/>
                <a:gd name="connsiteY0" fmla="*/ 8244 h 9525"/>
                <a:gd name="connsiteX1" fmla="*/ 14276 w 19050"/>
                <a:gd name="connsiteY1" fmla="*/ 8244 h 9525"/>
              </a:gdLst>
              <a:ahLst/>
              <a:cxnLst>
                <a:cxn ang="0">
                  <a:pos x="connsiteX0" y="connsiteY0"/>
                </a:cxn>
                <a:cxn ang="0">
                  <a:pos x="connsiteX1" y="connsiteY1"/>
                </a:cxn>
              </a:cxnLst>
              <a:rect l="l" t="t" r="r" b="b"/>
              <a:pathLst>
                <a:path w="19050" h="9525">
                  <a:moveTo>
                    <a:pt x="14276" y="8244"/>
                  </a:moveTo>
                  <a:cubicBezTo>
                    <a:pt x="9514" y="7291"/>
                    <a:pt x="941" y="6339"/>
                    <a:pt x="14276" y="8244"/>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9F8F5701-D831-442A-A7BE-4342972ECA65}"/>
                </a:ext>
              </a:extLst>
            </p:cNvPr>
            <p:cNvSpPr/>
            <p:nvPr/>
          </p:nvSpPr>
          <p:spPr>
            <a:xfrm>
              <a:off x="6879883" y="4454366"/>
              <a:ext cx="19050" cy="9525"/>
            </a:xfrm>
            <a:custGeom>
              <a:avLst/>
              <a:gdLst>
                <a:gd name="connsiteX0" fmla="*/ 8597 w 19050"/>
                <a:gd name="connsiteY0" fmla="*/ 7144 h 9525"/>
                <a:gd name="connsiteX1" fmla="*/ 8597 w 19050"/>
                <a:gd name="connsiteY1" fmla="*/ 7144 h 9525"/>
              </a:gdLst>
              <a:ahLst/>
              <a:cxnLst>
                <a:cxn ang="0">
                  <a:pos x="connsiteX0" y="connsiteY0"/>
                </a:cxn>
                <a:cxn ang="0">
                  <a:pos x="connsiteX1" y="connsiteY1"/>
                </a:cxn>
              </a:cxnLst>
              <a:rect l="l" t="t" r="r" b="b"/>
              <a:pathLst>
                <a:path w="19050" h="9525">
                  <a:moveTo>
                    <a:pt x="8597" y="7144"/>
                  </a:moveTo>
                  <a:cubicBezTo>
                    <a:pt x="977" y="7144"/>
                    <a:pt x="26694" y="9049"/>
                    <a:pt x="8597" y="7144"/>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E26131AF-A24F-4F33-8693-2CFE4805DE32}"/>
                </a:ext>
              </a:extLst>
            </p:cNvPr>
            <p:cNvSpPr/>
            <p:nvPr/>
          </p:nvSpPr>
          <p:spPr>
            <a:xfrm>
              <a:off x="7256430" y="4528423"/>
              <a:ext cx="9525" cy="9525"/>
            </a:xfrm>
            <a:custGeom>
              <a:avLst/>
              <a:gdLst>
                <a:gd name="connsiteX0" fmla="*/ 7335 w 9525"/>
                <a:gd name="connsiteY0" fmla="*/ 11192 h 9525"/>
                <a:gd name="connsiteX1" fmla="*/ 10193 w 9525"/>
                <a:gd name="connsiteY1" fmla="*/ 10239 h 9525"/>
                <a:gd name="connsiteX2" fmla="*/ 7335 w 9525"/>
                <a:gd name="connsiteY2" fmla="*/ 11192 h 9525"/>
              </a:gdLst>
              <a:ahLst/>
              <a:cxnLst>
                <a:cxn ang="0">
                  <a:pos x="connsiteX0" y="connsiteY0"/>
                </a:cxn>
                <a:cxn ang="0">
                  <a:pos x="connsiteX1" y="connsiteY1"/>
                </a:cxn>
                <a:cxn ang="0">
                  <a:pos x="connsiteX2" y="connsiteY2"/>
                </a:cxn>
              </a:cxnLst>
              <a:rect l="l" t="t" r="r" b="b"/>
              <a:pathLst>
                <a:path w="9525" h="9525">
                  <a:moveTo>
                    <a:pt x="7335" y="11192"/>
                  </a:moveTo>
                  <a:lnTo>
                    <a:pt x="10193" y="10239"/>
                  </a:lnTo>
                  <a:cubicBezTo>
                    <a:pt x="9240" y="6429"/>
                    <a:pt x="6383" y="5477"/>
                    <a:pt x="7335" y="11192"/>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10C5BAFE-44E3-483A-B926-3B8DCBD073C7}"/>
                </a:ext>
              </a:extLst>
            </p:cNvPr>
            <p:cNvSpPr/>
            <p:nvPr/>
          </p:nvSpPr>
          <p:spPr>
            <a:xfrm>
              <a:off x="7252725" y="4717256"/>
              <a:ext cx="9525" cy="19050"/>
            </a:xfrm>
            <a:custGeom>
              <a:avLst/>
              <a:gdLst>
                <a:gd name="connsiteX0" fmla="*/ 9135 w 9525"/>
                <a:gd name="connsiteY0" fmla="*/ 7144 h 19050"/>
                <a:gd name="connsiteX1" fmla="*/ 8182 w 9525"/>
                <a:gd name="connsiteY1" fmla="*/ 17621 h 19050"/>
                <a:gd name="connsiteX2" fmla="*/ 9135 w 9525"/>
                <a:gd name="connsiteY2" fmla="*/ 7144 h 19050"/>
              </a:gdLst>
              <a:ahLst/>
              <a:cxnLst>
                <a:cxn ang="0">
                  <a:pos x="connsiteX0" y="connsiteY0"/>
                </a:cxn>
                <a:cxn ang="0">
                  <a:pos x="connsiteX1" y="connsiteY1"/>
                </a:cxn>
                <a:cxn ang="0">
                  <a:pos x="connsiteX2" y="connsiteY2"/>
                </a:cxn>
              </a:cxnLst>
              <a:rect l="l" t="t" r="r" b="b"/>
              <a:pathLst>
                <a:path w="9525" h="19050">
                  <a:moveTo>
                    <a:pt x="9135" y="7144"/>
                  </a:moveTo>
                  <a:cubicBezTo>
                    <a:pt x="7230" y="9049"/>
                    <a:pt x="6277" y="14764"/>
                    <a:pt x="8182" y="17621"/>
                  </a:cubicBezTo>
                  <a:cubicBezTo>
                    <a:pt x="9135" y="13811"/>
                    <a:pt x="10087" y="9049"/>
                    <a:pt x="9135" y="7144"/>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7AABEF88-061F-450B-8713-1D058604EB3D}"/>
                </a:ext>
              </a:extLst>
            </p:cNvPr>
            <p:cNvSpPr/>
            <p:nvPr/>
          </p:nvSpPr>
          <p:spPr>
            <a:xfrm>
              <a:off x="7070149" y="5115158"/>
              <a:ext cx="9525" cy="9525"/>
            </a:xfrm>
            <a:custGeom>
              <a:avLst/>
              <a:gdLst>
                <a:gd name="connsiteX0" fmla="*/ 7878 w 9525"/>
                <a:gd name="connsiteY0" fmla="*/ 9291 h 9525"/>
                <a:gd name="connsiteX1" fmla="*/ 7878 w 9525"/>
                <a:gd name="connsiteY1" fmla="*/ 9291 h 9525"/>
              </a:gdLst>
              <a:ahLst/>
              <a:cxnLst>
                <a:cxn ang="0">
                  <a:pos x="connsiteX0" y="connsiteY0"/>
                </a:cxn>
                <a:cxn ang="0">
                  <a:pos x="connsiteX1" y="connsiteY1"/>
                </a:cxn>
              </a:cxnLst>
              <a:rect l="l" t="t" r="r" b="b"/>
              <a:pathLst>
                <a:path w="9525" h="9525">
                  <a:moveTo>
                    <a:pt x="7878" y="9291"/>
                  </a:moveTo>
                  <a:cubicBezTo>
                    <a:pt x="11688" y="2624"/>
                    <a:pt x="5021" y="14054"/>
                    <a:pt x="7878" y="9291"/>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FDD6FC43-4672-4E21-A937-0300F234DEAB}"/>
                </a:ext>
              </a:extLst>
            </p:cNvPr>
            <p:cNvSpPr/>
            <p:nvPr/>
          </p:nvSpPr>
          <p:spPr>
            <a:xfrm>
              <a:off x="7284229" y="4484131"/>
              <a:ext cx="9525" cy="9525"/>
            </a:xfrm>
            <a:custGeom>
              <a:avLst/>
              <a:gdLst>
                <a:gd name="connsiteX0" fmla="*/ 9064 w 9525"/>
                <a:gd name="connsiteY0" fmla="*/ 7858 h 9525"/>
                <a:gd name="connsiteX1" fmla="*/ 9064 w 9525"/>
                <a:gd name="connsiteY1" fmla="*/ 7858 h 9525"/>
              </a:gdLst>
              <a:ahLst/>
              <a:cxnLst>
                <a:cxn ang="0">
                  <a:pos x="connsiteX0" y="connsiteY0"/>
                </a:cxn>
                <a:cxn ang="0">
                  <a:pos x="connsiteX1" y="connsiteY1"/>
                </a:cxn>
              </a:cxnLst>
              <a:rect l="l" t="t" r="r" b="b"/>
              <a:pathLst>
                <a:path w="9525" h="9525">
                  <a:moveTo>
                    <a:pt x="9064" y="7858"/>
                  </a:moveTo>
                  <a:cubicBezTo>
                    <a:pt x="10016" y="6906"/>
                    <a:pt x="4302" y="6906"/>
                    <a:pt x="9064" y="7858"/>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E40FC59-E26B-4F0F-9851-12DA55E565B0}"/>
                </a:ext>
              </a:extLst>
            </p:cNvPr>
            <p:cNvSpPr/>
            <p:nvPr/>
          </p:nvSpPr>
          <p:spPr>
            <a:xfrm>
              <a:off x="7275671" y="44819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4764"/>
                    <a:pt x="7144" y="7144"/>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B9677D73-94FF-4016-9A46-8E5C4E76D733}"/>
                </a:ext>
              </a:extLst>
            </p:cNvPr>
            <p:cNvSpPr/>
            <p:nvPr/>
          </p:nvSpPr>
          <p:spPr>
            <a:xfrm>
              <a:off x="7354729" y="443341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349492AA-A0CC-4D04-8B20-FE8EF61ABE14}"/>
                </a:ext>
              </a:extLst>
            </p:cNvPr>
            <p:cNvSpPr/>
            <p:nvPr/>
          </p:nvSpPr>
          <p:spPr>
            <a:xfrm>
              <a:off x="7371874" y="43753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8096"/>
                    <a:pt x="7144" y="8096"/>
                    <a:pt x="7144" y="8096"/>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D0931EB0-B978-4DE4-8AB5-884EDDA8C071}"/>
                </a:ext>
              </a:extLst>
            </p:cNvPr>
            <p:cNvSpPr/>
            <p:nvPr/>
          </p:nvSpPr>
          <p:spPr>
            <a:xfrm>
              <a:off x="7357586" y="43720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61F04C88-409F-4B3A-8C58-9E59EFB3CC64}"/>
                </a:ext>
              </a:extLst>
            </p:cNvPr>
            <p:cNvSpPr/>
            <p:nvPr/>
          </p:nvSpPr>
          <p:spPr>
            <a:xfrm>
              <a:off x="7355681" y="4432988"/>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292AB5B0-2125-4963-A2EB-EEDF8CBCBBB8}"/>
                </a:ext>
              </a:extLst>
            </p:cNvPr>
            <p:cNvSpPr/>
            <p:nvPr/>
          </p:nvSpPr>
          <p:spPr>
            <a:xfrm>
              <a:off x="7259479" y="44946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7144" y="6906"/>
                    <a:pt x="7144" y="785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A08E7E00-B565-4F23-BDE9-AD427731F5B3}"/>
                </a:ext>
              </a:extLst>
            </p:cNvPr>
            <p:cNvSpPr/>
            <p:nvPr/>
          </p:nvSpPr>
          <p:spPr>
            <a:xfrm>
              <a:off x="7322873" y="44553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4"/>
                    <a:pt x="7567" y="7144"/>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B658A1BA-2EE9-4978-B442-3EA7A461A1C6}"/>
                </a:ext>
              </a:extLst>
            </p:cNvPr>
            <p:cNvSpPr/>
            <p:nvPr/>
          </p:nvSpPr>
          <p:spPr>
            <a:xfrm>
              <a:off x="7296655" y="4468492"/>
              <a:ext cx="9525" cy="9525"/>
            </a:xfrm>
            <a:custGeom>
              <a:avLst/>
              <a:gdLst>
                <a:gd name="connsiteX0" fmla="*/ 9020 w 9525"/>
                <a:gd name="connsiteY0" fmla="*/ 10162 h 9525"/>
                <a:gd name="connsiteX1" fmla="*/ 9020 w 9525"/>
                <a:gd name="connsiteY1" fmla="*/ 10162 h 9525"/>
              </a:gdLst>
              <a:ahLst/>
              <a:cxnLst>
                <a:cxn ang="0">
                  <a:pos x="connsiteX0" y="connsiteY0"/>
                </a:cxn>
                <a:cxn ang="0">
                  <a:pos x="connsiteX1" y="connsiteY1"/>
                </a:cxn>
              </a:cxnLst>
              <a:rect l="l" t="t" r="r" b="b"/>
              <a:pathLst>
                <a:path w="9525" h="9525">
                  <a:moveTo>
                    <a:pt x="9020" y="10162"/>
                  </a:moveTo>
                  <a:cubicBezTo>
                    <a:pt x="12830" y="8257"/>
                    <a:pt x="3305" y="4447"/>
                    <a:pt x="9020" y="10162"/>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B38985AC-0461-42BE-A3C5-AB1F01F08583}"/>
                </a:ext>
              </a:extLst>
            </p:cNvPr>
            <p:cNvSpPr/>
            <p:nvPr/>
          </p:nvSpPr>
          <p:spPr>
            <a:xfrm>
              <a:off x="7254716" y="44905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64C4F7C7-ACF4-4638-9C7F-8DFC163F49FF}"/>
                </a:ext>
              </a:extLst>
            </p:cNvPr>
            <p:cNvSpPr/>
            <p:nvPr/>
          </p:nvSpPr>
          <p:spPr>
            <a:xfrm>
              <a:off x="7342346" y="4445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678A6473-497A-4DC9-8D84-A09C658261B1}"/>
                </a:ext>
              </a:extLst>
            </p:cNvPr>
            <p:cNvSpPr/>
            <p:nvPr/>
          </p:nvSpPr>
          <p:spPr>
            <a:xfrm>
              <a:off x="6734651" y="44057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844A94BE-D37F-4C51-A3ED-7A14FB4A5364}"/>
                </a:ext>
              </a:extLst>
            </p:cNvPr>
            <p:cNvSpPr/>
            <p:nvPr/>
          </p:nvSpPr>
          <p:spPr>
            <a:xfrm>
              <a:off x="6702372" y="4423865"/>
              <a:ext cx="9525" cy="9525"/>
            </a:xfrm>
            <a:custGeom>
              <a:avLst/>
              <a:gdLst>
                <a:gd name="connsiteX0" fmla="*/ 7990 w 9525"/>
                <a:gd name="connsiteY0" fmla="*/ 9069 h 9525"/>
                <a:gd name="connsiteX1" fmla="*/ 7990 w 9525"/>
                <a:gd name="connsiteY1" fmla="*/ 9069 h 9525"/>
              </a:gdLst>
              <a:ahLst/>
              <a:cxnLst>
                <a:cxn ang="0">
                  <a:pos x="connsiteX0" y="connsiteY0"/>
                </a:cxn>
                <a:cxn ang="0">
                  <a:pos x="connsiteX1" y="connsiteY1"/>
                </a:cxn>
              </a:cxnLst>
              <a:rect l="l" t="t" r="r" b="b"/>
              <a:pathLst>
                <a:path w="9525" h="9525">
                  <a:moveTo>
                    <a:pt x="7990" y="9069"/>
                  </a:moveTo>
                  <a:cubicBezTo>
                    <a:pt x="7990" y="8117"/>
                    <a:pt x="6085" y="5259"/>
                    <a:pt x="7990" y="9069"/>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76BC08B6-FB11-4D8A-BFA3-73C403E6F1CE}"/>
                </a:ext>
              </a:extLst>
            </p:cNvPr>
            <p:cNvSpPr/>
            <p:nvPr/>
          </p:nvSpPr>
          <p:spPr>
            <a:xfrm>
              <a:off x="7329964" y="4366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9402DE2E-5C0A-4D5D-A483-762E93F3D82A}"/>
                </a:ext>
              </a:extLst>
            </p:cNvPr>
            <p:cNvSpPr/>
            <p:nvPr/>
          </p:nvSpPr>
          <p:spPr>
            <a:xfrm>
              <a:off x="7077781" y="4339113"/>
              <a:ext cx="9525" cy="19050"/>
            </a:xfrm>
            <a:custGeom>
              <a:avLst/>
              <a:gdLst>
                <a:gd name="connsiteX0" fmla="*/ 9772 w 9525"/>
                <a:gd name="connsiteY0" fmla="*/ 7144 h 19050"/>
                <a:gd name="connsiteX1" fmla="*/ 7867 w 9525"/>
                <a:gd name="connsiteY1" fmla="*/ 12859 h 19050"/>
                <a:gd name="connsiteX2" fmla="*/ 9772 w 9525"/>
                <a:gd name="connsiteY2" fmla="*/ 7144 h 19050"/>
              </a:gdLst>
              <a:ahLst/>
              <a:cxnLst>
                <a:cxn ang="0">
                  <a:pos x="connsiteX0" y="connsiteY0"/>
                </a:cxn>
                <a:cxn ang="0">
                  <a:pos x="connsiteX1" y="connsiteY1"/>
                </a:cxn>
                <a:cxn ang="0">
                  <a:pos x="connsiteX2" y="connsiteY2"/>
                </a:cxn>
              </a:cxnLst>
              <a:rect l="l" t="t" r="r" b="b"/>
              <a:pathLst>
                <a:path w="9525" h="19050">
                  <a:moveTo>
                    <a:pt x="9772" y="7144"/>
                  </a:moveTo>
                  <a:cubicBezTo>
                    <a:pt x="11676" y="10001"/>
                    <a:pt x="5009" y="9049"/>
                    <a:pt x="7867" y="12859"/>
                  </a:cubicBezTo>
                  <a:cubicBezTo>
                    <a:pt x="8819" y="11906"/>
                    <a:pt x="13582" y="9049"/>
                    <a:pt x="9772" y="7144"/>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756632FB-7E64-425B-80C3-E130FD607B6D}"/>
                </a:ext>
              </a:extLst>
            </p:cNvPr>
            <p:cNvSpPr/>
            <p:nvPr/>
          </p:nvSpPr>
          <p:spPr>
            <a:xfrm>
              <a:off x="7257574" y="44953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438769C5-354C-484D-BDE9-F43AB4882A76}"/>
                </a:ext>
              </a:extLst>
            </p:cNvPr>
            <p:cNvSpPr/>
            <p:nvPr/>
          </p:nvSpPr>
          <p:spPr>
            <a:xfrm>
              <a:off x="7079456" y="43448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F44A3EF2-C3C6-4C55-B08D-2F3FC8BCD2A0}"/>
                </a:ext>
              </a:extLst>
            </p:cNvPr>
            <p:cNvSpPr/>
            <p:nvPr/>
          </p:nvSpPr>
          <p:spPr>
            <a:xfrm>
              <a:off x="7267099" y="436387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2FE4D33D-9A55-4D05-8EAB-90B3DA97A47A}"/>
                </a:ext>
              </a:extLst>
            </p:cNvPr>
            <p:cNvSpPr/>
            <p:nvPr/>
          </p:nvSpPr>
          <p:spPr>
            <a:xfrm>
              <a:off x="7312819" y="43714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A5005D3-18D5-4D3A-B3E5-7F218E3605DD}"/>
                </a:ext>
              </a:extLst>
            </p:cNvPr>
            <p:cNvSpPr/>
            <p:nvPr/>
          </p:nvSpPr>
          <p:spPr>
            <a:xfrm>
              <a:off x="7239912" y="4364845"/>
              <a:ext cx="9525" cy="9525"/>
            </a:xfrm>
            <a:custGeom>
              <a:avLst/>
              <a:gdLst>
                <a:gd name="connsiteX0" fmla="*/ 9566 w 9525"/>
                <a:gd name="connsiteY0" fmla="*/ 8082 h 9525"/>
                <a:gd name="connsiteX1" fmla="*/ 9566 w 9525"/>
                <a:gd name="connsiteY1" fmla="*/ 8082 h 9525"/>
              </a:gdLst>
              <a:ahLst/>
              <a:cxnLst>
                <a:cxn ang="0">
                  <a:pos x="connsiteX0" y="connsiteY0"/>
                </a:cxn>
                <a:cxn ang="0">
                  <a:pos x="connsiteX1" y="connsiteY1"/>
                </a:cxn>
              </a:cxnLst>
              <a:rect l="l" t="t" r="r" b="b"/>
              <a:pathLst>
                <a:path w="9525" h="9525">
                  <a:moveTo>
                    <a:pt x="9566" y="8082"/>
                  </a:moveTo>
                  <a:cubicBezTo>
                    <a:pt x="2898" y="5224"/>
                    <a:pt x="12423" y="9987"/>
                    <a:pt x="9566" y="8082"/>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69434D22-FDFB-429D-87CB-786303DB5BCF}"/>
                </a:ext>
              </a:extLst>
            </p:cNvPr>
            <p:cNvSpPr/>
            <p:nvPr/>
          </p:nvSpPr>
          <p:spPr>
            <a:xfrm>
              <a:off x="7217569" y="436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9049"/>
                    <a:pt x="7144" y="7144"/>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9AC10B99-94F6-4CCA-99D8-73A4C688483C}"/>
                </a:ext>
              </a:extLst>
            </p:cNvPr>
            <p:cNvSpPr/>
            <p:nvPr/>
          </p:nvSpPr>
          <p:spPr>
            <a:xfrm>
              <a:off x="6781324" y="43476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9049" y="8096"/>
                    <a:pt x="7144" y="10954"/>
                    <a:pt x="10001" y="8096"/>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FA03D3B4-1B05-48C5-B975-5F2E7352DFD8}"/>
                </a:ext>
              </a:extLst>
            </p:cNvPr>
            <p:cNvSpPr/>
            <p:nvPr/>
          </p:nvSpPr>
          <p:spPr>
            <a:xfrm>
              <a:off x="7258526" y="4494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5A560D9B-E578-4D8D-B463-C57B19A3174A}"/>
                </a:ext>
              </a:extLst>
            </p:cNvPr>
            <p:cNvSpPr/>
            <p:nvPr/>
          </p:nvSpPr>
          <p:spPr>
            <a:xfrm>
              <a:off x="7235666" y="4386738"/>
              <a:ext cx="9525" cy="9525"/>
            </a:xfrm>
            <a:custGeom>
              <a:avLst/>
              <a:gdLst>
                <a:gd name="connsiteX0" fmla="*/ 10954 w 9525"/>
                <a:gd name="connsiteY0" fmla="*/ 8096 h 9525"/>
                <a:gd name="connsiteX1" fmla="*/ 7144 w 9525"/>
                <a:gd name="connsiteY1" fmla="*/ 7144 h 9525"/>
                <a:gd name="connsiteX2" fmla="*/ 10954 w 9525"/>
                <a:gd name="connsiteY2" fmla="*/ 8096 h 9525"/>
              </a:gdLst>
              <a:ahLst/>
              <a:cxnLst>
                <a:cxn ang="0">
                  <a:pos x="connsiteX0" y="connsiteY0"/>
                </a:cxn>
                <a:cxn ang="0">
                  <a:pos x="connsiteX1" y="connsiteY1"/>
                </a:cxn>
                <a:cxn ang="0">
                  <a:pos x="connsiteX2" y="connsiteY2"/>
                </a:cxn>
              </a:cxnLst>
              <a:rect l="l" t="t" r="r" b="b"/>
              <a:pathLst>
                <a:path w="9525" h="9525">
                  <a:moveTo>
                    <a:pt x="10954" y="8096"/>
                  </a:moveTo>
                  <a:lnTo>
                    <a:pt x="7144" y="7144"/>
                  </a:lnTo>
                  <a:cubicBezTo>
                    <a:pt x="8096" y="8096"/>
                    <a:pt x="9049" y="8096"/>
                    <a:pt x="10954" y="8096"/>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70F31FBE-4D27-4DE0-92B0-4DF4D9B2F8A1}"/>
                </a:ext>
              </a:extLst>
            </p:cNvPr>
            <p:cNvSpPr/>
            <p:nvPr/>
          </p:nvSpPr>
          <p:spPr>
            <a:xfrm>
              <a:off x="6907054" y="43238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BF39463-344B-4E1A-87E9-BF846C54FEFE}"/>
                </a:ext>
              </a:extLst>
            </p:cNvPr>
            <p:cNvSpPr/>
            <p:nvPr/>
          </p:nvSpPr>
          <p:spPr>
            <a:xfrm>
              <a:off x="7220519" y="4384394"/>
              <a:ext cx="9525" cy="9525"/>
            </a:xfrm>
            <a:custGeom>
              <a:avLst/>
              <a:gdLst>
                <a:gd name="connsiteX0" fmla="*/ 9909 w 9525"/>
                <a:gd name="connsiteY0" fmla="*/ 9488 h 9525"/>
                <a:gd name="connsiteX1" fmla="*/ 9909 w 9525"/>
                <a:gd name="connsiteY1" fmla="*/ 9488 h 9525"/>
              </a:gdLst>
              <a:ahLst/>
              <a:cxnLst>
                <a:cxn ang="0">
                  <a:pos x="connsiteX0" y="connsiteY0"/>
                </a:cxn>
                <a:cxn ang="0">
                  <a:pos x="connsiteX1" y="connsiteY1"/>
                </a:cxn>
              </a:cxnLst>
              <a:rect l="l" t="t" r="r" b="b"/>
              <a:pathLst>
                <a:path w="9525" h="9525">
                  <a:moveTo>
                    <a:pt x="9909" y="9488"/>
                  </a:moveTo>
                  <a:cubicBezTo>
                    <a:pt x="8956" y="8536"/>
                    <a:pt x="4194" y="4726"/>
                    <a:pt x="9909" y="948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FB21D21D-22A2-4BDE-B141-A67E37B56CA2}"/>
                </a:ext>
              </a:extLst>
            </p:cNvPr>
            <p:cNvSpPr/>
            <p:nvPr/>
          </p:nvSpPr>
          <p:spPr>
            <a:xfrm>
              <a:off x="6781324" y="4346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26655BEE-220D-43A7-8E4C-740F7474E857}"/>
                </a:ext>
              </a:extLst>
            </p:cNvPr>
            <p:cNvSpPr/>
            <p:nvPr/>
          </p:nvSpPr>
          <p:spPr>
            <a:xfrm>
              <a:off x="6704171" y="4281011"/>
              <a:ext cx="704850" cy="238125"/>
            </a:xfrm>
            <a:custGeom>
              <a:avLst/>
              <a:gdLst>
                <a:gd name="connsiteX0" fmla="*/ 70961 w 704850"/>
                <a:gd name="connsiteY0" fmla="*/ 96679 h 238125"/>
                <a:gd name="connsiteX1" fmla="*/ 82391 w 704850"/>
                <a:gd name="connsiteY1" fmla="*/ 67151 h 238125"/>
                <a:gd name="connsiteX2" fmla="*/ 89059 w 704850"/>
                <a:gd name="connsiteY2" fmla="*/ 62389 h 238125"/>
                <a:gd name="connsiteX3" fmla="*/ 86201 w 704850"/>
                <a:gd name="connsiteY3" fmla="*/ 69056 h 238125"/>
                <a:gd name="connsiteX4" fmla="*/ 90011 w 704850"/>
                <a:gd name="connsiteY4" fmla="*/ 72866 h 238125"/>
                <a:gd name="connsiteX5" fmla="*/ 151924 w 704850"/>
                <a:gd name="connsiteY5" fmla="*/ 30004 h 238125"/>
                <a:gd name="connsiteX6" fmla="*/ 257651 w 704850"/>
                <a:gd name="connsiteY6" fmla="*/ 58579 h 238125"/>
                <a:gd name="connsiteX7" fmla="*/ 259556 w 704850"/>
                <a:gd name="connsiteY7" fmla="*/ 58579 h 238125"/>
                <a:gd name="connsiteX8" fmla="*/ 587216 w 704850"/>
                <a:gd name="connsiteY8" fmla="*/ 111919 h 238125"/>
                <a:gd name="connsiteX9" fmla="*/ 578644 w 704850"/>
                <a:gd name="connsiteY9" fmla="*/ 116681 h 238125"/>
                <a:gd name="connsiteX10" fmla="*/ 616744 w 704850"/>
                <a:gd name="connsiteY10" fmla="*/ 116681 h 238125"/>
                <a:gd name="connsiteX11" fmla="*/ 624364 w 704850"/>
                <a:gd name="connsiteY11" fmla="*/ 108109 h 238125"/>
                <a:gd name="connsiteX12" fmla="*/ 692944 w 704850"/>
                <a:gd name="connsiteY12" fmla="*/ 115729 h 238125"/>
                <a:gd name="connsiteX13" fmla="*/ 693896 w 704850"/>
                <a:gd name="connsiteY13" fmla="*/ 120491 h 238125"/>
                <a:gd name="connsiteX14" fmla="*/ 521494 w 704850"/>
                <a:gd name="connsiteY14" fmla="*/ 233839 h 238125"/>
                <a:gd name="connsiteX15" fmla="*/ 574834 w 704850"/>
                <a:gd name="connsiteY15" fmla="*/ 211931 h 238125"/>
                <a:gd name="connsiteX16" fmla="*/ 573881 w 704850"/>
                <a:gd name="connsiteY16" fmla="*/ 214789 h 238125"/>
                <a:gd name="connsiteX17" fmla="*/ 554831 w 704850"/>
                <a:gd name="connsiteY17" fmla="*/ 213836 h 238125"/>
                <a:gd name="connsiteX18" fmla="*/ 558641 w 704850"/>
                <a:gd name="connsiteY18" fmla="*/ 216694 h 238125"/>
                <a:gd name="connsiteX19" fmla="*/ 635794 w 704850"/>
                <a:gd name="connsiteY19" fmla="*/ 165259 h 238125"/>
                <a:gd name="connsiteX20" fmla="*/ 658654 w 704850"/>
                <a:gd name="connsiteY20" fmla="*/ 159544 h 238125"/>
                <a:gd name="connsiteX21" fmla="*/ 703421 w 704850"/>
                <a:gd name="connsiteY21" fmla="*/ 104299 h 238125"/>
                <a:gd name="connsiteX22" fmla="*/ 677704 w 704850"/>
                <a:gd name="connsiteY22" fmla="*/ 107156 h 238125"/>
                <a:gd name="connsiteX23" fmla="*/ 678656 w 704850"/>
                <a:gd name="connsiteY23" fmla="*/ 99536 h 238125"/>
                <a:gd name="connsiteX24" fmla="*/ 632936 w 704850"/>
                <a:gd name="connsiteY24" fmla="*/ 97631 h 238125"/>
                <a:gd name="connsiteX25" fmla="*/ 594836 w 704850"/>
                <a:gd name="connsiteY25" fmla="*/ 95726 h 238125"/>
                <a:gd name="connsiteX26" fmla="*/ 603409 w 704850"/>
                <a:gd name="connsiteY26" fmla="*/ 96679 h 238125"/>
                <a:gd name="connsiteX27" fmla="*/ 431959 w 704850"/>
                <a:gd name="connsiteY27" fmla="*/ 81439 h 238125"/>
                <a:gd name="connsiteX28" fmla="*/ 436721 w 704850"/>
                <a:gd name="connsiteY28" fmla="*/ 77629 h 238125"/>
                <a:gd name="connsiteX29" fmla="*/ 247174 w 704850"/>
                <a:gd name="connsiteY29" fmla="*/ 34766 h 238125"/>
                <a:gd name="connsiteX30" fmla="*/ 127159 w 704850"/>
                <a:gd name="connsiteY30" fmla="*/ 15716 h 238125"/>
                <a:gd name="connsiteX31" fmla="*/ 132874 w 704850"/>
                <a:gd name="connsiteY31" fmla="*/ 7144 h 238125"/>
                <a:gd name="connsiteX32" fmla="*/ 113824 w 704850"/>
                <a:gd name="connsiteY32" fmla="*/ 25241 h 238125"/>
                <a:gd name="connsiteX33" fmla="*/ 119539 w 704850"/>
                <a:gd name="connsiteY33" fmla="*/ 20479 h 238125"/>
                <a:gd name="connsiteX34" fmla="*/ 93821 w 704850"/>
                <a:gd name="connsiteY34" fmla="*/ 41434 h 238125"/>
                <a:gd name="connsiteX35" fmla="*/ 7144 w 704850"/>
                <a:gd name="connsiteY35" fmla="*/ 149066 h 238125"/>
                <a:gd name="connsiteX36" fmla="*/ 23336 w 704850"/>
                <a:gd name="connsiteY36" fmla="*/ 154781 h 238125"/>
                <a:gd name="connsiteX37" fmla="*/ 24289 w 704850"/>
                <a:gd name="connsiteY37" fmla="*/ 152876 h 238125"/>
                <a:gd name="connsiteX38" fmla="*/ 70961 w 704850"/>
                <a:gd name="connsiteY38" fmla="*/ 96679 h 238125"/>
                <a:gd name="connsiteX39" fmla="*/ 130016 w 704850"/>
                <a:gd name="connsiteY39" fmla="*/ 31909 h 238125"/>
                <a:gd name="connsiteX40" fmla="*/ 130016 w 704850"/>
                <a:gd name="connsiteY40" fmla="*/ 31909 h 238125"/>
                <a:gd name="connsiteX41" fmla="*/ 135731 w 704850"/>
                <a:gd name="connsiteY41" fmla="*/ 29051 h 238125"/>
                <a:gd name="connsiteX42" fmla="*/ 135731 w 704850"/>
                <a:gd name="connsiteY42" fmla="*/ 29051 h 238125"/>
                <a:gd name="connsiteX43" fmla="*/ 111919 w 704850"/>
                <a:gd name="connsiteY43" fmla="*/ 20479 h 238125"/>
                <a:gd name="connsiteX44" fmla="*/ 111919 w 704850"/>
                <a:gd name="connsiteY44" fmla="*/ 20479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704850" h="238125">
                  <a:moveTo>
                    <a:pt x="70961" y="96679"/>
                  </a:moveTo>
                  <a:cubicBezTo>
                    <a:pt x="70961" y="96679"/>
                    <a:pt x="86201" y="69056"/>
                    <a:pt x="82391" y="67151"/>
                  </a:cubicBezTo>
                  <a:cubicBezTo>
                    <a:pt x="76676" y="71914"/>
                    <a:pt x="88106" y="63341"/>
                    <a:pt x="89059" y="62389"/>
                  </a:cubicBezTo>
                  <a:cubicBezTo>
                    <a:pt x="92869" y="65246"/>
                    <a:pt x="86201" y="70009"/>
                    <a:pt x="86201" y="69056"/>
                  </a:cubicBezTo>
                  <a:cubicBezTo>
                    <a:pt x="88106" y="70009"/>
                    <a:pt x="89059" y="70961"/>
                    <a:pt x="90011" y="72866"/>
                  </a:cubicBezTo>
                  <a:cubicBezTo>
                    <a:pt x="101441" y="65246"/>
                    <a:pt x="125254" y="-2381"/>
                    <a:pt x="151924" y="30004"/>
                  </a:cubicBezTo>
                  <a:cubicBezTo>
                    <a:pt x="203359" y="48101"/>
                    <a:pt x="214789" y="55721"/>
                    <a:pt x="257651" y="58579"/>
                  </a:cubicBezTo>
                  <a:cubicBezTo>
                    <a:pt x="257651" y="63341"/>
                    <a:pt x="257651" y="63341"/>
                    <a:pt x="259556" y="58579"/>
                  </a:cubicBezTo>
                  <a:cubicBezTo>
                    <a:pt x="345281" y="91916"/>
                    <a:pt x="476726" y="117634"/>
                    <a:pt x="587216" y="111919"/>
                  </a:cubicBezTo>
                  <a:cubicBezTo>
                    <a:pt x="584359" y="112871"/>
                    <a:pt x="581501" y="114776"/>
                    <a:pt x="578644" y="116681"/>
                  </a:cubicBezTo>
                  <a:cubicBezTo>
                    <a:pt x="579596" y="116681"/>
                    <a:pt x="622459" y="114776"/>
                    <a:pt x="616744" y="116681"/>
                  </a:cubicBezTo>
                  <a:cubicBezTo>
                    <a:pt x="619601" y="116681"/>
                    <a:pt x="623411" y="112871"/>
                    <a:pt x="624364" y="108109"/>
                  </a:cubicBezTo>
                  <a:cubicBezTo>
                    <a:pt x="619601" y="117634"/>
                    <a:pt x="691991" y="115729"/>
                    <a:pt x="692944" y="115729"/>
                  </a:cubicBezTo>
                  <a:cubicBezTo>
                    <a:pt x="683419" y="117634"/>
                    <a:pt x="694849" y="118586"/>
                    <a:pt x="693896" y="120491"/>
                  </a:cubicBezTo>
                  <a:cubicBezTo>
                    <a:pt x="685324" y="115729"/>
                    <a:pt x="547211" y="217646"/>
                    <a:pt x="521494" y="233839"/>
                  </a:cubicBezTo>
                  <a:cubicBezTo>
                    <a:pt x="541496" y="226219"/>
                    <a:pt x="574834" y="214789"/>
                    <a:pt x="574834" y="211931"/>
                  </a:cubicBezTo>
                  <a:cubicBezTo>
                    <a:pt x="571976" y="210979"/>
                    <a:pt x="571976" y="211931"/>
                    <a:pt x="573881" y="214789"/>
                  </a:cubicBezTo>
                  <a:cubicBezTo>
                    <a:pt x="572929" y="215741"/>
                    <a:pt x="553879" y="214789"/>
                    <a:pt x="554831" y="213836"/>
                  </a:cubicBezTo>
                  <a:cubicBezTo>
                    <a:pt x="552926" y="214789"/>
                    <a:pt x="557689" y="217646"/>
                    <a:pt x="558641" y="216694"/>
                  </a:cubicBezTo>
                  <a:cubicBezTo>
                    <a:pt x="579596" y="203359"/>
                    <a:pt x="617696" y="187166"/>
                    <a:pt x="635794" y="165259"/>
                  </a:cubicBezTo>
                  <a:cubicBezTo>
                    <a:pt x="644366" y="176689"/>
                    <a:pt x="644366" y="167164"/>
                    <a:pt x="658654" y="159544"/>
                  </a:cubicBezTo>
                  <a:cubicBezTo>
                    <a:pt x="700564" y="141446"/>
                    <a:pt x="705326" y="140494"/>
                    <a:pt x="703421" y="104299"/>
                  </a:cubicBezTo>
                  <a:cubicBezTo>
                    <a:pt x="699611" y="104299"/>
                    <a:pt x="690086" y="104299"/>
                    <a:pt x="677704" y="107156"/>
                  </a:cubicBezTo>
                  <a:cubicBezTo>
                    <a:pt x="666274" y="105251"/>
                    <a:pt x="679609" y="100489"/>
                    <a:pt x="678656" y="99536"/>
                  </a:cubicBezTo>
                  <a:cubicBezTo>
                    <a:pt x="669131" y="98584"/>
                    <a:pt x="631984" y="93821"/>
                    <a:pt x="632936" y="97631"/>
                  </a:cubicBezTo>
                  <a:cubicBezTo>
                    <a:pt x="637699" y="98584"/>
                    <a:pt x="601504" y="90964"/>
                    <a:pt x="594836" y="95726"/>
                  </a:cubicBezTo>
                  <a:cubicBezTo>
                    <a:pt x="611029" y="102394"/>
                    <a:pt x="589121" y="90964"/>
                    <a:pt x="603409" y="96679"/>
                  </a:cubicBezTo>
                  <a:cubicBezTo>
                    <a:pt x="581501" y="113824"/>
                    <a:pt x="461486" y="80486"/>
                    <a:pt x="431959" y="81439"/>
                  </a:cubicBezTo>
                  <a:cubicBezTo>
                    <a:pt x="444341" y="69056"/>
                    <a:pt x="438626" y="79534"/>
                    <a:pt x="436721" y="77629"/>
                  </a:cubicBezTo>
                  <a:cubicBezTo>
                    <a:pt x="419576" y="92869"/>
                    <a:pt x="281464" y="42386"/>
                    <a:pt x="247174" y="34766"/>
                  </a:cubicBezTo>
                  <a:cubicBezTo>
                    <a:pt x="193834" y="23336"/>
                    <a:pt x="173831" y="25241"/>
                    <a:pt x="127159" y="15716"/>
                  </a:cubicBezTo>
                  <a:cubicBezTo>
                    <a:pt x="135731" y="15716"/>
                    <a:pt x="137636" y="12859"/>
                    <a:pt x="132874" y="7144"/>
                  </a:cubicBezTo>
                  <a:cubicBezTo>
                    <a:pt x="130969" y="9049"/>
                    <a:pt x="109061" y="25241"/>
                    <a:pt x="113824" y="25241"/>
                  </a:cubicBezTo>
                  <a:cubicBezTo>
                    <a:pt x="112871" y="25241"/>
                    <a:pt x="122396" y="18574"/>
                    <a:pt x="119539" y="20479"/>
                  </a:cubicBezTo>
                  <a:cubicBezTo>
                    <a:pt x="116681" y="30004"/>
                    <a:pt x="92869" y="38576"/>
                    <a:pt x="93821" y="41434"/>
                  </a:cubicBezTo>
                  <a:cubicBezTo>
                    <a:pt x="87154" y="55721"/>
                    <a:pt x="13811" y="148114"/>
                    <a:pt x="7144" y="149066"/>
                  </a:cubicBezTo>
                  <a:cubicBezTo>
                    <a:pt x="10001" y="145256"/>
                    <a:pt x="15716" y="158591"/>
                    <a:pt x="23336" y="154781"/>
                  </a:cubicBezTo>
                  <a:cubicBezTo>
                    <a:pt x="28099" y="144304"/>
                    <a:pt x="22384" y="152876"/>
                    <a:pt x="24289" y="152876"/>
                  </a:cubicBezTo>
                  <a:cubicBezTo>
                    <a:pt x="30956" y="151924"/>
                    <a:pt x="60484" y="99536"/>
                    <a:pt x="70961" y="96679"/>
                  </a:cubicBezTo>
                  <a:close/>
                  <a:moveTo>
                    <a:pt x="130016" y="31909"/>
                  </a:moveTo>
                  <a:cubicBezTo>
                    <a:pt x="129064" y="32861"/>
                    <a:pt x="126206" y="34766"/>
                    <a:pt x="130016" y="31909"/>
                  </a:cubicBezTo>
                  <a:close/>
                  <a:moveTo>
                    <a:pt x="135731" y="29051"/>
                  </a:moveTo>
                  <a:cubicBezTo>
                    <a:pt x="131921" y="30004"/>
                    <a:pt x="131921" y="28099"/>
                    <a:pt x="135731" y="29051"/>
                  </a:cubicBezTo>
                  <a:close/>
                  <a:moveTo>
                    <a:pt x="111919" y="20479"/>
                  </a:moveTo>
                  <a:cubicBezTo>
                    <a:pt x="115729" y="15716"/>
                    <a:pt x="111919" y="25241"/>
                    <a:pt x="111919" y="2047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F3682398-08D5-4CCD-9557-69AFBC0CBDFF}"/>
                </a:ext>
              </a:extLst>
            </p:cNvPr>
            <p:cNvSpPr/>
            <p:nvPr/>
          </p:nvSpPr>
          <p:spPr>
            <a:xfrm>
              <a:off x="6808946" y="4298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9574FC4C-A85B-4151-923B-D78B4D12E0F0}"/>
                </a:ext>
              </a:extLst>
            </p:cNvPr>
            <p:cNvSpPr/>
            <p:nvPr/>
          </p:nvSpPr>
          <p:spPr>
            <a:xfrm>
              <a:off x="7354305" y="443341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86F5D6AE-DA04-4BCB-8558-23C6127FD0A5}"/>
                </a:ext>
              </a:extLst>
            </p:cNvPr>
            <p:cNvSpPr/>
            <p:nvPr/>
          </p:nvSpPr>
          <p:spPr>
            <a:xfrm>
              <a:off x="6899434" y="432315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36100526-4492-40AE-897D-C99E40353AA2}"/>
                </a:ext>
              </a:extLst>
            </p:cNvPr>
            <p:cNvSpPr/>
            <p:nvPr/>
          </p:nvSpPr>
          <p:spPr>
            <a:xfrm>
              <a:off x="7313348" y="444603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6906"/>
                    <a:pt x="7567" y="7858"/>
                    <a:pt x="7567" y="785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E61EF1FA-08C2-49E4-83CF-81615FA000D0}"/>
                </a:ext>
              </a:extLst>
            </p:cNvPr>
            <p:cNvSpPr/>
            <p:nvPr/>
          </p:nvSpPr>
          <p:spPr>
            <a:xfrm>
              <a:off x="7294721" y="44553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74923BF8-0FFC-47DD-9C5E-F6768AE50EC2}"/>
                </a:ext>
              </a:extLst>
            </p:cNvPr>
            <p:cNvSpPr/>
            <p:nvPr/>
          </p:nvSpPr>
          <p:spPr>
            <a:xfrm>
              <a:off x="7285196" y="446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BA04FB7A-FB6A-46C4-A9D5-A74B07220D83}"/>
                </a:ext>
              </a:extLst>
            </p:cNvPr>
            <p:cNvSpPr/>
            <p:nvPr/>
          </p:nvSpPr>
          <p:spPr>
            <a:xfrm>
              <a:off x="7312671" y="43905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0E9DC0D6-D992-4F3D-842D-EB81DB0E249D}"/>
                </a:ext>
              </a:extLst>
            </p:cNvPr>
            <p:cNvSpPr/>
            <p:nvPr/>
          </p:nvSpPr>
          <p:spPr>
            <a:xfrm>
              <a:off x="7375684" y="438769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8096"/>
                    <a:pt x="7144" y="8096"/>
                  </a:cubicBezTo>
                  <a:cubicBezTo>
                    <a:pt x="8096" y="8096"/>
                    <a:pt x="8096" y="9049"/>
                    <a:pt x="9049" y="7144"/>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D03D197B-9F46-4F14-93AC-8E95C2660DE4}"/>
                </a:ext>
              </a:extLst>
            </p:cNvPr>
            <p:cNvSpPr/>
            <p:nvPr/>
          </p:nvSpPr>
          <p:spPr>
            <a:xfrm>
              <a:off x="7239053" y="43876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683E38CD-1403-46D8-BDFC-7810B339644A}"/>
                </a:ext>
              </a:extLst>
            </p:cNvPr>
            <p:cNvSpPr/>
            <p:nvPr/>
          </p:nvSpPr>
          <p:spPr>
            <a:xfrm>
              <a:off x="7373779" y="4388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96BC54B1-BBB5-4203-B4E1-EEF9E8760662}"/>
                </a:ext>
              </a:extLst>
            </p:cNvPr>
            <p:cNvSpPr/>
            <p:nvPr/>
          </p:nvSpPr>
          <p:spPr>
            <a:xfrm>
              <a:off x="7270909" y="449175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B6F290E3-FF0F-428D-9FFC-23C1F63188BE}"/>
                </a:ext>
              </a:extLst>
            </p:cNvPr>
            <p:cNvSpPr/>
            <p:nvPr/>
          </p:nvSpPr>
          <p:spPr>
            <a:xfrm>
              <a:off x="7271861" y="449109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E546109B-76DE-4B7B-89AC-6FACE7615626}"/>
                </a:ext>
              </a:extLst>
            </p:cNvPr>
            <p:cNvSpPr/>
            <p:nvPr/>
          </p:nvSpPr>
          <p:spPr>
            <a:xfrm>
              <a:off x="7272814" y="44896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43527C90-B486-41D7-BEE2-0F0867217A63}"/>
                </a:ext>
              </a:extLst>
            </p:cNvPr>
            <p:cNvSpPr/>
            <p:nvPr/>
          </p:nvSpPr>
          <p:spPr>
            <a:xfrm>
              <a:off x="7249001" y="44810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4D23EA32-3957-4ED1-B67B-F64525DC87A3}"/>
                </a:ext>
              </a:extLst>
            </p:cNvPr>
            <p:cNvSpPr/>
            <p:nvPr/>
          </p:nvSpPr>
          <p:spPr>
            <a:xfrm>
              <a:off x="7247837" y="4479021"/>
              <a:ext cx="19050" cy="9525"/>
            </a:xfrm>
            <a:custGeom>
              <a:avLst/>
              <a:gdLst>
                <a:gd name="connsiteX0" fmla="*/ 13070 w 19050"/>
                <a:gd name="connsiteY0" fmla="*/ 7253 h 9525"/>
                <a:gd name="connsiteX1" fmla="*/ 13070 w 19050"/>
                <a:gd name="connsiteY1" fmla="*/ 7253 h 9525"/>
              </a:gdLst>
              <a:ahLst/>
              <a:cxnLst>
                <a:cxn ang="0">
                  <a:pos x="connsiteX0" y="connsiteY0"/>
                </a:cxn>
                <a:cxn ang="0">
                  <a:pos x="connsiteX1" y="connsiteY1"/>
                </a:cxn>
              </a:cxnLst>
              <a:rect l="l" t="t" r="r" b="b"/>
              <a:pathLst>
                <a:path w="19050" h="9525">
                  <a:moveTo>
                    <a:pt x="13070" y="7253"/>
                  </a:moveTo>
                  <a:cubicBezTo>
                    <a:pt x="-265" y="12016"/>
                    <a:pt x="13070" y="6301"/>
                    <a:pt x="13070" y="7253"/>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7A079FE4-BA34-49E6-A1DE-C359E435CA3B}"/>
                </a:ext>
              </a:extLst>
            </p:cNvPr>
            <p:cNvSpPr/>
            <p:nvPr/>
          </p:nvSpPr>
          <p:spPr>
            <a:xfrm>
              <a:off x="7276434" y="4478178"/>
              <a:ext cx="9525" cy="9525"/>
            </a:xfrm>
            <a:custGeom>
              <a:avLst/>
              <a:gdLst>
                <a:gd name="connsiteX0" fmla="*/ 11143 w 9525"/>
                <a:gd name="connsiteY0" fmla="*/ 7144 h 9525"/>
                <a:gd name="connsiteX1" fmla="*/ 11143 w 9525"/>
                <a:gd name="connsiteY1" fmla="*/ 7144 h 9525"/>
              </a:gdLst>
              <a:ahLst/>
              <a:cxnLst>
                <a:cxn ang="0">
                  <a:pos x="connsiteX0" y="connsiteY0"/>
                </a:cxn>
                <a:cxn ang="0">
                  <a:pos x="connsiteX1" y="connsiteY1"/>
                </a:cxn>
              </a:cxnLst>
              <a:rect l="l" t="t" r="r" b="b"/>
              <a:pathLst>
                <a:path w="9525" h="9525">
                  <a:moveTo>
                    <a:pt x="11143" y="7144"/>
                  </a:moveTo>
                  <a:cubicBezTo>
                    <a:pt x="4476" y="13811"/>
                    <a:pt x="7333" y="8096"/>
                    <a:pt x="11143" y="7144"/>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986815B9-D2C8-4A40-95CD-DBB5CA8EC490}"/>
                </a:ext>
              </a:extLst>
            </p:cNvPr>
            <p:cNvSpPr/>
            <p:nvPr/>
          </p:nvSpPr>
          <p:spPr>
            <a:xfrm>
              <a:off x="7293114" y="4472090"/>
              <a:ext cx="9525" cy="9525"/>
            </a:xfrm>
            <a:custGeom>
              <a:avLst/>
              <a:gdLst>
                <a:gd name="connsiteX0" fmla="*/ 7799 w 9525"/>
                <a:gd name="connsiteY0" fmla="*/ 7517 h 9525"/>
                <a:gd name="connsiteX1" fmla="*/ 8751 w 9525"/>
                <a:gd name="connsiteY1" fmla="*/ 9422 h 9525"/>
                <a:gd name="connsiteX2" fmla="*/ 7799 w 9525"/>
                <a:gd name="connsiteY2" fmla="*/ 7517 h 9525"/>
              </a:gdLst>
              <a:ahLst/>
              <a:cxnLst>
                <a:cxn ang="0">
                  <a:pos x="connsiteX0" y="connsiteY0"/>
                </a:cxn>
                <a:cxn ang="0">
                  <a:pos x="connsiteX1" y="connsiteY1"/>
                </a:cxn>
                <a:cxn ang="0">
                  <a:pos x="connsiteX2" y="connsiteY2"/>
                </a:cxn>
              </a:cxnLst>
              <a:rect l="l" t="t" r="r" b="b"/>
              <a:pathLst>
                <a:path w="9525" h="9525">
                  <a:moveTo>
                    <a:pt x="7799" y="7517"/>
                  </a:moveTo>
                  <a:cubicBezTo>
                    <a:pt x="5894" y="9422"/>
                    <a:pt x="8751" y="8470"/>
                    <a:pt x="8751" y="9422"/>
                  </a:cubicBezTo>
                  <a:cubicBezTo>
                    <a:pt x="9704" y="7517"/>
                    <a:pt x="9704" y="6565"/>
                    <a:pt x="7799" y="7517"/>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33265B48-3999-4F7E-AE71-646114EB6D31}"/>
                </a:ext>
              </a:extLst>
            </p:cNvPr>
            <p:cNvSpPr/>
            <p:nvPr/>
          </p:nvSpPr>
          <p:spPr>
            <a:xfrm>
              <a:off x="7384256" y="44191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10001" y="8096"/>
                    <a:pt x="7144" y="9049"/>
                    <a:pt x="7144" y="7144"/>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D13C37AD-1408-4077-B37B-6E1140D5924B}"/>
                </a:ext>
              </a:extLst>
            </p:cNvPr>
            <p:cNvSpPr/>
            <p:nvPr/>
          </p:nvSpPr>
          <p:spPr>
            <a:xfrm>
              <a:off x="7383516" y="440007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10001"/>
                    <a:pt x="8837" y="7144"/>
                    <a:pt x="8837" y="7144"/>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674A5EE2-2051-48F9-BD2A-61D2A0690C82}"/>
                </a:ext>
              </a:extLst>
            </p:cNvPr>
            <p:cNvSpPr/>
            <p:nvPr/>
          </p:nvSpPr>
          <p:spPr>
            <a:xfrm>
              <a:off x="7402528" y="4380245"/>
              <a:ext cx="9525" cy="9525"/>
            </a:xfrm>
            <a:custGeom>
              <a:avLst/>
              <a:gdLst>
                <a:gd name="connsiteX0" fmla="*/ 9827 w 9525"/>
                <a:gd name="connsiteY0" fmla="*/ 9827 h 9525"/>
                <a:gd name="connsiteX1" fmla="*/ 9827 w 9525"/>
                <a:gd name="connsiteY1" fmla="*/ 9827 h 9525"/>
              </a:gdLst>
              <a:ahLst/>
              <a:cxnLst>
                <a:cxn ang="0">
                  <a:pos x="connsiteX0" y="connsiteY0"/>
                </a:cxn>
                <a:cxn ang="0">
                  <a:pos x="connsiteX1" y="connsiteY1"/>
                </a:cxn>
              </a:cxnLst>
              <a:rect l="l" t="t" r="r" b="b"/>
              <a:pathLst>
                <a:path w="9525" h="9525">
                  <a:moveTo>
                    <a:pt x="9827" y="9827"/>
                  </a:moveTo>
                  <a:cubicBezTo>
                    <a:pt x="13637" y="13637"/>
                    <a:pt x="2207" y="2207"/>
                    <a:pt x="9827" y="9827"/>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2144442C-32BD-4DC7-8C1A-402B9A9ED310}"/>
                </a:ext>
              </a:extLst>
            </p:cNvPr>
            <p:cNvSpPr/>
            <p:nvPr/>
          </p:nvSpPr>
          <p:spPr>
            <a:xfrm>
              <a:off x="7222331" y="4360868"/>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8096" y="10154"/>
                    <a:pt x="9049" y="6344"/>
                    <a:pt x="7144" y="7297"/>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9E5D4AA5-5277-4800-BF31-1378D1351FCA}"/>
                </a:ext>
              </a:extLst>
            </p:cNvPr>
            <p:cNvSpPr/>
            <p:nvPr/>
          </p:nvSpPr>
          <p:spPr>
            <a:xfrm>
              <a:off x="7143274" y="4352075"/>
              <a:ext cx="9525" cy="9525"/>
            </a:xfrm>
            <a:custGeom>
              <a:avLst/>
              <a:gdLst>
                <a:gd name="connsiteX0" fmla="*/ 10954 w 9525"/>
                <a:gd name="connsiteY0" fmla="*/ 9422 h 9525"/>
                <a:gd name="connsiteX1" fmla="*/ 7144 w 9525"/>
                <a:gd name="connsiteY1" fmla="*/ 7517 h 9525"/>
                <a:gd name="connsiteX2" fmla="*/ 10954 w 9525"/>
                <a:gd name="connsiteY2" fmla="*/ 9422 h 9525"/>
              </a:gdLst>
              <a:ahLst/>
              <a:cxnLst>
                <a:cxn ang="0">
                  <a:pos x="connsiteX0" y="connsiteY0"/>
                </a:cxn>
                <a:cxn ang="0">
                  <a:pos x="connsiteX1" y="connsiteY1"/>
                </a:cxn>
                <a:cxn ang="0">
                  <a:pos x="connsiteX2" y="connsiteY2"/>
                </a:cxn>
              </a:cxnLst>
              <a:rect l="l" t="t" r="r" b="b"/>
              <a:pathLst>
                <a:path w="9525" h="9525">
                  <a:moveTo>
                    <a:pt x="10954" y="9422"/>
                  </a:moveTo>
                  <a:cubicBezTo>
                    <a:pt x="10001" y="7517"/>
                    <a:pt x="8096" y="6565"/>
                    <a:pt x="7144" y="7517"/>
                  </a:cubicBezTo>
                  <a:cubicBezTo>
                    <a:pt x="8096" y="8470"/>
                    <a:pt x="10001" y="9422"/>
                    <a:pt x="10954" y="9422"/>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47555B10-037C-4199-9C8B-1827BB4F270C}"/>
                </a:ext>
              </a:extLst>
            </p:cNvPr>
            <p:cNvSpPr/>
            <p:nvPr/>
          </p:nvSpPr>
          <p:spPr>
            <a:xfrm>
              <a:off x="6925903" y="4302788"/>
              <a:ext cx="9525" cy="9525"/>
            </a:xfrm>
            <a:custGeom>
              <a:avLst/>
              <a:gdLst>
                <a:gd name="connsiteX0" fmla="*/ 7344 w 9525"/>
                <a:gd name="connsiteY0" fmla="*/ 8227 h 9525"/>
                <a:gd name="connsiteX1" fmla="*/ 7344 w 9525"/>
                <a:gd name="connsiteY1" fmla="*/ 8227 h 9525"/>
              </a:gdLst>
              <a:ahLst/>
              <a:cxnLst>
                <a:cxn ang="0">
                  <a:pos x="connsiteX0" y="connsiteY0"/>
                </a:cxn>
                <a:cxn ang="0">
                  <a:pos x="connsiteX1" y="connsiteY1"/>
                </a:cxn>
              </a:cxnLst>
              <a:rect l="l" t="t" r="r" b="b"/>
              <a:pathLst>
                <a:path w="9525" h="9525">
                  <a:moveTo>
                    <a:pt x="7344" y="8227"/>
                  </a:moveTo>
                  <a:cubicBezTo>
                    <a:pt x="9249" y="5369"/>
                    <a:pt x="6392" y="9179"/>
                    <a:pt x="7344" y="8227"/>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E4896247-7E49-409B-85C3-313EBC14F872}"/>
                </a:ext>
              </a:extLst>
            </p:cNvPr>
            <p:cNvSpPr/>
            <p:nvPr/>
          </p:nvSpPr>
          <p:spPr>
            <a:xfrm>
              <a:off x="7186136" y="5135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8"/>
                    <a:pt x="11906" y="8096"/>
                    <a:pt x="7144" y="7144"/>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32F0FD56-443A-4D0F-8D44-6D289CE5F1BA}"/>
                </a:ext>
              </a:extLst>
            </p:cNvPr>
            <p:cNvSpPr/>
            <p:nvPr/>
          </p:nvSpPr>
          <p:spPr>
            <a:xfrm>
              <a:off x="7195767" y="5134652"/>
              <a:ext cx="9525" cy="9525"/>
            </a:xfrm>
            <a:custGeom>
              <a:avLst/>
              <a:gdLst>
                <a:gd name="connsiteX0" fmla="*/ 7990 w 9525"/>
                <a:gd name="connsiteY0" fmla="*/ 10752 h 9525"/>
                <a:gd name="connsiteX1" fmla="*/ 7990 w 9525"/>
                <a:gd name="connsiteY1" fmla="*/ 10752 h 9525"/>
              </a:gdLst>
              <a:ahLst/>
              <a:cxnLst>
                <a:cxn ang="0">
                  <a:pos x="connsiteX0" y="connsiteY0"/>
                </a:cxn>
                <a:cxn ang="0">
                  <a:pos x="connsiteX1" y="connsiteY1"/>
                </a:cxn>
              </a:cxnLst>
              <a:rect l="l" t="t" r="r" b="b"/>
              <a:pathLst>
                <a:path w="9525" h="9525">
                  <a:moveTo>
                    <a:pt x="7990" y="10752"/>
                  </a:moveTo>
                  <a:cubicBezTo>
                    <a:pt x="7990" y="9799"/>
                    <a:pt x="6086" y="3132"/>
                    <a:pt x="7990" y="10752"/>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96CC57AA-07E0-4DB8-AAEC-C4B719A26516}"/>
                </a:ext>
              </a:extLst>
            </p:cNvPr>
            <p:cNvSpPr/>
            <p:nvPr/>
          </p:nvSpPr>
          <p:spPr>
            <a:xfrm>
              <a:off x="7314301" y="50944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517C011B-5B83-41C2-8E30-612326833CC8}"/>
                </a:ext>
              </a:extLst>
            </p:cNvPr>
            <p:cNvSpPr/>
            <p:nvPr/>
          </p:nvSpPr>
          <p:spPr>
            <a:xfrm>
              <a:off x="7386161" y="506396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8096" y="8096"/>
                    <a:pt x="8096" y="7144"/>
                    <a:pt x="8096" y="7144"/>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6379C2F3-E6E1-4CEC-8AB2-30E828074629}"/>
                </a:ext>
              </a:extLst>
            </p:cNvPr>
            <p:cNvSpPr/>
            <p:nvPr/>
          </p:nvSpPr>
          <p:spPr>
            <a:xfrm>
              <a:off x="7403306" y="506015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27251147-57D6-4F60-B99D-1DA773D9DF6A}"/>
                </a:ext>
              </a:extLst>
            </p:cNvPr>
            <p:cNvSpPr/>
            <p:nvPr/>
          </p:nvSpPr>
          <p:spPr>
            <a:xfrm>
              <a:off x="7314724" y="509402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9049" y="7567"/>
                  </a:lnTo>
                  <a:cubicBezTo>
                    <a:pt x="9049" y="6615"/>
                    <a:pt x="8096" y="7567"/>
                    <a:pt x="7144" y="7567"/>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1E3BA5F2-3BC0-4AF5-A44D-CD814A34E346}"/>
                </a:ext>
              </a:extLst>
            </p:cNvPr>
            <p:cNvSpPr/>
            <p:nvPr/>
          </p:nvSpPr>
          <p:spPr>
            <a:xfrm>
              <a:off x="7208573" y="5123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588B898B-B74A-4214-9FDC-D10EB832FA7D}"/>
                </a:ext>
              </a:extLst>
            </p:cNvPr>
            <p:cNvSpPr/>
            <p:nvPr/>
          </p:nvSpPr>
          <p:spPr>
            <a:xfrm>
              <a:off x="7283397" y="511063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CD9D0519-ECD7-4EE8-BBBE-7A7201FF2B4F}"/>
                </a:ext>
              </a:extLst>
            </p:cNvPr>
            <p:cNvSpPr/>
            <p:nvPr/>
          </p:nvSpPr>
          <p:spPr>
            <a:xfrm>
              <a:off x="7258472" y="5117929"/>
              <a:ext cx="9525" cy="9525"/>
            </a:xfrm>
            <a:custGeom>
              <a:avLst/>
              <a:gdLst>
                <a:gd name="connsiteX0" fmla="*/ 8151 w 9525"/>
                <a:gd name="connsiteY0" fmla="*/ 10330 h 9525"/>
                <a:gd name="connsiteX1" fmla="*/ 8151 w 9525"/>
                <a:gd name="connsiteY1" fmla="*/ 10330 h 9525"/>
              </a:gdLst>
              <a:ahLst/>
              <a:cxnLst>
                <a:cxn ang="0">
                  <a:pos x="connsiteX0" y="connsiteY0"/>
                </a:cxn>
                <a:cxn ang="0">
                  <a:pos x="connsiteX1" y="connsiteY1"/>
                </a:cxn>
              </a:cxnLst>
              <a:rect l="l" t="t" r="r" b="b"/>
              <a:pathLst>
                <a:path w="9525" h="9525">
                  <a:moveTo>
                    <a:pt x="8151" y="10330"/>
                  </a:moveTo>
                  <a:cubicBezTo>
                    <a:pt x="12913" y="9378"/>
                    <a:pt x="4341" y="3663"/>
                    <a:pt x="8151" y="10330"/>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3F0708BB-DBE2-406A-A206-AD8D4A61942D}"/>
                </a:ext>
              </a:extLst>
            </p:cNvPr>
            <p:cNvSpPr/>
            <p:nvPr/>
          </p:nvSpPr>
          <p:spPr>
            <a:xfrm>
              <a:off x="7219051" y="51325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122561DE-A2E8-4123-BD5C-25BAA86EB6A2}"/>
                </a:ext>
              </a:extLst>
            </p:cNvPr>
            <p:cNvSpPr/>
            <p:nvPr/>
          </p:nvSpPr>
          <p:spPr>
            <a:xfrm>
              <a:off x="7301389" y="51039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F4D4CE5D-3680-4B6D-8BC6-6D34DDBA8969}"/>
                </a:ext>
              </a:extLst>
            </p:cNvPr>
            <p:cNvSpPr/>
            <p:nvPr/>
          </p:nvSpPr>
          <p:spPr>
            <a:xfrm>
              <a:off x="7387114" y="44276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E389269-EC18-4FDB-977E-BC22DB8977C5}"/>
                </a:ext>
              </a:extLst>
            </p:cNvPr>
            <p:cNvSpPr/>
            <p:nvPr/>
          </p:nvSpPr>
          <p:spPr>
            <a:xfrm>
              <a:off x="7396639" y="43962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1906" y="8096"/>
                    <a:pt x="7144" y="7144"/>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33CE32F5-E90C-41D5-B913-AE107E8CDA0E}"/>
                </a:ext>
              </a:extLst>
            </p:cNvPr>
            <p:cNvSpPr/>
            <p:nvPr/>
          </p:nvSpPr>
          <p:spPr>
            <a:xfrm>
              <a:off x="7414736" y="50306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0CA7BB92-1969-4B42-94D6-E71DC8469DA9}"/>
                </a:ext>
              </a:extLst>
            </p:cNvPr>
            <p:cNvSpPr/>
            <p:nvPr/>
          </p:nvSpPr>
          <p:spPr>
            <a:xfrm>
              <a:off x="7424261" y="4807486"/>
              <a:ext cx="19050" cy="9525"/>
            </a:xfrm>
            <a:custGeom>
              <a:avLst/>
              <a:gdLst>
                <a:gd name="connsiteX0" fmla="*/ 12859 w 19050"/>
                <a:gd name="connsiteY0" fmla="*/ 8354 h 9525"/>
                <a:gd name="connsiteX1" fmla="*/ 7144 w 19050"/>
                <a:gd name="connsiteY1" fmla="*/ 8354 h 9525"/>
                <a:gd name="connsiteX2" fmla="*/ 12859 w 19050"/>
                <a:gd name="connsiteY2" fmla="*/ 8354 h 9525"/>
              </a:gdLst>
              <a:ahLst/>
              <a:cxnLst>
                <a:cxn ang="0">
                  <a:pos x="connsiteX0" y="connsiteY0"/>
                </a:cxn>
                <a:cxn ang="0">
                  <a:pos x="connsiteX1" y="connsiteY1"/>
                </a:cxn>
                <a:cxn ang="0">
                  <a:pos x="connsiteX2" y="connsiteY2"/>
                </a:cxn>
              </a:cxnLst>
              <a:rect l="l" t="t" r="r" b="b"/>
              <a:pathLst>
                <a:path w="19050" h="9525">
                  <a:moveTo>
                    <a:pt x="12859" y="8354"/>
                  </a:moveTo>
                  <a:cubicBezTo>
                    <a:pt x="10001" y="11211"/>
                    <a:pt x="10001" y="4544"/>
                    <a:pt x="7144" y="8354"/>
                  </a:cubicBezTo>
                  <a:cubicBezTo>
                    <a:pt x="8096" y="8354"/>
                    <a:pt x="11906" y="12163"/>
                    <a:pt x="12859" y="8354"/>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3F06DBA1-63C6-468B-80E6-88CF5D503B30}"/>
                </a:ext>
              </a:extLst>
            </p:cNvPr>
            <p:cNvSpPr/>
            <p:nvPr/>
          </p:nvSpPr>
          <p:spPr>
            <a:xfrm>
              <a:off x="7209949" y="512397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E32D0094-365E-48C0-8111-4CB5D055C454}"/>
                </a:ext>
              </a:extLst>
            </p:cNvPr>
            <p:cNvSpPr/>
            <p:nvPr/>
          </p:nvSpPr>
          <p:spPr>
            <a:xfrm>
              <a:off x="7423838" y="48086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812F1F0D-2A64-4B2F-95E7-EE6FF1282623}"/>
                </a:ext>
              </a:extLst>
            </p:cNvPr>
            <p:cNvSpPr/>
            <p:nvPr/>
          </p:nvSpPr>
          <p:spPr>
            <a:xfrm>
              <a:off x="7428071" y="497633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C1854114-7617-4815-B04F-5DCB981BAEE0}"/>
                </a:ext>
              </a:extLst>
            </p:cNvPr>
            <p:cNvSpPr/>
            <p:nvPr/>
          </p:nvSpPr>
          <p:spPr>
            <a:xfrm>
              <a:off x="7408069" y="501634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F5720A79-59E0-4D7C-9A6B-6621561036AD}"/>
                </a:ext>
              </a:extLst>
            </p:cNvPr>
            <p:cNvSpPr/>
            <p:nvPr/>
          </p:nvSpPr>
          <p:spPr>
            <a:xfrm>
              <a:off x="7424750" y="4952798"/>
              <a:ext cx="9525" cy="9525"/>
            </a:xfrm>
            <a:custGeom>
              <a:avLst/>
              <a:gdLst>
                <a:gd name="connsiteX0" fmla="*/ 7608 w 9525"/>
                <a:gd name="connsiteY0" fmla="*/ 9727 h 9525"/>
                <a:gd name="connsiteX1" fmla="*/ 7608 w 9525"/>
                <a:gd name="connsiteY1" fmla="*/ 9727 h 9525"/>
              </a:gdLst>
              <a:ahLst/>
              <a:cxnLst>
                <a:cxn ang="0">
                  <a:pos x="connsiteX0" y="connsiteY0"/>
                </a:cxn>
                <a:cxn ang="0">
                  <a:pos x="connsiteX1" y="connsiteY1"/>
                </a:cxn>
              </a:cxnLst>
              <a:rect l="l" t="t" r="r" b="b"/>
              <a:pathLst>
                <a:path w="9525" h="9525">
                  <a:moveTo>
                    <a:pt x="7608" y="9727"/>
                  </a:moveTo>
                  <a:cubicBezTo>
                    <a:pt x="10465" y="3059"/>
                    <a:pt x="5703" y="11632"/>
                    <a:pt x="7608" y="9727"/>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383EFB09-4F27-4888-A121-DF151D451162}"/>
                </a:ext>
              </a:extLst>
            </p:cNvPr>
            <p:cNvSpPr/>
            <p:nvPr/>
          </p:nvSpPr>
          <p:spPr>
            <a:xfrm>
              <a:off x="7424790" y="4932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E78BB566-AD59-4031-97D3-168282F21146}"/>
                </a:ext>
              </a:extLst>
            </p:cNvPr>
            <p:cNvSpPr/>
            <p:nvPr/>
          </p:nvSpPr>
          <p:spPr>
            <a:xfrm>
              <a:off x="7395686" y="4493592"/>
              <a:ext cx="9525" cy="9525"/>
            </a:xfrm>
            <a:custGeom>
              <a:avLst/>
              <a:gdLst>
                <a:gd name="connsiteX0" fmla="*/ 7144 w 9525"/>
                <a:gd name="connsiteY0" fmla="*/ 8875 h 9525"/>
                <a:gd name="connsiteX1" fmla="*/ 10001 w 9525"/>
                <a:gd name="connsiteY1" fmla="*/ 7922 h 9525"/>
                <a:gd name="connsiteX2" fmla="*/ 7144 w 9525"/>
                <a:gd name="connsiteY2" fmla="*/ 8875 h 9525"/>
              </a:gdLst>
              <a:ahLst/>
              <a:cxnLst>
                <a:cxn ang="0">
                  <a:pos x="connsiteX0" y="connsiteY0"/>
                </a:cxn>
                <a:cxn ang="0">
                  <a:pos x="connsiteX1" y="connsiteY1"/>
                </a:cxn>
                <a:cxn ang="0">
                  <a:pos x="connsiteX2" y="connsiteY2"/>
                </a:cxn>
              </a:cxnLst>
              <a:rect l="l" t="t" r="r" b="b"/>
              <a:pathLst>
                <a:path w="9525" h="9525">
                  <a:moveTo>
                    <a:pt x="7144" y="8875"/>
                  </a:moveTo>
                  <a:cubicBezTo>
                    <a:pt x="8096" y="7922"/>
                    <a:pt x="9049" y="7922"/>
                    <a:pt x="10001" y="7922"/>
                  </a:cubicBezTo>
                  <a:cubicBezTo>
                    <a:pt x="8096" y="8875"/>
                    <a:pt x="7144" y="5065"/>
                    <a:pt x="7144" y="8875"/>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49A54710-CBF2-4B05-8A7A-DC7E9A3C5B25}"/>
                </a:ext>
              </a:extLst>
            </p:cNvPr>
            <p:cNvSpPr/>
            <p:nvPr/>
          </p:nvSpPr>
          <p:spPr>
            <a:xfrm>
              <a:off x="7209526" y="5123656"/>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07C8FBAA-FDF1-42CC-B31B-DB8B4F8E65CB}"/>
                </a:ext>
              </a:extLst>
            </p:cNvPr>
            <p:cNvSpPr/>
            <p:nvPr/>
          </p:nvSpPr>
          <p:spPr>
            <a:xfrm>
              <a:off x="7402354" y="4949666"/>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10001"/>
                    <a:pt x="7144" y="10954"/>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2FA23414-268A-40CA-A086-D073726BA2BB}"/>
                </a:ext>
              </a:extLst>
            </p:cNvPr>
            <p:cNvSpPr/>
            <p:nvPr/>
          </p:nvSpPr>
          <p:spPr>
            <a:xfrm>
              <a:off x="7405211" y="4656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D4383AD1-7BC1-4AF7-8C51-65036C88C62F}"/>
                </a:ext>
              </a:extLst>
            </p:cNvPr>
            <p:cNvSpPr/>
            <p:nvPr/>
          </p:nvSpPr>
          <p:spPr>
            <a:xfrm>
              <a:off x="7403306" y="4937071"/>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214CB0A6-7E02-4F06-BB73-0E36168DFEDE}"/>
                </a:ext>
              </a:extLst>
            </p:cNvPr>
            <p:cNvSpPr/>
            <p:nvPr/>
          </p:nvSpPr>
          <p:spPr>
            <a:xfrm>
              <a:off x="7398544" y="4494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37664D23-B65D-4B77-95B1-864AA128ADED}"/>
                </a:ext>
              </a:extLst>
            </p:cNvPr>
            <p:cNvSpPr/>
            <p:nvPr/>
          </p:nvSpPr>
          <p:spPr>
            <a:xfrm>
              <a:off x="7200393" y="4396263"/>
              <a:ext cx="247650" cy="752475"/>
            </a:xfrm>
            <a:custGeom>
              <a:avLst/>
              <a:gdLst>
                <a:gd name="connsiteX0" fmla="*/ 196723 w 247650"/>
                <a:gd name="connsiteY0" fmla="*/ 82391 h 752475"/>
                <a:gd name="connsiteX1" fmla="*/ 211010 w 247650"/>
                <a:gd name="connsiteY1" fmla="*/ 107156 h 752475"/>
                <a:gd name="connsiteX2" fmla="*/ 210058 w 247650"/>
                <a:gd name="connsiteY2" fmla="*/ 114776 h 752475"/>
                <a:gd name="connsiteX3" fmla="*/ 201485 w 247650"/>
                <a:gd name="connsiteY3" fmla="*/ 110014 h 752475"/>
                <a:gd name="connsiteX4" fmla="*/ 214820 w 247650"/>
                <a:gd name="connsiteY4" fmla="*/ 213836 h 752475"/>
                <a:gd name="connsiteX5" fmla="*/ 217677 w 247650"/>
                <a:gd name="connsiteY5" fmla="*/ 310991 h 752475"/>
                <a:gd name="connsiteX6" fmla="*/ 217677 w 247650"/>
                <a:gd name="connsiteY6" fmla="*/ 311944 h 752475"/>
                <a:gd name="connsiteX7" fmla="*/ 216725 w 247650"/>
                <a:gd name="connsiteY7" fmla="*/ 605314 h 752475"/>
                <a:gd name="connsiteX8" fmla="*/ 211010 w 247650"/>
                <a:gd name="connsiteY8" fmla="*/ 597694 h 752475"/>
                <a:gd name="connsiteX9" fmla="*/ 196723 w 247650"/>
                <a:gd name="connsiteY9" fmla="*/ 631031 h 752475"/>
                <a:gd name="connsiteX10" fmla="*/ 206248 w 247650"/>
                <a:gd name="connsiteY10" fmla="*/ 636746 h 752475"/>
                <a:gd name="connsiteX11" fmla="*/ 204342 w 247650"/>
                <a:gd name="connsiteY11" fmla="*/ 656749 h 752475"/>
                <a:gd name="connsiteX12" fmla="*/ 7175 w 247650"/>
                <a:gd name="connsiteY12" fmla="*/ 745331 h 752475"/>
                <a:gd name="connsiteX13" fmla="*/ 8127 w 247650"/>
                <a:gd name="connsiteY13" fmla="*/ 742474 h 752475"/>
                <a:gd name="connsiteX14" fmla="*/ 100520 w 247650"/>
                <a:gd name="connsiteY14" fmla="*/ 707231 h 752475"/>
                <a:gd name="connsiteX15" fmla="*/ 121475 w 247650"/>
                <a:gd name="connsiteY15" fmla="*/ 705326 h 752475"/>
                <a:gd name="connsiteX16" fmla="*/ 191960 w 247650"/>
                <a:gd name="connsiteY16" fmla="*/ 671989 h 752475"/>
                <a:gd name="connsiteX17" fmla="*/ 194817 w 247650"/>
                <a:gd name="connsiteY17" fmla="*/ 678656 h 752475"/>
                <a:gd name="connsiteX18" fmla="*/ 224345 w 247650"/>
                <a:gd name="connsiteY18" fmla="*/ 666274 h 752475"/>
                <a:gd name="connsiteX19" fmla="*/ 225298 w 247650"/>
                <a:gd name="connsiteY19" fmla="*/ 654844 h 752475"/>
                <a:gd name="connsiteX20" fmla="*/ 217677 w 247650"/>
                <a:gd name="connsiteY20" fmla="*/ 641509 h 752475"/>
                <a:gd name="connsiteX21" fmla="*/ 233870 w 247650"/>
                <a:gd name="connsiteY21" fmla="*/ 609124 h 752475"/>
                <a:gd name="connsiteX22" fmla="*/ 233870 w 247650"/>
                <a:gd name="connsiteY22" fmla="*/ 616744 h 752475"/>
                <a:gd name="connsiteX23" fmla="*/ 230060 w 247650"/>
                <a:gd name="connsiteY23" fmla="*/ 464344 h 752475"/>
                <a:gd name="connsiteX24" fmla="*/ 234823 w 247650"/>
                <a:gd name="connsiteY24" fmla="*/ 468154 h 752475"/>
                <a:gd name="connsiteX25" fmla="*/ 243395 w 247650"/>
                <a:gd name="connsiteY25" fmla="*/ 412909 h 752475"/>
                <a:gd name="connsiteX26" fmla="*/ 230060 w 247650"/>
                <a:gd name="connsiteY26" fmla="*/ 171926 h 752475"/>
                <a:gd name="connsiteX27" fmla="*/ 228155 w 247650"/>
                <a:gd name="connsiteY27" fmla="*/ 150971 h 752475"/>
                <a:gd name="connsiteX28" fmla="*/ 229108 w 247650"/>
                <a:gd name="connsiteY28" fmla="*/ 156686 h 752475"/>
                <a:gd name="connsiteX29" fmla="*/ 223392 w 247650"/>
                <a:gd name="connsiteY29" fmla="*/ 150019 h 752475"/>
                <a:gd name="connsiteX30" fmla="*/ 227202 w 247650"/>
                <a:gd name="connsiteY30" fmla="*/ 128111 h 752475"/>
                <a:gd name="connsiteX31" fmla="*/ 209105 w 247650"/>
                <a:gd name="connsiteY31" fmla="*/ 7144 h 752475"/>
                <a:gd name="connsiteX32" fmla="*/ 193865 w 247650"/>
                <a:gd name="connsiteY32" fmla="*/ 12859 h 752475"/>
                <a:gd name="connsiteX33" fmla="*/ 194817 w 247650"/>
                <a:gd name="connsiteY33" fmla="*/ 14764 h 752475"/>
                <a:gd name="connsiteX34" fmla="*/ 207200 w 247650"/>
                <a:gd name="connsiteY34" fmla="*/ 70009 h 752475"/>
                <a:gd name="connsiteX35" fmla="*/ 196723 w 247650"/>
                <a:gd name="connsiteY35" fmla="*/ 82391 h 752475"/>
                <a:gd name="connsiteX36" fmla="*/ 211963 w 247650"/>
                <a:gd name="connsiteY36" fmla="*/ 161449 h 752475"/>
                <a:gd name="connsiteX37" fmla="*/ 211963 w 247650"/>
                <a:gd name="connsiteY37" fmla="*/ 161449 h 752475"/>
                <a:gd name="connsiteX38" fmla="*/ 211963 w 247650"/>
                <a:gd name="connsiteY38" fmla="*/ 168116 h 752475"/>
                <a:gd name="connsiteX39" fmla="*/ 211963 w 247650"/>
                <a:gd name="connsiteY39" fmla="*/ 168116 h 752475"/>
                <a:gd name="connsiteX40" fmla="*/ 231013 w 247650"/>
                <a:gd name="connsiteY40" fmla="*/ 151924 h 752475"/>
                <a:gd name="connsiteX41" fmla="*/ 231013 w 247650"/>
                <a:gd name="connsiteY41" fmla="*/ 151924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247650" h="752475">
                  <a:moveTo>
                    <a:pt x="196723" y="82391"/>
                  </a:moveTo>
                  <a:cubicBezTo>
                    <a:pt x="196723" y="81439"/>
                    <a:pt x="207200" y="109061"/>
                    <a:pt x="211010" y="107156"/>
                  </a:cubicBezTo>
                  <a:cubicBezTo>
                    <a:pt x="211010" y="100489"/>
                    <a:pt x="210058" y="113824"/>
                    <a:pt x="210058" y="114776"/>
                  </a:cubicBezTo>
                  <a:cubicBezTo>
                    <a:pt x="204342" y="116681"/>
                    <a:pt x="209105" y="105251"/>
                    <a:pt x="201485" y="110014"/>
                  </a:cubicBezTo>
                  <a:cubicBezTo>
                    <a:pt x="199580" y="129064"/>
                    <a:pt x="229108" y="192881"/>
                    <a:pt x="214820" y="213836"/>
                  </a:cubicBezTo>
                  <a:cubicBezTo>
                    <a:pt x="215773" y="264319"/>
                    <a:pt x="209105" y="271939"/>
                    <a:pt x="217677" y="310991"/>
                  </a:cubicBezTo>
                  <a:cubicBezTo>
                    <a:pt x="212915" y="311944"/>
                    <a:pt x="212915" y="311944"/>
                    <a:pt x="217677" y="311944"/>
                  </a:cubicBezTo>
                  <a:cubicBezTo>
                    <a:pt x="206248" y="389096"/>
                    <a:pt x="199580" y="511016"/>
                    <a:pt x="216725" y="605314"/>
                  </a:cubicBezTo>
                  <a:cubicBezTo>
                    <a:pt x="214820" y="602456"/>
                    <a:pt x="212915" y="600551"/>
                    <a:pt x="211010" y="597694"/>
                  </a:cubicBezTo>
                  <a:cubicBezTo>
                    <a:pt x="211010" y="598646"/>
                    <a:pt x="199580" y="635794"/>
                    <a:pt x="196723" y="631031"/>
                  </a:cubicBezTo>
                  <a:cubicBezTo>
                    <a:pt x="197675" y="632936"/>
                    <a:pt x="201485" y="636746"/>
                    <a:pt x="206248" y="636746"/>
                  </a:cubicBezTo>
                  <a:cubicBezTo>
                    <a:pt x="191960" y="633889"/>
                    <a:pt x="202438" y="652939"/>
                    <a:pt x="204342" y="656749"/>
                  </a:cubicBezTo>
                  <a:cubicBezTo>
                    <a:pt x="197675" y="686276"/>
                    <a:pt x="4317" y="723424"/>
                    <a:pt x="7175" y="745331"/>
                  </a:cubicBezTo>
                  <a:cubicBezTo>
                    <a:pt x="10032" y="746284"/>
                    <a:pt x="10032" y="745331"/>
                    <a:pt x="8127" y="742474"/>
                  </a:cubicBezTo>
                  <a:cubicBezTo>
                    <a:pt x="8127" y="742474"/>
                    <a:pt x="87185" y="720567"/>
                    <a:pt x="100520" y="707231"/>
                  </a:cubicBezTo>
                  <a:cubicBezTo>
                    <a:pt x="106235" y="718661"/>
                    <a:pt x="109092" y="711994"/>
                    <a:pt x="121475" y="705326"/>
                  </a:cubicBezTo>
                  <a:cubicBezTo>
                    <a:pt x="160527" y="690086"/>
                    <a:pt x="168148" y="694849"/>
                    <a:pt x="191960" y="671989"/>
                  </a:cubicBezTo>
                  <a:cubicBezTo>
                    <a:pt x="201485" y="669131"/>
                    <a:pt x="193865" y="678656"/>
                    <a:pt x="194817" y="678656"/>
                  </a:cubicBezTo>
                  <a:cubicBezTo>
                    <a:pt x="196723" y="677704"/>
                    <a:pt x="219583" y="658654"/>
                    <a:pt x="224345" y="666274"/>
                  </a:cubicBezTo>
                  <a:cubicBezTo>
                    <a:pt x="222440" y="650081"/>
                    <a:pt x="222440" y="646271"/>
                    <a:pt x="225298" y="654844"/>
                  </a:cubicBezTo>
                  <a:cubicBezTo>
                    <a:pt x="224345" y="653892"/>
                    <a:pt x="216725" y="641509"/>
                    <a:pt x="217677" y="641509"/>
                  </a:cubicBezTo>
                  <a:cubicBezTo>
                    <a:pt x="216725" y="646271"/>
                    <a:pt x="238633" y="612934"/>
                    <a:pt x="233870" y="609124"/>
                  </a:cubicBezTo>
                  <a:cubicBezTo>
                    <a:pt x="216725" y="518636"/>
                    <a:pt x="204342" y="709136"/>
                    <a:pt x="233870" y="616744"/>
                  </a:cubicBezTo>
                  <a:cubicBezTo>
                    <a:pt x="217677" y="602456"/>
                    <a:pt x="234823" y="487204"/>
                    <a:pt x="230060" y="464344"/>
                  </a:cubicBezTo>
                  <a:cubicBezTo>
                    <a:pt x="244348" y="473869"/>
                    <a:pt x="232917" y="470059"/>
                    <a:pt x="234823" y="468154"/>
                  </a:cubicBezTo>
                  <a:cubicBezTo>
                    <a:pt x="222440" y="459581"/>
                    <a:pt x="239585" y="418624"/>
                    <a:pt x="243395" y="412909"/>
                  </a:cubicBezTo>
                  <a:cubicBezTo>
                    <a:pt x="250063" y="411004"/>
                    <a:pt x="228155" y="169069"/>
                    <a:pt x="230060" y="171926"/>
                  </a:cubicBezTo>
                  <a:cubicBezTo>
                    <a:pt x="242442" y="170974"/>
                    <a:pt x="227202" y="151924"/>
                    <a:pt x="228155" y="150971"/>
                  </a:cubicBezTo>
                  <a:cubicBezTo>
                    <a:pt x="229108" y="150019"/>
                    <a:pt x="230060" y="159544"/>
                    <a:pt x="229108" y="156686"/>
                  </a:cubicBezTo>
                  <a:cubicBezTo>
                    <a:pt x="229108" y="152876"/>
                    <a:pt x="227202" y="150971"/>
                    <a:pt x="223392" y="150019"/>
                  </a:cubicBezTo>
                  <a:cubicBezTo>
                    <a:pt x="237680" y="140494"/>
                    <a:pt x="220535" y="125254"/>
                    <a:pt x="227202" y="128111"/>
                  </a:cubicBezTo>
                  <a:cubicBezTo>
                    <a:pt x="219583" y="115729"/>
                    <a:pt x="205295" y="11906"/>
                    <a:pt x="209105" y="7144"/>
                  </a:cubicBezTo>
                  <a:cubicBezTo>
                    <a:pt x="209105" y="10001"/>
                    <a:pt x="194817" y="10001"/>
                    <a:pt x="193865" y="12859"/>
                  </a:cubicBezTo>
                  <a:cubicBezTo>
                    <a:pt x="196723" y="23336"/>
                    <a:pt x="195770" y="13811"/>
                    <a:pt x="194817" y="14764"/>
                  </a:cubicBezTo>
                  <a:cubicBezTo>
                    <a:pt x="195770" y="13811"/>
                    <a:pt x="195770" y="63341"/>
                    <a:pt x="207200" y="70009"/>
                  </a:cubicBezTo>
                  <a:cubicBezTo>
                    <a:pt x="198627" y="74771"/>
                    <a:pt x="201485" y="73819"/>
                    <a:pt x="196723" y="82391"/>
                  </a:cubicBezTo>
                  <a:close/>
                  <a:moveTo>
                    <a:pt x="211963" y="161449"/>
                  </a:moveTo>
                  <a:cubicBezTo>
                    <a:pt x="211010" y="160496"/>
                    <a:pt x="211010" y="157639"/>
                    <a:pt x="211963" y="161449"/>
                  </a:cubicBezTo>
                  <a:close/>
                  <a:moveTo>
                    <a:pt x="211963" y="168116"/>
                  </a:moveTo>
                  <a:cubicBezTo>
                    <a:pt x="211963" y="163354"/>
                    <a:pt x="214820" y="164306"/>
                    <a:pt x="211963" y="168116"/>
                  </a:cubicBezTo>
                  <a:close/>
                  <a:moveTo>
                    <a:pt x="231013" y="151924"/>
                  </a:moveTo>
                  <a:cubicBezTo>
                    <a:pt x="232917" y="155734"/>
                    <a:pt x="227202" y="150019"/>
                    <a:pt x="231013" y="151924"/>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8A44CE6C-ED29-4348-8935-86DD42D4CE7C}"/>
                </a:ext>
              </a:extLst>
            </p:cNvPr>
            <p:cNvSpPr/>
            <p:nvPr/>
          </p:nvSpPr>
          <p:spPr>
            <a:xfrm>
              <a:off x="7419605" y="4539667"/>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A2738A8E-ED9D-40AE-90FF-A6C163CC35BC}"/>
                </a:ext>
              </a:extLst>
            </p:cNvPr>
            <p:cNvSpPr/>
            <p:nvPr/>
          </p:nvSpPr>
          <p:spPr>
            <a:xfrm>
              <a:off x="7313348" y="50940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3FCAF846-1B17-4AA4-8149-00170971455C}"/>
                </a:ext>
              </a:extLst>
            </p:cNvPr>
            <p:cNvSpPr/>
            <p:nvPr/>
          </p:nvSpPr>
          <p:spPr>
            <a:xfrm>
              <a:off x="7404259" y="46492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4D188F91-5BCB-43B3-BEDB-9F2D579BB666}"/>
                </a:ext>
              </a:extLst>
            </p:cNvPr>
            <p:cNvSpPr/>
            <p:nvPr/>
          </p:nvSpPr>
          <p:spPr>
            <a:xfrm>
              <a:off x="7275671" y="509944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F847F520-E545-424B-BCE8-B54ECCC93167}"/>
                </a:ext>
              </a:extLst>
            </p:cNvPr>
            <p:cNvSpPr/>
            <p:nvPr/>
          </p:nvSpPr>
          <p:spPr>
            <a:xfrm>
              <a:off x="7257574" y="510492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7144"/>
                    <a:pt x="10001" y="7144"/>
                    <a:pt x="10001" y="7144"/>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4F5DB630-FDFD-46CE-8ED2-CDDABE9C55A0}"/>
                </a:ext>
              </a:extLst>
            </p:cNvPr>
            <p:cNvSpPr/>
            <p:nvPr/>
          </p:nvSpPr>
          <p:spPr>
            <a:xfrm>
              <a:off x="7249001" y="5108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2"/>
                    <a:pt x="7144" y="7144"/>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6FF648EE-3624-4FB8-BF1E-3410897B6B47}"/>
                </a:ext>
              </a:extLst>
            </p:cNvPr>
            <p:cNvSpPr/>
            <p:nvPr/>
          </p:nvSpPr>
          <p:spPr>
            <a:xfrm>
              <a:off x="7388304" y="5019051"/>
              <a:ext cx="9525" cy="9525"/>
            </a:xfrm>
            <a:custGeom>
              <a:avLst/>
              <a:gdLst>
                <a:gd name="connsiteX0" fmla="*/ 7858 w 9525"/>
                <a:gd name="connsiteY0" fmla="*/ 8243 h 9525"/>
                <a:gd name="connsiteX1" fmla="*/ 7858 w 9525"/>
                <a:gd name="connsiteY1" fmla="*/ 8243 h 9525"/>
                <a:gd name="connsiteX2" fmla="*/ 7858 w 9525"/>
                <a:gd name="connsiteY2" fmla="*/ 8243 h 9525"/>
              </a:gdLst>
              <a:ahLst/>
              <a:cxnLst>
                <a:cxn ang="0">
                  <a:pos x="connsiteX0" y="connsiteY0"/>
                </a:cxn>
                <a:cxn ang="0">
                  <a:pos x="connsiteX1" y="connsiteY1"/>
                </a:cxn>
                <a:cxn ang="0">
                  <a:pos x="connsiteX2" y="connsiteY2"/>
                </a:cxn>
              </a:cxnLst>
              <a:rect l="l" t="t" r="r" b="b"/>
              <a:pathLst>
                <a:path w="9525" h="9525">
                  <a:moveTo>
                    <a:pt x="7858" y="8243"/>
                  </a:moveTo>
                  <a:cubicBezTo>
                    <a:pt x="7858" y="8243"/>
                    <a:pt x="7858" y="8243"/>
                    <a:pt x="7858" y="8243"/>
                  </a:cubicBezTo>
                  <a:cubicBezTo>
                    <a:pt x="6906" y="6339"/>
                    <a:pt x="6906" y="7291"/>
                    <a:pt x="7858" y="8243"/>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4AABF1F-761D-41A3-8B15-D582508AAF1B}"/>
                </a:ext>
              </a:extLst>
            </p:cNvPr>
            <p:cNvSpPr/>
            <p:nvPr/>
          </p:nvSpPr>
          <p:spPr>
            <a:xfrm>
              <a:off x="7375684" y="505539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7144"/>
                    <a:pt x="8096" y="7144"/>
                  </a:cubicBez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C0BD65D9-5AD2-4555-B7F4-05C4160F77D7}"/>
                </a:ext>
              </a:extLst>
            </p:cNvPr>
            <p:cNvSpPr/>
            <p:nvPr/>
          </p:nvSpPr>
          <p:spPr>
            <a:xfrm>
              <a:off x="7402354" y="495400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514B099F-2D3D-4EAD-997A-F734FE7B9D5C}"/>
                </a:ext>
              </a:extLst>
            </p:cNvPr>
            <p:cNvSpPr/>
            <p:nvPr/>
          </p:nvSpPr>
          <p:spPr>
            <a:xfrm>
              <a:off x="7376636" y="5054441"/>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10001" y="8096"/>
                    <a:pt x="10001" y="7144"/>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441FCF9B-2710-4DCB-853E-65D72736BDA1}"/>
                </a:ext>
              </a:extLst>
            </p:cNvPr>
            <p:cNvSpPr/>
            <p:nvPr/>
          </p:nvSpPr>
          <p:spPr>
            <a:xfrm>
              <a:off x="7198757" y="5127783"/>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7"/>
                    <a:pt x="7858" y="7144"/>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1789987B-89DA-441B-B924-F60F073DF52F}"/>
                </a:ext>
              </a:extLst>
            </p:cNvPr>
            <p:cNvSpPr/>
            <p:nvPr/>
          </p:nvSpPr>
          <p:spPr>
            <a:xfrm>
              <a:off x="7198519" y="51287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3C971BCE-8DBE-4960-A2AC-5B064C4A6D3A}"/>
                </a:ext>
              </a:extLst>
            </p:cNvPr>
            <p:cNvSpPr/>
            <p:nvPr/>
          </p:nvSpPr>
          <p:spPr>
            <a:xfrm>
              <a:off x="7197566" y="5129294"/>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1C49E08B-4BBC-4A97-99C8-57F87AE58ED4}"/>
                </a:ext>
              </a:extLst>
            </p:cNvPr>
            <p:cNvSpPr/>
            <p:nvPr/>
          </p:nvSpPr>
          <p:spPr>
            <a:xfrm>
              <a:off x="7214711" y="5122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C8004C10-8514-4EF1-9D74-9B3D2B7BAD79}"/>
                </a:ext>
              </a:extLst>
            </p:cNvPr>
            <p:cNvSpPr/>
            <p:nvPr/>
          </p:nvSpPr>
          <p:spPr>
            <a:xfrm>
              <a:off x="7213547" y="5120163"/>
              <a:ext cx="19050" cy="9525"/>
            </a:xfrm>
            <a:custGeom>
              <a:avLst/>
              <a:gdLst>
                <a:gd name="connsiteX0" fmla="*/ 13071 w 19050"/>
                <a:gd name="connsiteY0" fmla="*/ 7144 h 9525"/>
                <a:gd name="connsiteX1" fmla="*/ 13071 w 19050"/>
                <a:gd name="connsiteY1" fmla="*/ 7144 h 9525"/>
              </a:gdLst>
              <a:ahLst/>
              <a:cxnLst>
                <a:cxn ang="0">
                  <a:pos x="connsiteX0" y="connsiteY0"/>
                </a:cxn>
                <a:cxn ang="0">
                  <a:pos x="connsiteX1" y="connsiteY1"/>
                </a:cxn>
              </a:cxnLst>
              <a:rect l="l" t="t" r="r" b="b"/>
              <a:pathLst>
                <a:path w="19050" h="9525">
                  <a:moveTo>
                    <a:pt x="13071" y="7144"/>
                  </a:moveTo>
                  <a:cubicBezTo>
                    <a:pt x="-265" y="10001"/>
                    <a:pt x="13071" y="7144"/>
                    <a:pt x="13071" y="7144"/>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D7A91616-5F99-49AB-95A6-19CD47DF6120}"/>
                </a:ext>
              </a:extLst>
            </p:cNvPr>
            <p:cNvSpPr/>
            <p:nvPr/>
          </p:nvSpPr>
          <p:spPr>
            <a:xfrm>
              <a:off x="7239581" y="5124926"/>
              <a:ext cx="9525" cy="9525"/>
            </a:xfrm>
            <a:custGeom>
              <a:avLst/>
              <a:gdLst>
                <a:gd name="connsiteX0" fmla="*/ 10849 w 9525"/>
                <a:gd name="connsiteY0" fmla="*/ 7144 h 9525"/>
                <a:gd name="connsiteX1" fmla="*/ 10849 w 9525"/>
                <a:gd name="connsiteY1" fmla="*/ 7144 h 9525"/>
              </a:gdLst>
              <a:ahLst/>
              <a:cxnLst>
                <a:cxn ang="0">
                  <a:pos x="connsiteX0" y="connsiteY0"/>
                </a:cxn>
                <a:cxn ang="0">
                  <a:pos x="connsiteX1" y="connsiteY1"/>
                </a:cxn>
              </a:cxnLst>
              <a:rect l="l" t="t" r="r" b="b"/>
              <a:pathLst>
                <a:path w="9525" h="9525">
                  <a:moveTo>
                    <a:pt x="10849" y="7144"/>
                  </a:moveTo>
                  <a:cubicBezTo>
                    <a:pt x="4181" y="11906"/>
                    <a:pt x="7991" y="8097"/>
                    <a:pt x="10849" y="7144"/>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19996F79-C40D-42C1-B4F2-11BB53551FE6}"/>
                </a:ext>
              </a:extLst>
            </p:cNvPr>
            <p:cNvSpPr/>
            <p:nvPr/>
          </p:nvSpPr>
          <p:spPr>
            <a:xfrm>
              <a:off x="7255014" y="5121116"/>
              <a:ext cx="9525" cy="9525"/>
            </a:xfrm>
            <a:custGeom>
              <a:avLst/>
              <a:gdLst>
                <a:gd name="connsiteX0" fmla="*/ 7799 w 9525"/>
                <a:gd name="connsiteY0" fmla="*/ 7144 h 9525"/>
                <a:gd name="connsiteX1" fmla="*/ 8751 w 9525"/>
                <a:gd name="connsiteY1" fmla="*/ 9048 h 9525"/>
                <a:gd name="connsiteX2" fmla="*/ 7799 w 9525"/>
                <a:gd name="connsiteY2" fmla="*/ 7144 h 9525"/>
              </a:gdLst>
              <a:ahLst/>
              <a:cxnLst>
                <a:cxn ang="0">
                  <a:pos x="connsiteX0" y="connsiteY0"/>
                </a:cxn>
                <a:cxn ang="0">
                  <a:pos x="connsiteX1" y="connsiteY1"/>
                </a:cxn>
                <a:cxn ang="0">
                  <a:pos x="connsiteX2" y="connsiteY2"/>
                </a:cxn>
              </a:cxnLst>
              <a:rect l="l" t="t" r="r" b="b"/>
              <a:pathLst>
                <a:path w="9525" h="9525">
                  <a:moveTo>
                    <a:pt x="7799" y="7144"/>
                  </a:moveTo>
                  <a:cubicBezTo>
                    <a:pt x="5894" y="8096"/>
                    <a:pt x="8751" y="9048"/>
                    <a:pt x="8751" y="9048"/>
                  </a:cubicBezTo>
                  <a:cubicBezTo>
                    <a:pt x="9704" y="8096"/>
                    <a:pt x="9704" y="7144"/>
                    <a:pt x="7799" y="7144"/>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57070E0F-5972-4419-8B03-EFB1A644AA1E}"/>
                </a:ext>
              </a:extLst>
            </p:cNvPr>
            <p:cNvSpPr/>
            <p:nvPr/>
          </p:nvSpPr>
          <p:spPr>
            <a:xfrm>
              <a:off x="7341394" y="5084921"/>
              <a:ext cx="9525" cy="9525"/>
            </a:xfrm>
            <a:custGeom>
              <a:avLst/>
              <a:gdLst>
                <a:gd name="connsiteX0" fmla="*/ 7144 w 9525"/>
                <a:gd name="connsiteY0" fmla="*/ 7144 h 9525"/>
                <a:gd name="connsiteX1" fmla="*/ 8096 w 9525"/>
                <a:gd name="connsiteY1" fmla="*/ 10002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2"/>
                  </a:lnTo>
                  <a:cubicBezTo>
                    <a:pt x="9049" y="9049"/>
                    <a:pt x="7144" y="9049"/>
                    <a:pt x="7144" y="7144"/>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7E5DA5F7-E946-4F6D-8A73-C7FE961B66DB}"/>
                </a:ext>
              </a:extLst>
            </p:cNvPr>
            <p:cNvSpPr/>
            <p:nvPr/>
          </p:nvSpPr>
          <p:spPr>
            <a:xfrm>
              <a:off x="7350068" y="50658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8097"/>
                    <a:pt x="8947" y="7144"/>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1702BE18-ABF6-4291-AEF7-7C0DB7DAA734}"/>
                </a:ext>
              </a:extLst>
            </p:cNvPr>
            <p:cNvSpPr/>
            <p:nvPr/>
          </p:nvSpPr>
          <p:spPr>
            <a:xfrm>
              <a:off x="7368702" y="5076912"/>
              <a:ext cx="9525" cy="9525"/>
            </a:xfrm>
            <a:custGeom>
              <a:avLst/>
              <a:gdLst>
                <a:gd name="connsiteX0" fmla="*/ 7458 w 9525"/>
                <a:gd name="connsiteY0" fmla="*/ 8485 h 9525"/>
                <a:gd name="connsiteX1" fmla="*/ 7458 w 9525"/>
                <a:gd name="connsiteY1" fmla="*/ 8485 h 9525"/>
              </a:gdLst>
              <a:ahLst/>
              <a:cxnLst>
                <a:cxn ang="0">
                  <a:pos x="connsiteX0" y="connsiteY0"/>
                </a:cxn>
                <a:cxn ang="0">
                  <a:pos x="connsiteX1" y="connsiteY1"/>
                </a:cxn>
              </a:cxnLst>
              <a:rect l="l" t="t" r="r" b="b"/>
              <a:pathLst>
                <a:path w="9525" h="9525">
                  <a:moveTo>
                    <a:pt x="7458" y="8485"/>
                  </a:moveTo>
                  <a:cubicBezTo>
                    <a:pt x="5553" y="10390"/>
                    <a:pt x="13173" y="4675"/>
                    <a:pt x="7458" y="8485"/>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E2878E7A-3B69-45ED-948E-83F7B831A036}"/>
                </a:ext>
              </a:extLst>
            </p:cNvPr>
            <p:cNvSpPr/>
            <p:nvPr/>
          </p:nvSpPr>
          <p:spPr>
            <a:xfrm>
              <a:off x="7425214" y="493633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9049"/>
                    <a:pt x="10001" y="7144"/>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DE31D704-25F2-48E9-93E5-3203503B61A0}"/>
                </a:ext>
              </a:extLst>
            </p:cNvPr>
            <p:cNvSpPr/>
            <p:nvPr/>
          </p:nvSpPr>
          <p:spPr>
            <a:xfrm>
              <a:off x="7425899" y="4864893"/>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6" y="10001"/>
                    <a:pt x="10268" y="8096"/>
                    <a:pt x="8363" y="7144"/>
                  </a:cubicBezTo>
                  <a:cubicBezTo>
                    <a:pt x="8363" y="9049"/>
                    <a:pt x="6458" y="10001"/>
                    <a:pt x="7410" y="10954"/>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BBAA2750-E4EB-471E-AF07-2E794CB6BDB2}"/>
                </a:ext>
              </a:extLst>
            </p:cNvPr>
            <p:cNvSpPr/>
            <p:nvPr/>
          </p:nvSpPr>
          <p:spPr>
            <a:xfrm>
              <a:off x="7429847" y="46667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D3653878-8BF1-406D-8A5A-47D718A56908}"/>
                </a:ext>
              </a:extLst>
            </p:cNvPr>
            <p:cNvSpPr/>
            <p:nvPr/>
          </p:nvSpPr>
          <p:spPr>
            <a:xfrm>
              <a:off x="6909636" y="467344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10001"/>
                    <a:pt x="8371" y="9049"/>
                    <a:pt x="7419" y="7144"/>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44318F51-B8B6-4F18-B2E2-E295E8A3816A}"/>
                </a:ext>
              </a:extLst>
            </p:cNvPr>
            <p:cNvSpPr/>
            <p:nvPr/>
          </p:nvSpPr>
          <p:spPr>
            <a:xfrm>
              <a:off x="6914674" y="4675822"/>
              <a:ext cx="9525" cy="9525"/>
            </a:xfrm>
            <a:custGeom>
              <a:avLst/>
              <a:gdLst>
                <a:gd name="connsiteX0" fmla="*/ 7144 w 9525"/>
                <a:gd name="connsiteY0" fmla="*/ 11430 h 9525"/>
                <a:gd name="connsiteX1" fmla="*/ 7144 w 9525"/>
                <a:gd name="connsiteY1" fmla="*/ 11430 h 9525"/>
              </a:gdLst>
              <a:ahLst/>
              <a:cxnLst>
                <a:cxn ang="0">
                  <a:pos x="connsiteX0" y="connsiteY0"/>
                </a:cxn>
                <a:cxn ang="0">
                  <a:pos x="connsiteX1" y="connsiteY1"/>
                </a:cxn>
              </a:cxnLst>
              <a:rect l="l" t="t" r="r" b="b"/>
              <a:pathLst>
                <a:path w="9525" h="9525">
                  <a:moveTo>
                    <a:pt x="7144" y="11430"/>
                  </a:moveTo>
                  <a:cubicBezTo>
                    <a:pt x="10001" y="5715"/>
                    <a:pt x="7144" y="5715"/>
                    <a:pt x="7144" y="11430"/>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35EED7FC-37D8-4198-ACA3-8BCD05FCB321}"/>
                </a:ext>
              </a:extLst>
            </p:cNvPr>
            <p:cNvSpPr/>
            <p:nvPr/>
          </p:nvSpPr>
          <p:spPr>
            <a:xfrm>
              <a:off x="6947059" y="4688681"/>
              <a:ext cx="28575" cy="9525"/>
            </a:xfrm>
            <a:custGeom>
              <a:avLst/>
              <a:gdLst>
                <a:gd name="connsiteX0" fmla="*/ 7144 w 28575"/>
                <a:gd name="connsiteY0" fmla="*/ 7144 h 9525"/>
                <a:gd name="connsiteX1" fmla="*/ 26194 w 28575"/>
                <a:gd name="connsiteY1" fmla="*/ 7144 h 9525"/>
                <a:gd name="connsiteX2" fmla="*/ 7144 w 28575"/>
                <a:gd name="connsiteY2" fmla="*/ 7144 h 9525"/>
              </a:gdLst>
              <a:ahLst/>
              <a:cxnLst>
                <a:cxn ang="0">
                  <a:pos x="connsiteX0" y="connsiteY0"/>
                </a:cxn>
                <a:cxn ang="0">
                  <a:pos x="connsiteX1" y="connsiteY1"/>
                </a:cxn>
                <a:cxn ang="0">
                  <a:pos x="connsiteX2" y="connsiteY2"/>
                </a:cxn>
              </a:cxnLst>
              <a:rect l="l" t="t" r="r" b="b"/>
              <a:pathLst>
                <a:path w="28575" h="9525">
                  <a:moveTo>
                    <a:pt x="7144" y="7144"/>
                  </a:moveTo>
                  <a:lnTo>
                    <a:pt x="26194" y="7144"/>
                  </a:lnTo>
                  <a:cubicBezTo>
                    <a:pt x="26194" y="7144"/>
                    <a:pt x="7144" y="7144"/>
                    <a:pt x="7144" y="7144"/>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5D5EA6FD-4BC5-4707-AC57-D07D229283C0}"/>
                </a:ext>
              </a:extLst>
            </p:cNvPr>
            <p:cNvSpPr/>
            <p:nvPr/>
          </p:nvSpPr>
          <p:spPr>
            <a:xfrm>
              <a:off x="6990874" y="4692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2B20B46E-58E5-4E5D-A597-D098331657C7}"/>
                </a:ext>
              </a:extLst>
            </p:cNvPr>
            <p:cNvSpPr/>
            <p:nvPr/>
          </p:nvSpPr>
          <p:spPr>
            <a:xfrm>
              <a:off x="6997541" y="4697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ADD57CE6-6D7A-4527-861D-4F284E2C29DE}"/>
                </a:ext>
              </a:extLst>
            </p:cNvPr>
            <p:cNvSpPr/>
            <p:nvPr/>
          </p:nvSpPr>
          <p:spPr>
            <a:xfrm>
              <a:off x="6947059" y="468868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5F9A8E5D-8F01-4E6F-B88C-8E018B38730A}"/>
                </a:ext>
              </a:extLst>
            </p:cNvPr>
            <p:cNvSpPr/>
            <p:nvPr/>
          </p:nvSpPr>
          <p:spPr>
            <a:xfrm>
              <a:off x="6923776" y="46724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2F665967-0C1B-443B-A581-E95E859C1A79}"/>
                </a:ext>
              </a:extLst>
            </p:cNvPr>
            <p:cNvSpPr/>
            <p:nvPr/>
          </p:nvSpPr>
          <p:spPr>
            <a:xfrm>
              <a:off x="6946212" y="469058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A436D360-4784-4F9A-9BFB-297DE6D9A3AA}"/>
                </a:ext>
              </a:extLst>
            </p:cNvPr>
            <p:cNvSpPr/>
            <p:nvPr/>
          </p:nvSpPr>
          <p:spPr>
            <a:xfrm>
              <a:off x="6950668" y="4687199"/>
              <a:ext cx="9525" cy="9525"/>
            </a:xfrm>
            <a:custGeom>
              <a:avLst/>
              <a:gdLst>
                <a:gd name="connsiteX0" fmla="*/ 7344 w 9525"/>
                <a:gd name="connsiteY0" fmla="*/ 10530 h 9525"/>
                <a:gd name="connsiteX1" fmla="*/ 7344 w 9525"/>
                <a:gd name="connsiteY1" fmla="*/ 10530 h 9525"/>
              </a:gdLst>
              <a:ahLst/>
              <a:cxnLst>
                <a:cxn ang="0">
                  <a:pos x="connsiteX0" y="connsiteY0"/>
                </a:cxn>
                <a:cxn ang="0">
                  <a:pos x="connsiteX1" y="connsiteY1"/>
                </a:cxn>
              </a:cxnLst>
              <a:rect l="l" t="t" r="r" b="b"/>
              <a:pathLst>
                <a:path w="9525" h="9525">
                  <a:moveTo>
                    <a:pt x="7344" y="10530"/>
                  </a:moveTo>
                  <a:cubicBezTo>
                    <a:pt x="9249" y="10530"/>
                    <a:pt x="6392" y="2910"/>
                    <a:pt x="7344" y="10530"/>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0693645A-F968-476A-814B-54239AAD1555}"/>
                </a:ext>
              </a:extLst>
            </p:cNvPr>
            <p:cNvSpPr/>
            <p:nvPr/>
          </p:nvSpPr>
          <p:spPr>
            <a:xfrm>
              <a:off x="6927056" y="46839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E07DAB67-3C6C-4083-86AE-89075300FAEF}"/>
                </a:ext>
              </a:extLst>
            </p:cNvPr>
            <p:cNvSpPr/>
            <p:nvPr/>
          </p:nvSpPr>
          <p:spPr>
            <a:xfrm>
              <a:off x="6957536" y="469153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8F07440-ED76-493C-B892-202668D98E11}"/>
                </a:ext>
              </a:extLst>
            </p:cNvPr>
            <p:cNvSpPr/>
            <p:nvPr/>
          </p:nvSpPr>
          <p:spPr>
            <a:xfrm>
              <a:off x="6891814" y="47067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88501C62-F5FC-4D9B-849F-45EE40F8CD47}"/>
                </a:ext>
              </a:extLst>
            </p:cNvPr>
            <p:cNvSpPr/>
            <p:nvPr/>
          </p:nvSpPr>
          <p:spPr>
            <a:xfrm>
              <a:off x="6906101" y="46896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DC320D37-BAA5-447D-8831-347FEDF770EF}"/>
                </a:ext>
              </a:extLst>
            </p:cNvPr>
            <p:cNvSpPr/>
            <p:nvPr/>
          </p:nvSpPr>
          <p:spPr>
            <a:xfrm>
              <a:off x="7006643" y="4702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1B782207-2A9C-42C2-9432-9F27EB0BD803}"/>
                </a:ext>
              </a:extLst>
            </p:cNvPr>
            <p:cNvSpPr/>
            <p:nvPr/>
          </p:nvSpPr>
          <p:spPr>
            <a:xfrm>
              <a:off x="7006114" y="479345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8096" y="9049"/>
                    <a:pt x="7144" y="10954"/>
                    <a:pt x="8096" y="12859"/>
                  </a:cubicBezTo>
                  <a:cubicBezTo>
                    <a:pt x="8096" y="11906"/>
                    <a:pt x="8096" y="8096"/>
                    <a:pt x="7144" y="7144"/>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6B0C3B61-9B88-40C8-BAC7-A9334E54E6B1}"/>
                </a:ext>
              </a:extLst>
            </p:cNvPr>
            <p:cNvSpPr/>
            <p:nvPr/>
          </p:nvSpPr>
          <p:spPr>
            <a:xfrm>
              <a:off x="692515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AEDB66CA-8405-4CF0-84A1-ED4EC349BF52}"/>
                </a:ext>
              </a:extLst>
            </p:cNvPr>
            <p:cNvSpPr/>
            <p:nvPr/>
          </p:nvSpPr>
          <p:spPr>
            <a:xfrm>
              <a:off x="7007066" y="479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B3B1D7E-72AE-4AEA-8C41-FA5E426B5DBF}"/>
                </a:ext>
              </a:extLst>
            </p:cNvPr>
            <p:cNvSpPr/>
            <p:nvPr/>
          </p:nvSpPr>
          <p:spPr>
            <a:xfrm>
              <a:off x="7015639" y="47153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8A91180A-E4BA-4294-976E-72DBA1D8CD23}"/>
                </a:ext>
              </a:extLst>
            </p:cNvPr>
            <p:cNvSpPr/>
            <p:nvPr/>
          </p:nvSpPr>
          <p:spPr>
            <a:xfrm>
              <a:off x="7014686" y="47010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F39426BC-697C-428F-8FB4-56C81516A579}"/>
                </a:ext>
              </a:extLst>
            </p:cNvPr>
            <p:cNvSpPr/>
            <p:nvPr/>
          </p:nvSpPr>
          <p:spPr>
            <a:xfrm>
              <a:off x="7017558" y="4727576"/>
              <a:ext cx="9525" cy="9525"/>
            </a:xfrm>
            <a:custGeom>
              <a:avLst/>
              <a:gdLst>
                <a:gd name="connsiteX0" fmla="*/ 8082 w 9525"/>
                <a:gd name="connsiteY0" fmla="*/ 7301 h 9525"/>
                <a:gd name="connsiteX1" fmla="*/ 8082 w 9525"/>
                <a:gd name="connsiteY1" fmla="*/ 7301 h 9525"/>
              </a:gdLst>
              <a:ahLst/>
              <a:cxnLst>
                <a:cxn ang="0">
                  <a:pos x="connsiteX0" y="connsiteY0"/>
                </a:cxn>
                <a:cxn ang="0">
                  <a:pos x="connsiteX1" y="connsiteY1"/>
                </a:cxn>
              </a:cxnLst>
              <a:rect l="l" t="t" r="r" b="b"/>
              <a:pathLst>
                <a:path w="9525" h="9525">
                  <a:moveTo>
                    <a:pt x="8082" y="7301"/>
                  </a:moveTo>
                  <a:cubicBezTo>
                    <a:pt x="5224" y="10158"/>
                    <a:pt x="9987" y="6348"/>
                    <a:pt x="8082" y="7301"/>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D90FAA2F-7DCD-4E0D-912A-93ECBFF8DAD1}"/>
                </a:ext>
              </a:extLst>
            </p:cNvPr>
            <p:cNvSpPr/>
            <p:nvPr/>
          </p:nvSpPr>
          <p:spPr>
            <a:xfrm>
              <a:off x="7017544" y="474035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8096" y="6906"/>
                    <a:pt x="7144" y="785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97A12598-ECCE-4583-AF7E-EA65C6C190CD}"/>
                </a:ext>
              </a:extLst>
            </p:cNvPr>
            <p:cNvSpPr/>
            <p:nvPr/>
          </p:nvSpPr>
          <p:spPr>
            <a:xfrm>
              <a:off x="6890861" y="4744878"/>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001" y="7144"/>
                  </a:cubicBezTo>
                  <a:cubicBezTo>
                    <a:pt x="8096" y="8096"/>
                    <a:pt x="7144" y="6191"/>
                    <a:pt x="7144" y="8096"/>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A7DA351D-AF95-4F4A-913D-A25CD2FCA3A7}"/>
                </a:ext>
              </a:extLst>
            </p:cNvPr>
            <p:cNvSpPr/>
            <p:nvPr/>
          </p:nvSpPr>
          <p:spPr>
            <a:xfrm>
              <a:off x="6924199" y="4672468"/>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5259"/>
                    <a:pt x="7144" y="8117"/>
                    <a:pt x="7144" y="9069"/>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EE08980A-6BFB-49B2-9966-B7011DC7B7BA}"/>
                </a:ext>
              </a:extLst>
            </p:cNvPr>
            <p:cNvSpPr/>
            <p:nvPr/>
          </p:nvSpPr>
          <p:spPr>
            <a:xfrm>
              <a:off x="7039451" y="472963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DD6BFEAC-BB70-466A-A1FD-D4290F3E9119}"/>
                </a:ext>
              </a:extLst>
            </p:cNvPr>
            <p:cNvSpPr/>
            <p:nvPr/>
          </p:nvSpPr>
          <p:spPr>
            <a:xfrm>
              <a:off x="6959441" y="48134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FA2F94B7-4271-4BAA-A458-310C947C968F}"/>
                </a:ext>
              </a:extLst>
            </p:cNvPr>
            <p:cNvSpPr/>
            <p:nvPr/>
          </p:nvSpPr>
          <p:spPr>
            <a:xfrm>
              <a:off x="7038600" y="473821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7042" y="7144"/>
                    <a:pt x="6090" y="9049"/>
                    <a:pt x="8947" y="7144"/>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BB53FD04-DED7-42DD-808E-A71355673A8E}"/>
                </a:ext>
              </a:extLst>
            </p:cNvPr>
            <p:cNvSpPr/>
            <p:nvPr/>
          </p:nvSpPr>
          <p:spPr>
            <a:xfrm>
              <a:off x="6893719"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CF889CB8-5595-4379-A70E-C1919E104F42}"/>
                </a:ext>
              </a:extLst>
            </p:cNvPr>
            <p:cNvSpPr/>
            <p:nvPr/>
          </p:nvSpPr>
          <p:spPr>
            <a:xfrm>
              <a:off x="6887296" y="4674018"/>
              <a:ext cx="171450" cy="152400"/>
            </a:xfrm>
            <a:custGeom>
              <a:avLst/>
              <a:gdLst>
                <a:gd name="connsiteX0" fmla="*/ 7851 w 171450"/>
                <a:gd name="connsiteY0" fmla="*/ 63716 h 152400"/>
                <a:gd name="connsiteX1" fmla="*/ 19282 w 171450"/>
                <a:gd name="connsiteY1" fmla="*/ 79909 h 152400"/>
                <a:gd name="connsiteX2" fmla="*/ 18329 w 171450"/>
                <a:gd name="connsiteY2" fmla="*/ 79909 h 152400"/>
                <a:gd name="connsiteX3" fmla="*/ 17376 w 171450"/>
                <a:gd name="connsiteY3" fmla="*/ 83719 h 152400"/>
                <a:gd name="connsiteX4" fmla="*/ 8804 w 171450"/>
                <a:gd name="connsiteY4" fmla="*/ 80862 h 152400"/>
                <a:gd name="connsiteX5" fmla="*/ 85004 w 171450"/>
                <a:gd name="connsiteY5" fmla="*/ 143726 h 152400"/>
                <a:gd name="connsiteX6" fmla="*/ 85957 w 171450"/>
                <a:gd name="connsiteY6" fmla="*/ 143726 h 152400"/>
                <a:gd name="connsiteX7" fmla="*/ 155489 w 171450"/>
                <a:gd name="connsiteY7" fmla="*/ 37999 h 152400"/>
                <a:gd name="connsiteX8" fmla="*/ 161204 w 171450"/>
                <a:gd name="connsiteY8" fmla="*/ 43714 h 152400"/>
                <a:gd name="connsiteX9" fmla="*/ 137392 w 171450"/>
                <a:gd name="connsiteY9" fmla="*/ 24664 h 152400"/>
                <a:gd name="connsiteX10" fmla="*/ 67859 w 171450"/>
                <a:gd name="connsiteY10" fmla="*/ 15139 h 152400"/>
                <a:gd name="connsiteX11" fmla="*/ 48809 w 171450"/>
                <a:gd name="connsiteY11" fmla="*/ 15139 h 152400"/>
                <a:gd name="connsiteX12" fmla="*/ 37379 w 171450"/>
                <a:gd name="connsiteY12" fmla="*/ 10376 h 152400"/>
                <a:gd name="connsiteX13" fmla="*/ 38332 w 171450"/>
                <a:gd name="connsiteY13" fmla="*/ 8472 h 152400"/>
                <a:gd name="connsiteX14" fmla="*/ 55476 w 171450"/>
                <a:gd name="connsiteY14" fmla="*/ 12281 h 152400"/>
                <a:gd name="connsiteX15" fmla="*/ 74526 w 171450"/>
                <a:gd name="connsiteY15" fmla="*/ 14187 h 152400"/>
                <a:gd name="connsiteX16" fmla="*/ 75479 w 171450"/>
                <a:gd name="connsiteY16" fmla="*/ 17997 h 152400"/>
                <a:gd name="connsiteX17" fmla="*/ 85957 w 171450"/>
                <a:gd name="connsiteY17" fmla="*/ 20854 h 152400"/>
                <a:gd name="connsiteX18" fmla="*/ 110722 w 171450"/>
                <a:gd name="connsiteY18" fmla="*/ 20854 h 152400"/>
                <a:gd name="connsiteX19" fmla="*/ 109769 w 171450"/>
                <a:gd name="connsiteY19" fmla="*/ 28474 h 152400"/>
                <a:gd name="connsiteX20" fmla="*/ 121199 w 171450"/>
                <a:gd name="connsiteY20" fmla="*/ 25616 h 152400"/>
                <a:gd name="connsiteX21" fmla="*/ 123104 w 171450"/>
                <a:gd name="connsiteY21" fmla="*/ 36094 h 152400"/>
                <a:gd name="connsiteX22" fmla="*/ 127867 w 171450"/>
                <a:gd name="connsiteY22" fmla="*/ 29426 h 152400"/>
                <a:gd name="connsiteX23" fmla="*/ 137392 w 171450"/>
                <a:gd name="connsiteY23" fmla="*/ 32284 h 152400"/>
                <a:gd name="connsiteX24" fmla="*/ 138344 w 171450"/>
                <a:gd name="connsiteY24" fmla="*/ 39904 h 152400"/>
                <a:gd name="connsiteX25" fmla="*/ 139297 w 171450"/>
                <a:gd name="connsiteY25" fmla="*/ 38951 h 152400"/>
                <a:gd name="connsiteX26" fmla="*/ 140249 w 171450"/>
                <a:gd name="connsiteY26" fmla="*/ 36094 h 152400"/>
                <a:gd name="connsiteX27" fmla="*/ 141202 w 171450"/>
                <a:gd name="connsiteY27" fmla="*/ 100864 h 152400"/>
                <a:gd name="connsiteX28" fmla="*/ 138344 w 171450"/>
                <a:gd name="connsiteY28" fmla="*/ 118962 h 152400"/>
                <a:gd name="connsiteX29" fmla="*/ 137392 w 171450"/>
                <a:gd name="connsiteY29" fmla="*/ 121819 h 152400"/>
                <a:gd name="connsiteX30" fmla="*/ 126914 w 171450"/>
                <a:gd name="connsiteY30" fmla="*/ 132297 h 152400"/>
                <a:gd name="connsiteX31" fmla="*/ 122151 w 171450"/>
                <a:gd name="connsiteY31" fmla="*/ 121819 h 152400"/>
                <a:gd name="connsiteX32" fmla="*/ 35474 w 171450"/>
                <a:gd name="connsiteY32" fmla="*/ 108484 h 152400"/>
                <a:gd name="connsiteX33" fmla="*/ 44047 w 171450"/>
                <a:gd name="connsiteY33" fmla="*/ 106579 h 152400"/>
                <a:gd name="connsiteX34" fmla="*/ 34522 w 171450"/>
                <a:gd name="connsiteY34" fmla="*/ 100864 h 152400"/>
                <a:gd name="connsiteX35" fmla="*/ 36426 w 171450"/>
                <a:gd name="connsiteY35" fmla="*/ 103722 h 152400"/>
                <a:gd name="connsiteX36" fmla="*/ 29759 w 171450"/>
                <a:gd name="connsiteY36" fmla="*/ 102769 h 152400"/>
                <a:gd name="connsiteX37" fmla="*/ 35474 w 171450"/>
                <a:gd name="connsiteY37" fmla="*/ 25616 h 152400"/>
                <a:gd name="connsiteX38" fmla="*/ 13567 w 171450"/>
                <a:gd name="connsiteY38" fmla="*/ 26569 h 152400"/>
                <a:gd name="connsiteX39" fmla="*/ 14519 w 171450"/>
                <a:gd name="connsiteY39" fmla="*/ 27522 h 152400"/>
                <a:gd name="connsiteX40" fmla="*/ 18329 w 171450"/>
                <a:gd name="connsiteY40" fmla="*/ 58001 h 152400"/>
                <a:gd name="connsiteX41" fmla="*/ 7851 w 171450"/>
                <a:gd name="connsiteY41" fmla="*/ 63716 h 152400"/>
                <a:gd name="connsiteX42" fmla="*/ 22139 w 171450"/>
                <a:gd name="connsiteY42" fmla="*/ 113247 h 152400"/>
                <a:gd name="connsiteX43" fmla="*/ 22139 w 171450"/>
                <a:gd name="connsiteY43" fmla="*/ 113247 h 152400"/>
                <a:gd name="connsiteX44" fmla="*/ 24044 w 171450"/>
                <a:gd name="connsiteY44" fmla="*/ 117056 h 152400"/>
                <a:gd name="connsiteX45" fmla="*/ 24044 w 171450"/>
                <a:gd name="connsiteY45" fmla="*/ 117056 h 152400"/>
                <a:gd name="connsiteX46" fmla="*/ 39284 w 171450"/>
                <a:gd name="connsiteY46" fmla="*/ 101816 h 152400"/>
                <a:gd name="connsiteX47" fmla="*/ 39284 w 171450"/>
                <a:gd name="connsiteY47" fmla="*/ 101816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71450" h="152400">
                  <a:moveTo>
                    <a:pt x="7851" y="63716"/>
                  </a:moveTo>
                  <a:cubicBezTo>
                    <a:pt x="7851" y="61812"/>
                    <a:pt x="13567" y="80862"/>
                    <a:pt x="19282" y="79909"/>
                  </a:cubicBezTo>
                  <a:cubicBezTo>
                    <a:pt x="17376" y="78956"/>
                    <a:pt x="17376" y="78956"/>
                    <a:pt x="18329" y="79909"/>
                  </a:cubicBezTo>
                  <a:cubicBezTo>
                    <a:pt x="12614" y="77051"/>
                    <a:pt x="12614" y="78956"/>
                    <a:pt x="17376" y="83719"/>
                  </a:cubicBezTo>
                  <a:cubicBezTo>
                    <a:pt x="9757" y="84672"/>
                    <a:pt x="17376" y="78004"/>
                    <a:pt x="8804" y="80862"/>
                  </a:cubicBezTo>
                  <a:cubicBezTo>
                    <a:pt x="-3578" y="129439"/>
                    <a:pt x="56429" y="152299"/>
                    <a:pt x="85004" y="143726"/>
                  </a:cubicBezTo>
                  <a:cubicBezTo>
                    <a:pt x="85004" y="148489"/>
                    <a:pt x="85004" y="148489"/>
                    <a:pt x="85957" y="143726"/>
                  </a:cubicBezTo>
                  <a:cubicBezTo>
                    <a:pt x="141202" y="161824"/>
                    <a:pt x="190732" y="118009"/>
                    <a:pt x="155489" y="37999"/>
                  </a:cubicBezTo>
                  <a:cubicBezTo>
                    <a:pt x="157394" y="39904"/>
                    <a:pt x="159299" y="41809"/>
                    <a:pt x="161204" y="43714"/>
                  </a:cubicBezTo>
                  <a:cubicBezTo>
                    <a:pt x="158347" y="36094"/>
                    <a:pt x="145964" y="8472"/>
                    <a:pt x="137392" y="24664"/>
                  </a:cubicBezTo>
                  <a:cubicBezTo>
                    <a:pt x="141202" y="19901"/>
                    <a:pt x="76432" y="-101"/>
                    <a:pt x="67859" y="15139"/>
                  </a:cubicBezTo>
                  <a:cubicBezTo>
                    <a:pt x="77384" y="-1053"/>
                    <a:pt x="52619" y="13234"/>
                    <a:pt x="48809" y="15139"/>
                  </a:cubicBezTo>
                  <a:cubicBezTo>
                    <a:pt x="45951" y="10376"/>
                    <a:pt x="39284" y="2756"/>
                    <a:pt x="37379" y="10376"/>
                  </a:cubicBezTo>
                  <a:cubicBezTo>
                    <a:pt x="38332" y="12281"/>
                    <a:pt x="39284" y="11329"/>
                    <a:pt x="38332" y="8472"/>
                  </a:cubicBezTo>
                  <a:cubicBezTo>
                    <a:pt x="39284" y="6566"/>
                    <a:pt x="46904" y="24664"/>
                    <a:pt x="55476" y="12281"/>
                  </a:cubicBezTo>
                  <a:cubicBezTo>
                    <a:pt x="65001" y="22759"/>
                    <a:pt x="61192" y="22759"/>
                    <a:pt x="74526" y="14187"/>
                  </a:cubicBezTo>
                  <a:cubicBezTo>
                    <a:pt x="72622" y="17997"/>
                    <a:pt x="72622" y="18949"/>
                    <a:pt x="75479" y="17997"/>
                  </a:cubicBezTo>
                  <a:cubicBezTo>
                    <a:pt x="75479" y="25616"/>
                    <a:pt x="79289" y="21806"/>
                    <a:pt x="85957" y="20854"/>
                  </a:cubicBezTo>
                  <a:cubicBezTo>
                    <a:pt x="111674" y="26569"/>
                    <a:pt x="94529" y="29426"/>
                    <a:pt x="110722" y="20854"/>
                  </a:cubicBezTo>
                  <a:cubicBezTo>
                    <a:pt x="116436" y="22759"/>
                    <a:pt x="109769" y="26569"/>
                    <a:pt x="109769" y="28474"/>
                  </a:cubicBezTo>
                  <a:cubicBezTo>
                    <a:pt x="113579" y="29426"/>
                    <a:pt x="113579" y="25616"/>
                    <a:pt x="121199" y="25616"/>
                  </a:cubicBezTo>
                  <a:cubicBezTo>
                    <a:pt x="123104" y="29426"/>
                    <a:pt x="121199" y="34189"/>
                    <a:pt x="123104" y="36094"/>
                  </a:cubicBezTo>
                  <a:cubicBezTo>
                    <a:pt x="128819" y="32284"/>
                    <a:pt x="120247" y="37047"/>
                    <a:pt x="127867" y="29426"/>
                  </a:cubicBezTo>
                  <a:cubicBezTo>
                    <a:pt x="129772" y="42762"/>
                    <a:pt x="126914" y="31331"/>
                    <a:pt x="137392" y="32284"/>
                  </a:cubicBezTo>
                  <a:cubicBezTo>
                    <a:pt x="133582" y="36094"/>
                    <a:pt x="132629" y="39904"/>
                    <a:pt x="138344" y="39904"/>
                  </a:cubicBezTo>
                  <a:cubicBezTo>
                    <a:pt x="134534" y="38951"/>
                    <a:pt x="135486" y="37999"/>
                    <a:pt x="139297" y="38951"/>
                  </a:cubicBezTo>
                  <a:cubicBezTo>
                    <a:pt x="136439" y="37999"/>
                    <a:pt x="136439" y="37047"/>
                    <a:pt x="140249" y="36094"/>
                  </a:cubicBezTo>
                  <a:cubicBezTo>
                    <a:pt x="133582" y="42762"/>
                    <a:pt x="137392" y="89434"/>
                    <a:pt x="141202" y="100864"/>
                  </a:cubicBezTo>
                  <a:cubicBezTo>
                    <a:pt x="130724" y="104674"/>
                    <a:pt x="136439" y="110389"/>
                    <a:pt x="138344" y="118962"/>
                  </a:cubicBezTo>
                  <a:cubicBezTo>
                    <a:pt x="123104" y="110389"/>
                    <a:pt x="139297" y="117056"/>
                    <a:pt x="137392" y="121819"/>
                  </a:cubicBezTo>
                  <a:cubicBezTo>
                    <a:pt x="128819" y="118962"/>
                    <a:pt x="125009" y="125629"/>
                    <a:pt x="126914" y="132297"/>
                  </a:cubicBezTo>
                  <a:cubicBezTo>
                    <a:pt x="125009" y="134201"/>
                    <a:pt x="123104" y="122772"/>
                    <a:pt x="122151" y="121819"/>
                  </a:cubicBezTo>
                  <a:cubicBezTo>
                    <a:pt x="123104" y="127534"/>
                    <a:pt x="23092" y="128487"/>
                    <a:pt x="35474" y="108484"/>
                  </a:cubicBezTo>
                  <a:cubicBezTo>
                    <a:pt x="36426" y="108484"/>
                    <a:pt x="40236" y="107531"/>
                    <a:pt x="44047" y="106579"/>
                  </a:cubicBezTo>
                  <a:cubicBezTo>
                    <a:pt x="36426" y="107531"/>
                    <a:pt x="38332" y="98006"/>
                    <a:pt x="34522" y="100864"/>
                  </a:cubicBezTo>
                  <a:cubicBezTo>
                    <a:pt x="35474" y="99912"/>
                    <a:pt x="36426" y="103722"/>
                    <a:pt x="36426" y="103722"/>
                  </a:cubicBezTo>
                  <a:cubicBezTo>
                    <a:pt x="34522" y="101816"/>
                    <a:pt x="32617" y="100864"/>
                    <a:pt x="29759" y="102769"/>
                  </a:cubicBezTo>
                  <a:cubicBezTo>
                    <a:pt x="31664" y="101816"/>
                    <a:pt x="35474" y="34189"/>
                    <a:pt x="35474" y="25616"/>
                  </a:cubicBezTo>
                  <a:cubicBezTo>
                    <a:pt x="32617" y="20854"/>
                    <a:pt x="14519" y="24664"/>
                    <a:pt x="13567" y="26569"/>
                  </a:cubicBezTo>
                  <a:cubicBezTo>
                    <a:pt x="15472" y="32284"/>
                    <a:pt x="16424" y="26569"/>
                    <a:pt x="14519" y="27522"/>
                  </a:cubicBezTo>
                  <a:cubicBezTo>
                    <a:pt x="20234" y="24664"/>
                    <a:pt x="6899" y="52287"/>
                    <a:pt x="18329" y="58001"/>
                  </a:cubicBezTo>
                  <a:cubicBezTo>
                    <a:pt x="9757" y="59906"/>
                    <a:pt x="12614" y="57049"/>
                    <a:pt x="7851" y="63716"/>
                  </a:cubicBezTo>
                  <a:close/>
                  <a:moveTo>
                    <a:pt x="22139" y="113247"/>
                  </a:moveTo>
                  <a:cubicBezTo>
                    <a:pt x="22139" y="112294"/>
                    <a:pt x="21186" y="110389"/>
                    <a:pt x="22139" y="113247"/>
                  </a:cubicBezTo>
                  <a:close/>
                  <a:moveTo>
                    <a:pt x="24044" y="117056"/>
                  </a:moveTo>
                  <a:cubicBezTo>
                    <a:pt x="24044" y="114199"/>
                    <a:pt x="25949" y="113247"/>
                    <a:pt x="24044" y="117056"/>
                  </a:cubicBezTo>
                  <a:close/>
                  <a:moveTo>
                    <a:pt x="39284" y="101816"/>
                  </a:moveTo>
                  <a:cubicBezTo>
                    <a:pt x="40236" y="101816"/>
                    <a:pt x="35474" y="101816"/>
                    <a:pt x="39284" y="101816"/>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AA5A1E55-9286-4219-AF49-2C2135F47A10}"/>
                </a:ext>
              </a:extLst>
            </p:cNvPr>
            <p:cNvSpPr/>
            <p:nvPr/>
          </p:nvSpPr>
          <p:spPr>
            <a:xfrm>
              <a:off x="6914912" y="476869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46461E0F-34ED-4978-AB1C-FBAE5D1AFBC9}"/>
                </a:ext>
              </a:extLst>
            </p:cNvPr>
            <p:cNvSpPr/>
            <p:nvPr/>
          </p:nvSpPr>
          <p:spPr>
            <a:xfrm>
              <a:off x="6966109" y="468745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7144" y="6466"/>
                    <a:pt x="7144" y="7419"/>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99B17013-8D64-479B-92BC-EABD08667DE2}"/>
                </a:ext>
              </a:extLst>
            </p:cNvPr>
            <p:cNvSpPr/>
            <p:nvPr/>
          </p:nvSpPr>
          <p:spPr>
            <a:xfrm>
              <a:off x="6955208" y="481398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30BB0B1-07BD-479F-96C9-D680036998C9}"/>
                </a:ext>
              </a:extLst>
            </p:cNvPr>
            <p:cNvSpPr/>
            <p:nvPr/>
          </p:nvSpPr>
          <p:spPr>
            <a:xfrm>
              <a:off x="6945154" y="467682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5935249E-D0C0-4946-92A1-12F199EFD0DA}"/>
                </a:ext>
              </a:extLst>
            </p:cNvPr>
            <p:cNvSpPr/>
            <p:nvPr/>
          </p:nvSpPr>
          <p:spPr>
            <a:xfrm>
              <a:off x="6954679" y="46753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7144" y="8096"/>
                    <a:pt x="8096" y="8096"/>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80F3B23A-E3F4-41A5-9643-FC4D682137D5}"/>
                </a:ext>
              </a:extLst>
            </p:cNvPr>
            <p:cNvSpPr/>
            <p:nvPr/>
          </p:nvSpPr>
          <p:spPr>
            <a:xfrm>
              <a:off x="6948011" y="4674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FFDD2605-0CCA-4E75-A33B-515B6CAAA277}"/>
                </a:ext>
              </a:extLst>
            </p:cNvPr>
            <p:cNvSpPr/>
            <p:nvPr/>
          </p:nvSpPr>
          <p:spPr>
            <a:xfrm>
              <a:off x="7026116" y="46858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D4AFC91-4D90-4C23-9D8C-4CF995B49FC1}"/>
                </a:ext>
              </a:extLst>
            </p:cNvPr>
            <p:cNvSpPr/>
            <p:nvPr/>
          </p:nvSpPr>
          <p:spPr>
            <a:xfrm>
              <a:off x="6988016" y="468010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8096" y="7144"/>
                  </a:cubicBezTo>
                  <a:cubicBezTo>
                    <a:pt x="8096" y="7144"/>
                    <a:pt x="7144" y="7144"/>
                    <a:pt x="7144" y="8096"/>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6B85C2F0-1D19-4B54-9C72-340B5C806681}"/>
                </a:ext>
              </a:extLst>
            </p:cNvPr>
            <p:cNvSpPr/>
            <p:nvPr/>
          </p:nvSpPr>
          <p:spPr>
            <a:xfrm>
              <a:off x="7040933" y="4729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77579ED4-4F28-4BF0-B1E8-FD7D8902765B}"/>
                </a:ext>
              </a:extLst>
            </p:cNvPr>
            <p:cNvSpPr/>
            <p:nvPr/>
          </p:nvSpPr>
          <p:spPr>
            <a:xfrm>
              <a:off x="6988969" y="4679394"/>
              <a:ext cx="9525" cy="9525"/>
            </a:xfrm>
            <a:custGeom>
              <a:avLst/>
              <a:gdLst>
                <a:gd name="connsiteX0" fmla="*/ 9049 w 9525"/>
                <a:gd name="connsiteY0" fmla="*/ 7858 h 9525"/>
                <a:gd name="connsiteX1" fmla="*/ 7144 w 9525"/>
                <a:gd name="connsiteY1" fmla="*/ 7858 h 9525"/>
                <a:gd name="connsiteX2" fmla="*/ 9049 w 9525"/>
                <a:gd name="connsiteY2" fmla="*/ 7858 h 9525"/>
              </a:gdLst>
              <a:ahLst/>
              <a:cxnLst>
                <a:cxn ang="0">
                  <a:pos x="connsiteX0" y="connsiteY0"/>
                </a:cxn>
                <a:cxn ang="0">
                  <a:pos x="connsiteX1" y="connsiteY1"/>
                </a:cxn>
                <a:cxn ang="0">
                  <a:pos x="connsiteX2" y="connsiteY2"/>
                </a:cxn>
              </a:cxnLst>
              <a:rect l="l" t="t" r="r" b="b"/>
              <a:pathLst>
                <a:path w="9525" h="9525">
                  <a:moveTo>
                    <a:pt x="9049" y="7858"/>
                  </a:moveTo>
                  <a:cubicBezTo>
                    <a:pt x="8096" y="6906"/>
                    <a:pt x="8096" y="6906"/>
                    <a:pt x="7144" y="7858"/>
                  </a:cubicBezTo>
                  <a:cubicBezTo>
                    <a:pt x="8096" y="7858"/>
                    <a:pt x="8096" y="8811"/>
                    <a:pt x="9049" y="785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579E4B56-1666-4269-84E4-6A62E4AE7502}"/>
                </a:ext>
              </a:extLst>
            </p:cNvPr>
            <p:cNvSpPr/>
            <p:nvPr/>
          </p:nvSpPr>
          <p:spPr>
            <a:xfrm>
              <a:off x="6917769" y="467153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50B2414F-DD3A-46ED-9593-B037F37ACABF}"/>
                </a:ext>
              </a:extLst>
            </p:cNvPr>
            <p:cNvSpPr/>
            <p:nvPr/>
          </p:nvSpPr>
          <p:spPr>
            <a:xfrm>
              <a:off x="6917531" y="4672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10347E20-2668-4F34-B1AE-4A8EDB875757}"/>
                </a:ext>
              </a:extLst>
            </p:cNvPr>
            <p:cNvSpPr/>
            <p:nvPr/>
          </p:nvSpPr>
          <p:spPr>
            <a:xfrm>
              <a:off x="6916579" y="467272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0B4C28C2-CADB-4227-AE39-85CE563136A2}"/>
                </a:ext>
              </a:extLst>
            </p:cNvPr>
            <p:cNvSpPr/>
            <p:nvPr/>
          </p:nvSpPr>
          <p:spPr>
            <a:xfrm>
              <a:off x="6927056" y="467248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B9CF43B0-B05D-4A27-9993-324961801010}"/>
                </a:ext>
              </a:extLst>
            </p:cNvPr>
            <p:cNvSpPr/>
            <p:nvPr/>
          </p:nvSpPr>
          <p:spPr>
            <a:xfrm>
              <a:off x="6927151" y="4672171"/>
              <a:ext cx="9525" cy="9525"/>
            </a:xfrm>
            <a:custGeom>
              <a:avLst/>
              <a:gdLst>
                <a:gd name="connsiteX0" fmla="*/ 9906 w 9525"/>
                <a:gd name="connsiteY0" fmla="*/ 8414 h 9525"/>
                <a:gd name="connsiteX1" fmla="*/ 9906 w 9525"/>
                <a:gd name="connsiteY1" fmla="*/ 8414 h 9525"/>
              </a:gdLst>
              <a:ahLst/>
              <a:cxnLst>
                <a:cxn ang="0">
                  <a:pos x="connsiteX0" y="connsiteY0"/>
                </a:cxn>
                <a:cxn ang="0">
                  <a:pos x="connsiteX1" y="connsiteY1"/>
                </a:cxn>
              </a:cxnLst>
              <a:rect l="l" t="t" r="r" b="b"/>
              <a:pathLst>
                <a:path w="9525" h="9525">
                  <a:moveTo>
                    <a:pt x="9906" y="8414"/>
                  </a:moveTo>
                  <a:cubicBezTo>
                    <a:pt x="3239" y="5556"/>
                    <a:pt x="10859" y="8414"/>
                    <a:pt x="9906" y="8414"/>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4DB738FE-F04A-4058-94D2-144ED9D0270E}"/>
                </a:ext>
              </a:extLst>
            </p:cNvPr>
            <p:cNvSpPr/>
            <p:nvPr/>
          </p:nvSpPr>
          <p:spPr>
            <a:xfrm>
              <a:off x="6938999" y="468677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10001"/>
                    <a:pt x="8536" y="7144"/>
                    <a:pt x="9488" y="7144"/>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0290822A-454D-4C1D-8766-1BCFC1A3B2C9}"/>
                </a:ext>
              </a:extLst>
            </p:cNvPr>
            <p:cNvSpPr/>
            <p:nvPr/>
          </p:nvSpPr>
          <p:spPr>
            <a:xfrm>
              <a:off x="6948540" y="4688681"/>
              <a:ext cx="9525" cy="9525"/>
            </a:xfrm>
            <a:custGeom>
              <a:avLst/>
              <a:gdLst>
                <a:gd name="connsiteX0" fmla="*/ 7567 w 9525"/>
                <a:gd name="connsiteY0" fmla="*/ 7144 h 9525"/>
                <a:gd name="connsiteX1" fmla="*/ 7567 w 9525"/>
                <a:gd name="connsiteY1" fmla="*/ 9049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9049"/>
                    <a:pt x="7567" y="9049"/>
                  </a:cubicBezTo>
                  <a:cubicBezTo>
                    <a:pt x="7567" y="8096"/>
                    <a:pt x="8520" y="8096"/>
                    <a:pt x="7567" y="7144"/>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621F75B0-0765-4C1E-8C5B-F4E1700799A7}"/>
                </a:ext>
              </a:extLst>
            </p:cNvPr>
            <p:cNvSpPr/>
            <p:nvPr/>
          </p:nvSpPr>
          <p:spPr>
            <a:xfrm>
              <a:off x="6963251" y="4690586"/>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8096" y="10001"/>
                    <a:pt x="7144" y="9049"/>
                    <a:pt x="7144" y="7144"/>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1A28F2AC-6BC1-48A9-8769-85250702C32D}"/>
                </a:ext>
              </a:extLst>
            </p:cNvPr>
            <p:cNvSpPr/>
            <p:nvPr/>
          </p:nvSpPr>
          <p:spPr>
            <a:xfrm>
              <a:off x="6972629" y="4677489"/>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AA89685D-A6A3-4825-B75B-9B40F787003C}"/>
                </a:ext>
              </a:extLst>
            </p:cNvPr>
            <p:cNvSpPr/>
            <p:nvPr/>
          </p:nvSpPr>
          <p:spPr>
            <a:xfrm>
              <a:off x="6978139" y="4696407"/>
              <a:ext cx="9525" cy="9525"/>
            </a:xfrm>
            <a:custGeom>
              <a:avLst/>
              <a:gdLst>
                <a:gd name="connsiteX0" fmla="*/ 7496 w 9525"/>
                <a:gd name="connsiteY0" fmla="*/ 7990 h 9525"/>
                <a:gd name="connsiteX1" fmla="*/ 7496 w 9525"/>
                <a:gd name="connsiteY1" fmla="*/ 7990 h 9525"/>
              </a:gdLst>
              <a:ahLst/>
              <a:cxnLst>
                <a:cxn ang="0">
                  <a:pos x="connsiteX0" y="connsiteY0"/>
                </a:cxn>
                <a:cxn ang="0">
                  <a:pos x="connsiteX1" y="connsiteY1"/>
                </a:cxn>
              </a:cxnLst>
              <a:rect l="l" t="t" r="r" b="b"/>
              <a:pathLst>
                <a:path w="9525" h="9525">
                  <a:moveTo>
                    <a:pt x="7496" y="7990"/>
                  </a:moveTo>
                  <a:cubicBezTo>
                    <a:pt x="5591" y="7990"/>
                    <a:pt x="12258" y="6086"/>
                    <a:pt x="7496" y="7990"/>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3224352A-005A-4927-9D5B-318F40AB3187}"/>
                </a:ext>
              </a:extLst>
            </p:cNvPr>
            <p:cNvSpPr/>
            <p:nvPr/>
          </p:nvSpPr>
          <p:spPr>
            <a:xfrm>
              <a:off x="7015447" y="4737496"/>
              <a:ext cx="9525" cy="9525"/>
            </a:xfrm>
            <a:custGeom>
              <a:avLst/>
              <a:gdLst>
                <a:gd name="connsiteX0" fmla="*/ 7335 w 9525"/>
                <a:gd name="connsiteY0" fmla="*/ 7858 h 9525"/>
                <a:gd name="connsiteX1" fmla="*/ 10193 w 9525"/>
                <a:gd name="connsiteY1" fmla="*/ 7858 h 9525"/>
                <a:gd name="connsiteX2" fmla="*/ 7335 w 9525"/>
                <a:gd name="connsiteY2" fmla="*/ 7858 h 9525"/>
              </a:gdLst>
              <a:ahLst/>
              <a:cxnLst>
                <a:cxn ang="0">
                  <a:pos x="connsiteX0" y="connsiteY0"/>
                </a:cxn>
                <a:cxn ang="0">
                  <a:pos x="connsiteX1" y="connsiteY1"/>
                </a:cxn>
                <a:cxn ang="0">
                  <a:pos x="connsiteX2" y="connsiteY2"/>
                </a:cxn>
              </a:cxnLst>
              <a:rect l="l" t="t" r="r" b="b"/>
              <a:pathLst>
                <a:path w="9525" h="9525">
                  <a:moveTo>
                    <a:pt x="7335" y="7858"/>
                  </a:moveTo>
                  <a:lnTo>
                    <a:pt x="10193" y="7858"/>
                  </a:lnTo>
                  <a:cubicBezTo>
                    <a:pt x="9240" y="6906"/>
                    <a:pt x="6383" y="6906"/>
                    <a:pt x="7335" y="785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3AD9DBB2-7CEA-4851-B716-35D099CC7B04}"/>
                </a:ext>
              </a:extLst>
            </p:cNvPr>
            <p:cNvSpPr/>
            <p:nvPr/>
          </p:nvSpPr>
          <p:spPr>
            <a:xfrm>
              <a:off x="7013648" y="4776311"/>
              <a:ext cx="9525" cy="9525"/>
            </a:xfrm>
            <a:custGeom>
              <a:avLst/>
              <a:gdLst>
                <a:gd name="connsiteX0" fmla="*/ 9134 w 9525"/>
                <a:gd name="connsiteY0" fmla="*/ 7144 h 9525"/>
                <a:gd name="connsiteX1" fmla="*/ 8182 w 9525"/>
                <a:gd name="connsiteY1" fmla="*/ 9049 h 9525"/>
                <a:gd name="connsiteX2" fmla="*/ 9134 w 9525"/>
                <a:gd name="connsiteY2" fmla="*/ 7144 h 9525"/>
              </a:gdLst>
              <a:ahLst/>
              <a:cxnLst>
                <a:cxn ang="0">
                  <a:pos x="connsiteX0" y="connsiteY0"/>
                </a:cxn>
                <a:cxn ang="0">
                  <a:pos x="connsiteX1" y="connsiteY1"/>
                </a:cxn>
                <a:cxn ang="0">
                  <a:pos x="connsiteX2" y="connsiteY2"/>
                </a:cxn>
              </a:cxnLst>
              <a:rect l="l" t="t" r="r" b="b"/>
              <a:pathLst>
                <a:path w="9525" h="9525">
                  <a:moveTo>
                    <a:pt x="9134" y="7144"/>
                  </a:moveTo>
                  <a:cubicBezTo>
                    <a:pt x="7230" y="7144"/>
                    <a:pt x="6277" y="8096"/>
                    <a:pt x="8182" y="9049"/>
                  </a:cubicBezTo>
                  <a:cubicBezTo>
                    <a:pt x="8182" y="9049"/>
                    <a:pt x="10087" y="8096"/>
                    <a:pt x="9134" y="7144"/>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337B5AFB-81C8-402C-B8FA-E69D2A3F516F}"/>
                </a:ext>
              </a:extLst>
            </p:cNvPr>
            <p:cNvSpPr/>
            <p:nvPr/>
          </p:nvSpPr>
          <p:spPr>
            <a:xfrm>
              <a:off x="6947059" y="478837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038E3426-F222-4F95-A436-73D6A91265FA}"/>
                </a:ext>
              </a:extLst>
            </p:cNvPr>
            <p:cNvSpPr/>
            <p:nvPr/>
          </p:nvSpPr>
          <p:spPr>
            <a:xfrm>
              <a:off x="6748939" y="4721051"/>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9049" y="4302"/>
                    <a:pt x="8096" y="10017"/>
                    <a:pt x="7144" y="9064"/>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863A0E90-E6CA-41B1-8D12-A6B9C7234BEA}"/>
                </a:ext>
              </a:extLst>
            </p:cNvPr>
            <p:cNvSpPr/>
            <p:nvPr/>
          </p:nvSpPr>
          <p:spPr>
            <a:xfrm>
              <a:off x="6746061" y="4717256"/>
              <a:ext cx="9525" cy="19050"/>
            </a:xfrm>
            <a:custGeom>
              <a:avLst/>
              <a:gdLst>
                <a:gd name="connsiteX0" fmla="*/ 9069 w 9525"/>
                <a:gd name="connsiteY0" fmla="*/ 7144 h 19050"/>
                <a:gd name="connsiteX1" fmla="*/ 9069 w 9525"/>
                <a:gd name="connsiteY1" fmla="*/ 7144 h 19050"/>
              </a:gdLst>
              <a:ahLst/>
              <a:cxnLst>
                <a:cxn ang="0">
                  <a:pos x="connsiteX0" y="connsiteY0"/>
                </a:cxn>
                <a:cxn ang="0">
                  <a:pos x="connsiteX1" y="connsiteY1"/>
                </a:cxn>
              </a:cxnLst>
              <a:rect l="l" t="t" r="r" b="b"/>
              <a:pathLst>
                <a:path w="9525" h="19050">
                  <a:moveTo>
                    <a:pt x="9069" y="7144"/>
                  </a:moveTo>
                  <a:cubicBezTo>
                    <a:pt x="5259" y="15716"/>
                    <a:pt x="8117" y="10954"/>
                    <a:pt x="9069" y="7144"/>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4B97D2B5-83F8-48BE-86B3-580FBEFBC609}"/>
                </a:ext>
              </a:extLst>
            </p:cNvPr>
            <p:cNvSpPr/>
            <p:nvPr/>
          </p:nvSpPr>
          <p:spPr>
            <a:xfrm>
              <a:off x="6712744" y="4711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7F5AD5CD-591B-4829-8920-A416CCDD21BF}"/>
                </a:ext>
              </a:extLst>
            </p:cNvPr>
            <p:cNvSpPr/>
            <p:nvPr/>
          </p:nvSpPr>
          <p:spPr>
            <a:xfrm>
              <a:off x="6718459" y="4727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D7D77AAD-6A92-4058-B7A3-62DD8BBA9244}"/>
                </a:ext>
              </a:extLst>
            </p:cNvPr>
            <p:cNvSpPr/>
            <p:nvPr/>
          </p:nvSpPr>
          <p:spPr>
            <a:xfrm>
              <a:off x="6721316" y="4732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7F97B867-6B3E-484C-A5AD-89E7B10B48A6}"/>
                </a:ext>
              </a:extLst>
            </p:cNvPr>
            <p:cNvSpPr/>
            <p:nvPr/>
          </p:nvSpPr>
          <p:spPr>
            <a:xfrm>
              <a:off x="6711791" y="471058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7144"/>
                    <a:pt x="8096" y="8096"/>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7098696C-5E07-4FF3-B554-5B258F3EF3D2}"/>
                </a:ext>
              </a:extLst>
            </p:cNvPr>
            <p:cNvSpPr/>
            <p:nvPr/>
          </p:nvSpPr>
          <p:spPr>
            <a:xfrm>
              <a:off x="6742271" y="4723776"/>
              <a:ext cx="9525" cy="9525"/>
            </a:xfrm>
            <a:custGeom>
              <a:avLst/>
              <a:gdLst>
                <a:gd name="connsiteX0" fmla="*/ 7144 w 9525"/>
                <a:gd name="connsiteY0" fmla="*/ 8243 h 9525"/>
                <a:gd name="connsiteX1" fmla="*/ 7144 w 9525"/>
                <a:gd name="connsiteY1" fmla="*/ 8243 h 9525"/>
              </a:gdLst>
              <a:ahLst/>
              <a:cxnLst>
                <a:cxn ang="0">
                  <a:pos x="connsiteX0" y="connsiteY0"/>
                </a:cxn>
                <a:cxn ang="0">
                  <a:pos x="connsiteX1" y="connsiteY1"/>
                </a:cxn>
              </a:cxnLst>
              <a:rect l="l" t="t" r="r" b="b"/>
              <a:pathLst>
                <a:path w="9525" h="9525">
                  <a:moveTo>
                    <a:pt x="7144" y="8243"/>
                  </a:moveTo>
                  <a:cubicBezTo>
                    <a:pt x="8096" y="7291"/>
                    <a:pt x="7144" y="6339"/>
                    <a:pt x="7144" y="8243"/>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6599153C-10F7-4B89-B0E2-4F0C98B6136F}"/>
                </a:ext>
              </a:extLst>
            </p:cNvPr>
            <p:cNvSpPr/>
            <p:nvPr/>
          </p:nvSpPr>
          <p:spPr>
            <a:xfrm>
              <a:off x="6722269" y="470646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grp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53E58F29-00DA-4C0B-9D5A-AE99A0A52EA2}"/>
                </a:ext>
              </a:extLst>
            </p:cNvPr>
            <p:cNvSpPr/>
            <p:nvPr/>
          </p:nvSpPr>
          <p:spPr>
            <a:xfrm>
              <a:off x="6729889" y="47067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4764"/>
                    <a:pt x="7144" y="7144"/>
                  </a:cubicBezTo>
                  <a:close/>
                </a:path>
              </a:pathLst>
            </a:custGeom>
            <a:grp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9202E134-3019-4470-B32B-4803270A56B9}"/>
                </a:ext>
              </a:extLst>
            </p:cNvPr>
            <p:cNvSpPr/>
            <p:nvPr/>
          </p:nvSpPr>
          <p:spPr>
            <a:xfrm>
              <a:off x="6741319"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E1BFA0DA-F37D-41BB-B677-9E25423A806E}"/>
                </a:ext>
              </a:extLst>
            </p:cNvPr>
            <p:cNvSpPr/>
            <p:nvPr/>
          </p:nvSpPr>
          <p:spPr>
            <a:xfrm>
              <a:off x="6716554" y="470677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grp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DC28FFD3-1BAC-4D58-94DC-B5A284D2ABAE}"/>
                </a:ext>
              </a:extLst>
            </p:cNvPr>
            <p:cNvSpPr/>
            <p:nvPr/>
          </p:nvSpPr>
          <p:spPr>
            <a:xfrm>
              <a:off x="6887051" y="47248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B1D7E60D-5350-442E-9321-47915362CE47}"/>
                </a:ext>
              </a:extLst>
            </p:cNvPr>
            <p:cNvSpPr/>
            <p:nvPr/>
          </p:nvSpPr>
          <p:spPr>
            <a:xfrm>
              <a:off x="6896576" y="4738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10954"/>
                    <a:pt x="7144" y="7144"/>
                  </a:cubicBezTo>
                  <a:close/>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975ECE2B-8020-49B5-9CE0-CDD6EE5280F0}"/>
                </a:ext>
              </a:extLst>
            </p:cNvPr>
            <p:cNvSpPr/>
            <p:nvPr/>
          </p:nvSpPr>
          <p:spPr>
            <a:xfrm>
              <a:off x="6728222" y="473725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04BCA8AA-3D56-4B22-9623-4FFBA3D82B1C}"/>
                </a:ext>
              </a:extLst>
            </p:cNvPr>
            <p:cNvSpPr/>
            <p:nvPr/>
          </p:nvSpPr>
          <p:spPr>
            <a:xfrm>
              <a:off x="6790454" y="4734401"/>
              <a:ext cx="9525" cy="19050"/>
            </a:xfrm>
            <a:custGeom>
              <a:avLst/>
              <a:gdLst>
                <a:gd name="connsiteX0" fmla="*/ 7538 w 9525"/>
                <a:gd name="connsiteY0" fmla="*/ 12859 h 19050"/>
                <a:gd name="connsiteX1" fmla="*/ 8491 w 9525"/>
                <a:gd name="connsiteY1" fmla="*/ 7144 h 19050"/>
                <a:gd name="connsiteX2" fmla="*/ 7538 w 9525"/>
                <a:gd name="connsiteY2" fmla="*/ 12859 h 19050"/>
              </a:gdLst>
              <a:ahLst/>
              <a:cxnLst>
                <a:cxn ang="0">
                  <a:pos x="connsiteX0" y="connsiteY0"/>
                </a:cxn>
                <a:cxn ang="0">
                  <a:pos x="connsiteX1" y="connsiteY1"/>
                </a:cxn>
                <a:cxn ang="0">
                  <a:pos x="connsiteX2" y="connsiteY2"/>
                </a:cxn>
              </a:cxnLst>
              <a:rect l="l" t="t" r="r" b="b"/>
              <a:pathLst>
                <a:path w="9525" h="19050">
                  <a:moveTo>
                    <a:pt x="7538" y="12859"/>
                  </a:moveTo>
                  <a:cubicBezTo>
                    <a:pt x="7538" y="10001"/>
                    <a:pt x="9443" y="10001"/>
                    <a:pt x="8491" y="7144"/>
                  </a:cubicBezTo>
                  <a:cubicBezTo>
                    <a:pt x="7538" y="8096"/>
                    <a:pt x="6586" y="10954"/>
                    <a:pt x="7538" y="12859"/>
                  </a:cubicBezTo>
                  <a:close/>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16A64A28-0821-4D7F-AB90-BE1E59844871}"/>
                </a:ext>
              </a:extLst>
            </p:cNvPr>
            <p:cNvSpPr/>
            <p:nvPr/>
          </p:nvSpPr>
          <p:spPr>
            <a:xfrm>
              <a:off x="6742271" y="47239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2BE209C3-2F35-441C-8478-513718044AA5}"/>
                </a:ext>
              </a:extLst>
            </p:cNvPr>
            <p:cNvSpPr/>
            <p:nvPr/>
          </p:nvSpPr>
          <p:spPr>
            <a:xfrm>
              <a:off x="6790849" y="473397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FC245AFD-46C7-40E1-9686-841F65B79954}"/>
                </a:ext>
              </a:extLst>
            </p:cNvPr>
            <p:cNvSpPr/>
            <p:nvPr/>
          </p:nvSpPr>
          <p:spPr>
            <a:xfrm>
              <a:off x="6745129" y="473535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7144" y="7144"/>
                    <a:pt x="7144" y="7144"/>
                  </a:cubicBez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BC6B11E1-5876-4100-AFAE-3D23E041144A}"/>
                </a:ext>
              </a:extLst>
            </p:cNvPr>
            <p:cNvSpPr/>
            <p:nvPr/>
          </p:nvSpPr>
          <p:spPr>
            <a:xfrm>
              <a:off x="6733699" y="4731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69FE5369-05CB-4C78-AA7E-0DA074B040F2}"/>
                </a:ext>
              </a:extLst>
            </p:cNvPr>
            <p:cNvSpPr/>
            <p:nvPr/>
          </p:nvSpPr>
          <p:spPr>
            <a:xfrm>
              <a:off x="6751521" y="4732295"/>
              <a:ext cx="9525" cy="9525"/>
            </a:xfrm>
            <a:custGeom>
              <a:avLst/>
              <a:gdLst>
                <a:gd name="connsiteX0" fmla="*/ 7419 w 9525"/>
                <a:gd name="connsiteY0" fmla="*/ 7344 h 9525"/>
                <a:gd name="connsiteX1" fmla="*/ 7419 w 9525"/>
                <a:gd name="connsiteY1" fmla="*/ 7344 h 9525"/>
              </a:gdLst>
              <a:ahLst/>
              <a:cxnLst>
                <a:cxn ang="0">
                  <a:pos x="connsiteX0" y="connsiteY0"/>
                </a:cxn>
                <a:cxn ang="0">
                  <a:pos x="connsiteX1" y="connsiteY1"/>
                </a:cxn>
              </a:cxnLst>
              <a:rect l="l" t="t" r="r" b="b"/>
              <a:pathLst>
                <a:path w="9525" h="9525">
                  <a:moveTo>
                    <a:pt x="7419" y="7344"/>
                  </a:moveTo>
                  <a:cubicBezTo>
                    <a:pt x="8371" y="9249"/>
                    <a:pt x="6466" y="6392"/>
                    <a:pt x="7419" y="7344"/>
                  </a:cubicBez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903FB588-2D56-47A7-A5F7-21C766867646}"/>
                </a:ext>
              </a:extLst>
            </p:cNvPr>
            <p:cNvSpPr/>
            <p:nvPr/>
          </p:nvSpPr>
          <p:spPr>
            <a:xfrm>
              <a:off x="6757511" y="473273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1316A078-C03A-4D94-8147-83CF78779765}"/>
                </a:ext>
              </a:extLst>
            </p:cNvPr>
            <p:cNvSpPr/>
            <p:nvPr/>
          </p:nvSpPr>
          <p:spPr>
            <a:xfrm>
              <a:off x="6868954" y="4725828"/>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8096" y="8096"/>
                    <a:pt x="9049" y="7144"/>
                    <a:pt x="7144" y="7144"/>
                  </a:cubicBez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A1560403-4392-4AFB-B86C-7C21CC8E4C1A}"/>
                </a:ext>
              </a:extLst>
            </p:cNvPr>
            <p:cNvSpPr/>
            <p:nvPr/>
          </p:nvSpPr>
          <p:spPr>
            <a:xfrm>
              <a:off x="6742271"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grpFill/>
            <a:ln w="952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5B9ACABA-363D-41D8-8A01-1FE174FD9135}"/>
                </a:ext>
              </a:extLst>
            </p:cNvPr>
            <p:cNvSpPr/>
            <p:nvPr/>
          </p:nvSpPr>
          <p:spPr>
            <a:xfrm>
              <a:off x="6752749" y="47105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325116D3-91F1-44BC-8A7D-557B1E115D6A}"/>
                </a:ext>
              </a:extLst>
            </p:cNvPr>
            <p:cNvSpPr/>
            <p:nvPr/>
          </p:nvSpPr>
          <p:spPr>
            <a:xfrm>
              <a:off x="6835616" y="472225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1C682AEB-AD93-4AE0-817B-C66E212FBE9D}"/>
                </a:ext>
              </a:extLst>
            </p:cNvPr>
            <p:cNvSpPr/>
            <p:nvPr/>
          </p:nvSpPr>
          <p:spPr>
            <a:xfrm>
              <a:off x="675655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9049"/>
                    <a:pt x="7144" y="7144"/>
                  </a:cubicBezTo>
                  <a:close/>
                </a:path>
              </a:pathLst>
            </a:custGeom>
            <a:grpFill/>
            <a:ln w="952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5911FF53-A237-49B2-98A2-B14A6CB4A6E6}"/>
                </a:ext>
              </a:extLst>
            </p:cNvPr>
            <p:cNvSpPr/>
            <p:nvPr/>
          </p:nvSpPr>
          <p:spPr>
            <a:xfrm>
              <a:off x="6869906" y="472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EAC7FC94-1101-4F91-9ADD-92893AE543D4}"/>
                </a:ext>
              </a:extLst>
            </p:cNvPr>
            <p:cNvSpPr/>
            <p:nvPr/>
          </p:nvSpPr>
          <p:spPr>
            <a:xfrm>
              <a:off x="6705941" y="4706672"/>
              <a:ext cx="200025" cy="57150"/>
            </a:xfrm>
            <a:custGeom>
              <a:avLst/>
              <a:gdLst>
                <a:gd name="connsiteX0" fmla="*/ 176824 w 200025"/>
                <a:gd name="connsiteY0" fmla="*/ 22490 h 57150"/>
                <a:gd name="connsiteX1" fmla="*/ 169204 w 200025"/>
                <a:gd name="connsiteY1" fmla="*/ 33920 h 57150"/>
                <a:gd name="connsiteX2" fmla="*/ 169204 w 200025"/>
                <a:gd name="connsiteY2" fmla="*/ 32967 h 57150"/>
                <a:gd name="connsiteX3" fmla="*/ 167299 w 200025"/>
                <a:gd name="connsiteY3" fmla="*/ 32015 h 57150"/>
                <a:gd name="connsiteX4" fmla="*/ 169204 w 200025"/>
                <a:gd name="connsiteY4" fmla="*/ 23442 h 57150"/>
                <a:gd name="connsiteX5" fmla="*/ 123484 w 200025"/>
                <a:gd name="connsiteY5" fmla="*/ 23442 h 57150"/>
                <a:gd name="connsiteX6" fmla="*/ 123484 w 200025"/>
                <a:gd name="connsiteY6" fmla="*/ 23442 h 57150"/>
                <a:gd name="connsiteX7" fmla="*/ 32997 w 200025"/>
                <a:gd name="connsiteY7" fmla="*/ 19632 h 57150"/>
                <a:gd name="connsiteX8" fmla="*/ 32997 w 200025"/>
                <a:gd name="connsiteY8" fmla="*/ 10107 h 57150"/>
                <a:gd name="connsiteX9" fmla="*/ 20614 w 200025"/>
                <a:gd name="connsiteY9" fmla="*/ 17727 h 57150"/>
                <a:gd name="connsiteX10" fmla="*/ 18709 w 200025"/>
                <a:gd name="connsiteY10" fmla="*/ 16775 h 57150"/>
                <a:gd name="connsiteX11" fmla="*/ 14899 w 200025"/>
                <a:gd name="connsiteY11" fmla="*/ 9155 h 57150"/>
                <a:gd name="connsiteX12" fmla="*/ 8232 w 200025"/>
                <a:gd name="connsiteY12" fmla="*/ 20585 h 57150"/>
                <a:gd name="connsiteX13" fmla="*/ 8232 w 200025"/>
                <a:gd name="connsiteY13" fmla="*/ 20585 h 57150"/>
                <a:gd name="connsiteX14" fmla="*/ 24424 w 200025"/>
                <a:gd name="connsiteY14" fmla="*/ 14870 h 57150"/>
                <a:gd name="connsiteX15" fmla="*/ 26329 w 200025"/>
                <a:gd name="connsiteY15" fmla="*/ 15822 h 57150"/>
                <a:gd name="connsiteX16" fmla="*/ 27282 w 200025"/>
                <a:gd name="connsiteY16" fmla="*/ 14870 h 57150"/>
                <a:gd name="connsiteX17" fmla="*/ 32997 w 200025"/>
                <a:gd name="connsiteY17" fmla="*/ 14870 h 57150"/>
                <a:gd name="connsiteX18" fmla="*/ 34902 w 200025"/>
                <a:gd name="connsiteY18" fmla="*/ 24395 h 57150"/>
                <a:gd name="connsiteX19" fmla="*/ 42522 w 200025"/>
                <a:gd name="connsiteY19" fmla="*/ 14870 h 57150"/>
                <a:gd name="connsiteX20" fmla="*/ 44427 w 200025"/>
                <a:gd name="connsiteY20" fmla="*/ 23442 h 57150"/>
                <a:gd name="connsiteX21" fmla="*/ 45379 w 200025"/>
                <a:gd name="connsiteY21" fmla="*/ 23442 h 57150"/>
                <a:gd name="connsiteX22" fmla="*/ 47284 w 200025"/>
                <a:gd name="connsiteY22" fmla="*/ 21537 h 57150"/>
                <a:gd name="connsiteX23" fmla="*/ 38712 w 200025"/>
                <a:gd name="connsiteY23" fmla="*/ 17727 h 57150"/>
                <a:gd name="connsiteX24" fmla="*/ 36807 w 200025"/>
                <a:gd name="connsiteY24" fmla="*/ 14870 h 57150"/>
                <a:gd name="connsiteX25" fmla="*/ 22519 w 200025"/>
                <a:gd name="connsiteY25" fmla="*/ 7250 h 57150"/>
                <a:gd name="connsiteX26" fmla="*/ 19662 w 200025"/>
                <a:gd name="connsiteY26" fmla="*/ 17727 h 57150"/>
                <a:gd name="connsiteX27" fmla="*/ 18709 w 200025"/>
                <a:gd name="connsiteY27" fmla="*/ 13917 h 57150"/>
                <a:gd name="connsiteX28" fmla="*/ 12994 w 200025"/>
                <a:gd name="connsiteY28" fmla="*/ 12012 h 57150"/>
                <a:gd name="connsiteX29" fmla="*/ 18709 w 200025"/>
                <a:gd name="connsiteY29" fmla="*/ 23442 h 57150"/>
                <a:gd name="connsiteX30" fmla="*/ 17757 w 200025"/>
                <a:gd name="connsiteY30" fmla="*/ 32967 h 57150"/>
                <a:gd name="connsiteX31" fmla="*/ 23472 w 200025"/>
                <a:gd name="connsiteY31" fmla="*/ 27252 h 57150"/>
                <a:gd name="connsiteX32" fmla="*/ 24424 w 200025"/>
                <a:gd name="connsiteY32" fmla="*/ 37730 h 57150"/>
                <a:gd name="connsiteX33" fmla="*/ 27282 w 200025"/>
                <a:gd name="connsiteY33" fmla="*/ 30110 h 57150"/>
                <a:gd name="connsiteX34" fmla="*/ 27282 w 200025"/>
                <a:gd name="connsiteY34" fmla="*/ 36777 h 57150"/>
                <a:gd name="connsiteX35" fmla="*/ 32997 w 200025"/>
                <a:gd name="connsiteY35" fmla="*/ 29157 h 57150"/>
                <a:gd name="connsiteX36" fmla="*/ 37759 w 200025"/>
                <a:gd name="connsiteY36" fmla="*/ 32967 h 57150"/>
                <a:gd name="connsiteX37" fmla="*/ 35854 w 200025"/>
                <a:gd name="connsiteY37" fmla="*/ 29157 h 57150"/>
                <a:gd name="connsiteX38" fmla="*/ 51094 w 200025"/>
                <a:gd name="connsiteY38" fmla="*/ 28205 h 57150"/>
                <a:gd name="connsiteX39" fmla="*/ 68239 w 200025"/>
                <a:gd name="connsiteY39" fmla="*/ 30110 h 57150"/>
                <a:gd name="connsiteX40" fmla="*/ 69192 w 200025"/>
                <a:gd name="connsiteY40" fmla="*/ 29157 h 57150"/>
                <a:gd name="connsiteX41" fmla="*/ 70144 w 200025"/>
                <a:gd name="connsiteY41" fmla="*/ 36777 h 57150"/>
                <a:gd name="connsiteX42" fmla="*/ 74907 w 200025"/>
                <a:gd name="connsiteY42" fmla="*/ 31062 h 57150"/>
                <a:gd name="connsiteX43" fmla="*/ 77764 w 200025"/>
                <a:gd name="connsiteY43" fmla="*/ 31062 h 57150"/>
                <a:gd name="connsiteX44" fmla="*/ 79669 w 200025"/>
                <a:gd name="connsiteY44" fmla="*/ 31062 h 57150"/>
                <a:gd name="connsiteX45" fmla="*/ 89194 w 200025"/>
                <a:gd name="connsiteY45" fmla="*/ 34872 h 57150"/>
                <a:gd name="connsiteX46" fmla="*/ 91099 w 200025"/>
                <a:gd name="connsiteY46" fmla="*/ 46302 h 57150"/>
                <a:gd name="connsiteX47" fmla="*/ 137772 w 200025"/>
                <a:gd name="connsiteY47" fmla="*/ 51065 h 57150"/>
                <a:gd name="connsiteX48" fmla="*/ 176824 w 200025"/>
                <a:gd name="connsiteY48" fmla="*/ 52970 h 57150"/>
                <a:gd name="connsiteX49" fmla="*/ 179682 w 200025"/>
                <a:gd name="connsiteY49" fmla="*/ 49160 h 57150"/>
                <a:gd name="connsiteX50" fmla="*/ 182539 w 200025"/>
                <a:gd name="connsiteY50" fmla="*/ 46302 h 57150"/>
                <a:gd name="connsiteX51" fmla="*/ 183492 w 200025"/>
                <a:gd name="connsiteY51" fmla="*/ 41540 h 57150"/>
                <a:gd name="connsiteX52" fmla="*/ 193969 w 200025"/>
                <a:gd name="connsiteY52" fmla="*/ 49160 h 57150"/>
                <a:gd name="connsiteX53" fmla="*/ 193017 w 200025"/>
                <a:gd name="connsiteY53" fmla="*/ 27252 h 57150"/>
                <a:gd name="connsiteX54" fmla="*/ 193017 w 200025"/>
                <a:gd name="connsiteY54" fmla="*/ 27252 h 57150"/>
                <a:gd name="connsiteX55" fmla="*/ 191112 w 200025"/>
                <a:gd name="connsiteY55" fmla="*/ 26300 h 57150"/>
                <a:gd name="connsiteX56" fmla="*/ 190159 w 200025"/>
                <a:gd name="connsiteY56" fmla="*/ 32015 h 57150"/>
                <a:gd name="connsiteX57" fmla="*/ 177777 w 200025"/>
                <a:gd name="connsiteY57" fmla="*/ 32967 h 57150"/>
                <a:gd name="connsiteX58" fmla="*/ 176824 w 200025"/>
                <a:gd name="connsiteY58" fmla="*/ 22490 h 57150"/>
                <a:gd name="connsiteX59" fmla="*/ 184444 w 200025"/>
                <a:gd name="connsiteY59" fmla="*/ 30110 h 57150"/>
                <a:gd name="connsiteX60" fmla="*/ 184444 w 200025"/>
                <a:gd name="connsiteY60" fmla="*/ 30110 h 57150"/>
                <a:gd name="connsiteX61" fmla="*/ 182539 w 200025"/>
                <a:gd name="connsiteY61" fmla="*/ 30110 h 57150"/>
                <a:gd name="connsiteX62" fmla="*/ 182539 w 200025"/>
                <a:gd name="connsiteY62" fmla="*/ 30110 h 57150"/>
                <a:gd name="connsiteX63" fmla="*/ 184444 w 200025"/>
                <a:gd name="connsiteY63" fmla="*/ 50112 h 57150"/>
                <a:gd name="connsiteX64" fmla="*/ 184444 w 200025"/>
                <a:gd name="connsiteY64" fmla="*/ 50112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200025" h="57150">
                  <a:moveTo>
                    <a:pt x="176824" y="22490"/>
                  </a:moveTo>
                  <a:cubicBezTo>
                    <a:pt x="178729" y="22490"/>
                    <a:pt x="169204" y="28205"/>
                    <a:pt x="169204" y="33920"/>
                  </a:cubicBezTo>
                  <a:cubicBezTo>
                    <a:pt x="170157" y="32015"/>
                    <a:pt x="170157" y="32015"/>
                    <a:pt x="169204" y="32967"/>
                  </a:cubicBezTo>
                  <a:cubicBezTo>
                    <a:pt x="171109" y="28205"/>
                    <a:pt x="170157" y="28205"/>
                    <a:pt x="167299" y="32015"/>
                  </a:cubicBezTo>
                  <a:cubicBezTo>
                    <a:pt x="167299" y="25347"/>
                    <a:pt x="170157" y="31062"/>
                    <a:pt x="169204" y="23442"/>
                  </a:cubicBezTo>
                  <a:cubicBezTo>
                    <a:pt x="168252" y="22490"/>
                    <a:pt x="127294" y="21537"/>
                    <a:pt x="123484" y="23442"/>
                  </a:cubicBezTo>
                  <a:cubicBezTo>
                    <a:pt x="123484" y="18680"/>
                    <a:pt x="123484" y="18680"/>
                    <a:pt x="123484" y="23442"/>
                  </a:cubicBezTo>
                  <a:cubicBezTo>
                    <a:pt x="115864" y="17727"/>
                    <a:pt x="36807" y="-1323"/>
                    <a:pt x="32997" y="19632"/>
                  </a:cubicBezTo>
                  <a:cubicBezTo>
                    <a:pt x="34902" y="12012"/>
                    <a:pt x="32044" y="12965"/>
                    <a:pt x="32997" y="10107"/>
                  </a:cubicBezTo>
                  <a:cubicBezTo>
                    <a:pt x="32997" y="10107"/>
                    <a:pt x="16804" y="11060"/>
                    <a:pt x="20614" y="17727"/>
                  </a:cubicBezTo>
                  <a:cubicBezTo>
                    <a:pt x="23472" y="14870"/>
                    <a:pt x="17757" y="14870"/>
                    <a:pt x="18709" y="16775"/>
                  </a:cubicBezTo>
                  <a:cubicBezTo>
                    <a:pt x="19662" y="8202"/>
                    <a:pt x="12042" y="18680"/>
                    <a:pt x="14899" y="9155"/>
                  </a:cubicBezTo>
                  <a:cubicBezTo>
                    <a:pt x="8232" y="9155"/>
                    <a:pt x="6327" y="13917"/>
                    <a:pt x="8232" y="20585"/>
                  </a:cubicBezTo>
                  <a:cubicBezTo>
                    <a:pt x="9184" y="20585"/>
                    <a:pt x="9184" y="20585"/>
                    <a:pt x="8232" y="20585"/>
                  </a:cubicBezTo>
                  <a:cubicBezTo>
                    <a:pt x="9184" y="27252"/>
                    <a:pt x="26329" y="14870"/>
                    <a:pt x="24424" y="14870"/>
                  </a:cubicBezTo>
                  <a:cubicBezTo>
                    <a:pt x="19662" y="25347"/>
                    <a:pt x="27282" y="17727"/>
                    <a:pt x="26329" y="15822"/>
                  </a:cubicBezTo>
                  <a:cubicBezTo>
                    <a:pt x="26329" y="17727"/>
                    <a:pt x="26329" y="17727"/>
                    <a:pt x="27282" y="14870"/>
                  </a:cubicBezTo>
                  <a:cubicBezTo>
                    <a:pt x="27282" y="15822"/>
                    <a:pt x="29187" y="27252"/>
                    <a:pt x="32997" y="14870"/>
                  </a:cubicBezTo>
                  <a:cubicBezTo>
                    <a:pt x="30139" y="24395"/>
                    <a:pt x="35854" y="19632"/>
                    <a:pt x="34902" y="24395"/>
                  </a:cubicBezTo>
                  <a:cubicBezTo>
                    <a:pt x="36807" y="21537"/>
                    <a:pt x="38712" y="18680"/>
                    <a:pt x="42522" y="14870"/>
                  </a:cubicBezTo>
                  <a:cubicBezTo>
                    <a:pt x="43474" y="20585"/>
                    <a:pt x="45379" y="19632"/>
                    <a:pt x="44427" y="23442"/>
                  </a:cubicBezTo>
                  <a:cubicBezTo>
                    <a:pt x="47284" y="18680"/>
                    <a:pt x="47284" y="18680"/>
                    <a:pt x="45379" y="23442"/>
                  </a:cubicBezTo>
                  <a:cubicBezTo>
                    <a:pt x="43474" y="25347"/>
                    <a:pt x="51094" y="12965"/>
                    <a:pt x="47284" y="21537"/>
                  </a:cubicBezTo>
                  <a:cubicBezTo>
                    <a:pt x="48237" y="20585"/>
                    <a:pt x="44427" y="5345"/>
                    <a:pt x="38712" y="17727"/>
                  </a:cubicBezTo>
                  <a:cubicBezTo>
                    <a:pt x="34902" y="12965"/>
                    <a:pt x="38712" y="7250"/>
                    <a:pt x="36807" y="14870"/>
                  </a:cubicBezTo>
                  <a:cubicBezTo>
                    <a:pt x="35854" y="12012"/>
                    <a:pt x="21567" y="6297"/>
                    <a:pt x="22519" y="7250"/>
                  </a:cubicBezTo>
                  <a:cubicBezTo>
                    <a:pt x="17757" y="8202"/>
                    <a:pt x="16804" y="12012"/>
                    <a:pt x="19662" y="17727"/>
                  </a:cubicBezTo>
                  <a:cubicBezTo>
                    <a:pt x="20614" y="13917"/>
                    <a:pt x="20614" y="12012"/>
                    <a:pt x="18709" y="13917"/>
                  </a:cubicBezTo>
                  <a:cubicBezTo>
                    <a:pt x="18709" y="8202"/>
                    <a:pt x="17757" y="6297"/>
                    <a:pt x="12994" y="12012"/>
                  </a:cubicBezTo>
                  <a:cubicBezTo>
                    <a:pt x="4422" y="24395"/>
                    <a:pt x="4422" y="34872"/>
                    <a:pt x="18709" y="23442"/>
                  </a:cubicBezTo>
                  <a:cubicBezTo>
                    <a:pt x="18709" y="23442"/>
                    <a:pt x="17757" y="33920"/>
                    <a:pt x="17757" y="32967"/>
                  </a:cubicBezTo>
                  <a:cubicBezTo>
                    <a:pt x="17757" y="32015"/>
                    <a:pt x="20614" y="28205"/>
                    <a:pt x="23472" y="27252"/>
                  </a:cubicBezTo>
                  <a:cubicBezTo>
                    <a:pt x="24424" y="31062"/>
                    <a:pt x="23472" y="34872"/>
                    <a:pt x="24424" y="37730"/>
                  </a:cubicBezTo>
                  <a:cubicBezTo>
                    <a:pt x="28234" y="32967"/>
                    <a:pt x="22519" y="39635"/>
                    <a:pt x="27282" y="30110"/>
                  </a:cubicBezTo>
                  <a:cubicBezTo>
                    <a:pt x="28234" y="32015"/>
                    <a:pt x="28234" y="35825"/>
                    <a:pt x="27282" y="36777"/>
                  </a:cubicBezTo>
                  <a:cubicBezTo>
                    <a:pt x="28234" y="38682"/>
                    <a:pt x="30139" y="31062"/>
                    <a:pt x="32997" y="29157"/>
                  </a:cubicBezTo>
                  <a:cubicBezTo>
                    <a:pt x="32997" y="32967"/>
                    <a:pt x="34902" y="40587"/>
                    <a:pt x="37759" y="32967"/>
                  </a:cubicBezTo>
                  <a:cubicBezTo>
                    <a:pt x="34902" y="33920"/>
                    <a:pt x="36807" y="32967"/>
                    <a:pt x="35854" y="29157"/>
                  </a:cubicBezTo>
                  <a:cubicBezTo>
                    <a:pt x="36807" y="36777"/>
                    <a:pt x="52047" y="36777"/>
                    <a:pt x="51094" y="28205"/>
                  </a:cubicBezTo>
                  <a:cubicBezTo>
                    <a:pt x="52999" y="37730"/>
                    <a:pt x="64429" y="32967"/>
                    <a:pt x="68239" y="30110"/>
                  </a:cubicBezTo>
                  <a:cubicBezTo>
                    <a:pt x="67287" y="35825"/>
                    <a:pt x="67287" y="35825"/>
                    <a:pt x="69192" y="29157"/>
                  </a:cubicBezTo>
                  <a:cubicBezTo>
                    <a:pt x="69192" y="32015"/>
                    <a:pt x="69192" y="35825"/>
                    <a:pt x="70144" y="36777"/>
                  </a:cubicBezTo>
                  <a:cubicBezTo>
                    <a:pt x="68239" y="37730"/>
                    <a:pt x="74907" y="31062"/>
                    <a:pt x="74907" y="31062"/>
                  </a:cubicBezTo>
                  <a:cubicBezTo>
                    <a:pt x="73954" y="36777"/>
                    <a:pt x="74907" y="36777"/>
                    <a:pt x="77764" y="31062"/>
                  </a:cubicBezTo>
                  <a:cubicBezTo>
                    <a:pt x="73002" y="46302"/>
                    <a:pt x="76812" y="31062"/>
                    <a:pt x="79669" y="31062"/>
                  </a:cubicBezTo>
                  <a:cubicBezTo>
                    <a:pt x="78717" y="38682"/>
                    <a:pt x="88242" y="45350"/>
                    <a:pt x="89194" y="34872"/>
                  </a:cubicBezTo>
                  <a:cubicBezTo>
                    <a:pt x="91099" y="33920"/>
                    <a:pt x="91099" y="45350"/>
                    <a:pt x="91099" y="46302"/>
                  </a:cubicBezTo>
                  <a:cubicBezTo>
                    <a:pt x="92052" y="35825"/>
                    <a:pt x="131104" y="47255"/>
                    <a:pt x="137772" y="51065"/>
                  </a:cubicBezTo>
                  <a:cubicBezTo>
                    <a:pt x="141582" y="52017"/>
                    <a:pt x="182539" y="32967"/>
                    <a:pt x="176824" y="52970"/>
                  </a:cubicBezTo>
                  <a:cubicBezTo>
                    <a:pt x="185397" y="35825"/>
                    <a:pt x="179682" y="48207"/>
                    <a:pt x="179682" y="49160"/>
                  </a:cubicBezTo>
                  <a:cubicBezTo>
                    <a:pt x="180634" y="51065"/>
                    <a:pt x="183492" y="53922"/>
                    <a:pt x="182539" y="46302"/>
                  </a:cubicBezTo>
                  <a:cubicBezTo>
                    <a:pt x="182539" y="46302"/>
                    <a:pt x="181587" y="48207"/>
                    <a:pt x="183492" y="41540"/>
                  </a:cubicBezTo>
                  <a:cubicBezTo>
                    <a:pt x="183492" y="45350"/>
                    <a:pt x="189207" y="48207"/>
                    <a:pt x="193969" y="49160"/>
                  </a:cubicBezTo>
                  <a:cubicBezTo>
                    <a:pt x="196827" y="46302"/>
                    <a:pt x="193017" y="27252"/>
                    <a:pt x="193017" y="27252"/>
                  </a:cubicBezTo>
                  <a:cubicBezTo>
                    <a:pt x="189207" y="27252"/>
                    <a:pt x="193969" y="31062"/>
                    <a:pt x="193017" y="27252"/>
                  </a:cubicBezTo>
                  <a:cubicBezTo>
                    <a:pt x="192064" y="29157"/>
                    <a:pt x="191112" y="28205"/>
                    <a:pt x="191112" y="26300"/>
                  </a:cubicBezTo>
                  <a:cubicBezTo>
                    <a:pt x="187302" y="27252"/>
                    <a:pt x="192064" y="27252"/>
                    <a:pt x="190159" y="32015"/>
                  </a:cubicBezTo>
                  <a:cubicBezTo>
                    <a:pt x="188254" y="26300"/>
                    <a:pt x="179682" y="24395"/>
                    <a:pt x="177777" y="32967"/>
                  </a:cubicBezTo>
                  <a:cubicBezTo>
                    <a:pt x="178729" y="21537"/>
                    <a:pt x="183492" y="30110"/>
                    <a:pt x="176824" y="22490"/>
                  </a:cubicBezTo>
                  <a:close/>
                  <a:moveTo>
                    <a:pt x="184444" y="30110"/>
                  </a:moveTo>
                  <a:cubicBezTo>
                    <a:pt x="184444" y="30110"/>
                    <a:pt x="185397" y="30110"/>
                    <a:pt x="184444" y="30110"/>
                  </a:cubicBezTo>
                  <a:close/>
                  <a:moveTo>
                    <a:pt x="182539" y="30110"/>
                  </a:moveTo>
                  <a:cubicBezTo>
                    <a:pt x="182539" y="30110"/>
                    <a:pt x="183492" y="33920"/>
                    <a:pt x="182539" y="30110"/>
                  </a:cubicBezTo>
                  <a:close/>
                  <a:moveTo>
                    <a:pt x="184444" y="50112"/>
                  </a:moveTo>
                  <a:cubicBezTo>
                    <a:pt x="184444" y="50112"/>
                    <a:pt x="185397" y="46302"/>
                    <a:pt x="184444" y="50112"/>
                  </a:cubicBezTo>
                  <a:close/>
                </a:path>
              </a:pathLst>
            </a:custGeom>
            <a:grpFill/>
            <a:ln w="952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B414BB1E-7CCA-40BE-BA91-45F84F4D208B}"/>
                </a:ext>
              </a:extLst>
            </p:cNvPr>
            <p:cNvSpPr/>
            <p:nvPr/>
          </p:nvSpPr>
          <p:spPr>
            <a:xfrm>
              <a:off x="6884194" y="474511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F813BC65-A6CF-4ABF-8C1D-E468F7821A0B}"/>
                </a:ext>
              </a:extLst>
            </p:cNvPr>
            <p:cNvSpPr/>
            <p:nvPr/>
          </p:nvSpPr>
          <p:spPr>
            <a:xfrm>
              <a:off x="6712744" y="4711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C1F40CC4-E6B2-4043-93D6-0E0D4E405923}"/>
                </a:ext>
              </a:extLst>
            </p:cNvPr>
            <p:cNvSpPr/>
            <p:nvPr/>
          </p:nvSpPr>
          <p:spPr>
            <a:xfrm>
              <a:off x="6837521" y="4721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BFF6828F-AD64-4321-8D11-B08AA87AB204}"/>
                </a:ext>
              </a:extLst>
            </p:cNvPr>
            <p:cNvSpPr/>
            <p:nvPr/>
          </p:nvSpPr>
          <p:spPr>
            <a:xfrm>
              <a:off x="6723221" y="47210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6C78B02F-1D39-4FE7-A8A7-FE36456D8C08}"/>
                </a:ext>
              </a:extLst>
            </p:cNvPr>
            <p:cNvSpPr/>
            <p:nvPr/>
          </p:nvSpPr>
          <p:spPr>
            <a:xfrm>
              <a:off x="6727984" y="472106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3143412E-B9D0-4D69-877A-D83BAB4AE8A2}"/>
                </a:ext>
              </a:extLst>
            </p:cNvPr>
            <p:cNvSpPr/>
            <p:nvPr/>
          </p:nvSpPr>
          <p:spPr>
            <a:xfrm>
              <a:off x="6730841" y="4721278"/>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8096" y="5027"/>
                    <a:pt x="7144" y="8837"/>
                  </a:cubicBezTo>
                  <a:close/>
                </a:path>
              </a:pathLst>
            </a:custGeom>
            <a:grpFill/>
            <a:ln w="952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85457AAB-F03D-4EF6-A523-071661B0EDCC}"/>
                </a:ext>
              </a:extLst>
            </p:cNvPr>
            <p:cNvSpPr/>
            <p:nvPr/>
          </p:nvSpPr>
          <p:spPr>
            <a:xfrm>
              <a:off x="6734651" y="4712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EFE1CD56-1BB9-486E-B77B-C35491B6A234}"/>
                </a:ext>
              </a:extLst>
            </p:cNvPr>
            <p:cNvSpPr/>
            <p:nvPr/>
          </p:nvSpPr>
          <p:spPr>
            <a:xfrm>
              <a:off x="6719411" y="4715678"/>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7144" y="6817"/>
                    <a:pt x="7144" y="6817"/>
                    <a:pt x="7144" y="8722"/>
                  </a:cubicBezTo>
                  <a:close/>
                </a:path>
              </a:pathLst>
            </a:custGeom>
            <a:grpFill/>
            <a:ln w="952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7A9F5256-06AD-4547-8DA7-A19D7AA3E17E}"/>
                </a:ext>
              </a:extLst>
            </p:cNvPr>
            <p:cNvSpPr/>
            <p:nvPr/>
          </p:nvSpPr>
          <p:spPr>
            <a:xfrm>
              <a:off x="6752749" y="4710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482A542D-6D89-4CC7-81CF-D8DF8500D4BF}"/>
                </a:ext>
              </a:extLst>
            </p:cNvPr>
            <p:cNvSpPr/>
            <p:nvPr/>
          </p:nvSpPr>
          <p:spPr>
            <a:xfrm>
              <a:off x="6720364" y="471558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7858"/>
                    <a:pt x="7144" y="7858"/>
                    <a:pt x="7144" y="7858"/>
                  </a:cubicBezTo>
                  <a:close/>
                </a:path>
              </a:pathLst>
            </a:custGeom>
            <a:grpFill/>
            <a:ln w="952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3B17820-22DF-4832-B560-E49ADAE832EC}"/>
                </a:ext>
              </a:extLst>
            </p:cNvPr>
            <p:cNvSpPr/>
            <p:nvPr/>
          </p:nvSpPr>
          <p:spPr>
            <a:xfrm>
              <a:off x="6745129" y="4724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B4CE7595-F7DB-426D-9C7F-C798A93C2033}"/>
                </a:ext>
              </a:extLst>
            </p:cNvPr>
            <p:cNvSpPr/>
            <p:nvPr/>
          </p:nvSpPr>
          <p:spPr>
            <a:xfrm>
              <a:off x="6745129" y="47241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B7B49FC0-D5C1-4FAA-8BAA-F9E584A54EF7}"/>
                </a:ext>
              </a:extLst>
            </p:cNvPr>
            <p:cNvSpPr/>
            <p:nvPr/>
          </p:nvSpPr>
          <p:spPr>
            <a:xfrm>
              <a:off x="6745658" y="47239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8096"/>
                    <a:pt x="7567" y="7144"/>
                  </a:cubicBezTo>
                  <a:close/>
                </a:path>
              </a:pathLst>
            </a:custGeom>
            <a:grpFill/>
            <a:ln w="952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CB2A74A2-8BEF-4B63-A1D1-9BDE4FCA2124}"/>
                </a:ext>
              </a:extLst>
            </p:cNvPr>
            <p:cNvSpPr/>
            <p:nvPr/>
          </p:nvSpPr>
          <p:spPr>
            <a:xfrm>
              <a:off x="6740895" y="472297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8096"/>
                  </a:ln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DB92A2E2-C32E-4CD4-9806-FEB6EBCD65E0}"/>
                </a:ext>
              </a:extLst>
            </p:cNvPr>
            <p:cNvSpPr/>
            <p:nvPr/>
          </p:nvSpPr>
          <p:spPr>
            <a:xfrm>
              <a:off x="6739414" y="4722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grpFill/>
            <a:ln w="952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9786F71C-5EC6-4B96-AE8C-37A9FE666CB4}"/>
                </a:ext>
              </a:extLst>
            </p:cNvPr>
            <p:cNvSpPr/>
            <p:nvPr/>
          </p:nvSpPr>
          <p:spPr>
            <a:xfrm>
              <a:off x="6734651" y="470974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0001" y="6086"/>
                    <a:pt x="8096" y="7990"/>
                    <a:pt x="7144" y="7990"/>
                  </a:cubicBezTo>
                  <a:close/>
                </a:path>
              </a:pathLst>
            </a:custGeom>
            <a:grpFill/>
            <a:ln w="952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8D7F6417-9385-4D64-8226-E65B7CEB1BF2}"/>
                </a:ext>
              </a:extLst>
            </p:cNvPr>
            <p:cNvSpPr/>
            <p:nvPr/>
          </p:nvSpPr>
          <p:spPr>
            <a:xfrm>
              <a:off x="6730841" y="470677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7144" y="7144"/>
                    <a:pt x="7144"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4E0ECA37-DF4F-47BC-A047-E1B544B0DCA8}"/>
                </a:ext>
              </a:extLst>
            </p:cNvPr>
            <p:cNvSpPr/>
            <p:nvPr/>
          </p:nvSpPr>
          <p:spPr>
            <a:xfrm>
              <a:off x="6703219" y="472297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9049"/>
                    <a:pt x="8096" y="7144"/>
                  </a:cubicBezTo>
                  <a:close/>
                </a:path>
              </a:pathLst>
            </a:custGeom>
            <a:grpFill/>
            <a:ln w="952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6CE7CEBD-8212-408B-846B-BCD782DDD54E}"/>
                </a:ext>
              </a:extLst>
            </p:cNvPr>
            <p:cNvSpPr/>
            <p:nvPr/>
          </p:nvSpPr>
          <p:spPr>
            <a:xfrm>
              <a:off x="6713421" y="4710993"/>
              <a:ext cx="9525" cy="9525"/>
            </a:xfrm>
            <a:custGeom>
              <a:avLst/>
              <a:gdLst>
                <a:gd name="connsiteX0" fmla="*/ 7419 w 9525"/>
                <a:gd name="connsiteY0" fmla="*/ 8644 h 9525"/>
                <a:gd name="connsiteX1" fmla="*/ 7419 w 9525"/>
                <a:gd name="connsiteY1" fmla="*/ 8644 h 9525"/>
              </a:gdLst>
              <a:ahLst/>
              <a:cxnLst>
                <a:cxn ang="0">
                  <a:pos x="connsiteX0" y="connsiteY0"/>
                </a:cxn>
                <a:cxn ang="0">
                  <a:pos x="connsiteX1" y="connsiteY1"/>
                </a:cxn>
              </a:cxnLst>
              <a:rect l="l" t="t" r="r" b="b"/>
              <a:pathLst>
                <a:path w="9525" h="9525">
                  <a:moveTo>
                    <a:pt x="7419" y="8644"/>
                  </a:moveTo>
                  <a:cubicBezTo>
                    <a:pt x="6466" y="4834"/>
                    <a:pt x="8371" y="9597"/>
                    <a:pt x="7419" y="8644"/>
                  </a:cubicBezTo>
                  <a:close/>
                </a:path>
              </a:pathLst>
            </a:custGeom>
            <a:grpFill/>
            <a:ln w="952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644EAE64-D8E9-4058-A0D5-E0241B5BB756}"/>
                </a:ext>
              </a:extLst>
            </p:cNvPr>
            <p:cNvSpPr/>
            <p:nvPr/>
          </p:nvSpPr>
          <p:spPr>
            <a:xfrm>
              <a:off x="6710375" y="4730591"/>
              <a:ext cx="9525" cy="9525"/>
            </a:xfrm>
            <a:custGeom>
              <a:avLst/>
              <a:gdLst>
                <a:gd name="connsiteX0" fmla="*/ 7608 w 9525"/>
                <a:gd name="connsiteY0" fmla="*/ 7144 h 9525"/>
                <a:gd name="connsiteX1" fmla="*/ 7608 w 9525"/>
                <a:gd name="connsiteY1" fmla="*/ 7144 h 9525"/>
              </a:gdLst>
              <a:ahLst/>
              <a:cxnLst>
                <a:cxn ang="0">
                  <a:pos x="connsiteX0" y="connsiteY0"/>
                </a:cxn>
                <a:cxn ang="0">
                  <a:pos x="connsiteX1" y="connsiteY1"/>
                </a:cxn>
              </a:cxnLst>
              <a:rect l="l" t="t" r="r" b="b"/>
              <a:pathLst>
                <a:path w="9525" h="9525">
                  <a:moveTo>
                    <a:pt x="7608" y="7144"/>
                  </a:moveTo>
                  <a:cubicBezTo>
                    <a:pt x="5703" y="8096"/>
                    <a:pt x="10465" y="7144"/>
                    <a:pt x="7608" y="7144"/>
                  </a:cubicBezTo>
                  <a:close/>
                </a:path>
              </a:pathLst>
            </a:custGeom>
            <a:grpFill/>
            <a:ln w="952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C3701F75-CAAF-4F4D-B579-F96E0FC1BF88}"/>
                </a:ext>
              </a:extLst>
            </p:cNvPr>
            <p:cNvSpPr/>
            <p:nvPr/>
          </p:nvSpPr>
          <p:spPr>
            <a:xfrm>
              <a:off x="6755844" y="473249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10954"/>
                    <a:pt x="7858" y="10001"/>
                  </a:cubicBezTo>
                  <a:close/>
                </a:path>
              </a:pathLst>
            </a:custGeom>
            <a:grpFill/>
            <a:ln w="952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6EE64DF5-9A0A-46E9-AC75-CD16976C2A6B}"/>
                </a:ext>
              </a:extLst>
            </p:cNvPr>
            <p:cNvSpPr/>
            <p:nvPr/>
          </p:nvSpPr>
          <p:spPr>
            <a:xfrm>
              <a:off x="6774656" y="4734006"/>
              <a:ext cx="9525" cy="9525"/>
            </a:xfrm>
            <a:custGeom>
              <a:avLst/>
              <a:gdLst>
                <a:gd name="connsiteX0" fmla="*/ 7144 w 9525"/>
                <a:gd name="connsiteY0" fmla="*/ 7538 h 9525"/>
                <a:gd name="connsiteX1" fmla="*/ 8096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7144" y="9443"/>
                    <a:pt x="7144" y="10396"/>
                    <a:pt x="8096" y="8491"/>
                  </a:cubicBezTo>
                  <a:cubicBezTo>
                    <a:pt x="8096" y="7538"/>
                    <a:pt x="7144" y="6586"/>
                    <a:pt x="7144" y="7538"/>
                  </a:cubicBezTo>
                  <a:close/>
                </a:path>
              </a:pathLst>
            </a:custGeom>
            <a:grpFill/>
            <a:ln w="952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40979592-B4AA-4C03-B481-A2CE30BA1102}"/>
                </a:ext>
              </a:extLst>
            </p:cNvPr>
            <p:cNvSpPr/>
            <p:nvPr/>
          </p:nvSpPr>
          <p:spPr>
            <a:xfrm>
              <a:off x="6828949" y="47458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grpFill/>
            <a:ln w="952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6B1685E8-1F2F-447D-8B2F-1D4390AAD082}"/>
                </a:ext>
              </a:extLst>
            </p:cNvPr>
            <p:cNvSpPr/>
            <p:nvPr/>
          </p:nvSpPr>
          <p:spPr>
            <a:xfrm>
              <a:off x="7301389" y="4750578"/>
              <a:ext cx="9525" cy="9525"/>
            </a:xfrm>
            <a:custGeom>
              <a:avLst/>
              <a:gdLst>
                <a:gd name="connsiteX0" fmla="*/ 7144 w 9525"/>
                <a:gd name="connsiteY0" fmla="*/ 9064 h 9525"/>
                <a:gd name="connsiteX1" fmla="*/ 7144 w 9525"/>
                <a:gd name="connsiteY1" fmla="*/ 9064 h 9525"/>
              </a:gdLst>
              <a:ahLst/>
              <a:cxnLst>
                <a:cxn ang="0">
                  <a:pos x="connsiteX0" y="connsiteY0"/>
                </a:cxn>
                <a:cxn ang="0">
                  <a:pos x="connsiteX1" y="connsiteY1"/>
                </a:cxn>
              </a:cxnLst>
              <a:rect l="l" t="t" r="r" b="b"/>
              <a:pathLst>
                <a:path w="9525" h="9525">
                  <a:moveTo>
                    <a:pt x="7144" y="9064"/>
                  </a:moveTo>
                  <a:cubicBezTo>
                    <a:pt x="7144" y="4302"/>
                    <a:pt x="8096" y="10016"/>
                    <a:pt x="7144" y="9064"/>
                  </a:cubicBezTo>
                  <a:close/>
                </a:path>
              </a:pathLst>
            </a:custGeom>
            <a:grpFill/>
            <a:ln w="952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B6E3244-07A1-4505-8732-1B9FD6B5DB7F}"/>
                </a:ext>
              </a:extLst>
            </p:cNvPr>
            <p:cNvSpPr/>
            <p:nvPr/>
          </p:nvSpPr>
          <p:spPr>
            <a:xfrm>
              <a:off x="7298108" y="47467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6669"/>
                    <a:pt x="7567" y="11906"/>
                    <a:pt x="7567" y="7144"/>
                  </a:cubicBezTo>
                  <a:close/>
                </a:path>
              </a:pathLst>
            </a:custGeom>
            <a:grpFill/>
            <a:ln w="952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4060A5A2-2A41-4A15-9A6B-A32ED102EF8A}"/>
                </a:ext>
              </a:extLst>
            </p:cNvPr>
            <p:cNvSpPr/>
            <p:nvPr/>
          </p:nvSpPr>
          <p:spPr>
            <a:xfrm>
              <a:off x="7262336" y="4745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D1371B96-D38D-43F1-BE8D-8CBD01F452BF}"/>
                </a:ext>
              </a:extLst>
            </p:cNvPr>
            <p:cNvSpPr/>
            <p:nvPr/>
          </p:nvSpPr>
          <p:spPr>
            <a:xfrm>
              <a:off x="7239476" y="4746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EE1CE9CE-A05A-443A-982C-4DF9ADE3B919}"/>
                </a:ext>
              </a:extLst>
            </p:cNvPr>
            <p:cNvSpPr/>
            <p:nvPr/>
          </p:nvSpPr>
          <p:spPr>
            <a:xfrm>
              <a:off x="7235666" y="47429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95077463-9E06-4BF6-AF1C-93D3D895102A}"/>
                </a:ext>
              </a:extLst>
            </p:cNvPr>
            <p:cNvSpPr/>
            <p:nvPr/>
          </p:nvSpPr>
          <p:spPr>
            <a:xfrm>
              <a:off x="7261384" y="47448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7E73E67B-4532-4168-9A0E-E97E70467937}"/>
                </a:ext>
              </a:extLst>
            </p:cNvPr>
            <p:cNvSpPr/>
            <p:nvPr/>
          </p:nvSpPr>
          <p:spPr>
            <a:xfrm>
              <a:off x="7294721" y="475464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9C74B025-59C3-4415-8EBC-45DE5504FE80}"/>
                </a:ext>
              </a:extLst>
            </p:cNvPr>
            <p:cNvSpPr/>
            <p:nvPr/>
          </p:nvSpPr>
          <p:spPr>
            <a:xfrm>
              <a:off x="7271861"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6953DB7C-76B5-4DDC-A722-B517226BC577}"/>
                </a:ext>
              </a:extLst>
            </p:cNvPr>
            <p:cNvSpPr/>
            <p:nvPr/>
          </p:nvSpPr>
          <p:spPr>
            <a:xfrm>
              <a:off x="7278529" y="4741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3811"/>
                    <a:pt x="7144" y="7144"/>
                  </a:cubicBezTo>
                  <a:close/>
                </a:path>
              </a:pathLst>
            </a:custGeom>
            <a:grpFill/>
            <a:ln w="952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DAB01A99-8169-4034-B752-686D91D0BAD6}"/>
                </a:ext>
              </a:extLst>
            </p:cNvPr>
            <p:cNvSpPr/>
            <p:nvPr/>
          </p:nvSpPr>
          <p:spPr>
            <a:xfrm>
              <a:off x="7290911" y="474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EC8616E0-F352-42F2-9645-D82908D72B8C}"/>
                </a:ext>
              </a:extLst>
            </p:cNvPr>
            <p:cNvSpPr/>
            <p:nvPr/>
          </p:nvSpPr>
          <p:spPr>
            <a:xfrm>
              <a:off x="7266146" y="474106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lnTo>
                    <a:pt x="7144" y="8096"/>
                  </a:lnTo>
                  <a:close/>
                </a:path>
              </a:pathLst>
            </a:custGeom>
            <a:grpFill/>
            <a:ln w="952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51554012-F32F-47A6-9812-A4645DA90F4A}"/>
                </a:ext>
              </a:extLst>
            </p:cNvPr>
            <p:cNvSpPr/>
            <p:nvPr/>
          </p:nvSpPr>
          <p:spPr>
            <a:xfrm>
              <a:off x="7034689" y="4761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82286AE8-21E8-45DE-919C-BFBFF2FF1954}"/>
                </a:ext>
              </a:extLst>
            </p:cNvPr>
            <p:cNvSpPr/>
            <p:nvPr/>
          </p:nvSpPr>
          <p:spPr>
            <a:xfrm>
              <a:off x="7028021" y="47439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8096" y="5259"/>
                    <a:pt x="7144" y="9069"/>
                  </a:cubicBezTo>
                  <a:close/>
                </a:path>
              </a:pathLst>
            </a:custGeom>
            <a:grpFill/>
            <a:ln w="952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2EFB1360-6A1D-47BB-AD8C-746DCB077C99}"/>
                </a:ext>
              </a:extLst>
            </p:cNvPr>
            <p:cNvSpPr/>
            <p:nvPr/>
          </p:nvSpPr>
          <p:spPr>
            <a:xfrm>
              <a:off x="7228046" y="473969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6615"/>
                    <a:pt x="8096" y="7567"/>
                    <a:pt x="7144" y="7567"/>
                  </a:cubicBezTo>
                  <a:close/>
                </a:path>
              </a:pathLst>
            </a:custGeom>
            <a:grpFill/>
            <a:ln w="952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19B8630C-BC0F-48EC-B61C-5AD31D97F053}"/>
                </a:ext>
              </a:extLst>
            </p:cNvPr>
            <p:cNvSpPr/>
            <p:nvPr/>
          </p:nvSpPr>
          <p:spPr>
            <a:xfrm>
              <a:off x="7164906" y="4743926"/>
              <a:ext cx="9525" cy="19050"/>
            </a:xfrm>
            <a:custGeom>
              <a:avLst/>
              <a:gdLst>
                <a:gd name="connsiteX0" fmla="*/ 7419 w 9525"/>
                <a:gd name="connsiteY0" fmla="*/ 7144 h 19050"/>
                <a:gd name="connsiteX1" fmla="*/ 7419 w 9525"/>
                <a:gd name="connsiteY1" fmla="*/ 12859 h 19050"/>
                <a:gd name="connsiteX2" fmla="*/ 7419 w 9525"/>
                <a:gd name="connsiteY2" fmla="*/ 7144 h 19050"/>
              </a:gdLst>
              <a:ahLst/>
              <a:cxnLst>
                <a:cxn ang="0">
                  <a:pos x="connsiteX0" y="connsiteY0"/>
                </a:cxn>
                <a:cxn ang="0">
                  <a:pos x="connsiteX1" y="connsiteY1"/>
                </a:cxn>
                <a:cxn ang="0">
                  <a:pos x="connsiteX2" y="connsiteY2"/>
                </a:cxn>
              </a:cxnLst>
              <a:rect l="l" t="t" r="r" b="b"/>
              <a:pathLst>
                <a:path w="9525" h="19050">
                  <a:moveTo>
                    <a:pt x="7419" y="7144"/>
                  </a:moveTo>
                  <a:cubicBezTo>
                    <a:pt x="8371" y="10001"/>
                    <a:pt x="6466" y="10001"/>
                    <a:pt x="7419" y="12859"/>
                  </a:cubicBezTo>
                  <a:cubicBezTo>
                    <a:pt x="7419" y="11906"/>
                    <a:pt x="8371" y="9049"/>
                    <a:pt x="7419" y="7144"/>
                  </a:cubicBezTo>
                  <a:close/>
                </a:path>
              </a:pathLst>
            </a:custGeom>
            <a:grpFill/>
            <a:ln w="952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5F4F5BE4-C584-443B-8A49-5912435C8BFF}"/>
                </a:ext>
              </a:extLst>
            </p:cNvPr>
            <p:cNvSpPr/>
            <p:nvPr/>
          </p:nvSpPr>
          <p:spPr>
            <a:xfrm>
              <a:off x="7294298" y="4755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EDC1565F-3FA3-432A-B64C-1AF89B450B7D}"/>
                </a:ext>
              </a:extLst>
            </p:cNvPr>
            <p:cNvSpPr/>
            <p:nvPr/>
          </p:nvSpPr>
          <p:spPr>
            <a:xfrm>
              <a:off x="7165181" y="47496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1496FBE4-83B2-4284-B198-7AD44DF19561}"/>
                </a:ext>
              </a:extLst>
            </p:cNvPr>
            <p:cNvSpPr/>
            <p:nvPr/>
          </p:nvSpPr>
          <p:spPr>
            <a:xfrm>
              <a:off x="7212806" y="474202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9B497A9E-ACBA-4EEE-98F6-FB3090323582}"/>
                </a:ext>
              </a:extLst>
            </p:cNvPr>
            <p:cNvSpPr/>
            <p:nvPr/>
          </p:nvSpPr>
          <p:spPr>
            <a:xfrm>
              <a:off x="7224765" y="474583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454DD3C6-65DD-4B55-A6C1-A468C7D6007D}"/>
                </a:ext>
              </a:extLst>
            </p:cNvPr>
            <p:cNvSpPr/>
            <p:nvPr/>
          </p:nvSpPr>
          <p:spPr>
            <a:xfrm>
              <a:off x="7206245" y="4746113"/>
              <a:ext cx="9525" cy="9525"/>
            </a:xfrm>
            <a:custGeom>
              <a:avLst/>
              <a:gdLst>
                <a:gd name="connsiteX0" fmla="*/ 7990 w 9525"/>
                <a:gd name="connsiteY0" fmla="*/ 7815 h 9525"/>
                <a:gd name="connsiteX1" fmla="*/ 7990 w 9525"/>
                <a:gd name="connsiteY1" fmla="*/ 7815 h 9525"/>
              </a:gdLst>
              <a:ahLst/>
              <a:cxnLst>
                <a:cxn ang="0">
                  <a:pos x="connsiteX0" y="connsiteY0"/>
                </a:cxn>
                <a:cxn ang="0">
                  <a:pos x="connsiteX1" y="connsiteY1"/>
                </a:cxn>
              </a:cxnLst>
              <a:rect l="l" t="t" r="r" b="b"/>
              <a:pathLst>
                <a:path w="9525" h="9525">
                  <a:moveTo>
                    <a:pt x="7990" y="7815"/>
                  </a:moveTo>
                  <a:cubicBezTo>
                    <a:pt x="6086" y="5909"/>
                    <a:pt x="7990" y="8767"/>
                    <a:pt x="7990" y="7815"/>
                  </a:cubicBezTo>
                  <a:close/>
                </a:path>
              </a:pathLst>
            </a:custGeom>
            <a:grpFill/>
            <a:ln w="952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5EFEE411-058A-447A-9089-A927B3471488}"/>
                </a:ext>
              </a:extLst>
            </p:cNvPr>
            <p:cNvSpPr/>
            <p:nvPr/>
          </p:nvSpPr>
          <p:spPr>
            <a:xfrm>
              <a:off x="7200424"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274225EF-E028-46D5-B638-EF3BBDBCD928}"/>
                </a:ext>
              </a:extLst>
            </p:cNvPr>
            <p:cNvSpPr/>
            <p:nvPr/>
          </p:nvSpPr>
          <p:spPr>
            <a:xfrm>
              <a:off x="7054268" y="4759166"/>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cubicBezTo>
                    <a:pt x="7567" y="9049"/>
                    <a:pt x="7567" y="8096"/>
                    <a:pt x="7567" y="7144"/>
                  </a:cubicBezTo>
                  <a:cubicBezTo>
                    <a:pt x="7567" y="10001"/>
                    <a:pt x="6615" y="10001"/>
                    <a:pt x="7567" y="10001"/>
                  </a:cubicBezTo>
                  <a:close/>
                </a:path>
              </a:pathLst>
            </a:custGeom>
            <a:grpFill/>
            <a:ln w="952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6F1F154C-87DA-4424-BCE0-5E33B4E73E70}"/>
                </a:ext>
              </a:extLst>
            </p:cNvPr>
            <p:cNvSpPr/>
            <p:nvPr/>
          </p:nvSpPr>
          <p:spPr>
            <a:xfrm>
              <a:off x="7294721" y="4754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grpFill/>
            <a:ln w="952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D1342F1D-EB91-44B5-AFB1-1D93164CBD0E}"/>
                </a:ext>
              </a:extLst>
            </p:cNvPr>
            <p:cNvSpPr/>
            <p:nvPr/>
          </p:nvSpPr>
          <p:spPr>
            <a:xfrm>
              <a:off x="7206139" y="476964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99CD545E-810C-43FE-95E7-F9C29EABEC3D}"/>
                </a:ext>
              </a:extLst>
            </p:cNvPr>
            <p:cNvSpPr/>
            <p:nvPr/>
          </p:nvSpPr>
          <p:spPr>
            <a:xfrm>
              <a:off x="7120414" y="4765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0C9BE823-C7F2-44F8-A3F9-9A846BC7AB9C}"/>
                </a:ext>
              </a:extLst>
            </p:cNvPr>
            <p:cNvSpPr/>
            <p:nvPr/>
          </p:nvSpPr>
          <p:spPr>
            <a:xfrm>
              <a:off x="7202567" y="4767840"/>
              <a:ext cx="9525" cy="9525"/>
            </a:xfrm>
            <a:custGeom>
              <a:avLst/>
              <a:gdLst>
                <a:gd name="connsiteX0" fmla="*/ 7858 w 9525"/>
                <a:gd name="connsiteY0" fmla="*/ 8947 h 9525"/>
                <a:gd name="connsiteX1" fmla="*/ 7858 w 9525"/>
                <a:gd name="connsiteY1" fmla="*/ 8947 h 9525"/>
              </a:gdLst>
              <a:ahLst/>
              <a:cxnLst>
                <a:cxn ang="0">
                  <a:pos x="connsiteX0" y="connsiteY0"/>
                </a:cxn>
                <a:cxn ang="0">
                  <a:pos x="connsiteX1" y="connsiteY1"/>
                </a:cxn>
              </a:cxnLst>
              <a:rect l="l" t="t" r="r" b="b"/>
              <a:pathLst>
                <a:path w="9525" h="9525">
                  <a:moveTo>
                    <a:pt x="7858" y="8947"/>
                  </a:moveTo>
                  <a:cubicBezTo>
                    <a:pt x="6906" y="6090"/>
                    <a:pt x="6906" y="7042"/>
                    <a:pt x="7858" y="8947"/>
                  </a:cubicBezTo>
                  <a:close/>
                </a:path>
              </a:pathLst>
            </a:custGeom>
            <a:grpFill/>
            <a:ln w="952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55FB1ED9-44F3-472B-AF36-61201D5D580B}"/>
                </a:ext>
              </a:extLst>
            </p:cNvPr>
            <p:cNvSpPr/>
            <p:nvPr/>
          </p:nvSpPr>
          <p:spPr>
            <a:xfrm>
              <a:off x="7054691" y="47591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EBDEAEFB-F278-42AB-B254-234B3A6F2D46}"/>
                </a:ext>
              </a:extLst>
            </p:cNvPr>
            <p:cNvSpPr/>
            <p:nvPr/>
          </p:nvSpPr>
          <p:spPr>
            <a:xfrm>
              <a:off x="7024211" y="4736306"/>
              <a:ext cx="285750" cy="47625"/>
            </a:xfrm>
            <a:custGeom>
              <a:avLst/>
              <a:gdLst>
                <a:gd name="connsiteX0" fmla="*/ 30004 w 285750"/>
                <a:gd name="connsiteY0" fmla="*/ 36671 h 47625"/>
                <a:gd name="connsiteX1" fmla="*/ 38576 w 285750"/>
                <a:gd name="connsiteY1" fmla="*/ 26194 h 47625"/>
                <a:gd name="connsiteX2" fmla="*/ 38576 w 285750"/>
                <a:gd name="connsiteY2" fmla="*/ 27146 h 47625"/>
                <a:gd name="connsiteX3" fmla="*/ 40481 w 285750"/>
                <a:gd name="connsiteY3" fmla="*/ 28099 h 47625"/>
                <a:gd name="connsiteX4" fmla="*/ 37624 w 285750"/>
                <a:gd name="connsiteY4" fmla="*/ 35719 h 47625"/>
                <a:gd name="connsiteX5" fmla="*/ 115729 w 285750"/>
                <a:gd name="connsiteY5" fmla="*/ 34766 h 47625"/>
                <a:gd name="connsiteX6" fmla="*/ 115729 w 285750"/>
                <a:gd name="connsiteY6" fmla="*/ 34766 h 47625"/>
                <a:gd name="connsiteX7" fmla="*/ 209074 w 285750"/>
                <a:gd name="connsiteY7" fmla="*/ 28099 h 47625"/>
                <a:gd name="connsiteX8" fmla="*/ 210979 w 285750"/>
                <a:gd name="connsiteY8" fmla="*/ 36671 h 47625"/>
                <a:gd name="connsiteX9" fmla="*/ 222409 w 285750"/>
                <a:gd name="connsiteY9" fmla="*/ 26194 h 47625"/>
                <a:gd name="connsiteX10" fmla="*/ 254794 w 285750"/>
                <a:gd name="connsiteY10" fmla="*/ 21431 h 47625"/>
                <a:gd name="connsiteX11" fmla="*/ 256699 w 285750"/>
                <a:gd name="connsiteY11" fmla="*/ 22384 h 47625"/>
                <a:gd name="connsiteX12" fmla="*/ 257651 w 285750"/>
                <a:gd name="connsiteY12" fmla="*/ 21431 h 47625"/>
                <a:gd name="connsiteX13" fmla="*/ 263366 w 285750"/>
                <a:gd name="connsiteY13" fmla="*/ 20479 h 47625"/>
                <a:gd name="connsiteX14" fmla="*/ 267176 w 285750"/>
                <a:gd name="connsiteY14" fmla="*/ 29051 h 47625"/>
                <a:gd name="connsiteX15" fmla="*/ 272891 w 285750"/>
                <a:gd name="connsiteY15" fmla="*/ 17621 h 47625"/>
                <a:gd name="connsiteX16" fmla="*/ 276701 w 285750"/>
                <a:gd name="connsiteY16" fmla="*/ 25241 h 47625"/>
                <a:gd name="connsiteX17" fmla="*/ 277654 w 285750"/>
                <a:gd name="connsiteY17" fmla="*/ 25241 h 47625"/>
                <a:gd name="connsiteX18" fmla="*/ 278606 w 285750"/>
                <a:gd name="connsiteY18" fmla="*/ 22384 h 47625"/>
                <a:gd name="connsiteX19" fmla="*/ 269081 w 285750"/>
                <a:gd name="connsiteY19" fmla="*/ 20479 h 47625"/>
                <a:gd name="connsiteX20" fmla="*/ 267176 w 285750"/>
                <a:gd name="connsiteY20" fmla="*/ 17621 h 47625"/>
                <a:gd name="connsiteX21" fmla="*/ 251936 w 285750"/>
                <a:gd name="connsiteY21" fmla="*/ 11906 h 47625"/>
                <a:gd name="connsiteX22" fmla="*/ 250031 w 285750"/>
                <a:gd name="connsiteY22" fmla="*/ 22384 h 47625"/>
                <a:gd name="connsiteX23" fmla="*/ 249079 w 285750"/>
                <a:gd name="connsiteY23" fmla="*/ 18574 h 47625"/>
                <a:gd name="connsiteX24" fmla="*/ 243364 w 285750"/>
                <a:gd name="connsiteY24" fmla="*/ 16669 h 47625"/>
                <a:gd name="connsiteX25" fmla="*/ 221456 w 285750"/>
                <a:gd name="connsiteY25" fmla="*/ 20479 h 47625"/>
                <a:gd name="connsiteX26" fmla="*/ 219551 w 285750"/>
                <a:gd name="connsiteY26" fmla="*/ 10954 h 47625"/>
                <a:gd name="connsiteX27" fmla="*/ 215741 w 285750"/>
                <a:gd name="connsiteY27" fmla="*/ 17621 h 47625"/>
                <a:gd name="connsiteX28" fmla="*/ 211931 w 285750"/>
                <a:gd name="connsiteY28" fmla="*/ 8096 h 47625"/>
                <a:gd name="connsiteX29" fmla="*/ 210979 w 285750"/>
                <a:gd name="connsiteY29" fmla="*/ 15716 h 47625"/>
                <a:gd name="connsiteX30" fmla="*/ 205264 w 285750"/>
                <a:gd name="connsiteY30" fmla="*/ 18574 h 47625"/>
                <a:gd name="connsiteX31" fmla="*/ 199549 w 285750"/>
                <a:gd name="connsiteY31" fmla="*/ 15716 h 47625"/>
                <a:gd name="connsiteX32" fmla="*/ 201454 w 285750"/>
                <a:gd name="connsiteY32" fmla="*/ 19526 h 47625"/>
                <a:gd name="connsiteX33" fmla="*/ 186214 w 285750"/>
                <a:gd name="connsiteY33" fmla="*/ 22384 h 47625"/>
                <a:gd name="connsiteX34" fmla="*/ 168116 w 285750"/>
                <a:gd name="connsiteY34" fmla="*/ 22384 h 47625"/>
                <a:gd name="connsiteX35" fmla="*/ 167164 w 285750"/>
                <a:gd name="connsiteY35" fmla="*/ 23336 h 47625"/>
                <a:gd name="connsiteX36" fmla="*/ 165259 w 285750"/>
                <a:gd name="connsiteY36" fmla="*/ 15716 h 47625"/>
                <a:gd name="connsiteX37" fmla="*/ 157639 w 285750"/>
                <a:gd name="connsiteY37" fmla="*/ 22384 h 47625"/>
                <a:gd name="connsiteX38" fmla="*/ 155734 w 285750"/>
                <a:gd name="connsiteY38" fmla="*/ 22384 h 47625"/>
                <a:gd name="connsiteX39" fmla="*/ 145256 w 285750"/>
                <a:gd name="connsiteY39" fmla="*/ 19526 h 47625"/>
                <a:gd name="connsiteX40" fmla="*/ 142399 w 285750"/>
                <a:gd name="connsiteY40" fmla="*/ 9049 h 47625"/>
                <a:gd name="connsiteX41" fmla="*/ 72866 w 285750"/>
                <a:gd name="connsiteY41" fmla="*/ 16669 h 47625"/>
                <a:gd name="connsiteX42" fmla="*/ 55721 w 285750"/>
                <a:gd name="connsiteY42" fmla="*/ 7144 h 47625"/>
                <a:gd name="connsiteX43" fmla="*/ 52864 w 285750"/>
                <a:gd name="connsiteY43" fmla="*/ 10954 h 47625"/>
                <a:gd name="connsiteX44" fmla="*/ 50006 w 285750"/>
                <a:gd name="connsiteY44" fmla="*/ 13811 h 47625"/>
                <a:gd name="connsiteX45" fmla="*/ 49054 w 285750"/>
                <a:gd name="connsiteY45" fmla="*/ 18574 h 47625"/>
                <a:gd name="connsiteX46" fmla="*/ 10954 w 285750"/>
                <a:gd name="connsiteY46" fmla="*/ 7144 h 47625"/>
                <a:gd name="connsiteX47" fmla="*/ 7144 w 285750"/>
                <a:gd name="connsiteY47" fmla="*/ 29051 h 47625"/>
                <a:gd name="connsiteX48" fmla="*/ 8096 w 285750"/>
                <a:gd name="connsiteY48" fmla="*/ 29051 h 47625"/>
                <a:gd name="connsiteX49" fmla="*/ 9049 w 285750"/>
                <a:gd name="connsiteY49" fmla="*/ 30956 h 47625"/>
                <a:gd name="connsiteX50" fmla="*/ 10954 w 285750"/>
                <a:gd name="connsiteY50" fmla="*/ 26194 h 47625"/>
                <a:gd name="connsiteX51" fmla="*/ 24289 w 285750"/>
                <a:gd name="connsiteY51" fmla="*/ 27146 h 47625"/>
                <a:gd name="connsiteX52" fmla="*/ 30004 w 285750"/>
                <a:gd name="connsiteY52" fmla="*/ 36671 h 47625"/>
                <a:gd name="connsiteX53" fmla="*/ 53816 w 285750"/>
                <a:gd name="connsiteY53" fmla="*/ 30004 h 47625"/>
                <a:gd name="connsiteX54" fmla="*/ 53816 w 285750"/>
                <a:gd name="connsiteY54" fmla="*/ 30004 h 47625"/>
                <a:gd name="connsiteX55" fmla="*/ 55721 w 285750"/>
                <a:gd name="connsiteY55" fmla="*/ 30004 h 47625"/>
                <a:gd name="connsiteX56" fmla="*/ 55721 w 285750"/>
                <a:gd name="connsiteY56" fmla="*/ 30004 h 47625"/>
                <a:gd name="connsiteX57" fmla="*/ 53816 w 285750"/>
                <a:gd name="connsiteY57" fmla="*/ 10001 h 47625"/>
                <a:gd name="connsiteX58" fmla="*/ 53816 w 285750"/>
                <a:gd name="connsiteY58" fmla="*/ 10001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285750" h="47625">
                  <a:moveTo>
                    <a:pt x="30004" y="36671"/>
                  </a:moveTo>
                  <a:cubicBezTo>
                    <a:pt x="28099" y="36671"/>
                    <a:pt x="38576" y="31909"/>
                    <a:pt x="38576" y="26194"/>
                  </a:cubicBezTo>
                  <a:cubicBezTo>
                    <a:pt x="37624" y="28099"/>
                    <a:pt x="37624" y="28099"/>
                    <a:pt x="38576" y="27146"/>
                  </a:cubicBezTo>
                  <a:cubicBezTo>
                    <a:pt x="36671" y="31909"/>
                    <a:pt x="37624" y="31909"/>
                    <a:pt x="40481" y="28099"/>
                  </a:cubicBezTo>
                  <a:cubicBezTo>
                    <a:pt x="40481" y="34766"/>
                    <a:pt x="37624" y="29051"/>
                    <a:pt x="37624" y="35719"/>
                  </a:cubicBezTo>
                  <a:cubicBezTo>
                    <a:pt x="40481" y="38576"/>
                    <a:pt x="110966" y="36671"/>
                    <a:pt x="115729" y="34766"/>
                  </a:cubicBezTo>
                  <a:cubicBezTo>
                    <a:pt x="115729" y="39529"/>
                    <a:pt x="115729" y="39529"/>
                    <a:pt x="115729" y="34766"/>
                  </a:cubicBezTo>
                  <a:cubicBezTo>
                    <a:pt x="123349" y="39529"/>
                    <a:pt x="210026" y="50006"/>
                    <a:pt x="209074" y="28099"/>
                  </a:cubicBezTo>
                  <a:cubicBezTo>
                    <a:pt x="209074" y="35719"/>
                    <a:pt x="210979" y="34766"/>
                    <a:pt x="210979" y="36671"/>
                  </a:cubicBezTo>
                  <a:cubicBezTo>
                    <a:pt x="210979" y="36671"/>
                    <a:pt x="228124" y="30956"/>
                    <a:pt x="222409" y="26194"/>
                  </a:cubicBezTo>
                  <a:cubicBezTo>
                    <a:pt x="217646" y="36671"/>
                    <a:pt x="250031" y="22384"/>
                    <a:pt x="254794" y="21431"/>
                  </a:cubicBezTo>
                  <a:cubicBezTo>
                    <a:pt x="250984" y="31909"/>
                    <a:pt x="257651" y="24289"/>
                    <a:pt x="256699" y="22384"/>
                  </a:cubicBezTo>
                  <a:cubicBezTo>
                    <a:pt x="256699" y="24289"/>
                    <a:pt x="256699" y="24289"/>
                    <a:pt x="257651" y="21431"/>
                  </a:cubicBezTo>
                  <a:cubicBezTo>
                    <a:pt x="257651" y="22384"/>
                    <a:pt x="261461" y="33814"/>
                    <a:pt x="263366" y="20479"/>
                  </a:cubicBezTo>
                  <a:cubicBezTo>
                    <a:pt x="262414" y="30956"/>
                    <a:pt x="267176" y="25241"/>
                    <a:pt x="267176" y="29051"/>
                  </a:cubicBezTo>
                  <a:cubicBezTo>
                    <a:pt x="269081" y="26194"/>
                    <a:pt x="270034" y="22384"/>
                    <a:pt x="272891" y="17621"/>
                  </a:cubicBezTo>
                  <a:cubicBezTo>
                    <a:pt x="274796" y="23336"/>
                    <a:pt x="276701" y="21431"/>
                    <a:pt x="276701" y="25241"/>
                  </a:cubicBezTo>
                  <a:cubicBezTo>
                    <a:pt x="277654" y="20479"/>
                    <a:pt x="278606" y="20479"/>
                    <a:pt x="277654" y="25241"/>
                  </a:cubicBezTo>
                  <a:cubicBezTo>
                    <a:pt x="276701" y="27146"/>
                    <a:pt x="281464" y="13811"/>
                    <a:pt x="278606" y="22384"/>
                  </a:cubicBezTo>
                  <a:cubicBezTo>
                    <a:pt x="278606" y="20479"/>
                    <a:pt x="271939" y="8096"/>
                    <a:pt x="269081" y="20479"/>
                  </a:cubicBezTo>
                  <a:cubicBezTo>
                    <a:pt x="265271" y="16669"/>
                    <a:pt x="267176" y="10001"/>
                    <a:pt x="267176" y="17621"/>
                  </a:cubicBezTo>
                  <a:cubicBezTo>
                    <a:pt x="266224" y="14764"/>
                    <a:pt x="250984" y="10954"/>
                    <a:pt x="251936" y="11906"/>
                  </a:cubicBezTo>
                  <a:cubicBezTo>
                    <a:pt x="247174" y="13811"/>
                    <a:pt x="246221" y="16669"/>
                    <a:pt x="250031" y="22384"/>
                  </a:cubicBezTo>
                  <a:cubicBezTo>
                    <a:pt x="250984" y="17621"/>
                    <a:pt x="250984" y="16669"/>
                    <a:pt x="249079" y="18574"/>
                  </a:cubicBezTo>
                  <a:cubicBezTo>
                    <a:pt x="248126" y="12859"/>
                    <a:pt x="247174" y="10954"/>
                    <a:pt x="243364" y="16669"/>
                  </a:cubicBezTo>
                  <a:cubicBezTo>
                    <a:pt x="229076" y="12859"/>
                    <a:pt x="228124" y="10954"/>
                    <a:pt x="221456" y="20479"/>
                  </a:cubicBezTo>
                  <a:cubicBezTo>
                    <a:pt x="221456" y="20479"/>
                    <a:pt x="219551" y="10001"/>
                    <a:pt x="219551" y="10954"/>
                  </a:cubicBezTo>
                  <a:cubicBezTo>
                    <a:pt x="219551" y="11906"/>
                    <a:pt x="217646" y="16669"/>
                    <a:pt x="215741" y="17621"/>
                  </a:cubicBezTo>
                  <a:cubicBezTo>
                    <a:pt x="213836" y="13811"/>
                    <a:pt x="214789" y="10001"/>
                    <a:pt x="211931" y="8096"/>
                  </a:cubicBezTo>
                  <a:cubicBezTo>
                    <a:pt x="209074" y="13811"/>
                    <a:pt x="213836" y="5239"/>
                    <a:pt x="210979" y="15716"/>
                  </a:cubicBezTo>
                  <a:cubicBezTo>
                    <a:pt x="206216" y="4286"/>
                    <a:pt x="210026" y="12859"/>
                    <a:pt x="205264" y="18574"/>
                  </a:cubicBezTo>
                  <a:cubicBezTo>
                    <a:pt x="205264" y="14764"/>
                    <a:pt x="202406" y="8096"/>
                    <a:pt x="199549" y="15716"/>
                  </a:cubicBezTo>
                  <a:cubicBezTo>
                    <a:pt x="202406" y="14764"/>
                    <a:pt x="200501" y="15716"/>
                    <a:pt x="201454" y="19526"/>
                  </a:cubicBezTo>
                  <a:cubicBezTo>
                    <a:pt x="199549" y="12859"/>
                    <a:pt x="184309" y="13811"/>
                    <a:pt x="186214" y="22384"/>
                  </a:cubicBezTo>
                  <a:cubicBezTo>
                    <a:pt x="183356" y="12859"/>
                    <a:pt x="171926" y="19526"/>
                    <a:pt x="168116" y="22384"/>
                  </a:cubicBezTo>
                  <a:cubicBezTo>
                    <a:pt x="168116" y="16669"/>
                    <a:pt x="168116" y="16669"/>
                    <a:pt x="167164" y="23336"/>
                  </a:cubicBezTo>
                  <a:cubicBezTo>
                    <a:pt x="166211" y="20479"/>
                    <a:pt x="167164" y="16669"/>
                    <a:pt x="165259" y="15716"/>
                  </a:cubicBezTo>
                  <a:cubicBezTo>
                    <a:pt x="160496" y="17621"/>
                    <a:pt x="160496" y="20479"/>
                    <a:pt x="157639" y="22384"/>
                  </a:cubicBezTo>
                  <a:cubicBezTo>
                    <a:pt x="160496" y="6191"/>
                    <a:pt x="158591" y="22384"/>
                    <a:pt x="155734" y="22384"/>
                  </a:cubicBezTo>
                  <a:cubicBezTo>
                    <a:pt x="155734" y="14764"/>
                    <a:pt x="145256" y="9049"/>
                    <a:pt x="145256" y="19526"/>
                  </a:cubicBezTo>
                  <a:cubicBezTo>
                    <a:pt x="143351" y="20479"/>
                    <a:pt x="142399" y="9049"/>
                    <a:pt x="142399" y="9049"/>
                  </a:cubicBezTo>
                  <a:cubicBezTo>
                    <a:pt x="142399" y="13811"/>
                    <a:pt x="76676" y="15716"/>
                    <a:pt x="72866" y="16669"/>
                  </a:cubicBezTo>
                  <a:cubicBezTo>
                    <a:pt x="64294" y="14764"/>
                    <a:pt x="51911" y="19526"/>
                    <a:pt x="55721" y="7144"/>
                  </a:cubicBezTo>
                  <a:cubicBezTo>
                    <a:pt x="48101" y="24289"/>
                    <a:pt x="52864" y="10954"/>
                    <a:pt x="52864" y="10954"/>
                  </a:cubicBezTo>
                  <a:cubicBezTo>
                    <a:pt x="51911" y="9049"/>
                    <a:pt x="49054" y="6191"/>
                    <a:pt x="50006" y="13811"/>
                  </a:cubicBezTo>
                  <a:cubicBezTo>
                    <a:pt x="50006" y="13811"/>
                    <a:pt x="50959" y="11906"/>
                    <a:pt x="49054" y="18574"/>
                  </a:cubicBezTo>
                  <a:cubicBezTo>
                    <a:pt x="49054" y="15716"/>
                    <a:pt x="14764" y="8096"/>
                    <a:pt x="10954" y="7144"/>
                  </a:cubicBezTo>
                  <a:cubicBezTo>
                    <a:pt x="8096" y="9049"/>
                    <a:pt x="7144" y="28099"/>
                    <a:pt x="7144" y="29051"/>
                  </a:cubicBezTo>
                  <a:cubicBezTo>
                    <a:pt x="11906" y="28099"/>
                    <a:pt x="7144" y="25241"/>
                    <a:pt x="8096" y="29051"/>
                  </a:cubicBezTo>
                  <a:cubicBezTo>
                    <a:pt x="10001" y="27146"/>
                    <a:pt x="10001" y="28099"/>
                    <a:pt x="9049" y="30956"/>
                  </a:cubicBezTo>
                  <a:cubicBezTo>
                    <a:pt x="12859" y="30956"/>
                    <a:pt x="8096" y="30004"/>
                    <a:pt x="10954" y="26194"/>
                  </a:cubicBezTo>
                  <a:cubicBezTo>
                    <a:pt x="11906" y="31909"/>
                    <a:pt x="21431" y="35719"/>
                    <a:pt x="24289" y="27146"/>
                  </a:cubicBezTo>
                  <a:cubicBezTo>
                    <a:pt x="28099" y="36671"/>
                    <a:pt x="24289" y="29051"/>
                    <a:pt x="30004" y="36671"/>
                  </a:cubicBezTo>
                  <a:close/>
                  <a:moveTo>
                    <a:pt x="53816" y="30004"/>
                  </a:moveTo>
                  <a:cubicBezTo>
                    <a:pt x="53816" y="30004"/>
                    <a:pt x="52864" y="30956"/>
                    <a:pt x="53816" y="30004"/>
                  </a:cubicBezTo>
                  <a:close/>
                  <a:moveTo>
                    <a:pt x="55721" y="30004"/>
                  </a:moveTo>
                  <a:cubicBezTo>
                    <a:pt x="54769" y="30004"/>
                    <a:pt x="54769" y="26194"/>
                    <a:pt x="55721" y="30004"/>
                  </a:cubicBezTo>
                  <a:close/>
                  <a:moveTo>
                    <a:pt x="53816" y="10001"/>
                  </a:moveTo>
                  <a:cubicBezTo>
                    <a:pt x="53816" y="10001"/>
                    <a:pt x="52864" y="13811"/>
                    <a:pt x="53816" y="10001"/>
                  </a:cubicBezTo>
                  <a:close/>
                </a:path>
              </a:pathLst>
            </a:custGeom>
            <a:grpFill/>
            <a:ln w="952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EBBACE76-A2DF-4EA7-A57E-2AF2A34A7E7F}"/>
                </a:ext>
              </a:extLst>
            </p:cNvPr>
            <p:cNvSpPr/>
            <p:nvPr/>
          </p:nvSpPr>
          <p:spPr>
            <a:xfrm>
              <a:off x="7069931" y="47429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ECD536C0-0903-426C-81EC-FADC25241A06}"/>
                </a:ext>
              </a:extLst>
            </p:cNvPr>
            <p:cNvSpPr/>
            <p:nvPr/>
          </p:nvSpPr>
          <p:spPr>
            <a:xfrm>
              <a:off x="7262336" y="4746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31117B22-D138-4531-936B-81AE61F64E38}"/>
                </a:ext>
              </a:extLst>
            </p:cNvPr>
            <p:cNvSpPr/>
            <p:nvPr/>
          </p:nvSpPr>
          <p:spPr>
            <a:xfrm>
              <a:off x="7118509" y="476636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6E992DEA-0361-4EE4-BB96-651297B8C3E7}"/>
                </a:ext>
              </a:extLst>
            </p:cNvPr>
            <p:cNvSpPr/>
            <p:nvPr/>
          </p:nvSpPr>
          <p:spPr>
            <a:xfrm>
              <a:off x="7273766"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2D3A6FEB-FA88-4352-B00E-0854083659C7}"/>
                </a:ext>
              </a:extLst>
            </p:cNvPr>
            <p:cNvSpPr/>
            <p:nvPr/>
          </p:nvSpPr>
          <p:spPr>
            <a:xfrm>
              <a:off x="7278529" y="47553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138F524-51E0-4EF2-BF00-35ED0BCF683A}"/>
                </a:ext>
              </a:extLst>
            </p:cNvPr>
            <p:cNvSpPr/>
            <p:nvPr/>
          </p:nvSpPr>
          <p:spPr>
            <a:xfrm>
              <a:off x="7282339" y="475503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FF3149ED-F7ED-472D-8414-A0C502357815}"/>
                </a:ext>
              </a:extLst>
            </p:cNvPr>
            <p:cNvSpPr/>
            <p:nvPr/>
          </p:nvSpPr>
          <p:spPr>
            <a:xfrm>
              <a:off x="7226141" y="47648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A57C8A34-BD37-4CAC-84CD-3DFCBBA84157}"/>
                </a:ext>
              </a:extLst>
            </p:cNvPr>
            <p:cNvSpPr/>
            <p:nvPr/>
          </p:nvSpPr>
          <p:spPr>
            <a:xfrm>
              <a:off x="7242334" y="475726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4F420998-49FC-4C49-8F49-75762AAF1E07}"/>
                </a:ext>
              </a:extLst>
            </p:cNvPr>
            <p:cNvSpPr/>
            <p:nvPr/>
          </p:nvSpPr>
          <p:spPr>
            <a:xfrm>
              <a:off x="7207091" y="47696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FE71E6B2-5979-49E4-8F54-19CEEE02734D}"/>
                </a:ext>
              </a:extLst>
            </p:cNvPr>
            <p:cNvSpPr/>
            <p:nvPr/>
          </p:nvSpPr>
          <p:spPr>
            <a:xfrm>
              <a:off x="7241381" y="4758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F3EEFA3B-09F4-49A2-8C22-9558CBBEFBD7}"/>
                </a:ext>
              </a:extLst>
            </p:cNvPr>
            <p:cNvSpPr/>
            <p:nvPr/>
          </p:nvSpPr>
          <p:spPr>
            <a:xfrm>
              <a:off x="7297579" y="475493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43CAFD1C-59F9-4DA8-B2AF-056F10F35F98}"/>
                </a:ext>
              </a:extLst>
            </p:cNvPr>
            <p:cNvSpPr/>
            <p:nvPr/>
          </p:nvSpPr>
          <p:spPr>
            <a:xfrm>
              <a:off x="7297579" y="475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30A95AE3-FB87-47B9-8DE7-7EFF5F368F7E}"/>
                </a:ext>
              </a:extLst>
            </p:cNvPr>
            <p:cNvSpPr/>
            <p:nvPr/>
          </p:nvSpPr>
          <p:spPr>
            <a:xfrm>
              <a:off x="7298531" y="475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5F0FCAB9-15B1-4AD0-9C2A-88AD28AF4D87}"/>
                </a:ext>
              </a:extLst>
            </p:cNvPr>
            <p:cNvSpPr/>
            <p:nvPr/>
          </p:nvSpPr>
          <p:spPr>
            <a:xfrm>
              <a:off x="7292816" y="475440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247AC615-FF94-4F5E-9419-DAF8BF8CEE1B}"/>
                </a:ext>
              </a:extLst>
            </p:cNvPr>
            <p:cNvSpPr/>
            <p:nvPr/>
          </p:nvSpPr>
          <p:spPr>
            <a:xfrm>
              <a:off x="7291864" y="4755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7144"/>
                    <a:pt x="7144" y="7144"/>
                  </a:cubicBezTo>
                  <a:close/>
                </a:path>
              </a:pathLst>
            </a:custGeom>
            <a:grpFill/>
            <a:ln w="952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FE6C0BDC-587B-4379-BA80-43147604D4A8}"/>
                </a:ext>
              </a:extLst>
            </p:cNvPr>
            <p:cNvSpPr/>
            <p:nvPr/>
          </p:nvSpPr>
          <p:spPr>
            <a:xfrm>
              <a:off x="7284244" y="4742303"/>
              <a:ext cx="9525" cy="9525"/>
            </a:xfrm>
            <a:custGeom>
              <a:avLst/>
              <a:gdLst>
                <a:gd name="connsiteX0" fmla="*/ 7144 w 9525"/>
                <a:gd name="connsiteY0" fmla="*/ 7815 h 9525"/>
                <a:gd name="connsiteX1" fmla="*/ 7144 w 9525"/>
                <a:gd name="connsiteY1" fmla="*/ 7815 h 9525"/>
              </a:gdLst>
              <a:ahLst/>
              <a:cxnLst>
                <a:cxn ang="0">
                  <a:pos x="connsiteX0" y="connsiteY0"/>
                </a:cxn>
                <a:cxn ang="0">
                  <a:pos x="connsiteX1" y="connsiteY1"/>
                </a:cxn>
              </a:cxnLst>
              <a:rect l="l" t="t" r="r" b="b"/>
              <a:pathLst>
                <a:path w="9525" h="9525">
                  <a:moveTo>
                    <a:pt x="7144" y="7815"/>
                  </a:moveTo>
                  <a:cubicBezTo>
                    <a:pt x="9049" y="5909"/>
                    <a:pt x="7144" y="8767"/>
                    <a:pt x="7144" y="7815"/>
                  </a:cubicBezTo>
                  <a:close/>
                </a:path>
              </a:pathLst>
            </a:custGeom>
            <a:grpFill/>
            <a:ln w="952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A562CC5A-93F4-44F6-8383-54DE77673E68}"/>
                </a:ext>
              </a:extLst>
            </p:cNvPr>
            <p:cNvSpPr/>
            <p:nvPr/>
          </p:nvSpPr>
          <p:spPr>
            <a:xfrm>
              <a:off x="7279719" y="4740116"/>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8811" y="8096"/>
                    <a:pt x="7858" y="7144"/>
                    <a:pt x="7858" y="7144"/>
                  </a:cubicBezTo>
                  <a:cubicBezTo>
                    <a:pt x="6906" y="8096"/>
                    <a:pt x="6906" y="8096"/>
                    <a:pt x="7858" y="9049"/>
                  </a:cubicBezTo>
                  <a:close/>
                </a:path>
              </a:pathLst>
            </a:custGeom>
            <a:grpFill/>
            <a:ln w="952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5F149686-924B-4B24-80BC-F600DE6533BF}"/>
                </a:ext>
              </a:extLst>
            </p:cNvPr>
            <p:cNvSpPr/>
            <p:nvPr/>
          </p:nvSpPr>
          <p:spPr>
            <a:xfrm>
              <a:off x="7253340" y="4742021"/>
              <a:ext cx="9525" cy="9525"/>
            </a:xfrm>
            <a:custGeom>
              <a:avLst/>
              <a:gdLst>
                <a:gd name="connsiteX0" fmla="*/ 7567 w 9525"/>
                <a:gd name="connsiteY0" fmla="*/ 10001 h 9525"/>
                <a:gd name="connsiteX1" fmla="*/ 7567 w 9525"/>
                <a:gd name="connsiteY1" fmla="*/ 7144 h 9525"/>
                <a:gd name="connsiteX2" fmla="*/ 7567 w 9525"/>
                <a:gd name="connsiteY2" fmla="*/ 10001 h 9525"/>
              </a:gdLst>
              <a:ahLst/>
              <a:cxnLst>
                <a:cxn ang="0">
                  <a:pos x="connsiteX0" y="connsiteY0"/>
                </a:cxn>
                <a:cxn ang="0">
                  <a:pos x="connsiteX1" y="connsiteY1"/>
                </a:cxn>
                <a:cxn ang="0">
                  <a:pos x="connsiteX2" y="connsiteY2"/>
                </a:cxn>
              </a:cxnLst>
              <a:rect l="l" t="t" r="r" b="b"/>
              <a:pathLst>
                <a:path w="9525" h="9525">
                  <a:moveTo>
                    <a:pt x="7567" y="10001"/>
                  </a:moveTo>
                  <a:lnTo>
                    <a:pt x="7567" y="7144"/>
                  </a:lnTo>
                  <a:cubicBezTo>
                    <a:pt x="6615" y="8096"/>
                    <a:pt x="7567" y="9049"/>
                    <a:pt x="7567" y="10001"/>
                  </a:cubicBezTo>
                  <a:close/>
                </a:path>
              </a:pathLst>
            </a:custGeom>
            <a:grpFill/>
            <a:ln w="952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EEEA07FF-3D0D-4438-A2AF-B27389EF9EF4}"/>
                </a:ext>
              </a:extLst>
            </p:cNvPr>
            <p:cNvSpPr/>
            <p:nvPr/>
          </p:nvSpPr>
          <p:spPr>
            <a:xfrm>
              <a:off x="7249797" y="4758965"/>
              <a:ext cx="9525" cy="9525"/>
            </a:xfrm>
            <a:custGeom>
              <a:avLst/>
              <a:gdLst>
                <a:gd name="connsiteX0" fmla="*/ 7301 w 9525"/>
                <a:gd name="connsiteY0" fmla="*/ 7344 h 9525"/>
                <a:gd name="connsiteX1" fmla="*/ 7301 w 9525"/>
                <a:gd name="connsiteY1" fmla="*/ 7344 h 9525"/>
              </a:gdLst>
              <a:ahLst/>
              <a:cxnLst>
                <a:cxn ang="0">
                  <a:pos x="connsiteX0" y="connsiteY0"/>
                </a:cxn>
                <a:cxn ang="0">
                  <a:pos x="connsiteX1" y="connsiteY1"/>
                </a:cxn>
              </a:cxnLst>
              <a:rect l="l" t="t" r="r" b="b"/>
              <a:pathLst>
                <a:path w="9525" h="9525">
                  <a:moveTo>
                    <a:pt x="7301" y="7344"/>
                  </a:moveTo>
                  <a:cubicBezTo>
                    <a:pt x="10158" y="9249"/>
                    <a:pt x="6348" y="6392"/>
                    <a:pt x="7301" y="7344"/>
                  </a:cubicBezTo>
                  <a:close/>
                </a:path>
              </a:pathLst>
            </a:custGeom>
            <a:grpFill/>
            <a:ln w="952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87A01E70-F8BD-4697-A8AE-5BC047C0674D}"/>
                </a:ext>
              </a:extLst>
            </p:cNvPr>
            <p:cNvSpPr/>
            <p:nvPr/>
          </p:nvSpPr>
          <p:spPr>
            <a:xfrm>
              <a:off x="7244641" y="4740868"/>
              <a:ext cx="9525" cy="9525"/>
            </a:xfrm>
            <a:custGeom>
              <a:avLst/>
              <a:gdLst>
                <a:gd name="connsiteX0" fmla="*/ 7694 w 9525"/>
                <a:gd name="connsiteY0" fmla="*/ 7344 h 9525"/>
                <a:gd name="connsiteX1" fmla="*/ 7694 w 9525"/>
                <a:gd name="connsiteY1" fmla="*/ 7344 h 9525"/>
              </a:gdLst>
              <a:ahLst/>
              <a:cxnLst>
                <a:cxn ang="0">
                  <a:pos x="connsiteX0" y="connsiteY0"/>
                </a:cxn>
                <a:cxn ang="0">
                  <a:pos x="connsiteX1" y="connsiteY1"/>
                </a:cxn>
              </a:cxnLst>
              <a:rect l="l" t="t" r="r" b="b"/>
              <a:pathLst>
                <a:path w="9525" h="9525">
                  <a:moveTo>
                    <a:pt x="7694" y="7344"/>
                  </a:moveTo>
                  <a:cubicBezTo>
                    <a:pt x="9599" y="6392"/>
                    <a:pt x="5789" y="9249"/>
                    <a:pt x="7694" y="7344"/>
                  </a:cubicBezTo>
                  <a:close/>
                </a:path>
              </a:pathLst>
            </a:custGeom>
            <a:grpFill/>
            <a:ln w="952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CC9848D3-153E-484B-80DC-23E88253A983}"/>
                </a:ext>
              </a:extLst>
            </p:cNvPr>
            <p:cNvSpPr/>
            <p:nvPr/>
          </p:nvSpPr>
          <p:spPr>
            <a:xfrm>
              <a:off x="7201376" y="4744686"/>
              <a:ext cx="9525" cy="9525"/>
            </a:xfrm>
            <a:custGeom>
              <a:avLst/>
              <a:gdLst>
                <a:gd name="connsiteX0" fmla="*/ 7144 w 9525"/>
                <a:gd name="connsiteY0" fmla="*/ 7335 h 9525"/>
                <a:gd name="connsiteX1" fmla="*/ 7144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7144" y="10193"/>
                  </a:lnTo>
                  <a:cubicBezTo>
                    <a:pt x="8096" y="9241"/>
                    <a:pt x="8096" y="6383"/>
                    <a:pt x="7144" y="7335"/>
                  </a:cubicBezTo>
                  <a:close/>
                </a:path>
              </a:pathLst>
            </a:custGeom>
            <a:grpFill/>
            <a:ln w="952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8B4D52C0-4EF3-4CDD-AAAD-D09BEA1878D5}"/>
                </a:ext>
              </a:extLst>
            </p:cNvPr>
            <p:cNvSpPr/>
            <p:nvPr/>
          </p:nvSpPr>
          <p:spPr>
            <a:xfrm>
              <a:off x="7181374" y="474574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7144" y="9135"/>
                    <a:pt x="8096" y="10087"/>
                    <a:pt x="8096" y="9135"/>
                  </a:cubicBezTo>
                  <a:close/>
                </a:path>
              </a:pathLst>
            </a:custGeom>
            <a:grpFill/>
            <a:ln w="952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EE587855-0482-4AD9-8FFD-9B6713C62447}"/>
                </a:ext>
              </a:extLst>
            </p:cNvPr>
            <p:cNvSpPr/>
            <p:nvPr/>
          </p:nvSpPr>
          <p:spPr>
            <a:xfrm>
              <a:off x="7125176" y="47407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5556"/>
                    <a:pt x="7144" y="8414"/>
                    <a:pt x="7144" y="8414"/>
                  </a:cubicBezTo>
                  <a:close/>
                </a:path>
              </a:pathLst>
            </a:custGeom>
            <a:grpFill/>
            <a:ln w="952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7CA3E9D7-B70D-4771-90C8-7CB6D0A1C9DE}"/>
                </a:ext>
              </a:extLst>
            </p:cNvPr>
            <p:cNvSpPr/>
            <p:nvPr/>
          </p:nvSpPr>
          <p:spPr>
            <a:xfrm>
              <a:off x="7392829" y="501240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0954" y="5369"/>
                    <a:pt x="7144" y="8227"/>
                  </a:cubicBezTo>
                  <a:close/>
                </a:path>
              </a:pathLst>
            </a:custGeom>
            <a:grpFill/>
            <a:ln w="952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26EF84AF-E0A3-4A61-B1B4-E048A0FCB4B2}"/>
                </a:ext>
              </a:extLst>
            </p:cNvPr>
            <p:cNvSpPr/>
            <p:nvPr/>
          </p:nvSpPr>
          <p:spPr>
            <a:xfrm>
              <a:off x="7400766" y="5006181"/>
              <a:ext cx="9525" cy="9525"/>
            </a:xfrm>
            <a:custGeom>
              <a:avLst/>
              <a:gdLst>
                <a:gd name="connsiteX0" fmla="*/ 9684 w 9525"/>
                <a:gd name="connsiteY0" fmla="*/ 9684 h 9525"/>
                <a:gd name="connsiteX1" fmla="*/ 9684 w 9525"/>
                <a:gd name="connsiteY1" fmla="*/ 9684 h 9525"/>
              </a:gdLst>
              <a:ahLst/>
              <a:cxnLst>
                <a:cxn ang="0">
                  <a:pos x="connsiteX0" y="connsiteY0"/>
                </a:cxn>
                <a:cxn ang="0">
                  <a:pos x="connsiteX1" y="connsiteY1"/>
                </a:cxn>
              </a:cxnLst>
              <a:rect l="l" t="t" r="r" b="b"/>
              <a:pathLst>
                <a:path w="9525" h="9525">
                  <a:moveTo>
                    <a:pt x="9684" y="9684"/>
                  </a:moveTo>
                  <a:cubicBezTo>
                    <a:pt x="9684" y="9684"/>
                    <a:pt x="3969" y="3969"/>
                    <a:pt x="9684" y="9684"/>
                  </a:cubicBezTo>
                  <a:close/>
                </a:path>
              </a:pathLst>
            </a:custGeom>
            <a:grpFill/>
            <a:ln w="952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266FD5F7-425F-4E5C-86AE-044E70F267AE}"/>
                </a:ext>
              </a:extLst>
            </p:cNvPr>
            <p:cNvSpPr/>
            <p:nvPr/>
          </p:nvSpPr>
          <p:spPr>
            <a:xfrm>
              <a:off x="7492418" y="491442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79F64D1E-D101-410E-B08D-7459376B6159}"/>
                </a:ext>
              </a:extLst>
            </p:cNvPr>
            <p:cNvSpPr/>
            <p:nvPr/>
          </p:nvSpPr>
          <p:spPr>
            <a:xfrm>
              <a:off x="7553801" y="485251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DECE2308-606B-404E-9D8C-EE58AD5D3FFE}"/>
                </a:ext>
              </a:extLst>
            </p:cNvPr>
            <p:cNvSpPr/>
            <p:nvPr/>
          </p:nvSpPr>
          <p:spPr>
            <a:xfrm>
              <a:off x="7564808" y="484298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7144"/>
                    <a:pt x="7567" y="7144"/>
                  </a:cubicBezTo>
                  <a:close/>
                </a:path>
              </a:pathLst>
            </a:custGeom>
            <a:grpFill/>
            <a:ln w="952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2B22F724-9D8F-42EF-8FB9-1C16BDCD3012}"/>
                </a:ext>
              </a:extLst>
            </p:cNvPr>
            <p:cNvSpPr/>
            <p:nvPr/>
          </p:nvSpPr>
          <p:spPr>
            <a:xfrm>
              <a:off x="7492841" y="4913076"/>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9049" y="6586"/>
                    <a:pt x="8096" y="7538"/>
                    <a:pt x="7144" y="8491"/>
                  </a:cubicBezTo>
                  <a:close/>
                </a:path>
              </a:pathLst>
            </a:custGeom>
            <a:grpFill/>
            <a:ln w="952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934846DE-7618-4229-AF63-3A4AD3B64A9B}"/>
                </a:ext>
              </a:extLst>
            </p:cNvPr>
            <p:cNvSpPr/>
            <p:nvPr/>
          </p:nvSpPr>
          <p:spPr>
            <a:xfrm>
              <a:off x="7427119" y="49887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34A2A97E-4CFE-4CA8-822E-716B72AD2C36}"/>
                </a:ext>
              </a:extLst>
            </p:cNvPr>
            <p:cNvSpPr/>
            <p:nvPr/>
          </p:nvSpPr>
          <p:spPr>
            <a:xfrm>
              <a:off x="7466701" y="4941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1906"/>
                    <a:pt x="7567" y="7144"/>
                  </a:cubicBezTo>
                  <a:close/>
                </a:path>
              </a:pathLst>
            </a:custGeom>
            <a:grpFill/>
            <a:ln w="952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966F5C63-286F-4733-9031-A94BC84467B0}"/>
                </a:ext>
              </a:extLst>
            </p:cNvPr>
            <p:cNvSpPr/>
            <p:nvPr/>
          </p:nvSpPr>
          <p:spPr>
            <a:xfrm>
              <a:off x="7472466" y="4959147"/>
              <a:ext cx="9525" cy="9525"/>
            </a:xfrm>
            <a:custGeom>
              <a:avLst/>
              <a:gdLst>
                <a:gd name="connsiteX0" fmla="*/ 9421 w 9525"/>
                <a:gd name="connsiteY0" fmla="*/ 10045 h 9525"/>
                <a:gd name="connsiteX1" fmla="*/ 9421 w 9525"/>
                <a:gd name="connsiteY1" fmla="*/ 10045 h 9525"/>
              </a:gdLst>
              <a:ahLst/>
              <a:cxnLst>
                <a:cxn ang="0">
                  <a:pos x="connsiteX0" y="connsiteY0"/>
                </a:cxn>
                <a:cxn ang="0">
                  <a:pos x="connsiteX1" y="connsiteY1"/>
                </a:cxn>
              </a:cxnLst>
              <a:rect l="l" t="t" r="r" b="b"/>
              <a:pathLst>
                <a:path w="9525" h="9525">
                  <a:moveTo>
                    <a:pt x="9421" y="10045"/>
                  </a:moveTo>
                  <a:cubicBezTo>
                    <a:pt x="13231" y="7187"/>
                    <a:pt x="2754" y="5282"/>
                    <a:pt x="9421" y="10045"/>
                  </a:cubicBezTo>
                  <a:close/>
                </a:path>
              </a:pathLst>
            </a:custGeom>
            <a:grpFill/>
            <a:ln w="952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0FAF7090-0DF3-4F2B-A080-85D33A814A3F}"/>
                </a:ext>
              </a:extLst>
            </p:cNvPr>
            <p:cNvSpPr/>
            <p:nvPr/>
          </p:nvSpPr>
          <p:spPr>
            <a:xfrm>
              <a:off x="7440454" y="49906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57420EEF-D265-4559-9E44-8F55A7B11D30}"/>
                </a:ext>
              </a:extLst>
            </p:cNvPr>
            <p:cNvSpPr/>
            <p:nvPr/>
          </p:nvSpPr>
          <p:spPr>
            <a:xfrm>
              <a:off x="7482364" y="4927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70E071AB-8973-46DB-A5E5-FF9D525338D0}"/>
                </a:ext>
              </a:extLst>
            </p:cNvPr>
            <p:cNvSpPr/>
            <p:nvPr/>
          </p:nvSpPr>
          <p:spPr>
            <a:xfrm>
              <a:off x="7366159" y="4364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056790A5-32E1-4BBE-A6A1-6BEE92925B00}"/>
                </a:ext>
              </a:extLst>
            </p:cNvPr>
            <p:cNvSpPr/>
            <p:nvPr/>
          </p:nvSpPr>
          <p:spPr>
            <a:xfrm>
              <a:off x="7330916" y="436862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7144" y="8117"/>
                    <a:pt x="7144" y="5259"/>
                    <a:pt x="7144" y="9069"/>
                  </a:cubicBezTo>
                  <a:close/>
                </a:path>
              </a:pathLst>
            </a:custGeom>
            <a:grpFill/>
            <a:ln w="952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FF050714-C349-46FC-AE83-A93C3540BF80}"/>
                </a:ext>
              </a:extLst>
            </p:cNvPr>
            <p:cNvSpPr/>
            <p:nvPr/>
          </p:nvSpPr>
          <p:spPr>
            <a:xfrm>
              <a:off x="7583329" y="48210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5510DE86-C4F5-469F-81EA-212D66514559}"/>
                </a:ext>
              </a:extLst>
            </p:cNvPr>
            <p:cNvSpPr/>
            <p:nvPr/>
          </p:nvSpPr>
          <p:spPr>
            <a:xfrm>
              <a:off x="7607141" y="4574514"/>
              <a:ext cx="19050" cy="9525"/>
            </a:xfrm>
            <a:custGeom>
              <a:avLst/>
              <a:gdLst>
                <a:gd name="connsiteX0" fmla="*/ 12859 w 19050"/>
                <a:gd name="connsiteY0" fmla="*/ 7963 h 9525"/>
                <a:gd name="connsiteX1" fmla="*/ 7144 w 19050"/>
                <a:gd name="connsiteY1" fmla="*/ 8916 h 9525"/>
                <a:gd name="connsiteX2" fmla="*/ 12859 w 19050"/>
                <a:gd name="connsiteY2" fmla="*/ 7963 h 9525"/>
              </a:gdLst>
              <a:ahLst/>
              <a:cxnLst>
                <a:cxn ang="0">
                  <a:pos x="connsiteX0" y="connsiteY0"/>
                </a:cxn>
                <a:cxn ang="0">
                  <a:pos x="connsiteX1" y="connsiteY1"/>
                </a:cxn>
                <a:cxn ang="0">
                  <a:pos x="connsiteX2" y="connsiteY2"/>
                </a:cxn>
              </a:cxnLst>
              <a:rect l="l" t="t" r="r" b="b"/>
              <a:pathLst>
                <a:path w="19050" h="9525">
                  <a:moveTo>
                    <a:pt x="12859" y="7963"/>
                  </a:moveTo>
                  <a:cubicBezTo>
                    <a:pt x="10954" y="10821"/>
                    <a:pt x="9049" y="4153"/>
                    <a:pt x="7144" y="8916"/>
                  </a:cubicBezTo>
                  <a:cubicBezTo>
                    <a:pt x="8096" y="7011"/>
                    <a:pt x="11906" y="10821"/>
                    <a:pt x="12859" y="7963"/>
                  </a:cubicBezTo>
                  <a:close/>
                </a:path>
              </a:pathLst>
            </a:custGeom>
            <a:grpFill/>
            <a:ln w="952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2C275ACA-7E5C-45F4-90E9-C650C2DB289B}"/>
                </a:ext>
              </a:extLst>
            </p:cNvPr>
            <p:cNvSpPr/>
            <p:nvPr/>
          </p:nvSpPr>
          <p:spPr>
            <a:xfrm>
              <a:off x="7428071" y="498776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8096" y="7144"/>
                    <a:pt x="7144" y="7144"/>
                    <a:pt x="7144" y="8096"/>
                  </a:cubicBezTo>
                  <a:close/>
                </a:path>
              </a:pathLst>
            </a:custGeom>
            <a:grpFill/>
            <a:ln w="952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EB65BE83-03B1-4B4C-88C9-FAE6DD65F678}"/>
                </a:ext>
              </a:extLst>
            </p:cNvPr>
            <p:cNvSpPr/>
            <p:nvPr/>
          </p:nvSpPr>
          <p:spPr>
            <a:xfrm>
              <a:off x="7606718" y="457533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E22E525F-CD91-4BD7-ABDC-1D3E44BEE404}"/>
                </a:ext>
              </a:extLst>
            </p:cNvPr>
            <p:cNvSpPr/>
            <p:nvPr/>
          </p:nvSpPr>
          <p:spPr>
            <a:xfrm>
              <a:off x="7605236" y="47620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DC001FB8-DC6E-4459-A478-29DF4BAF45E5}"/>
                </a:ext>
              </a:extLst>
            </p:cNvPr>
            <p:cNvSpPr/>
            <p:nvPr/>
          </p:nvSpPr>
          <p:spPr>
            <a:xfrm>
              <a:off x="7585234" y="48041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63636231-6143-46A6-95D7-E163AA41256C}"/>
                </a:ext>
              </a:extLst>
            </p:cNvPr>
            <p:cNvSpPr/>
            <p:nvPr/>
          </p:nvSpPr>
          <p:spPr>
            <a:xfrm>
              <a:off x="7607693" y="4734293"/>
              <a:ext cx="9525" cy="9525"/>
            </a:xfrm>
            <a:custGeom>
              <a:avLst/>
              <a:gdLst>
                <a:gd name="connsiteX0" fmla="*/ 7545 w 9525"/>
                <a:gd name="connsiteY0" fmla="*/ 9156 h 9525"/>
                <a:gd name="connsiteX1" fmla="*/ 7545 w 9525"/>
                <a:gd name="connsiteY1" fmla="*/ 9156 h 9525"/>
              </a:gdLst>
              <a:ahLst/>
              <a:cxnLst>
                <a:cxn ang="0">
                  <a:pos x="connsiteX0" y="connsiteY0"/>
                </a:cxn>
                <a:cxn ang="0">
                  <a:pos x="connsiteX1" y="connsiteY1"/>
                </a:cxn>
              </a:cxnLst>
              <a:rect l="l" t="t" r="r" b="b"/>
              <a:pathLst>
                <a:path w="9525" h="9525">
                  <a:moveTo>
                    <a:pt x="7545" y="9156"/>
                  </a:moveTo>
                  <a:cubicBezTo>
                    <a:pt x="11355" y="3441"/>
                    <a:pt x="5639" y="12013"/>
                    <a:pt x="7545" y="9156"/>
                  </a:cubicBezTo>
                  <a:close/>
                </a:path>
              </a:pathLst>
            </a:custGeom>
            <a:grpFill/>
            <a:ln w="952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DC15C28A-C55A-43AC-9259-38FD2DE383F4}"/>
                </a:ext>
              </a:extLst>
            </p:cNvPr>
            <p:cNvSpPr/>
            <p:nvPr/>
          </p:nvSpPr>
          <p:spPr>
            <a:xfrm>
              <a:off x="7611057" y="47115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10001"/>
                    <a:pt x="7990" y="7144"/>
                  </a:cubicBezTo>
                  <a:close/>
                </a:path>
              </a:pathLst>
            </a:custGeom>
            <a:grpFill/>
            <a:ln w="952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CFBE793A-D0F7-4877-8390-AA6F9BA9FF6A}"/>
                </a:ext>
              </a:extLst>
            </p:cNvPr>
            <p:cNvSpPr/>
            <p:nvPr/>
          </p:nvSpPr>
          <p:spPr>
            <a:xfrm>
              <a:off x="7428947" y="4345781"/>
              <a:ext cx="9525" cy="9525"/>
            </a:xfrm>
            <a:custGeom>
              <a:avLst/>
              <a:gdLst>
                <a:gd name="connsiteX0" fmla="*/ 9125 w 9525"/>
                <a:gd name="connsiteY0" fmla="*/ 10001 h 9525"/>
                <a:gd name="connsiteX1" fmla="*/ 8172 w 9525"/>
                <a:gd name="connsiteY1" fmla="*/ 7144 h 9525"/>
                <a:gd name="connsiteX2" fmla="*/ 9125 w 9525"/>
                <a:gd name="connsiteY2" fmla="*/ 10001 h 9525"/>
              </a:gdLst>
              <a:ahLst/>
              <a:cxnLst>
                <a:cxn ang="0">
                  <a:pos x="connsiteX0" y="connsiteY0"/>
                </a:cxn>
                <a:cxn ang="0">
                  <a:pos x="connsiteX1" y="connsiteY1"/>
                </a:cxn>
                <a:cxn ang="0">
                  <a:pos x="connsiteX2" y="connsiteY2"/>
                </a:cxn>
              </a:cxnLst>
              <a:rect l="l" t="t" r="r" b="b"/>
              <a:pathLst>
                <a:path w="9525" h="9525">
                  <a:moveTo>
                    <a:pt x="9125" y="10001"/>
                  </a:moveTo>
                  <a:cubicBezTo>
                    <a:pt x="9125" y="9049"/>
                    <a:pt x="8172" y="8096"/>
                    <a:pt x="8172" y="7144"/>
                  </a:cubicBezTo>
                  <a:cubicBezTo>
                    <a:pt x="8172" y="10001"/>
                    <a:pt x="5315" y="10001"/>
                    <a:pt x="9125" y="10001"/>
                  </a:cubicBezTo>
                  <a:close/>
                </a:path>
              </a:pathLst>
            </a:custGeom>
            <a:grpFill/>
            <a:ln w="952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8D259642-1595-4022-8FE6-E11D1A2743E0}"/>
                </a:ext>
              </a:extLst>
            </p:cNvPr>
            <p:cNvSpPr/>
            <p:nvPr/>
          </p:nvSpPr>
          <p:spPr>
            <a:xfrm>
              <a:off x="7427754" y="4988401"/>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5556" y="5556"/>
                    <a:pt x="8414" y="8414"/>
                    <a:pt x="8414" y="8414"/>
                  </a:cubicBezTo>
                  <a:close/>
                </a:path>
              </a:pathLst>
            </a:custGeom>
            <a:grpFill/>
            <a:ln w="952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A336C138-81E9-46F7-97B0-D46D19AFC522}"/>
                </a:ext>
              </a:extLst>
            </p:cNvPr>
            <p:cNvSpPr/>
            <p:nvPr/>
          </p:nvSpPr>
          <p:spPr>
            <a:xfrm>
              <a:off x="7586186" y="4727733"/>
              <a:ext cx="9525" cy="9525"/>
            </a:xfrm>
            <a:custGeom>
              <a:avLst/>
              <a:gdLst>
                <a:gd name="connsiteX0" fmla="*/ 7144 w 9525"/>
                <a:gd name="connsiteY0" fmla="*/ 10954 h 9525"/>
                <a:gd name="connsiteX1" fmla="*/ 8096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lnTo>
                    <a:pt x="8096" y="7144"/>
                  </a:lnTo>
                  <a:cubicBezTo>
                    <a:pt x="8096" y="8096"/>
                    <a:pt x="7144" y="9049"/>
                    <a:pt x="7144" y="10954"/>
                  </a:cubicBezTo>
                  <a:close/>
                </a:path>
              </a:pathLst>
            </a:custGeom>
            <a:grpFill/>
            <a:ln w="952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DFE80900-7675-4200-9BFE-93EF9547091C}"/>
                </a:ext>
              </a:extLst>
            </p:cNvPr>
            <p:cNvSpPr/>
            <p:nvPr/>
          </p:nvSpPr>
          <p:spPr>
            <a:xfrm>
              <a:off x="7541419" y="44253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662C6E52-B614-4253-A1B7-68413AF66495}"/>
                </a:ext>
              </a:extLst>
            </p:cNvPr>
            <p:cNvSpPr/>
            <p:nvPr/>
          </p:nvSpPr>
          <p:spPr>
            <a:xfrm>
              <a:off x="7589044" y="4714187"/>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8096" y="9260"/>
                    <a:pt x="10954" y="4498"/>
                    <a:pt x="7144" y="9260"/>
                  </a:cubicBezTo>
                  <a:close/>
                </a:path>
              </a:pathLst>
            </a:custGeom>
            <a:grpFill/>
            <a:ln w="952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89503551-254F-4DA3-BE80-353CFA7EB37E}"/>
                </a:ext>
              </a:extLst>
            </p:cNvPr>
            <p:cNvSpPr/>
            <p:nvPr/>
          </p:nvSpPr>
          <p:spPr>
            <a:xfrm>
              <a:off x="7429976" y="43457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41444D00-2CE8-4426-BBCD-0E439A9B246C}"/>
                </a:ext>
              </a:extLst>
            </p:cNvPr>
            <p:cNvSpPr/>
            <p:nvPr/>
          </p:nvSpPr>
          <p:spPr>
            <a:xfrm>
              <a:off x="7329964" y="4328254"/>
              <a:ext cx="295275" cy="685800"/>
            </a:xfrm>
            <a:custGeom>
              <a:avLst/>
              <a:gdLst>
                <a:gd name="connsiteX0" fmla="*/ 84296 w 295275"/>
                <a:gd name="connsiteY0" fmla="*/ 32290 h 685800"/>
                <a:gd name="connsiteX1" fmla="*/ 110966 w 295275"/>
                <a:gd name="connsiteY1" fmla="*/ 19908 h 685800"/>
                <a:gd name="connsiteX2" fmla="*/ 118586 w 295275"/>
                <a:gd name="connsiteY2" fmla="*/ 21813 h 685800"/>
                <a:gd name="connsiteX3" fmla="*/ 111919 w 295275"/>
                <a:gd name="connsiteY3" fmla="*/ 24670 h 685800"/>
                <a:gd name="connsiteX4" fmla="*/ 111919 w 295275"/>
                <a:gd name="connsiteY4" fmla="*/ 30385 h 685800"/>
                <a:gd name="connsiteX5" fmla="*/ 242411 w 295275"/>
                <a:gd name="connsiteY5" fmla="*/ 142780 h 685800"/>
                <a:gd name="connsiteX6" fmla="*/ 243364 w 295275"/>
                <a:gd name="connsiteY6" fmla="*/ 143733 h 685800"/>
                <a:gd name="connsiteX7" fmla="*/ 258604 w 295275"/>
                <a:gd name="connsiteY7" fmla="*/ 451390 h 685800"/>
                <a:gd name="connsiteX8" fmla="*/ 255746 w 295275"/>
                <a:gd name="connsiteY8" fmla="*/ 441865 h 685800"/>
                <a:gd name="connsiteX9" fmla="*/ 245269 w 295275"/>
                <a:gd name="connsiteY9" fmla="*/ 475203 h 685800"/>
                <a:gd name="connsiteX10" fmla="*/ 250031 w 295275"/>
                <a:gd name="connsiteY10" fmla="*/ 484728 h 685800"/>
                <a:gd name="connsiteX11" fmla="*/ 99536 w 295275"/>
                <a:gd name="connsiteY11" fmla="*/ 680943 h 685800"/>
                <a:gd name="connsiteX12" fmla="*/ 99536 w 295275"/>
                <a:gd name="connsiteY12" fmla="*/ 678085 h 685800"/>
                <a:gd name="connsiteX13" fmla="*/ 148114 w 295275"/>
                <a:gd name="connsiteY13" fmla="*/ 601885 h 685800"/>
                <a:gd name="connsiteX14" fmla="*/ 168116 w 295275"/>
                <a:gd name="connsiteY14" fmla="*/ 591408 h 685800"/>
                <a:gd name="connsiteX15" fmla="*/ 225266 w 295275"/>
                <a:gd name="connsiteY15" fmla="*/ 528543 h 685800"/>
                <a:gd name="connsiteX16" fmla="*/ 230981 w 295275"/>
                <a:gd name="connsiteY16" fmla="*/ 533305 h 685800"/>
                <a:gd name="connsiteX17" fmla="*/ 256699 w 295275"/>
                <a:gd name="connsiteY17" fmla="*/ 495205 h 685800"/>
                <a:gd name="connsiteX18" fmla="*/ 271939 w 295275"/>
                <a:gd name="connsiteY18" fmla="*/ 460915 h 685800"/>
                <a:gd name="connsiteX19" fmla="*/ 268129 w 295275"/>
                <a:gd name="connsiteY19" fmla="*/ 468535 h 685800"/>
                <a:gd name="connsiteX20" fmla="*/ 286226 w 295275"/>
                <a:gd name="connsiteY20" fmla="*/ 300895 h 685800"/>
                <a:gd name="connsiteX21" fmla="*/ 290989 w 295275"/>
                <a:gd name="connsiteY21" fmla="*/ 304705 h 685800"/>
                <a:gd name="connsiteX22" fmla="*/ 292894 w 295275"/>
                <a:gd name="connsiteY22" fmla="*/ 241840 h 685800"/>
                <a:gd name="connsiteX23" fmla="*/ 238601 w 295275"/>
                <a:gd name="connsiteY23" fmla="*/ 91345 h 685800"/>
                <a:gd name="connsiteX24" fmla="*/ 154781 w 295275"/>
                <a:gd name="connsiteY24" fmla="*/ 14193 h 685800"/>
                <a:gd name="connsiteX25" fmla="*/ 159544 w 295275"/>
                <a:gd name="connsiteY25" fmla="*/ 13240 h 685800"/>
                <a:gd name="connsiteX26" fmla="*/ 137636 w 295275"/>
                <a:gd name="connsiteY26" fmla="*/ 14193 h 685800"/>
                <a:gd name="connsiteX27" fmla="*/ 134779 w 295275"/>
                <a:gd name="connsiteY27" fmla="*/ 7525 h 685800"/>
                <a:gd name="connsiteX28" fmla="*/ 7144 w 295275"/>
                <a:gd name="connsiteY28" fmla="*/ 44673 h 685800"/>
                <a:gd name="connsiteX29" fmla="*/ 19526 w 295275"/>
                <a:gd name="connsiteY29" fmla="*/ 56103 h 685800"/>
                <a:gd name="connsiteX30" fmla="*/ 20479 w 295275"/>
                <a:gd name="connsiteY30" fmla="*/ 54198 h 685800"/>
                <a:gd name="connsiteX31" fmla="*/ 70961 w 295275"/>
                <a:gd name="connsiteY31" fmla="*/ 22765 h 685800"/>
                <a:gd name="connsiteX32" fmla="*/ 84296 w 295275"/>
                <a:gd name="connsiteY32" fmla="*/ 32290 h 685800"/>
                <a:gd name="connsiteX33" fmla="*/ 136684 w 295275"/>
                <a:gd name="connsiteY33" fmla="*/ 33243 h 685800"/>
                <a:gd name="connsiteX34" fmla="*/ 136684 w 295275"/>
                <a:gd name="connsiteY34" fmla="*/ 33243 h 685800"/>
                <a:gd name="connsiteX35" fmla="*/ 143351 w 295275"/>
                <a:gd name="connsiteY35" fmla="*/ 36100 h 685800"/>
                <a:gd name="connsiteX36" fmla="*/ 143351 w 295275"/>
                <a:gd name="connsiteY36" fmla="*/ 36100 h 685800"/>
                <a:gd name="connsiteX37" fmla="*/ 163354 w 295275"/>
                <a:gd name="connsiteY37" fmla="*/ 12288 h 685800"/>
                <a:gd name="connsiteX38" fmla="*/ 163354 w 295275"/>
                <a:gd name="connsiteY38" fmla="*/ 12288 h 68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295275" h="685800">
                  <a:moveTo>
                    <a:pt x="84296" y="32290"/>
                  </a:moveTo>
                  <a:cubicBezTo>
                    <a:pt x="83344" y="32290"/>
                    <a:pt x="111919" y="22765"/>
                    <a:pt x="110966" y="19908"/>
                  </a:cubicBezTo>
                  <a:cubicBezTo>
                    <a:pt x="104299" y="18955"/>
                    <a:pt x="117634" y="20860"/>
                    <a:pt x="118586" y="21813"/>
                  </a:cubicBezTo>
                  <a:cubicBezTo>
                    <a:pt x="118586" y="25623"/>
                    <a:pt x="110966" y="25623"/>
                    <a:pt x="111919" y="24670"/>
                  </a:cubicBezTo>
                  <a:cubicBezTo>
                    <a:pt x="111919" y="26575"/>
                    <a:pt x="111919" y="28480"/>
                    <a:pt x="111919" y="30385"/>
                  </a:cubicBezTo>
                  <a:cubicBezTo>
                    <a:pt x="187166" y="50388"/>
                    <a:pt x="201454" y="75153"/>
                    <a:pt x="242411" y="142780"/>
                  </a:cubicBezTo>
                  <a:cubicBezTo>
                    <a:pt x="238601" y="144685"/>
                    <a:pt x="238601" y="145638"/>
                    <a:pt x="243364" y="143733"/>
                  </a:cubicBezTo>
                  <a:cubicBezTo>
                    <a:pt x="263366" y="237078"/>
                    <a:pt x="281464" y="339948"/>
                    <a:pt x="258604" y="451390"/>
                  </a:cubicBezTo>
                  <a:cubicBezTo>
                    <a:pt x="258604" y="448533"/>
                    <a:pt x="257651" y="445675"/>
                    <a:pt x="255746" y="441865"/>
                  </a:cubicBezTo>
                  <a:cubicBezTo>
                    <a:pt x="255746" y="447580"/>
                    <a:pt x="245269" y="476155"/>
                    <a:pt x="245269" y="475203"/>
                  </a:cubicBezTo>
                  <a:cubicBezTo>
                    <a:pt x="244316" y="477108"/>
                    <a:pt x="246221" y="481870"/>
                    <a:pt x="250031" y="484728"/>
                  </a:cubicBezTo>
                  <a:cubicBezTo>
                    <a:pt x="266224" y="501873"/>
                    <a:pt x="88106" y="665703"/>
                    <a:pt x="99536" y="680943"/>
                  </a:cubicBezTo>
                  <a:cubicBezTo>
                    <a:pt x="102394" y="679990"/>
                    <a:pt x="102394" y="679038"/>
                    <a:pt x="99536" y="678085"/>
                  </a:cubicBezTo>
                  <a:cubicBezTo>
                    <a:pt x="99536" y="675228"/>
                    <a:pt x="140494" y="618078"/>
                    <a:pt x="148114" y="601885"/>
                  </a:cubicBezTo>
                  <a:cubicBezTo>
                    <a:pt x="158591" y="611410"/>
                    <a:pt x="156686" y="601885"/>
                    <a:pt x="168116" y="591408"/>
                  </a:cubicBezTo>
                  <a:cubicBezTo>
                    <a:pt x="201454" y="560928"/>
                    <a:pt x="211931" y="561880"/>
                    <a:pt x="225266" y="528543"/>
                  </a:cubicBezTo>
                  <a:cubicBezTo>
                    <a:pt x="232886" y="520923"/>
                    <a:pt x="230029" y="533305"/>
                    <a:pt x="230981" y="533305"/>
                  </a:cubicBezTo>
                  <a:cubicBezTo>
                    <a:pt x="236696" y="526638"/>
                    <a:pt x="261461" y="497110"/>
                    <a:pt x="256699" y="495205"/>
                  </a:cubicBezTo>
                  <a:cubicBezTo>
                    <a:pt x="253841" y="499015"/>
                    <a:pt x="274796" y="469488"/>
                    <a:pt x="271939" y="460915"/>
                  </a:cubicBezTo>
                  <a:cubicBezTo>
                    <a:pt x="261461" y="476155"/>
                    <a:pt x="278606" y="456153"/>
                    <a:pt x="268129" y="468535"/>
                  </a:cubicBezTo>
                  <a:cubicBezTo>
                    <a:pt x="256699" y="437103"/>
                    <a:pt x="296704" y="343758"/>
                    <a:pt x="286226" y="300895"/>
                  </a:cubicBezTo>
                  <a:cubicBezTo>
                    <a:pt x="301466" y="310420"/>
                    <a:pt x="289084" y="307563"/>
                    <a:pt x="290989" y="304705"/>
                  </a:cubicBezTo>
                  <a:cubicBezTo>
                    <a:pt x="278606" y="295180"/>
                    <a:pt x="290036" y="249460"/>
                    <a:pt x="292894" y="241840"/>
                  </a:cubicBezTo>
                  <a:cubicBezTo>
                    <a:pt x="297656" y="239935"/>
                    <a:pt x="250984" y="111348"/>
                    <a:pt x="238601" y="91345"/>
                  </a:cubicBezTo>
                  <a:cubicBezTo>
                    <a:pt x="220504" y="62770"/>
                    <a:pt x="153829" y="14193"/>
                    <a:pt x="154781" y="14193"/>
                  </a:cubicBezTo>
                  <a:cubicBezTo>
                    <a:pt x="150971" y="15145"/>
                    <a:pt x="157639" y="10383"/>
                    <a:pt x="159544" y="13240"/>
                  </a:cubicBezTo>
                  <a:cubicBezTo>
                    <a:pt x="158591" y="12288"/>
                    <a:pt x="140494" y="15145"/>
                    <a:pt x="137636" y="14193"/>
                  </a:cubicBezTo>
                  <a:cubicBezTo>
                    <a:pt x="129064" y="18955"/>
                    <a:pt x="136684" y="4668"/>
                    <a:pt x="134779" y="7525"/>
                  </a:cubicBezTo>
                  <a:cubicBezTo>
                    <a:pt x="120491" y="11335"/>
                    <a:pt x="7144" y="44673"/>
                    <a:pt x="7144" y="44673"/>
                  </a:cubicBezTo>
                  <a:cubicBezTo>
                    <a:pt x="10954" y="42768"/>
                    <a:pt x="11906" y="57055"/>
                    <a:pt x="19526" y="56103"/>
                  </a:cubicBezTo>
                  <a:cubicBezTo>
                    <a:pt x="27146" y="47530"/>
                    <a:pt x="20479" y="54198"/>
                    <a:pt x="20479" y="54198"/>
                  </a:cubicBezTo>
                  <a:cubicBezTo>
                    <a:pt x="18574" y="54198"/>
                    <a:pt x="66199" y="32290"/>
                    <a:pt x="70961" y="22765"/>
                  </a:cubicBezTo>
                  <a:cubicBezTo>
                    <a:pt x="76676" y="30385"/>
                    <a:pt x="75724" y="26575"/>
                    <a:pt x="84296" y="32290"/>
                  </a:cubicBezTo>
                  <a:close/>
                  <a:moveTo>
                    <a:pt x="136684" y="33243"/>
                  </a:moveTo>
                  <a:cubicBezTo>
                    <a:pt x="136684" y="33243"/>
                    <a:pt x="132874" y="32290"/>
                    <a:pt x="136684" y="33243"/>
                  </a:cubicBezTo>
                  <a:close/>
                  <a:moveTo>
                    <a:pt x="143351" y="36100"/>
                  </a:moveTo>
                  <a:cubicBezTo>
                    <a:pt x="139541" y="34195"/>
                    <a:pt x="141446" y="32290"/>
                    <a:pt x="143351" y="36100"/>
                  </a:cubicBezTo>
                  <a:close/>
                  <a:moveTo>
                    <a:pt x="163354" y="12288"/>
                  </a:moveTo>
                  <a:cubicBezTo>
                    <a:pt x="168116" y="11335"/>
                    <a:pt x="160496" y="15145"/>
                    <a:pt x="163354" y="12288"/>
                  </a:cubicBezTo>
                  <a:close/>
                </a:path>
              </a:pathLst>
            </a:custGeom>
            <a:grpFill/>
            <a:ln w="952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7E367967-99B1-4669-8B7D-3F4C36DB3C2D}"/>
                </a:ext>
              </a:extLst>
            </p:cNvPr>
            <p:cNvSpPr/>
            <p:nvPr/>
          </p:nvSpPr>
          <p:spPr>
            <a:xfrm>
              <a:off x="7482893" y="433625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8096"/>
                    <a:pt x="7567" y="7144"/>
                  </a:cubicBezTo>
                  <a:close/>
                </a:path>
              </a:pathLst>
            </a:custGeom>
            <a:grpFill/>
            <a:ln w="952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E5E64716-C299-44B4-9C55-0A0EB5673BAE}"/>
                </a:ext>
              </a:extLst>
            </p:cNvPr>
            <p:cNvSpPr/>
            <p:nvPr/>
          </p:nvSpPr>
          <p:spPr>
            <a:xfrm>
              <a:off x="7491465" y="491442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270076BE-62B4-47B8-ABE5-63F5668559DB}"/>
                </a:ext>
              </a:extLst>
            </p:cNvPr>
            <p:cNvSpPr/>
            <p:nvPr/>
          </p:nvSpPr>
          <p:spPr>
            <a:xfrm>
              <a:off x="7536656" y="4419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29A3308B-92DA-449A-858C-82C671C0405E}"/>
                </a:ext>
              </a:extLst>
            </p:cNvPr>
            <p:cNvSpPr/>
            <p:nvPr/>
          </p:nvSpPr>
          <p:spPr>
            <a:xfrm>
              <a:off x="7483554" y="493442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6695A65F-B618-4774-BB7D-7F4F18DAFBC6}"/>
                </a:ext>
              </a:extLst>
            </p:cNvPr>
            <p:cNvSpPr/>
            <p:nvPr/>
          </p:nvSpPr>
          <p:spPr>
            <a:xfrm>
              <a:off x="7468076" y="4945856"/>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6"/>
                  </a:lnTo>
                  <a:cubicBezTo>
                    <a:pt x="8096" y="8096"/>
                    <a:pt x="9049" y="8096"/>
                    <a:pt x="10001" y="7144"/>
                  </a:cubicBezTo>
                  <a:close/>
                </a:path>
              </a:pathLst>
            </a:custGeom>
            <a:grpFill/>
            <a:ln w="952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12B359AA-39F4-41A0-820A-1E44BC2BFBD2}"/>
                </a:ext>
              </a:extLst>
            </p:cNvPr>
            <p:cNvSpPr/>
            <p:nvPr/>
          </p:nvSpPr>
          <p:spPr>
            <a:xfrm>
              <a:off x="7460456" y="49544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657A4DB6-C909-49A4-9759-4E903BC8F2DB}"/>
                </a:ext>
              </a:extLst>
            </p:cNvPr>
            <p:cNvSpPr/>
            <p:nvPr/>
          </p:nvSpPr>
          <p:spPr>
            <a:xfrm>
              <a:off x="7568089" y="4796166"/>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grpFill/>
            <a:ln w="952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3865E4E2-56A1-410E-9BF0-75C8A824D4E9}"/>
                </a:ext>
              </a:extLst>
            </p:cNvPr>
            <p:cNvSpPr/>
            <p:nvPr/>
          </p:nvSpPr>
          <p:spPr>
            <a:xfrm>
              <a:off x="7539366" y="4849653"/>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8244" y="9049"/>
                    <a:pt x="8244" y="8096"/>
                    <a:pt x="8244" y="7144"/>
                  </a:cubicBezTo>
                  <a:cubicBezTo>
                    <a:pt x="7291" y="8096"/>
                    <a:pt x="6339" y="8096"/>
                    <a:pt x="8244" y="10001"/>
                  </a:cubicBezTo>
                  <a:close/>
                </a:path>
              </a:pathLst>
            </a:custGeom>
            <a:grpFill/>
            <a:ln w="952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6DA5101C-EFCF-47BC-A8AC-C66B93779534}"/>
                </a:ext>
              </a:extLst>
            </p:cNvPr>
            <p:cNvSpPr/>
            <p:nvPr/>
          </p:nvSpPr>
          <p:spPr>
            <a:xfrm>
              <a:off x="7586186" y="473112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A82921EC-D751-47CA-A6E2-46BF5012F2F9}"/>
                </a:ext>
              </a:extLst>
            </p:cNvPr>
            <p:cNvSpPr/>
            <p:nvPr/>
          </p:nvSpPr>
          <p:spPr>
            <a:xfrm>
              <a:off x="7540466" y="4847748"/>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8096"/>
                    <a:pt x="7144" y="9049"/>
                  </a:cubicBezTo>
                  <a:cubicBezTo>
                    <a:pt x="8096" y="8096"/>
                    <a:pt x="9049" y="8096"/>
                    <a:pt x="9049" y="7144"/>
                  </a:cubicBezTo>
                  <a:close/>
                </a:path>
              </a:pathLst>
            </a:custGeom>
            <a:grpFill/>
            <a:ln w="952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84BEBAEF-58EF-45F9-AFAD-E0987F21BF91}"/>
                </a:ext>
              </a:extLst>
            </p:cNvPr>
            <p:cNvSpPr/>
            <p:nvPr/>
          </p:nvSpPr>
          <p:spPr>
            <a:xfrm>
              <a:off x="7419076" y="499824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grpFill/>
            <a:ln w="952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346358E9-47B5-4B30-BF95-6DE5F30E6B8C}"/>
                </a:ext>
              </a:extLst>
            </p:cNvPr>
            <p:cNvSpPr/>
            <p:nvPr/>
          </p:nvSpPr>
          <p:spPr>
            <a:xfrm>
              <a:off x="7419499" y="4999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480F4F3A-7AA7-464A-BF65-96FED466C181}"/>
                </a:ext>
              </a:extLst>
            </p:cNvPr>
            <p:cNvSpPr/>
            <p:nvPr/>
          </p:nvSpPr>
          <p:spPr>
            <a:xfrm>
              <a:off x="7418546" y="499919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E90D67C5-EB40-4340-9B97-1347FCDC554F}"/>
                </a:ext>
              </a:extLst>
            </p:cNvPr>
            <p:cNvSpPr/>
            <p:nvPr/>
          </p:nvSpPr>
          <p:spPr>
            <a:xfrm>
              <a:off x="7431881" y="49844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6E7DE9B9-782B-4EE8-BF7B-3E831C954B4B}"/>
                </a:ext>
              </a:extLst>
            </p:cNvPr>
            <p:cNvSpPr/>
            <p:nvPr/>
          </p:nvSpPr>
          <p:spPr>
            <a:xfrm>
              <a:off x="7430611" y="4980146"/>
              <a:ext cx="19050" cy="9525"/>
            </a:xfrm>
            <a:custGeom>
              <a:avLst/>
              <a:gdLst>
                <a:gd name="connsiteX0" fmla="*/ 12224 w 19050"/>
                <a:gd name="connsiteY0" fmla="*/ 7144 h 9525"/>
                <a:gd name="connsiteX1" fmla="*/ 12224 w 19050"/>
                <a:gd name="connsiteY1" fmla="*/ 7144 h 9525"/>
              </a:gdLst>
              <a:ahLst/>
              <a:cxnLst>
                <a:cxn ang="0">
                  <a:pos x="connsiteX0" y="connsiteY0"/>
                </a:cxn>
                <a:cxn ang="0">
                  <a:pos x="connsiteX1" y="connsiteY1"/>
                </a:cxn>
              </a:cxnLst>
              <a:rect l="l" t="t" r="r" b="b"/>
              <a:pathLst>
                <a:path w="19050" h="9525">
                  <a:moveTo>
                    <a:pt x="12224" y="7144"/>
                  </a:moveTo>
                  <a:cubicBezTo>
                    <a:pt x="794" y="16669"/>
                    <a:pt x="12224" y="7144"/>
                    <a:pt x="12224" y="7144"/>
                  </a:cubicBezTo>
                  <a:close/>
                </a:path>
              </a:pathLst>
            </a:custGeom>
            <a:grpFill/>
            <a:ln w="952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7ED66608-0CAA-4416-9F3F-9C87F53D48CE}"/>
                </a:ext>
              </a:extLst>
            </p:cNvPr>
            <p:cNvSpPr/>
            <p:nvPr/>
          </p:nvSpPr>
          <p:spPr>
            <a:xfrm>
              <a:off x="7457555" y="497252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14764"/>
                    <a:pt x="7187" y="9049"/>
                    <a:pt x="10045" y="7144"/>
                  </a:cubicBezTo>
                  <a:close/>
                </a:path>
              </a:pathLst>
            </a:custGeom>
            <a:grpFill/>
            <a:ln w="952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F11E8AEE-D332-4F98-8366-74DF98BE251F}"/>
                </a:ext>
              </a:extLst>
            </p:cNvPr>
            <p:cNvSpPr/>
            <p:nvPr/>
          </p:nvSpPr>
          <p:spPr>
            <a:xfrm>
              <a:off x="7470674" y="4963579"/>
              <a:ext cx="9525" cy="9525"/>
            </a:xfrm>
            <a:custGeom>
              <a:avLst/>
              <a:gdLst>
                <a:gd name="connsiteX0" fmla="*/ 7403 w 9525"/>
                <a:gd name="connsiteY0" fmla="*/ 7517 h 9525"/>
                <a:gd name="connsiteX1" fmla="*/ 9308 w 9525"/>
                <a:gd name="connsiteY1" fmla="*/ 9423 h 9525"/>
                <a:gd name="connsiteX2" fmla="*/ 7403 w 9525"/>
                <a:gd name="connsiteY2" fmla="*/ 7517 h 9525"/>
              </a:gdLst>
              <a:ahLst/>
              <a:cxnLst>
                <a:cxn ang="0">
                  <a:pos x="connsiteX0" y="connsiteY0"/>
                </a:cxn>
                <a:cxn ang="0">
                  <a:pos x="connsiteX1" y="connsiteY1"/>
                </a:cxn>
                <a:cxn ang="0">
                  <a:pos x="connsiteX2" y="connsiteY2"/>
                </a:cxn>
              </a:cxnLst>
              <a:rect l="l" t="t" r="r" b="b"/>
              <a:pathLst>
                <a:path w="9525" h="9525">
                  <a:moveTo>
                    <a:pt x="7403" y="7517"/>
                  </a:moveTo>
                  <a:cubicBezTo>
                    <a:pt x="6451" y="9423"/>
                    <a:pt x="8356" y="8470"/>
                    <a:pt x="9308" y="9423"/>
                  </a:cubicBezTo>
                  <a:cubicBezTo>
                    <a:pt x="9308" y="7517"/>
                    <a:pt x="9308" y="6565"/>
                    <a:pt x="7403" y="7517"/>
                  </a:cubicBezTo>
                  <a:close/>
                </a:path>
              </a:pathLst>
            </a:custGeom>
            <a:grpFill/>
            <a:ln w="952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AC52693-941B-44DC-BAAA-CCC071217DDE}"/>
                </a:ext>
              </a:extLst>
            </p:cNvPr>
            <p:cNvSpPr/>
            <p:nvPr/>
          </p:nvSpPr>
          <p:spPr>
            <a:xfrm>
              <a:off x="7516654" y="489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9049" y="7144"/>
                    <a:pt x="8096" y="8096"/>
                    <a:pt x="7144" y="7144"/>
                  </a:cubicBezTo>
                  <a:close/>
                </a:path>
              </a:pathLst>
            </a:custGeom>
            <a:grpFill/>
            <a:ln w="952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627A4069-B635-4546-B395-2B34F7A13842}"/>
                </a:ext>
              </a:extLst>
            </p:cNvPr>
            <p:cNvSpPr/>
            <p:nvPr/>
          </p:nvSpPr>
          <p:spPr>
            <a:xfrm>
              <a:off x="7517951" y="4870608"/>
              <a:ext cx="9525" cy="9525"/>
            </a:xfrm>
            <a:custGeom>
              <a:avLst/>
              <a:gdLst>
                <a:gd name="connsiteX0" fmla="*/ 9657 w 9525"/>
                <a:gd name="connsiteY0" fmla="*/ 7144 h 9525"/>
                <a:gd name="connsiteX1" fmla="*/ 9657 w 9525"/>
                <a:gd name="connsiteY1" fmla="*/ 7144 h 9525"/>
              </a:gdLst>
              <a:ahLst/>
              <a:cxnLst>
                <a:cxn ang="0">
                  <a:pos x="connsiteX0" y="connsiteY0"/>
                </a:cxn>
                <a:cxn ang="0">
                  <a:pos x="connsiteX1" y="connsiteY1"/>
                </a:cxn>
              </a:cxnLst>
              <a:rect l="l" t="t" r="r" b="b"/>
              <a:pathLst>
                <a:path w="9525" h="9525">
                  <a:moveTo>
                    <a:pt x="9657" y="7144"/>
                  </a:moveTo>
                  <a:cubicBezTo>
                    <a:pt x="6799" y="9049"/>
                    <a:pt x="5847" y="10001"/>
                    <a:pt x="9657" y="7144"/>
                  </a:cubicBezTo>
                  <a:close/>
                </a:path>
              </a:pathLst>
            </a:custGeom>
            <a:grpFill/>
            <a:ln w="952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28EDBEDB-89B2-436A-BCDD-AFEE6E728741}"/>
                </a:ext>
              </a:extLst>
            </p:cNvPr>
            <p:cNvSpPr/>
            <p:nvPr/>
          </p:nvSpPr>
          <p:spPr>
            <a:xfrm>
              <a:off x="7541018" y="4872141"/>
              <a:ext cx="9525" cy="9525"/>
            </a:xfrm>
            <a:custGeom>
              <a:avLst/>
              <a:gdLst>
                <a:gd name="connsiteX0" fmla="*/ 7545 w 9525"/>
                <a:gd name="connsiteY0" fmla="*/ 9421 h 9525"/>
                <a:gd name="connsiteX1" fmla="*/ 7545 w 9525"/>
                <a:gd name="connsiteY1" fmla="*/ 9421 h 9525"/>
              </a:gdLst>
              <a:ahLst/>
              <a:cxnLst>
                <a:cxn ang="0">
                  <a:pos x="connsiteX0" y="connsiteY0"/>
                </a:cxn>
                <a:cxn ang="0">
                  <a:pos x="connsiteX1" y="connsiteY1"/>
                </a:cxn>
              </a:cxnLst>
              <a:rect l="l" t="t" r="r" b="b"/>
              <a:pathLst>
                <a:path w="9525" h="9525">
                  <a:moveTo>
                    <a:pt x="7545" y="9421"/>
                  </a:moveTo>
                  <a:cubicBezTo>
                    <a:pt x="5639" y="13231"/>
                    <a:pt x="11355" y="2754"/>
                    <a:pt x="7545" y="9421"/>
                  </a:cubicBezTo>
                  <a:close/>
                </a:path>
              </a:pathLst>
            </a:custGeom>
            <a:grpFill/>
            <a:ln w="952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1B459EF3-1DCB-4A82-A821-3662BB333EA1}"/>
                </a:ext>
              </a:extLst>
            </p:cNvPr>
            <p:cNvSpPr/>
            <p:nvPr/>
          </p:nvSpPr>
          <p:spPr>
            <a:xfrm>
              <a:off x="7610951" y="471630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9049"/>
                    <a:pt x="10954" y="10001"/>
                    <a:pt x="10001" y="7144"/>
                  </a:cubicBezTo>
                  <a:close/>
                </a:path>
              </a:pathLst>
            </a:custGeom>
            <a:grpFill/>
            <a:ln w="952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14CD0300-01A2-4D1E-87F6-B669A155E9D2}"/>
                </a:ext>
              </a:extLst>
            </p:cNvPr>
            <p:cNvSpPr/>
            <p:nvPr/>
          </p:nvSpPr>
          <p:spPr>
            <a:xfrm>
              <a:off x="7614495" y="463819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9315" y="10001"/>
                    <a:pt x="10268" y="8096"/>
                    <a:pt x="8363" y="7144"/>
                  </a:cubicBezTo>
                  <a:cubicBezTo>
                    <a:pt x="8363" y="8096"/>
                    <a:pt x="6458" y="10001"/>
                    <a:pt x="7410" y="10954"/>
                  </a:cubicBezTo>
                  <a:close/>
                </a:path>
              </a:pathLst>
            </a:custGeom>
            <a:grpFill/>
            <a:ln w="952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4419E2AB-3BEB-4ECC-885C-3AA0BA7BB9AC}"/>
                </a:ext>
              </a:extLst>
            </p:cNvPr>
            <p:cNvSpPr/>
            <p:nvPr/>
          </p:nvSpPr>
          <p:spPr>
            <a:xfrm>
              <a:off x="7567960" y="4422510"/>
              <a:ext cx="9525" cy="9525"/>
            </a:xfrm>
            <a:custGeom>
              <a:avLst/>
              <a:gdLst>
                <a:gd name="connsiteX0" fmla="*/ 7273 w 9525"/>
                <a:gd name="connsiteY0" fmla="*/ 7567 h 9525"/>
                <a:gd name="connsiteX1" fmla="*/ 7273 w 9525"/>
                <a:gd name="connsiteY1" fmla="*/ 7567 h 9525"/>
              </a:gdLst>
              <a:ahLst/>
              <a:cxnLst>
                <a:cxn ang="0">
                  <a:pos x="connsiteX0" y="connsiteY0"/>
                </a:cxn>
                <a:cxn ang="0">
                  <a:pos x="connsiteX1" y="connsiteY1"/>
                </a:cxn>
              </a:cxnLst>
              <a:rect l="l" t="t" r="r" b="b"/>
              <a:pathLst>
                <a:path w="9525" h="9525">
                  <a:moveTo>
                    <a:pt x="7273" y="7567"/>
                  </a:moveTo>
                  <a:cubicBezTo>
                    <a:pt x="11083" y="6615"/>
                    <a:pt x="6320" y="7567"/>
                    <a:pt x="7273" y="7567"/>
                  </a:cubicBezTo>
                  <a:close/>
                </a:path>
              </a:pathLst>
            </a:custGeom>
            <a:grpFill/>
            <a:ln w="952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C8E929D1-32DC-4534-A24A-8B666599AB71}"/>
                </a:ext>
              </a:extLst>
            </p:cNvPr>
            <p:cNvSpPr/>
            <p:nvPr/>
          </p:nvSpPr>
          <p:spPr>
            <a:xfrm>
              <a:off x="7140416" y="43425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7144" y="6615"/>
                    <a:pt x="7144" y="7567"/>
                  </a:cubicBezTo>
                  <a:close/>
                </a:path>
              </a:pathLst>
            </a:custGeom>
            <a:grpFill/>
            <a:ln w="952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26AB343B-A90F-4142-A701-3CFFD4E9C35C}"/>
                </a:ext>
              </a:extLst>
            </p:cNvPr>
            <p:cNvSpPr/>
            <p:nvPr/>
          </p:nvSpPr>
          <p:spPr>
            <a:xfrm>
              <a:off x="7140863" y="4337314"/>
              <a:ext cx="9525" cy="9525"/>
            </a:xfrm>
            <a:custGeom>
              <a:avLst/>
              <a:gdLst>
                <a:gd name="connsiteX0" fmla="*/ 11459 w 9525"/>
                <a:gd name="connsiteY0" fmla="*/ 7990 h 9525"/>
                <a:gd name="connsiteX1" fmla="*/ 11459 w 9525"/>
                <a:gd name="connsiteY1" fmla="*/ 7990 h 9525"/>
              </a:gdLst>
              <a:ahLst/>
              <a:cxnLst>
                <a:cxn ang="0">
                  <a:pos x="connsiteX0" y="connsiteY0"/>
                </a:cxn>
                <a:cxn ang="0">
                  <a:pos x="connsiteX1" y="connsiteY1"/>
                </a:cxn>
              </a:cxnLst>
              <a:rect l="l" t="t" r="r" b="b"/>
              <a:pathLst>
                <a:path w="9525" h="9525">
                  <a:moveTo>
                    <a:pt x="11459" y="7990"/>
                  </a:moveTo>
                  <a:cubicBezTo>
                    <a:pt x="4792" y="6085"/>
                    <a:pt x="6697" y="7990"/>
                    <a:pt x="11459" y="7990"/>
                  </a:cubicBezTo>
                  <a:close/>
                </a:path>
              </a:pathLst>
            </a:custGeom>
            <a:grpFill/>
            <a:ln w="952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A6C4DDD7-C304-438D-8A82-EECA34FB4779}"/>
                </a:ext>
              </a:extLst>
            </p:cNvPr>
            <p:cNvSpPr/>
            <p:nvPr/>
          </p:nvSpPr>
          <p:spPr>
            <a:xfrm>
              <a:off x="7137559" y="42781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0043F0CC-BD50-4317-95DA-C83D3493C8DE}"/>
                </a:ext>
              </a:extLst>
            </p:cNvPr>
            <p:cNvSpPr/>
            <p:nvPr/>
          </p:nvSpPr>
          <p:spPr>
            <a:xfrm>
              <a:off x="7121366" y="4242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09D46AC1-9EC9-4349-89C5-E72E371DEA3B}"/>
                </a:ext>
              </a:extLst>
            </p:cNvPr>
            <p:cNvSpPr/>
            <p:nvPr/>
          </p:nvSpPr>
          <p:spPr>
            <a:xfrm>
              <a:off x="7120414" y="42352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9C8234D1-C106-41AD-AC57-056B4AEE3C5B}"/>
                </a:ext>
              </a:extLst>
            </p:cNvPr>
            <p:cNvSpPr/>
            <p:nvPr/>
          </p:nvSpPr>
          <p:spPr>
            <a:xfrm>
              <a:off x="7137559" y="42772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ED4302F3-7068-45E0-8557-12D036E4F6A3}"/>
                </a:ext>
              </a:extLst>
            </p:cNvPr>
            <p:cNvSpPr/>
            <p:nvPr/>
          </p:nvSpPr>
          <p:spPr>
            <a:xfrm>
              <a:off x="7136606" y="4330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C24AE154-0B94-4533-BCAF-FCBDBD742700}"/>
                </a:ext>
              </a:extLst>
            </p:cNvPr>
            <p:cNvSpPr/>
            <p:nvPr/>
          </p:nvSpPr>
          <p:spPr>
            <a:xfrm>
              <a:off x="7145179" y="429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grpFill/>
            <a:ln w="952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AD64CA1F-778C-489A-A5BB-06F0FD6F4922}"/>
                </a:ext>
              </a:extLst>
            </p:cNvPr>
            <p:cNvSpPr/>
            <p:nvPr/>
          </p:nvSpPr>
          <p:spPr>
            <a:xfrm>
              <a:off x="7145602" y="4305312"/>
              <a:ext cx="9525" cy="9525"/>
            </a:xfrm>
            <a:custGeom>
              <a:avLst/>
              <a:gdLst>
                <a:gd name="connsiteX0" fmla="*/ 10530 w 9525"/>
                <a:gd name="connsiteY0" fmla="*/ 7608 h 9525"/>
                <a:gd name="connsiteX1" fmla="*/ 10530 w 9525"/>
                <a:gd name="connsiteY1" fmla="*/ 7608 h 9525"/>
              </a:gdLst>
              <a:ahLst/>
              <a:cxnLst>
                <a:cxn ang="0">
                  <a:pos x="connsiteX0" y="connsiteY0"/>
                </a:cxn>
                <a:cxn ang="0">
                  <a:pos x="connsiteX1" y="connsiteY1"/>
                </a:cxn>
              </a:cxnLst>
              <a:rect l="l" t="t" r="r" b="b"/>
              <a:pathLst>
                <a:path w="9525" h="9525">
                  <a:moveTo>
                    <a:pt x="10530" y="7608"/>
                  </a:moveTo>
                  <a:cubicBezTo>
                    <a:pt x="10530" y="5703"/>
                    <a:pt x="2910" y="10465"/>
                    <a:pt x="10530" y="7608"/>
                  </a:cubicBezTo>
                  <a:close/>
                </a:path>
              </a:pathLst>
            </a:custGeom>
            <a:grpFill/>
            <a:ln w="952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4AB6C13F-239D-4B73-A31E-18FC22DC49BE}"/>
                </a:ext>
              </a:extLst>
            </p:cNvPr>
            <p:cNvSpPr/>
            <p:nvPr/>
          </p:nvSpPr>
          <p:spPr>
            <a:xfrm>
              <a:off x="7147084" y="43267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948EF7C3-8517-45BA-ADD2-AEAA53CA26A7}"/>
                </a:ext>
              </a:extLst>
            </p:cNvPr>
            <p:cNvSpPr/>
            <p:nvPr/>
          </p:nvSpPr>
          <p:spPr>
            <a:xfrm>
              <a:off x="7143274" y="428410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880030A2-FCA2-4C94-9C7F-D25F77B41C2B}"/>
                </a:ext>
              </a:extLst>
            </p:cNvPr>
            <p:cNvSpPr/>
            <p:nvPr/>
          </p:nvSpPr>
          <p:spPr>
            <a:xfrm>
              <a:off x="6871097" y="43238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9F405E68-B619-4945-A59F-FB5087A75D63}"/>
                </a:ext>
              </a:extLst>
            </p:cNvPr>
            <p:cNvSpPr/>
            <p:nvPr/>
          </p:nvSpPr>
          <p:spPr>
            <a:xfrm>
              <a:off x="6850300" y="4325461"/>
              <a:ext cx="9525" cy="9525"/>
            </a:xfrm>
            <a:custGeom>
              <a:avLst/>
              <a:gdLst>
                <a:gd name="connsiteX0" fmla="*/ 8653 w 9525"/>
                <a:gd name="connsiteY0" fmla="*/ 8414 h 9525"/>
                <a:gd name="connsiteX1" fmla="*/ 8653 w 9525"/>
                <a:gd name="connsiteY1" fmla="*/ 8414 h 9525"/>
              </a:gdLst>
              <a:ahLst/>
              <a:cxnLst>
                <a:cxn ang="0">
                  <a:pos x="connsiteX0" y="connsiteY0"/>
                </a:cxn>
                <a:cxn ang="0">
                  <a:pos x="connsiteX1" y="connsiteY1"/>
                </a:cxn>
              </a:cxnLst>
              <a:rect l="l" t="t" r="r" b="b"/>
              <a:pathLst>
                <a:path w="9525" h="9525">
                  <a:moveTo>
                    <a:pt x="8653" y="8414"/>
                  </a:moveTo>
                  <a:cubicBezTo>
                    <a:pt x="7700" y="8414"/>
                    <a:pt x="5795" y="5556"/>
                    <a:pt x="8653" y="8414"/>
                  </a:cubicBezTo>
                  <a:close/>
                </a:path>
              </a:pathLst>
            </a:custGeom>
            <a:grpFill/>
            <a:ln w="952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340C2858-11FE-4B4E-9521-3AF6CA3C29D5}"/>
                </a:ext>
              </a:extLst>
            </p:cNvPr>
            <p:cNvSpPr/>
            <p:nvPr/>
          </p:nvSpPr>
          <p:spPr>
            <a:xfrm>
              <a:off x="7114699" y="42238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1AA8B273-65D5-441A-8B03-1FEAC859588C}"/>
                </a:ext>
              </a:extLst>
            </p:cNvPr>
            <p:cNvSpPr/>
            <p:nvPr/>
          </p:nvSpPr>
          <p:spPr>
            <a:xfrm>
              <a:off x="7003256" y="420290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6191" y="10954"/>
                    <a:pt x="8096" y="12859"/>
                  </a:cubicBezTo>
                  <a:cubicBezTo>
                    <a:pt x="8096" y="11906"/>
                    <a:pt x="9049" y="8096"/>
                    <a:pt x="7144" y="7144"/>
                  </a:cubicBezTo>
                  <a:close/>
                </a:path>
              </a:pathLst>
            </a:custGeom>
            <a:grpFill/>
            <a:ln w="952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894DF507-A055-4EA0-B745-CF55C95BCECF}"/>
                </a:ext>
              </a:extLst>
            </p:cNvPr>
            <p:cNvSpPr/>
            <p:nvPr/>
          </p:nvSpPr>
          <p:spPr>
            <a:xfrm>
              <a:off x="7136606" y="4330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EFA93A32-DBB8-4831-BEAD-F23B5DAF3F64}"/>
                </a:ext>
              </a:extLst>
            </p:cNvPr>
            <p:cNvSpPr/>
            <p:nvPr/>
          </p:nvSpPr>
          <p:spPr>
            <a:xfrm>
              <a:off x="7004209" y="42086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570E7480-D78C-4D2C-9C68-F790647B8DE4}"/>
                </a:ext>
              </a:extLst>
            </p:cNvPr>
            <p:cNvSpPr/>
            <p:nvPr/>
          </p:nvSpPr>
          <p:spPr>
            <a:xfrm>
              <a:off x="7088981" y="42076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DD4253C9-24AE-4B46-908A-BED1361D0AAE}"/>
                </a:ext>
              </a:extLst>
            </p:cNvPr>
            <p:cNvSpPr/>
            <p:nvPr/>
          </p:nvSpPr>
          <p:spPr>
            <a:xfrm>
              <a:off x="7105174" y="42229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5DA0DE08-E39E-4F75-88B3-67FBDBFCFC7B}"/>
                </a:ext>
              </a:extLst>
            </p:cNvPr>
            <p:cNvSpPr/>
            <p:nvPr/>
          </p:nvSpPr>
          <p:spPr>
            <a:xfrm>
              <a:off x="7075752" y="4205777"/>
              <a:ext cx="9525" cy="9525"/>
            </a:xfrm>
            <a:custGeom>
              <a:avLst/>
              <a:gdLst>
                <a:gd name="connsiteX0" fmla="*/ 7990 w 9525"/>
                <a:gd name="connsiteY0" fmla="*/ 8082 h 9525"/>
                <a:gd name="connsiteX1" fmla="*/ 7990 w 9525"/>
                <a:gd name="connsiteY1" fmla="*/ 8082 h 9525"/>
              </a:gdLst>
              <a:ahLst/>
              <a:cxnLst>
                <a:cxn ang="0">
                  <a:pos x="connsiteX0" y="connsiteY0"/>
                </a:cxn>
                <a:cxn ang="0">
                  <a:pos x="connsiteX1" y="connsiteY1"/>
                </a:cxn>
              </a:cxnLst>
              <a:rect l="l" t="t" r="r" b="b"/>
              <a:pathLst>
                <a:path w="9525" h="9525">
                  <a:moveTo>
                    <a:pt x="7990" y="8082"/>
                  </a:moveTo>
                  <a:cubicBezTo>
                    <a:pt x="6085" y="5225"/>
                    <a:pt x="7990" y="9987"/>
                    <a:pt x="7990" y="8082"/>
                  </a:cubicBezTo>
                  <a:close/>
                </a:path>
              </a:pathLst>
            </a:custGeom>
            <a:grpFill/>
            <a:ln w="952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988DB7E2-B225-469A-9B6A-06EE2E3814E9}"/>
                </a:ext>
              </a:extLst>
            </p:cNvPr>
            <p:cNvSpPr/>
            <p:nvPr/>
          </p:nvSpPr>
          <p:spPr>
            <a:xfrm>
              <a:off x="7065169" y="42038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54D1CDA8-D998-4A1D-B5AC-A447F6214439}"/>
                </a:ext>
              </a:extLst>
            </p:cNvPr>
            <p:cNvSpPr/>
            <p:nvPr/>
          </p:nvSpPr>
          <p:spPr>
            <a:xfrm>
              <a:off x="6888004" y="42981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7144"/>
                    <a:pt x="7144" y="7144"/>
                  </a:cubicBezTo>
                  <a:cubicBezTo>
                    <a:pt x="9049" y="8096"/>
                    <a:pt x="8096" y="10001"/>
                    <a:pt x="9049" y="8096"/>
                  </a:cubicBezTo>
                  <a:close/>
                </a:path>
              </a:pathLst>
            </a:custGeom>
            <a:grpFill/>
            <a:ln w="952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6014A8E2-E28B-4D27-8749-A3B80CC24115}"/>
                </a:ext>
              </a:extLst>
            </p:cNvPr>
            <p:cNvSpPr/>
            <p:nvPr/>
          </p:nvSpPr>
          <p:spPr>
            <a:xfrm>
              <a:off x="7136289" y="433054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grpFill/>
            <a:ln w="952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08408EA0-FCFC-4A9B-99F8-DCBEB8D6587C}"/>
                </a:ext>
              </a:extLst>
            </p:cNvPr>
            <p:cNvSpPr/>
            <p:nvPr/>
          </p:nvSpPr>
          <p:spPr>
            <a:xfrm>
              <a:off x="7068026" y="42276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7144"/>
                    <a:pt x="8096" y="7144"/>
                    <a:pt x="8096" y="8096"/>
                  </a:cubicBezTo>
                  <a:close/>
                </a:path>
              </a:pathLst>
            </a:custGeom>
            <a:grpFill/>
            <a:ln w="952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0EF08A5D-A08F-4B61-97F9-0F41AF3DC475}"/>
                </a:ext>
              </a:extLst>
            </p:cNvPr>
            <p:cNvSpPr/>
            <p:nvPr/>
          </p:nvSpPr>
          <p:spPr>
            <a:xfrm>
              <a:off x="6946106" y="4251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1DDE2036-B87B-4DED-8B89-20CCF20D7EFD}"/>
                </a:ext>
              </a:extLst>
            </p:cNvPr>
            <p:cNvSpPr/>
            <p:nvPr/>
          </p:nvSpPr>
          <p:spPr>
            <a:xfrm>
              <a:off x="7063793" y="4224575"/>
              <a:ext cx="9525" cy="9525"/>
            </a:xfrm>
            <a:custGeom>
              <a:avLst/>
              <a:gdLst>
                <a:gd name="connsiteX0" fmla="*/ 7567 w 9525"/>
                <a:gd name="connsiteY0" fmla="*/ 9287 h 9525"/>
                <a:gd name="connsiteX1" fmla="*/ 7567 w 9525"/>
                <a:gd name="connsiteY1" fmla="*/ 9287 h 9525"/>
              </a:gdLst>
              <a:ahLst/>
              <a:cxnLst>
                <a:cxn ang="0">
                  <a:pos x="connsiteX0" y="connsiteY0"/>
                </a:cxn>
                <a:cxn ang="0">
                  <a:pos x="connsiteX1" y="connsiteY1"/>
                </a:cxn>
              </a:cxnLst>
              <a:rect l="l" t="t" r="r" b="b"/>
              <a:pathLst>
                <a:path w="9525" h="9525">
                  <a:moveTo>
                    <a:pt x="7567" y="9287"/>
                  </a:moveTo>
                  <a:cubicBezTo>
                    <a:pt x="7567" y="6429"/>
                    <a:pt x="6615" y="6429"/>
                    <a:pt x="7567" y="9287"/>
                  </a:cubicBezTo>
                  <a:close/>
                </a:path>
              </a:pathLst>
            </a:custGeom>
            <a:grpFill/>
            <a:ln w="952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930876EC-A031-4F62-97BF-F4F97733C4A8}"/>
                </a:ext>
              </a:extLst>
            </p:cNvPr>
            <p:cNvSpPr/>
            <p:nvPr/>
          </p:nvSpPr>
          <p:spPr>
            <a:xfrm>
              <a:off x="6888004"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0B86961C-427D-4CAC-88BB-6E09B86D9FC8}"/>
                </a:ext>
              </a:extLst>
            </p:cNvPr>
            <p:cNvSpPr/>
            <p:nvPr/>
          </p:nvSpPr>
          <p:spPr>
            <a:xfrm>
              <a:off x="6844150" y="4198102"/>
              <a:ext cx="314325" cy="142875"/>
            </a:xfrm>
            <a:custGeom>
              <a:avLst/>
              <a:gdLst>
                <a:gd name="connsiteX0" fmla="*/ 49092 w 314325"/>
                <a:gd name="connsiteY0" fmla="*/ 119580 h 142875"/>
                <a:gd name="connsiteX1" fmla="*/ 48140 w 314325"/>
                <a:gd name="connsiteY1" fmla="*/ 102435 h 142875"/>
                <a:gd name="connsiteX2" fmla="*/ 49092 w 314325"/>
                <a:gd name="connsiteY2" fmla="*/ 102435 h 142875"/>
                <a:gd name="connsiteX3" fmla="*/ 51950 w 314325"/>
                <a:gd name="connsiteY3" fmla="*/ 100530 h 142875"/>
                <a:gd name="connsiteX4" fmla="*/ 55760 w 314325"/>
                <a:gd name="connsiteY4" fmla="*/ 108150 h 142875"/>
                <a:gd name="connsiteX5" fmla="*/ 124340 w 314325"/>
                <a:gd name="connsiteY5" fmla="*/ 48142 h 142875"/>
                <a:gd name="connsiteX6" fmla="*/ 124340 w 314325"/>
                <a:gd name="connsiteY6" fmla="*/ 47190 h 142875"/>
                <a:gd name="connsiteX7" fmla="*/ 263405 w 314325"/>
                <a:gd name="connsiteY7" fmla="*/ 41475 h 142875"/>
                <a:gd name="connsiteX8" fmla="*/ 277692 w 314325"/>
                <a:gd name="connsiteY8" fmla="*/ 57667 h 142875"/>
                <a:gd name="connsiteX9" fmla="*/ 299600 w 314325"/>
                <a:gd name="connsiteY9" fmla="*/ 105292 h 142875"/>
                <a:gd name="connsiteX10" fmla="*/ 302457 w 314325"/>
                <a:gd name="connsiteY10" fmla="*/ 119580 h 142875"/>
                <a:gd name="connsiteX11" fmla="*/ 306267 w 314325"/>
                <a:gd name="connsiteY11" fmla="*/ 134820 h 142875"/>
                <a:gd name="connsiteX12" fmla="*/ 298647 w 314325"/>
                <a:gd name="connsiteY12" fmla="*/ 139582 h 142875"/>
                <a:gd name="connsiteX13" fmla="*/ 303410 w 314325"/>
                <a:gd name="connsiteY13" fmla="*/ 144345 h 142875"/>
                <a:gd name="connsiteX14" fmla="*/ 301505 w 314325"/>
                <a:gd name="connsiteY14" fmla="*/ 143392 h 142875"/>
                <a:gd name="connsiteX15" fmla="*/ 302457 w 314325"/>
                <a:gd name="connsiteY15" fmla="*/ 128153 h 142875"/>
                <a:gd name="connsiteX16" fmla="*/ 295790 w 314325"/>
                <a:gd name="connsiteY16" fmla="*/ 97672 h 142875"/>
                <a:gd name="connsiteX17" fmla="*/ 299600 w 314325"/>
                <a:gd name="connsiteY17" fmla="*/ 95767 h 142875"/>
                <a:gd name="connsiteX18" fmla="*/ 299600 w 314325"/>
                <a:gd name="connsiteY18" fmla="*/ 86242 h 142875"/>
                <a:gd name="connsiteX19" fmla="*/ 281502 w 314325"/>
                <a:gd name="connsiteY19" fmla="*/ 53857 h 142875"/>
                <a:gd name="connsiteX20" fmla="*/ 288169 w 314325"/>
                <a:gd name="connsiteY20" fmla="*/ 50047 h 142875"/>
                <a:gd name="connsiteX21" fmla="*/ 288169 w 314325"/>
                <a:gd name="connsiteY21" fmla="*/ 47190 h 142875"/>
                <a:gd name="connsiteX22" fmla="*/ 282455 w 314325"/>
                <a:gd name="connsiteY22" fmla="*/ 34807 h 142875"/>
                <a:gd name="connsiteX23" fmla="*/ 274835 w 314325"/>
                <a:gd name="connsiteY23" fmla="*/ 37665 h 142875"/>
                <a:gd name="connsiteX24" fmla="*/ 265310 w 314325"/>
                <a:gd name="connsiteY24" fmla="*/ 31950 h 142875"/>
                <a:gd name="connsiteX25" fmla="*/ 259594 w 314325"/>
                <a:gd name="connsiteY25" fmla="*/ 23378 h 142875"/>
                <a:gd name="connsiteX26" fmla="*/ 259594 w 314325"/>
                <a:gd name="connsiteY26" fmla="*/ 29092 h 142875"/>
                <a:gd name="connsiteX27" fmla="*/ 203397 w 314325"/>
                <a:gd name="connsiteY27" fmla="*/ 15757 h 142875"/>
                <a:gd name="connsiteX28" fmla="*/ 200540 w 314325"/>
                <a:gd name="connsiteY28" fmla="*/ 8138 h 142875"/>
                <a:gd name="connsiteX29" fmla="*/ 188157 w 314325"/>
                <a:gd name="connsiteY29" fmla="*/ 15757 h 142875"/>
                <a:gd name="connsiteX30" fmla="*/ 168155 w 314325"/>
                <a:gd name="connsiteY30" fmla="*/ 16710 h 142875"/>
                <a:gd name="connsiteX31" fmla="*/ 160535 w 314325"/>
                <a:gd name="connsiteY31" fmla="*/ 7185 h 142875"/>
                <a:gd name="connsiteX32" fmla="*/ 55760 w 314325"/>
                <a:gd name="connsiteY32" fmla="*/ 66240 h 142875"/>
                <a:gd name="connsiteX33" fmla="*/ 52902 w 314325"/>
                <a:gd name="connsiteY33" fmla="*/ 77670 h 142875"/>
                <a:gd name="connsiteX34" fmla="*/ 55760 w 314325"/>
                <a:gd name="connsiteY34" fmla="*/ 81480 h 142875"/>
                <a:gd name="connsiteX35" fmla="*/ 7182 w 314325"/>
                <a:gd name="connsiteY35" fmla="*/ 127200 h 142875"/>
                <a:gd name="connsiteX36" fmla="*/ 24327 w 314325"/>
                <a:gd name="connsiteY36" fmla="*/ 140535 h 142875"/>
                <a:gd name="connsiteX37" fmla="*/ 24327 w 314325"/>
                <a:gd name="connsiteY37" fmla="*/ 139582 h 142875"/>
                <a:gd name="connsiteX38" fmla="*/ 24327 w 314325"/>
                <a:gd name="connsiteY38" fmla="*/ 132915 h 142875"/>
                <a:gd name="connsiteX39" fmla="*/ 36710 w 314325"/>
                <a:gd name="connsiteY39" fmla="*/ 115770 h 142875"/>
                <a:gd name="connsiteX40" fmla="*/ 49092 w 314325"/>
                <a:gd name="connsiteY40" fmla="*/ 119580 h 142875"/>
                <a:gd name="connsiteX41" fmla="*/ 68142 w 314325"/>
                <a:gd name="connsiteY41" fmla="*/ 87195 h 142875"/>
                <a:gd name="connsiteX42" fmla="*/ 68142 w 314325"/>
                <a:gd name="connsiteY42" fmla="*/ 87195 h 142875"/>
                <a:gd name="connsiteX43" fmla="*/ 70047 w 314325"/>
                <a:gd name="connsiteY43" fmla="*/ 85290 h 142875"/>
                <a:gd name="connsiteX44" fmla="*/ 70047 w 314325"/>
                <a:gd name="connsiteY44" fmla="*/ 85290 h 142875"/>
                <a:gd name="connsiteX45" fmla="*/ 51950 w 314325"/>
                <a:gd name="connsiteY45" fmla="*/ 74813 h 142875"/>
                <a:gd name="connsiteX46" fmla="*/ 51950 w 314325"/>
                <a:gd name="connsiteY46" fmla="*/ 7481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314325" h="142875">
                  <a:moveTo>
                    <a:pt x="49092" y="119580"/>
                  </a:moveTo>
                  <a:cubicBezTo>
                    <a:pt x="47187" y="121485"/>
                    <a:pt x="52902" y="106245"/>
                    <a:pt x="48140" y="102435"/>
                  </a:cubicBezTo>
                  <a:cubicBezTo>
                    <a:pt x="49092" y="104340"/>
                    <a:pt x="49092" y="104340"/>
                    <a:pt x="49092" y="102435"/>
                  </a:cubicBezTo>
                  <a:cubicBezTo>
                    <a:pt x="50997" y="107197"/>
                    <a:pt x="51950" y="107197"/>
                    <a:pt x="51950" y="100530"/>
                  </a:cubicBezTo>
                  <a:cubicBezTo>
                    <a:pt x="57665" y="105292"/>
                    <a:pt x="49092" y="104340"/>
                    <a:pt x="55760" y="108150"/>
                  </a:cubicBezTo>
                  <a:cubicBezTo>
                    <a:pt x="65285" y="104340"/>
                    <a:pt x="116719" y="56715"/>
                    <a:pt x="124340" y="48142"/>
                  </a:cubicBezTo>
                  <a:cubicBezTo>
                    <a:pt x="126244" y="51953"/>
                    <a:pt x="127197" y="51953"/>
                    <a:pt x="124340" y="47190"/>
                  </a:cubicBezTo>
                  <a:cubicBezTo>
                    <a:pt x="134817" y="45285"/>
                    <a:pt x="268167" y="37665"/>
                    <a:pt x="263405" y="41475"/>
                  </a:cubicBezTo>
                  <a:cubicBezTo>
                    <a:pt x="249117" y="52905"/>
                    <a:pt x="277692" y="58620"/>
                    <a:pt x="277692" y="57667"/>
                  </a:cubicBezTo>
                  <a:cubicBezTo>
                    <a:pt x="271977" y="56715"/>
                    <a:pt x="297694" y="96720"/>
                    <a:pt x="299600" y="105292"/>
                  </a:cubicBezTo>
                  <a:cubicBezTo>
                    <a:pt x="300552" y="106245"/>
                    <a:pt x="290075" y="116722"/>
                    <a:pt x="302457" y="119580"/>
                  </a:cubicBezTo>
                  <a:cubicBezTo>
                    <a:pt x="285312" y="115770"/>
                    <a:pt x="302457" y="131963"/>
                    <a:pt x="306267" y="134820"/>
                  </a:cubicBezTo>
                  <a:cubicBezTo>
                    <a:pt x="302457" y="137678"/>
                    <a:pt x="302457" y="140535"/>
                    <a:pt x="298647" y="139582"/>
                  </a:cubicBezTo>
                  <a:cubicBezTo>
                    <a:pt x="301505" y="142440"/>
                    <a:pt x="298647" y="144345"/>
                    <a:pt x="303410" y="144345"/>
                  </a:cubicBezTo>
                  <a:cubicBezTo>
                    <a:pt x="305315" y="143392"/>
                    <a:pt x="304362" y="142440"/>
                    <a:pt x="301505" y="143392"/>
                  </a:cubicBezTo>
                  <a:cubicBezTo>
                    <a:pt x="300552" y="143392"/>
                    <a:pt x="315792" y="132915"/>
                    <a:pt x="302457" y="128153"/>
                  </a:cubicBezTo>
                  <a:cubicBezTo>
                    <a:pt x="310077" y="117675"/>
                    <a:pt x="308172" y="106245"/>
                    <a:pt x="295790" y="97672"/>
                  </a:cubicBezTo>
                  <a:cubicBezTo>
                    <a:pt x="300552" y="97672"/>
                    <a:pt x="301505" y="97672"/>
                    <a:pt x="299600" y="95767"/>
                  </a:cubicBezTo>
                  <a:cubicBezTo>
                    <a:pt x="307219" y="92910"/>
                    <a:pt x="302457" y="91957"/>
                    <a:pt x="299600" y="86242"/>
                  </a:cubicBezTo>
                  <a:cubicBezTo>
                    <a:pt x="293885" y="64335"/>
                    <a:pt x="297694" y="59572"/>
                    <a:pt x="281502" y="53857"/>
                  </a:cubicBezTo>
                  <a:cubicBezTo>
                    <a:pt x="279597" y="48142"/>
                    <a:pt x="287217" y="51000"/>
                    <a:pt x="288169" y="50047"/>
                  </a:cubicBezTo>
                  <a:cubicBezTo>
                    <a:pt x="286265" y="51000"/>
                    <a:pt x="286265" y="50047"/>
                    <a:pt x="288169" y="47190"/>
                  </a:cubicBezTo>
                  <a:cubicBezTo>
                    <a:pt x="276740" y="45285"/>
                    <a:pt x="283407" y="43380"/>
                    <a:pt x="282455" y="34807"/>
                  </a:cubicBezTo>
                  <a:cubicBezTo>
                    <a:pt x="275787" y="34807"/>
                    <a:pt x="284360" y="35760"/>
                    <a:pt x="274835" y="37665"/>
                  </a:cubicBezTo>
                  <a:cubicBezTo>
                    <a:pt x="277692" y="25282"/>
                    <a:pt x="274835" y="33855"/>
                    <a:pt x="265310" y="31950"/>
                  </a:cubicBezTo>
                  <a:cubicBezTo>
                    <a:pt x="268167" y="27188"/>
                    <a:pt x="265310" y="21472"/>
                    <a:pt x="259594" y="23378"/>
                  </a:cubicBezTo>
                  <a:cubicBezTo>
                    <a:pt x="261500" y="26235"/>
                    <a:pt x="262452" y="23378"/>
                    <a:pt x="259594" y="29092"/>
                  </a:cubicBezTo>
                  <a:cubicBezTo>
                    <a:pt x="264357" y="11947"/>
                    <a:pt x="211017" y="12900"/>
                    <a:pt x="203397" y="15757"/>
                  </a:cubicBezTo>
                  <a:cubicBezTo>
                    <a:pt x="201492" y="10042"/>
                    <a:pt x="203397" y="10042"/>
                    <a:pt x="200540" y="8138"/>
                  </a:cubicBezTo>
                  <a:cubicBezTo>
                    <a:pt x="194825" y="9090"/>
                    <a:pt x="191015" y="13853"/>
                    <a:pt x="188157" y="15757"/>
                  </a:cubicBezTo>
                  <a:cubicBezTo>
                    <a:pt x="191015" y="3375"/>
                    <a:pt x="167202" y="13853"/>
                    <a:pt x="168155" y="16710"/>
                  </a:cubicBezTo>
                  <a:cubicBezTo>
                    <a:pt x="165297" y="18615"/>
                    <a:pt x="162440" y="8138"/>
                    <a:pt x="160535" y="7185"/>
                  </a:cubicBezTo>
                  <a:cubicBezTo>
                    <a:pt x="159582" y="5280"/>
                    <a:pt x="56712" y="70050"/>
                    <a:pt x="55760" y="66240"/>
                  </a:cubicBezTo>
                  <a:cubicBezTo>
                    <a:pt x="56712" y="71955"/>
                    <a:pt x="49092" y="76717"/>
                    <a:pt x="52902" y="77670"/>
                  </a:cubicBezTo>
                  <a:cubicBezTo>
                    <a:pt x="54807" y="78622"/>
                    <a:pt x="50997" y="72907"/>
                    <a:pt x="55760" y="81480"/>
                  </a:cubicBezTo>
                  <a:cubicBezTo>
                    <a:pt x="50044" y="77670"/>
                    <a:pt x="11944" y="121485"/>
                    <a:pt x="7182" y="127200"/>
                  </a:cubicBezTo>
                  <a:cubicBezTo>
                    <a:pt x="6230" y="131963"/>
                    <a:pt x="23375" y="140535"/>
                    <a:pt x="24327" y="140535"/>
                  </a:cubicBezTo>
                  <a:cubicBezTo>
                    <a:pt x="26232" y="134820"/>
                    <a:pt x="22422" y="138630"/>
                    <a:pt x="24327" y="139582"/>
                  </a:cubicBezTo>
                  <a:cubicBezTo>
                    <a:pt x="28137" y="140535"/>
                    <a:pt x="24327" y="132915"/>
                    <a:pt x="24327" y="132915"/>
                  </a:cubicBezTo>
                  <a:cubicBezTo>
                    <a:pt x="30994" y="134820"/>
                    <a:pt x="40519" y="123390"/>
                    <a:pt x="36710" y="115770"/>
                  </a:cubicBezTo>
                  <a:cubicBezTo>
                    <a:pt x="47187" y="121485"/>
                    <a:pt x="38615" y="119580"/>
                    <a:pt x="49092" y="119580"/>
                  </a:cubicBezTo>
                  <a:close/>
                  <a:moveTo>
                    <a:pt x="68142" y="87195"/>
                  </a:moveTo>
                  <a:cubicBezTo>
                    <a:pt x="68142" y="87195"/>
                    <a:pt x="67190" y="89100"/>
                    <a:pt x="68142" y="87195"/>
                  </a:cubicBezTo>
                  <a:close/>
                  <a:moveTo>
                    <a:pt x="70047" y="85290"/>
                  </a:moveTo>
                  <a:cubicBezTo>
                    <a:pt x="69094" y="86242"/>
                    <a:pt x="66237" y="83385"/>
                    <a:pt x="70047" y="85290"/>
                  </a:cubicBezTo>
                  <a:close/>
                  <a:moveTo>
                    <a:pt x="51950" y="74813"/>
                  </a:moveTo>
                  <a:cubicBezTo>
                    <a:pt x="51950" y="73860"/>
                    <a:pt x="53855" y="78622"/>
                    <a:pt x="51950" y="74813"/>
                  </a:cubicBezTo>
                  <a:close/>
                </a:path>
              </a:pathLst>
            </a:custGeom>
            <a:grpFill/>
            <a:ln w="952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74ABA3C5-940B-4550-80ED-5273F47F5F3E}"/>
                </a:ext>
              </a:extLst>
            </p:cNvPr>
            <p:cNvSpPr/>
            <p:nvPr/>
          </p:nvSpPr>
          <p:spPr>
            <a:xfrm>
              <a:off x="6890861" y="4269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C778EFCD-3876-4EC4-A41B-2CAC7B0F08D1}"/>
                </a:ext>
              </a:extLst>
            </p:cNvPr>
            <p:cNvSpPr/>
            <p:nvPr/>
          </p:nvSpPr>
          <p:spPr>
            <a:xfrm>
              <a:off x="7137135" y="427910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17743417-915C-4B66-B9B5-516F746498F2}"/>
                </a:ext>
              </a:extLst>
            </p:cNvPr>
            <p:cNvSpPr/>
            <p:nvPr/>
          </p:nvSpPr>
          <p:spPr>
            <a:xfrm>
              <a:off x="6943778" y="4253917"/>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grpFill/>
            <a:ln w="952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DF63BDB4-4BC8-4589-B1AA-FD48B5FA6D32}"/>
                </a:ext>
              </a:extLst>
            </p:cNvPr>
            <p:cNvSpPr/>
            <p:nvPr/>
          </p:nvSpPr>
          <p:spPr>
            <a:xfrm>
              <a:off x="7132796" y="42981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43340213-4AA4-49C1-977B-ABFE2025CDF7}"/>
                </a:ext>
              </a:extLst>
            </p:cNvPr>
            <p:cNvSpPr/>
            <p:nvPr/>
          </p:nvSpPr>
          <p:spPr>
            <a:xfrm>
              <a:off x="7132796" y="43057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7144"/>
                    <a:pt x="8096" y="7144"/>
                  </a:cubicBezTo>
                  <a:close/>
                </a:path>
              </a:pathLst>
            </a:custGeom>
            <a:grpFill/>
            <a:ln w="952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8A56E60D-52F7-4190-80BC-A1D9376C39EF}"/>
                </a:ext>
              </a:extLst>
            </p:cNvPr>
            <p:cNvSpPr/>
            <p:nvPr/>
          </p:nvSpPr>
          <p:spPr>
            <a:xfrm>
              <a:off x="7133749" y="43114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C15CEE22-7360-45C8-9192-98C9E4C733F2}"/>
                </a:ext>
              </a:extLst>
            </p:cNvPr>
            <p:cNvSpPr/>
            <p:nvPr/>
          </p:nvSpPr>
          <p:spPr>
            <a:xfrm>
              <a:off x="7092368" y="42381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126CC548-6B5E-4219-B1EE-174B813C7E54}"/>
                </a:ext>
              </a:extLst>
            </p:cNvPr>
            <p:cNvSpPr/>
            <p:nvPr/>
          </p:nvSpPr>
          <p:spPr>
            <a:xfrm>
              <a:off x="7112794" y="4252436"/>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8096" y="8096"/>
                    <a:pt x="9049" y="7144"/>
                  </a:cubicBezTo>
                  <a:close/>
                </a:path>
              </a:pathLst>
            </a:custGeom>
            <a:grpFill/>
            <a:ln w="952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21F366D3-A416-418E-ACAA-9CF4AF2AD7D6}"/>
                </a:ext>
              </a:extLst>
            </p:cNvPr>
            <p:cNvSpPr/>
            <p:nvPr/>
          </p:nvSpPr>
          <p:spPr>
            <a:xfrm>
              <a:off x="7068979" y="42282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D227DD79-CB64-481C-A528-4476FEAE70E7}"/>
                </a:ext>
              </a:extLst>
            </p:cNvPr>
            <p:cNvSpPr/>
            <p:nvPr/>
          </p:nvSpPr>
          <p:spPr>
            <a:xfrm>
              <a:off x="7112794" y="425148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8096" y="8096"/>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BB0012D4-1BBB-4A00-9733-1E9989C7C1D3}"/>
                </a:ext>
              </a:extLst>
            </p:cNvPr>
            <p:cNvSpPr/>
            <p:nvPr/>
          </p:nvSpPr>
          <p:spPr>
            <a:xfrm>
              <a:off x="7136606" y="43362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4009C9A8-D2EA-4461-93FE-B2E318C1D59F}"/>
                </a:ext>
              </a:extLst>
            </p:cNvPr>
            <p:cNvSpPr/>
            <p:nvPr/>
          </p:nvSpPr>
          <p:spPr>
            <a:xfrm>
              <a:off x="7137559" y="43362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A09E81C-D918-4DFE-93C4-430DD61C49CD}"/>
                </a:ext>
              </a:extLst>
            </p:cNvPr>
            <p:cNvSpPr/>
            <p:nvPr/>
          </p:nvSpPr>
          <p:spPr>
            <a:xfrm>
              <a:off x="7137797" y="433720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DE035360-2ECD-4766-9A0F-531A6BF3CAB2}"/>
                </a:ext>
              </a:extLst>
            </p:cNvPr>
            <p:cNvSpPr/>
            <p:nvPr/>
          </p:nvSpPr>
          <p:spPr>
            <a:xfrm>
              <a:off x="7135654" y="432863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E58765B5-DF98-4D93-B282-FB07B33B216C}"/>
                </a:ext>
              </a:extLst>
            </p:cNvPr>
            <p:cNvSpPr/>
            <p:nvPr/>
          </p:nvSpPr>
          <p:spPr>
            <a:xfrm>
              <a:off x="7135506" y="432577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3811"/>
                    <a:pt x="7291" y="7144"/>
                    <a:pt x="8244" y="7144"/>
                  </a:cubicBezTo>
                  <a:close/>
                </a:path>
              </a:pathLst>
            </a:custGeom>
            <a:grpFill/>
            <a:ln w="952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13A566A2-A56A-4608-863B-29F03504B11C}"/>
                </a:ext>
              </a:extLst>
            </p:cNvPr>
            <p:cNvSpPr/>
            <p:nvPr/>
          </p:nvSpPr>
          <p:spPr>
            <a:xfrm>
              <a:off x="714708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grpFill/>
            <a:ln w="952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1F049643-B586-48F7-A029-50A3F4A62474}"/>
                </a:ext>
              </a:extLst>
            </p:cNvPr>
            <p:cNvSpPr/>
            <p:nvPr/>
          </p:nvSpPr>
          <p:spPr>
            <a:xfrm>
              <a:off x="7148036" y="430696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1"/>
                    <a:pt x="9049" y="7858"/>
                    <a:pt x="9049" y="7858"/>
                  </a:cubicBez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A5E8CF5A-8EBE-4CA3-8C25-0EC3116EA6E4}"/>
                </a:ext>
              </a:extLst>
            </p:cNvPr>
            <p:cNvSpPr/>
            <p:nvPr/>
          </p:nvSpPr>
          <p:spPr>
            <a:xfrm>
              <a:off x="7134701" y="4263471"/>
              <a:ext cx="9525" cy="9525"/>
            </a:xfrm>
            <a:custGeom>
              <a:avLst/>
              <a:gdLst>
                <a:gd name="connsiteX0" fmla="*/ 7144 w 9525"/>
                <a:gd name="connsiteY0" fmla="*/ 8491 h 9525"/>
                <a:gd name="connsiteX1" fmla="*/ 10001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10001" y="7538"/>
                  </a:lnTo>
                  <a:cubicBezTo>
                    <a:pt x="8096" y="6586"/>
                    <a:pt x="8096" y="7538"/>
                    <a:pt x="7144" y="8491"/>
                  </a:cubicBezTo>
                  <a:close/>
                </a:path>
              </a:pathLst>
            </a:custGeom>
            <a:grpFill/>
            <a:ln w="952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F5CA20F7-9376-45D5-BDD0-88959B8DD10F}"/>
                </a:ext>
              </a:extLst>
            </p:cNvPr>
            <p:cNvSpPr/>
            <p:nvPr/>
          </p:nvSpPr>
          <p:spPr>
            <a:xfrm>
              <a:off x="711850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grpFill/>
            <a:ln w="952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F7163B8D-2F01-42EA-AA7B-2D5CB40F09FC}"/>
                </a:ext>
              </a:extLst>
            </p:cNvPr>
            <p:cNvSpPr/>
            <p:nvPr/>
          </p:nvSpPr>
          <p:spPr>
            <a:xfrm>
              <a:off x="7130906" y="4249028"/>
              <a:ext cx="9525" cy="9525"/>
            </a:xfrm>
            <a:custGeom>
              <a:avLst/>
              <a:gdLst>
                <a:gd name="connsiteX0" fmla="*/ 8082 w 9525"/>
                <a:gd name="connsiteY0" fmla="*/ 7694 h 9525"/>
                <a:gd name="connsiteX1" fmla="*/ 8082 w 9525"/>
                <a:gd name="connsiteY1" fmla="*/ 7694 h 9525"/>
              </a:gdLst>
              <a:ahLst/>
              <a:cxnLst>
                <a:cxn ang="0">
                  <a:pos x="connsiteX0" y="connsiteY0"/>
                </a:cxn>
                <a:cxn ang="0">
                  <a:pos x="connsiteX1" y="connsiteY1"/>
                </a:cxn>
              </a:cxnLst>
              <a:rect l="l" t="t" r="r" b="b"/>
              <a:pathLst>
                <a:path w="9525" h="9525">
                  <a:moveTo>
                    <a:pt x="8082" y="7694"/>
                  </a:moveTo>
                  <a:cubicBezTo>
                    <a:pt x="9987" y="9599"/>
                    <a:pt x="5225" y="5789"/>
                    <a:pt x="8082" y="7694"/>
                  </a:cubicBezTo>
                  <a:close/>
                </a:path>
              </a:pathLst>
            </a:custGeom>
            <a:grpFill/>
            <a:ln w="952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D422B09B-BCEC-462A-9D0B-96B357B6898B}"/>
                </a:ext>
              </a:extLst>
            </p:cNvPr>
            <p:cNvSpPr/>
            <p:nvPr/>
          </p:nvSpPr>
          <p:spPr>
            <a:xfrm>
              <a:off x="7068026" y="4201800"/>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8096" y="6344"/>
                    <a:pt x="7144" y="7297"/>
                  </a:cubicBezTo>
                  <a:close/>
                </a:path>
              </a:pathLst>
            </a:custGeom>
            <a:grpFill/>
            <a:ln w="952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74A1E174-AD2D-4F4F-AA7F-4FE39F6F56F0}"/>
                </a:ext>
              </a:extLst>
            </p:cNvPr>
            <p:cNvSpPr/>
            <p:nvPr/>
          </p:nvSpPr>
          <p:spPr>
            <a:xfrm>
              <a:off x="7031831" y="4200915"/>
              <a:ext cx="9525" cy="9525"/>
            </a:xfrm>
            <a:custGeom>
              <a:avLst/>
              <a:gdLst>
                <a:gd name="connsiteX0" fmla="*/ 9049 w 9525"/>
                <a:gd name="connsiteY0" fmla="*/ 9135 h 9525"/>
                <a:gd name="connsiteX1" fmla="*/ 7144 w 9525"/>
                <a:gd name="connsiteY1" fmla="*/ 8182 h 9525"/>
                <a:gd name="connsiteX2" fmla="*/ 9049 w 9525"/>
                <a:gd name="connsiteY2" fmla="*/ 9135 h 9525"/>
              </a:gdLst>
              <a:ahLst/>
              <a:cxnLst>
                <a:cxn ang="0">
                  <a:pos x="connsiteX0" y="connsiteY0"/>
                </a:cxn>
                <a:cxn ang="0">
                  <a:pos x="connsiteX1" y="connsiteY1"/>
                </a:cxn>
                <a:cxn ang="0">
                  <a:pos x="connsiteX2" y="connsiteY2"/>
                </a:cxn>
              </a:cxnLst>
              <a:rect l="l" t="t" r="r" b="b"/>
              <a:pathLst>
                <a:path w="9525" h="9525">
                  <a:moveTo>
                    <a:pt x="9049" y="9135"/>
                  </a:moveTo>
                  <a:cubicBezTo>
                    <a:pt x="9049" y="7230"/>
                    <a:pt x="7144" y="6277"/>
                    <a:pt x="7144" y="8182"/>
                  </a:cubicBezTo>
                  <a:cubicBezTo>
                    <a:pt x="7144" y="8182"/>
                    <a:pt x="8096" y="10087"/>
                    <a:pt x="9049" y="9135"/>
                  </a:cubicBezTo>
                  <a:close/>
                </a:path>
              </a:pathLst>
            </a:custGeom>
            <a:grpFill/>
            <a:ln w="952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52446B7D-121F-4D6C-A6C4-5A0487F3CBC4}"/>
                </a:ext>
              </a:extLst>
            </p:cNvPr>
            <p:cNvSpPr/>
            <p:nvPr/>
          </p:nvSpPr>
          <p:spPr>
            <a:xfrm>
              <a:off x="6937110" y="4227353"/>
              <a:ext cx="9525" cy="9525"/>
            </a:xfrm>
            <a:custGeom>
              <a:avLst/>
              <a:gdLst>
                <a:gd name="connsiteX0" fmla="*/ 7567 w 9525"/>
                <a:gd name="connsiteY0" fmla="*/ 8414 h 9525"/>
                <a:gd name="connsiteX1" fmla="*/ 7567 w 9525"/>
                <a:gd name="connsiteY1" fmla="*/ 8414 h 9525"/>
              </a:gdLst>
              <a:ahLst/>
              <a:cxnLst>
                <a:cxn ang="0">
                  <a:pos x="connsiteX0" y="connsiteY0"/>
                </a:cxn>
                <a:cxn ang="0">
                  <a:pos x="connsiteX1" y="connsiteY1"/>
                </a:cxn>
              </a:cxnLst>
              <a:rect l="l" t="t" r="r" b="b"/>
              <a:pathLst>
                <a:path w="9525" h="9525">
                  <a:moveTo>
                    <a:pt x="7567" y="8414"/>
                  </a:moveTo>
                  <a:cubicBezTo>
                    <a:pt x="6615" y="5556"/>
                    <a:pt x="7567" y="8414"/>
                    <a:pt x="7567" y="8414"/>
                  </a:cubicBezTo>
                  <a:close/>
                </a:path>
              </a:pathLst>
            </a:custGeom>
            <a:grpFill/>
            <a:ln w="952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DA5271CE-9FDD-4006-AB33-4FFC5AE820A5}"/>
                </a:ext>
              </a:extLst>
            </p:cNvPr>
            <p:cNvSpPr/>
            <p:nvPr/>
          </p:nvSpPr>
          <p:spPr>
            <a:xfrm>
              <a:off x="7542371" y="440316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grpFill/>
            <a:ln w="952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68B68F24-F4AA-4437-95E1-0CFD29E90519}"/>
                </a:ext>
              </a:extLst>
            </p:cNvPr>
            <p:cNvSpPr/>
            <p:nvPr/>
          </p:nvSpPr>
          <p:spPr>
            <a:xfrm>
              <a:off x="7539877" y="4396263"/>
              <a:ext cx="9525" cy="9525"/>
            </a:xfrm>
            <a:custGeom>
              <a:avLst/>
              <a:gdLst>
                <a:gd name="connsiteX0" fmla="*/ 11543 w 9525"/>
                <a:gd name="connsiteY0" fmla="*/ 7144 h 9525"/>
                <a:gd name="connsiteX1" fmla="*/ 11543 w 9525"/>
                <a:gd name="connsiteY1" fmla="*/ 7144 h 9525"/>
              </a:gdLst>
              <a:ahLst/>
              <a:cxnLst>
                <a:cxn ang="0">
                  <a:pos x="connsiteX0" y="connsiteY0"/>
                </a:cxn>
                <a:cxn ang="0">
                  <a:pos x="connsiteX1" y="connsiteY1"/>
                </a:cxn>
              </a:cxnLst>
              <a:rect l="l" t="t" r="r" b="b"/>
              <a:pathLst>
                <a:path w="9525" h="9525">
                  <a:moveTo>
                    <a:pt x="11543" y="7144"/>
                  </a:moveTo>
                  <a:cubicBezTo>
                    <a:pt x="3923" y="9049"/>
                    <a:pt x="7733" y="10001"/>
                    <a:pt x="11543" y="7144"/>
                  </a:cubicBezTo>
                  <a:close/>
                </a:path>
              </a:pathLst>
            </a:custGeom>
            <a:grpFill/>
            <a:ln w="952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AD5CB2B8-1606-43D0-BF4B-D1A2246DE3E6}"/>
                </a:ext>
              </a:extLst>
            </p:cNvPr>
            <p:cNvSpPr/>
            <p:nvPr/>
          </p:nvSpPr>
          <p:spPr>
            <a:xfrm>
              <a:off x="7500461" y="43486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21A1BCB0-56EC-43AE-A909-C3DA1C792E22}"/>
                </a:ext>
              </a:extLst>
            </p:cNvPr>
            <p:cNvSpPr/>
            <p:nvPr/>
          </p:nvSpPr>
          <p:spPr>
            <a:xfrm>
              <a:off x="7469029" y="43229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94AC69C1-A3CA-4BFF-B2FF-D6A138E46714}"/>
                </a:ext>
              </a:extLst>
            </p:cNvPr>
            <p:cNvSpPr/>
            <p:nvPr/>
          </p:nvSpPr>
          <p:spPr>
            <a:xfrm>
              <a:off x="7465219" y="43162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563B4E8F-926D-4813-84B7-0A123D79D08D}"/>
                </a:ext>
              </a:extLst>
            </p:cNvPr>
            <p:cNvSpPr/>
            <p:nvPr/>
          </p:nvSpPr>
          <p:spPr>
            <a:xfrm>
              <a:off x="7500038" y="4346733"/>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lnTo>
                    <a:pt x="7567" y="7144"/>
                  </a:lnTo>
                  <a:cubicBezTo>
                    <a:pt x="6615" y="8096"/>
                    <a:pt x="7567" y="8096"/>
                    <a:pt x="7567" y="9049"/>
                  </a:cubicBezTo>
                  <a:close/>
                </a:path>
              </a:pathLst>
            </a:custGeom>
            <a:grpFill/>
            <a:ln w="952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AAA662BF-401E-4F8B-A5F1-5D482A0ECD97}"/>
                </a:ext>
              </a:extLst>
            </p:cNvPr>
            <p:cNvSpPr/>
            <p:nvPr/>
          </p:nvSpPr>
          <p:spPr>
            <a:xfrm>
              <a:off x="7531894" y="4395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6D3D6772-2887-41B1-8E60-76540873A6AE}"/>
                </a:ext>
              </a:extLst>
            </p:cNvPr>
            <p:cNvSpPr/>
            <p:nvPr/>
          </p:nvSpPr>
          <p:spPr>
            <a:xfrm>
              <a:off x="7516654" y="43573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6"/>
                    <a:pt x="7144" y="7990"/>
                  </a:cubicBezTo>
                  <a:close/>
                </a:path>
              </a:pathLst>
            </a:custGeom>
            <a:grpFill/>
            <a:ln w="952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713085F4-791D-43CD-90F0-D50972FA9E21}"/>
                </a:ext>
              </a:extLst>
            </p:cNvPr>
            <p:cNvSpPr/>
            <p:nvPr/>
          </p:nvSpPr>
          <p:spPr>
            <a:xfrm>
              <a:off x="7524787" y="4366422"/>
              <a:ext cx="9525" cy="9525"/>
            </a:xfrm>
            <a:custGeom>
              <a:avLst/>
              <a:gdLst>
                <a:gd name="connsiteX0" fmla="*/ 9488 w 9525"/>
                <a:gd name="connsiteY0" fmla="*/ 7458 h 9525"/>
                <a:gd name="connsiteX1" fmla="*/ 9488 w 9525"/>
                <a:gd name="connsiteY1" fmla="*/ 7458 h 9525"/>
              </a:gdLst>
              <a:ahLst/>
              <a:cxnLst>
                <a:cxn ang="0">
                  <a:pos x="connsiteX0" y="connsiteY0"/>
                </a:cxn>
                <a:cxn ang="0">
                  <a:pos x="connsiteX1" y="connsiteY1"/>
                </a:cxn>
              </a:cxnLst>
              <a:rect l="l" t="t" r="r" b="b"/>
              <a:pathLst>
                <a:path w="9525" h="9525">
                  <a:moveTo>
                    <a:pt x="9488" y="7458"/>
                  </a:moveTo>
                  <a:cubicBezTo>
                    <a:pt x="8536" y="5553"/>
                    <a:pt x="4726" y="13173"/>
                    <a:pt x="9488" y="7458"/>
                  </a:cubicBezTo>
                  <a:close/>
                </a:path>
              </a:pathLst>
            </a:custGeom>
            <a:grpFill/>
            <a:ln w="952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D4ACAEDA-35E5-468F-8436-658244F4B0C5}"/>
                </a:ext>
              </a:extLst>
            </p:cNvPr>
            <p:cNvSpPr/>
            <p:nvPr/>
          </p:nvSpPr>
          <p:spPr>
            <a:xfrm>
              <a:off x="7538561" y="4385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E5268BA5-6B6D-4A95-B08B-53B85E7319A9}"/>
                </a:ext>
              </a:extLst>
            </p:cNvPr>
            <p:cNvSpPr/>
            <p:nvPr/>
          </p:nvSpPr>
          <p:spPr>
            <a:xfrm>
              <a:off x="7509034" y="4350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805774BD-D69D-43C5-9485-64E0FA27D936}"/>
                </a:ext>
              </a:extLst>
            </p:cNvPr>
            <p:cNvSpPr/>
            <p:nvPr/>
          </p:nvSpPr>
          <p:spPr>
            <a:xfrm>
              <a:off x="7211854" y="43657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A58D0B6B-D4EC-4CA9-A9D3-62F4F9350A60}"/>
                </a:ext>
              </a:extLst>
            </p:cNvPr>
            <p:cNvSpPr/>
            <p:nvPr/>
          </p:nvSpPr>
          <p:spPr>
            <a:xfrm>
              <a:off x="7189629" y="4368323"/>
              <a:ext cx="9525" cy="9525"/>
            </a:xfrm>
            <a:custGeom>
              <a:avLst/>
              <a:gdLst>
                <a:gd name="connsiteX0" fmla="*/ 8414 w 9525"/>
                <a:gd name="connsiteY0" fmla="*/ 8414 h 9525"/>
                <a:gd name="connsiteX1" fmla="*/ 8414 w 9525"/>
                <a:gd name="connsiteY1" fmla="*/ 8414 h 9525"/>
              </a:gdLst>
              <a:ahLst/>
              <a:cxnLst>
                <a:cxn ang="0">
                  <a:pos x="connsiteX0" y="connsiteY0"/>
                </a:cxn>
                <a:cxn ang="0">
                  <a:pos x="connsiteX1" y="connsiteY1"/>
                </a:cxn>
              </a:cxnLst>
              <a:rect l="l" t="t" r="r" b="b"/>
              <a:pathLst>
                <a:path w="9525" h="9525">
                  <a:moveTo>
                    <a:pt x="8414" y="8414"/>
                  </a:moveTo>
                  <a:cubicBezTo>
                    <a:pt x="8414" y="8414"/>
                    <a:pt x="5556" y="5556"/>
                    <a:pt x="8414" y="8414"/>
                  </a:cubicBezTo>
                  <a:close/>
                </a:path>
              </a:pathLst>
            </a:custGeom>
            <a:grpFill/>
            <a:ln w="952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33E85F08-AF1E-4507-A5A3-C1E37C5D7175}"/>
                </a:ext>
              </a:extLst>
            </p:cNvPr>
            <p:cNvSpPr/>
            <p:nvPr/>
          </p:nvSpPr>
          <p:spPr>
            <a:xfrm>
              <a:off x="7485221" y="43067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AE995129-CF35-4A08-9F6F-B9EBD2D818EF}"/>
                </a:ext>
              </a:extLst>
            </p:cNvPr>
            <p:cNvSpPr/>
            <p:nvPr/>
          </p:nvSpPr>
          <p:spPr>
            <a:xfrm>
              <a:off x="7370380" y="4270533"/>
              <a:ext cx="9525" cy="19050"/>
            </a:xfrm>
            <a:custGeom>
              <a:avLst/>
              <a:gdLst>
                <a:gd name="connsiteX0" fmla="*/ 8638 w 9525"/>
                <a:gd name="connsiteY0" fmla="*/ 7144 h 19050"/>
                <a:gd name="connsiteX1" fmla="*/ 7685 w 9525"/>
                <a:gd name="connsiteY1" fmla="*/ 12859 h 19050"/>
                <a:gd name="connsiteX2" fmla="*/ 8638 w 9525"/>
                <a:gd name="connsiteY2" fmla="*/ 7144 h 19050"/>
              </a:gdLst>
              <a:ahLst/>
              <a:cxnLst>
                <a:cxn ang="0">
                  <a:pos x="connsiteX0" y="connsiteY0"/>
                </a:cxn>
                <a:cxn ang="0">
                  <a:pos x="connsiteX1" y="connsiteY1"/>
                </a:cxn>
                <a:cxn ang="0">
                  <a:pos x="connsiteX2" y="connsiteY2"/>
                </a:cxn>
              </a:cxnLst>
              <a:rect l="l" t="t" r="r" b="b"/>
              <a:pathLst>
                <a:path w="9525" h="19050">
                  <a:moveTo>
                    <a:pt x="8638" y="7144"/>
                  </a:moveTo>
                  <a:cubicBezTo>
                    <a:pt x="9590" y="10001"/>
                    <a:pt x="5780" y="10001"/>
                    <a:pt x="7685" y="12859"/>
                  </a:cubicBezTo>
                  <a:cubicBezTo>
                    <a:pt x="7685" y="11906"/>
                    <a:pt x="10543" y="9049"/>
                    <a:pt x="8638" y="7144"/>
                  </a:cubicBezTo>
                  <a:close/>
                </a:path>
              </a:pathLst>
            </a:custGeom>
            <a:grpFill/>
            <a:ln w="952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EA6E66C7-D063-4113-B58B-4FF9CBE47AA1}"/>
                </a:ext>
              </a:extLst>
            </p:cNvPr>
            <p:cNvSpPr/>
            <p:nvPr/>
          </p:nvSpPr>
          <p:spPr>
            <a:xfrm>
              <a:off x="7531894" y="43953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C95FE8D4-2E93-4CA3-93A2-B7373BDB28AE}"/>
                </a:ext>
              </a:extLst>
            </p:cNvPr>
            <p:cNvSpPr/>
            <p:nvPr/>
          </p:nvSpPr>
          <p:spPr>
            <a:xfrm>
              <a:off x="7370921"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CA41A449-A67F-4DB2-8556-FA5997FE5DD0}"/>
                </a:ext>
              </a:extLst>
            </p:cNvPr>
            <p:cNvSpPr/>
            <p:nvPr/>
          </p:nvSpPr>
          <p:spPr>
            <a:xfrm>
              <a:off x="7457599" y="42943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0D955E1A-3EF7-479C-9A1B-C9B0BE5D97EF}"/>
                </a:ext>
              </a:extLst>
            </p:cNvPr>
            <p:cNvSpPr/>
            <p:nvPr/>
          </p:nvSpPr>
          <p:spPr>
            <a:xfrm>
              <a:off x="7475273" y="430791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grpFill/>
            <a:ln w="952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E07BA214-BC3E-430D-8CBD-1127EECAB8B8}"/>
                </a:ext>
              </a:extLst>
            </p:cNvPr>
            <p:cNvSpPr/>
            <p:nvPr/>
          </p:nvSpPr>
          <p:spPr>
            <a:xfrm>
              <a:off x="7444546" y="4292455"/>
              <a:ext cx="9525" cy="9525"/>
            </a:xfrm>
            <a:custGeom>
              <a:avLst/>
              <a:gdLst>
                <a:gd name="connsiteX0" fmla="*/ 7814 w 9525"/>
                <a:gd name="connsiteY0" fmla="*/ 8082 h 9525"/>
                <a:gd name="connsiteX1" fmla="*/ 7814 w 9525"/>
                <a:gd name="connsiteY1" fmla="*/ 8082 h 9525"/>
              </a:gdLst>
              <a:ahLst/>
              <a:cxnLst>
                <a:cxn ang="0">
                  <a:pos x="connsiteX0" y="connsiteY0"/>
                </a:cxn>
                <a:cxn ang="0">
                  <a:pos x="connsiteX1" y="connsiteY1"/>
                </a:cxn>
              </a:cxnLst>
              <a:rect l="l" t="t" r="r" b="b"/>
              <a:pathLst>
                <a:path w="9525" h="9525">
                  <a:moveTo>
                    <a:pt x="7814" y="8082"/>
                  </a:moveTo>
                  <a:cubicBezTo>
                    <a:pt x="5910" y="5225"/>
                    <a:pt x="8767" y="9987"/>
                    <a:pt x="7814" y="8082"/>
                  </a:cubicBezTo>
                  <a:close/>
                </a:path>
              </a:pathLst>
            </a:custGeom>
            <a:grpFill/>
            <a:ln w="952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4B56B683-00E5-4D2A-BBEC-9AB2BB220EAA}"/>
                </a:ext>
              </a:extLst>
            </p:cNvPr>
            <p:cNvSpPr/>
            <p:nvPr/>
          </p:nvSpPr>
          <p:spPr>
            <a:xfrm>
              <a:off x="7434739"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B7896994-4502-4798-B1B4-AB564E823FD6}"/>
                </a:ext>
              </a:extLst>
            </p:cNvPr>
            <p:cNvSpPr/>
            <p:nvPr/>
          </p:nvSpPr>
          <p:spPr>
            <a:xfrm>
              <a:off x="7230904" y="433816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9049"/>
                    <a:pt x="7144" y="8096"/>
                    <a:pt x="7144" y="7144"/>
                  </a:cubicBezTo>
                  <a:cubicBezTo>
                    <a:pt x="8096" y="9049"/>
                    <a:pt x="8096" y="10954"/>
                    <a:pt x="9049" y="9049"/>
                  </a:cubicBezTo>
                  <a:close/>
                </a:path>
              </a:pathLst>
            </a:custGeom>
            <a:grpFill/>
            <a:ln w="952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D1ED5074-B617-41B4-9D31-DBB7480A5FFB}"/>
                </a:ext>
              </a:extLst>
            </p:cNvPr>
            <p:cNvSpPr/>
            <p:nvPr/>
          </p:nvSpPr>
          <p:spPr>
            <a:xfrm>
              <a:off x="7532000" y="439435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9049"/>
                    <a:pt x="7990" y="7144"/>
                    <a:pt x="7990" y="7144"/>
                  </a:cubicBezTo>
                  <a:close/>
                </a:path>
              </a:pathLst>
            </a:custGeom>
            <a:grpFill/>
            <a:ln w="952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578ADE50-8470-4793-8EF9-402C401BEBEA}"/>
                </a:ext>
              </a:extLst>
            </p:cNvPr>
            <p:cNvSpPr/>
            <p:nvPr/>
          </p:nvSpPr>
          <p:spPr>
            <a:xfrm>
              <a:off x="7434739" y="43133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7144"/>
                    <a:pt x="8096" y="8096"/>
                    <a:pt x="9049" y="8096"/>
                  </a:cubicBezTo>
                  <a:close/>
                </a:path>
              </a:pathLst>
            </a:custGeom>
            <a:grpFill/>
            <a:ln w="952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DCFA998B-696F-4476-8DE3-BA0A0525F8AB}"/>
                </a:ext>
              </a:extLst>
            </p:cNvPr>
            <p:cNvSpPr/>
            <p:nvPr/>
          </p:nvSpPr>
          <p:spPr>
            <a:xfrm>
              <a:off x="7297579" y="4301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BC4EDAB0-E87C-44B2-B94E-6024AD3A4200}"/>
                </a:ext>
              </a:extLst>
            </p:cNvPr>
            <p:cNvSpPr/>
            <p:nvPr/>
          </p:nvSpPr>
          <p:spPr>
            <a:xfrm>
              <a:off x="7429553" y="4309687"/>
              <a:ext cx="9525" cy="9525"/>
            </a:xfrm>
            <a:custGeom>
              <a:avLst/>
              <a:gdLst>
                <a:gd name="connsiteX0" fmla="*/ 7567 w 9525"/>
                <a:gd name="connsiteY0" fmla="*/ 8947 h 9525"/>
                <a:gd name="connsiteX1" fmla="*/ 7567 w 9525"/>
                <a:gd name="connsiteY1" fmla="*/ 8947 h 9525"/>
              </a:gdLst>
              <a:ahLst/>
              <a:cxnLst>
                <a:cxn ang="0">
                  <a:pos x="connsiteX0" y="connsiteY0"/>
                </a:cxn>
                <a:cxn ang="0">
                  <a:pos x="connsiteX1" y="connsiteY1"/>
                </a:cxn>
              </a:cxnLst>
              <a:rect l="l" t="t" r="r" b="b"/>
              <a:pathLst>
                <a:path w="9525" h="9525">
                  <a:moveTo>
                    <a:pt x="7567" y="8947"/>
                  </a:moveTo>
                  <a:cubicBezTo>
                    <a:pt x="7567" y="7042"/>
                    <a:pt x="6615" y="6090"/>
                    <a:pt x="7567" y="8947"/>
                  </a:cubicBezTo>
                  <a:close/>
                </a:path>
              </a:pathLst>
            </a:custGeom>
            <a:grpFill/>
            <a:ln w="952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2B89E36F-B0C9-40E0-893A-3038ABF5DAC1}"/>
                </a:ext>
              </a:extLst>
            </p:cNvPr>
            <p:cNvSpPr/>
            <p:nvPr/>
          </p:nvSpPr>
          <p:spPr>
            <a:xfrm>
              <a:off x="7230904" y="4339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A1A8FB9-3DE3-454B-88C3-85BC3DA81C22}"/>
                </a:ext>
              </a:extLst>
            </p:cNvPr>
            <p:cNvSpPr/>
            <p:nvPr/>
          </p:nvSpPr>
          <p:spPr>
            <a:xfrm>
              <a:off x="7186098" y="4262999"/>
              <a:ext cx="361950" cy="142875"/>
            </a:xfrm>
            <a:custGeom>
              <a:avLst/>
              <a:gdLst>
                <a:gd name="connsiteX0" fmla="*/ 48139 w 361950"/>
                <a:gd name="connsiteY0" fmla="*/ 95641 h 142875"/>
                <a:gd name="connsiteX1" fmla="*/ 49092 w 361950"/>
                <a:gd name="connsiteY1" fmla="*/ 78496 h 142875"/>
                <a:gd name="connsiteX2" fmla="*/ 50045 w 361950"/>
                <a:gd name="connsiteY2" fmla="*/ 78496 h 142875"/>
                <a:gd name="connsiteX3" fmla="*/ 52902 w 361950"/>
                <a:gd name="connsiteY3" fmla="*/ 76591 h 142875"/>
                <a:gd name="connsiteX4" fmla="*/ 56712 w 361950"/>
                <a:gd name="connsiteY4" fmla="*/ 84211 h 142875"/>
                <a:gd name="connsiteX5" fmla="*/ 138627 w 361950"/>
                <a:gd name="connsiteY5" fmla="*/ 35633 h 142875"/>
                <a:gd name="connsiteX6" fmla="*/ 139579 w 361950"/>
                <a:gd name="connsiteY6" fmla="*/ 34681 h 142875"/>
                <a:gd name="connsiteX7" fmla="*/ 295789 w 361950"/>
                <a:gd name="connsiteY7" fmla="*/ 62304 h 142875"/>
                <a:gd name="connsiteX8" fmla="*/ 288170 w 361950"/>
                <a:gd name="connsiteY8" fmla="*/ 74686 h 142875"/>
                <a:gd name="connsiteX9" fmla="*/ 345320 w 361950"/>
                <a:gd name="connsiteY9" fmla="*/ 118501 h 142875"/>
                <a:gd name="connsiteX10" fmla="*/ 358654 w 361950"/>
                <a:gd name="connsiteY10" fmla="*/ 129931 h 142875"/>
                <a:gd name="connsiteX11" fmla="*/ 355797 w 361950"/>
                <a:gd name="connsiteY11" fmla="*/ 138504 h 142875"/>
                <a:gd name="connsiteX12" fmla="*/ 363417 w 361950"/>
                <a:gd name="connsiteY12" fmla="*/ 140408 h 142875"/>
                <a:gd name="connsiteX13" fmla="*/ 361512 w 361950"/>
                <a:gd name="connsiteY13" fmla="*/ 141361 h 142875"/>
                <a:gd name="connsiteX14" fmla="*/ 352939 w 361950"/>
                <a:gd name="connsiteY14" fmla="*/ 128026 h 142875"/>
                <a:gd name="connsiteX15" fmla="*/ 328174 w 361950"/>
                <a:gd name="connsiteY15" fmla="*/ 104213 h 142875"/>
                <a:gd name="connsiteX16" fmla="*/ 330079 w 361950"/>
                <a:gd name="connsiteY16" fmla="*/ 101356 h 142875"/>
                <a:gd name="connsiteX17" fmla="*/ 324364 w 361950"/>
                <a:gd name="connsiteY17" fmla="*/ 93736 h 142875"/>
                <a:gd name="connsiteX18" fmla="*/ 291027 w 361950"/>
                <a:gd name="connsiteY18" fmla="*/ 71829 h 142875"/>
                <a:gd name="connsiteX19" fmla="*/ 294837 w 361950"/>
                <a:gd name="connsiteY19" fmla="*/ 65161 h 142875"/>
                <a:gd name="connsiteX20" fmla="*/ 284359 w 361950"/>
                <a:gd name="connsiteY20" fmla="*/ 51826 h 142875"/>
                <a:gd name="connsiteX21" fmla="*/ 306267 w 361950"/>
                <a:gd name="connsiteY21" fmla="*/ 57541 h 142875"/>
                <a:gd name="connsiteX22" fmla="*/ 295789 w 361950"/>
                <a:gd name="connsiteY22" fmla="*/ 53731 h 142875"/>
                <a:gd name="connsiteX23" fmla="*/ 289122 w 361950"/>
                <a:gd name="connsiteY23" fmla="*/ 46111 h 142875"/>
                <a:gd name="connsiteX24" fmla="*/ 290074 w 361950"/>
                <a:gd name="connsiteY24" fmla="*/ 51826 h 142875"/>
                <a:gd name="connsiteX25" fmla="*/ 231972 w 361950"/>
                <a:gd name="connsiteY25" fmla="*/ 31823 h 142875"/>
                <a:gd name="connsiteX26" fmla="*/ 231020 w 361950"/>
                <a:gd name="connsiteY26" fmla="*/ 23251 h 142875"/>
                <a:gd name="connsiteX27" fmla="*/ 215779 w 361950"/>
                <a:gd name="connsiteY27" fmla="*/ 27061 h 142875"/>
                <a:gd name="connsiteX28" fmla="*/ 193872 w 361950"/>
                <a:gd name="connsiteY28" fmla="*/ 21346 h 142875"/>
                <a:gd name="connsiteX29" fmla="*/ 190062 w 361950"/>
                <a:gd name="connsiteY29" fmla="*/ 9916 h 142875"/>
                <a:gd name="connsiteX30" fmla="*/ 65284 w 361950"/>
                <a:gd name="connsiteY30" fmla="*/ 50873 h 142875"/>
                <a:gd name="connsiteX31" fmla="*/ 63379 w 361950"/>
                <a:gd name="connsiteY31" fmla="*/ 42301 h 142875"/>
                <a:gd name="connsiteX32" fmla="*/ 58617 w 361950"/>
                <a:gd name="connsiteY32" fmla="*/ 54683 h 142875"/>
                <a:gd name="connsiteX33" fmla="*/ 61474 w 361950"/>
                <a:gd name="connsiteY33" fmla="*/ 58494 h 142875"/>
                <a:gd name="connsiteX34" fmla="*/ 7182 w 361950"/>
                <a:gd name="connsiteY34" fmla="*/ 106119 h 142875"/>
                <a:gd name="connsiteX35" fmla="*/ 24327 w 361950"/>
                <a:gd name="connsiteY35" fmla="*/ 119454 h 142875"/>
                <a:gd name="connsiteX36" fmla="*/ 24327 w 361950"/>
                <a:gd name="connsiteY36" fmla="*/ 118501 h 142875"/>
                <a:gd name="connsiteX37" fmla="*/ 37662 w 361950"/>
                <a:gd name="connsiteY37" fmla="*/ 93736 h 142875"/>
                <a:gd name="connsiteX38" fmla="*/ 48139 w 361950"/>
                <a:gd name="connsiteY38" fmla="*/ 95641 h 142875"/>
                <a:gd name="connsiteX39" fmla="*/ 70999 w 361950"/>
                <a:gd name="connsiteY39" fmla="*/ 64208 h 142875"/>
                <a:gd name="connsiteX40" fmla="*/ 70999 w 361950"/>
                <a:gd name="connsiteY40" fmla="*/ 64208 h 142875"/>
                <a:gd name="connsiteX41" fmla="*/ 73857 w 361950"/>
                <a:gd name="connsiteY41" fmla="*/ 62304 h 142875"/>
                <a:gd name="connsiteX42" fmla="*/ 73857 w 361950"/>
                <a:gd name="connsiteY42" fmla="*/ 62304 h 142875"/>
                <a:gd name="connsiteX43" fmla="*/ 56712 w 361950"/>
                <a:gd name="connsiteY43" fmla="*/ 49921 h 142875"/>
                <a:gd name="connsiteX44" fmla="*/ 56712 w 361950"/>
                <a:gd name="connsiteY44" fmla="*/ 49921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361950" h="142875">
                  <a:moveTo>
                    <a:pt x="48139" y="95641"/>
                  </a:moveTo>
                  <a:cubicBezTo>
                    <a:pt x="46234" y="97546"/>
                    <a:pt x="52902" y="81354"/>
                    <a:pt x="49092" y="78496"/>
                  </a:cubicBezTo>
                  <a:cubicBezTo>
                    <a:pt x="50045" y="80401"/>
                    <a:pt x="50045" y="80401"/>
                    <a:pt x="50045" y="78496"/>
                  </a:cubicBezTo>
                  <a:cubicBezTo>
                    <a:pt x="51949" y="84211"/>
                    <a:pt x="52902" y="83258"/>
                    <a:pt x="52902" y="76591"/>
                  </a:cubicBezTo>
                  <a:cubicBezTo>
                    <a:pt x="58617" y="81354"/>
                    <a:pt x="50045" y="80401"/>
                    <a:pt x="56712" y="84211"/>
                  </a:cubicBezTo>
                  <a:cubicBezTo>
                    <a:pt x="72904" y="77544"/>
                    <a:pt x="122434" y="45158"/>
                    <a:pt x="138627" y="35633"/>
                  </a:cubicBezTo>
                  <a:cubicBezTo>
                    <a:pt x="139579" y="40396"/>
                    <a:pt x="139579" y="39444"/>
                    <a:pt x="139579" y="34681"/>
                  </a:cubicBezTo>
                  <a:cubicBezTo>
                    <a:pt x="153867" y="36586"/>
                    <a:pt x="295789" y="62304"/>
                    <a:pt x="295789" y="62304"/>
                  </a:cubicBezTo>
                  <a:cubicBezTo>
                    <a:pt x="284359" y="77544"/>
                    <a:pt x="288170" y="75638"/>
                    <a:pt x="288170" y="74686"/>
                  </a:cubicBezTo>
                  <a:cubicBezTo>
                    <a:pt x="295789" y="72781"/>
                    <a:pt x="334842" y="123263"/>
                    <a:pt x="345320" y="118501"/>
                  </a:cubicBezTo>
                  <a:cubicBezTo>
                    <a:pt x="329127" y="125169"/>
                    <a:pt x="353892" y="128979"/>
                    <a:pt x="358654" y="129931"/>
                  </a:cubicBezTo>
                  <a:cubicBezTo>
                    <a:pt x="356749" y="134694"/>
                    <a:pt x="358654" y="137551"/>
                    <a:pt x="355797" y="138504"/>
                  </a:cubicBezTo>
                  <a:cubicBezTo>
                    <a:pt x="359607" y="139456"/>
                    <a:pt x="358654" y="143266"/>
                    <a:pt x="363417" y="140408"/>
                  </a:cubicBezTo>
                  <a:cubicBezTo>
                    <a:pt x="364370" y="138504"/>
                    <a:pt x="363417" y="138504"/>
                    <a:pt x="361512" y="141361"/>
                  </a:cubicBezTo>
                  <a:cubicBezTo>
                    <a:pt x="360559" y="141361"/>
                    <a:pt x="367227" y="124216"/>
                    <a:pt x="352939" y="128026"/>
                  </a:cubicBezTo>
                  <a:cubicBezTo>
                    <a:pt x="352939" y="114691"/>
                    <a:pt x="343414" y="106119"/>
                    <a:pt x="328174" y="104213"/>
                  </a:cubicBezTo>
                  <a:cubicBezTo>
                    <a:pt x="331984" y="102308"/>
                    <a:pt x="332937" y="101356"/>
                    <a:pt x="330079" y="101356"/>
                  </a:cubicBezTo>
                  <a:cubicBezTo>
                    <a:pt x="334842" y="94688"/>
                    <a:pt x="330079" y="96594"/>
                    <a:pt x="324364" y="93736"/>
                  </a:cubicBezTo>
                  <a:cubicBezTo>
                    <a:pt x="309124" y="75638"/>
                    <a:pt x="308172" y="71829"/>
                    <a:pt x="291027" y="71829"/>
                  </a:cubicBezTo>
                  <a:cubicBezTo>
                    <a:pt x="287217" y="67066"/>
                    <a:pt x="294837" y="67066"/>
                    <a:pt x="294837" y="65161"/>
                  </a:cubicBezTo>
                  <a:cubicBezTo>
                    <a:pt x="289122" y="58494"/>
                    <a:pt x="289122" y="63256"/>
                    <a:pt x="284359" y="51826"/>
                  </a:cubicBezTo>
                  <a:cubicBezTo>
                    <a:pt x="278645" y="53731"/>
                    <a:pt x="314839" y="51826"/>
                    <a:pt x="306267" y="57541"/>
                  </a:cubicBezTo>
                  <a:cubicBezTo>
                    <a:pt x="305314" y="44206"/>
                    <a:pt x="305314" y="54683"/>
                    <a:pt x="295789" y="53731"/>
                  </a:cubicBezTo>
                  <a:cubicBezTo>
                    <a:pt x="297695" y="48969"/>
                    <a:pt x="293884" y="43254"/>
                    <a:pt x="289122" y="46111"/>
                  </a:cubicBezTo>
                  <a:cubicBezTo>
                    <a:pt x="292932" y="48016"/>
                    <a:pt x="291979" y="46111"/>
                    <a:pt x="290074" y="51826"/>
                  </a:cubicBezTo>
                  <a:cubicBezTo>
                    <a:pt x="291979" y="39444"/>
                    <a:pt x="241497" y="29919"/>
                    <a:pt x="231972" y="31823"/>
                  </a:cubicBezTo>
                  <a:cubicBezTo>
                    <a:pt x="231020" y="25156"/>
                    <a:pt x="233877" y="26108"/>
                    <a:pt x="231020" y="23251"/>
                  </a:cubicBezTo>
                  <a:cubicBezTo>
                    <a:pt x="223399" y="23251"/>
                    <a:pt x="221495" y="26108"/>
                    <a:pt x="215779" y="27061"/>
                  </a:cubicBezTo>
                  <a:cubicBezTo>
                    <a:pt x="223399" y="13726"/>
                    <a:pt x="193872" y="21346"/>
                    <a:pt x="193872" y="21346"/>
                  </a:cubicBezTo>
                  <a:cubicBezTo>
                    <a:pt x="189109" y="16583"/>
                    <a:pt x="193872" y="15631"/>
                    <a:pt x="190062" y="9916"/>
                  </a:cubicBezTo>
                  <a:cubicBezTo>
                    <a:pt x="189109" y="-5324"/>
                    <a:pt x="55759" y="47063"/>
                    <a:pt x="65284" y="50873"/>
                  </a:cubicBezTo>
                  <a:cubicBezTo>
                    <a:pt x="66237" y="51826"/>
                    <a:pt x="63379" y="43254"/>
                    <a:pt x="63379" y="42301"/>
                  </a:cubicBezTo>
                  <a:cubicBezTo>
                    <a:pt x="63379" y="48016"/>
                    <a:pt x="55759" y="52779"/>
                    <a:pt x="58617" y="54683"/>
                  </a:cubicBezTo>
                  <a:cubicBezTo>
                    <a:pt x="60522" y="55636"/>
                    <a:pt x="56712" y="48969"/>
                    <a:pt x="61474" y="58494"/>
                  </a:cubicBezTo>
                  <a:cubicBezTo>
                    <a:pt x="53854" y="52779"/>
                    <a:pt x="12897" y="99451"/>
                    <a:pt x="7182" y="106119"/>
                  </a:cubicBezTo>
                  <a:cubicBezTo>
                    <a:pt x="6229" y="110881"/>
                    <a:pt x="23374" y="119454"/>
                    <a:pt x="24327" y="119454"/>
                  </a:cubicBezTo>
                  <a:cubicBezTo>
                    <a:pt x="26232" y="113738"/>
                    <a:pt x="22422" y="117548"/>
                    <a:pt x="24327" y="118501"/>
                  </a:cubicBezTo>
                  <a:cubicBezTo>
                    <a:pt x="19564" y="117548"/>
                    <a:pt x="43377" y="105166"/>
                    <a:pt x="37662" y="93736"/>
                  </a:cubicBezTo>
                  <a:cubicBezTo>
                    <a:pt x="47187" y="97546"/>
                    <a:pt x="37662" y="95641"/>
                    <a:pt x="48139" y="95641"/>
                  </a:cubicBezTo>
                  <a:close/>
                  <a:moveTo>
                    <a:pt x="70999" y="64208"/>
                  </a:moveTo>
                  <a:cubicBezTo>
                    <a:pt x="70999" y="64208"/>
                    <a:pt x="70047" y="65161"/>
                    <a:pt x="70999" y="64208"/>
                  </a:cubicBezTo>
                  <a:close/>
                  <a:moveTo>
                    <a:pt x="73857" y="62304"/>
                  </a:moveTo>
                  <a:cubicBezTo>
                    <a:pt x="71952" y="62304"/>
                    <a:pt x="70047" y="60398"/>
                    <a:pt x="73857" y="62304"/>
                  </a:cubicBezTo>
                  <a:close/>
                  <a:moveTo>
                    <a:pt x="56712" y="49921"/>
                  </a:moveTo>
                  <a:cubicBezTo>
                    <a:pt x="56712" y="48969"/>
                    <a:pt x="57664" y="53731"/>
                    <a:pt x="56712" y="49921"/>
                  </a:cubicBezTo>
                  <a:close/>
                </a:path>
              </a:pathLst>
            </a:custGeom>
            <a:grpFill/>
            <a:ln w="952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BC653EF8-E469-4266-90D2-6DD76B5AE8F5}"/>
                </a:ext>
              </a:extLst>
            </p:cNvPr>
            <p:cNvSpPr/>
            <p:nvPr/>
          </p:nvSpPr>
          <p:spPr>
            <a:xfrm>
              <a:off x="7236619" y="4309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C57C8AC2-2241-409A-A9F4-60A80DE4D917}"/>
                </a:ext>
              </a:extLst>
            </p:cNvPr>
            <p:cNvSpPr/>
            <p:nvPr/>
          </p:nvSpPr>
          <p:spPr>
            <a:xfrm>
              <a:off x="7500990" y="434863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FC50A133-8CCD-41EA-A15A-D94DEB30DF20}"/>
                </a:ext>
              </a:extLst>
            </p:cNvPr>
            <p:cNvSpPr/>
            <p:nvPr/>
          </p:nvSpPr>
          <p:spPr>
            <a:xfrm>
              <a:off x="7294298" y="430249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6615" y="6615"/>
                    <a:pt x="7567" y="7567"/>
                    <a:pt x="7567" y="7567"/>
                  </a:cubicBezTo>
                  <a:close/>
                </a:path>
              </a:pathLst>
            </a:custGeom>
            <a:grpFill/>
            <a:ln w="952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1B27D1CA-4311-482A-BB85-99A9C52A1F55}"/>
                </a:ext>
              </a:extLst>
            </p:cNvPr>
            <p:cNvSpPr/>
            <p:nvPr/>
          </p:nvSpPr>
          <p:spPr>
            <a:xfrm>
              <a:off x="7509034" y="43686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9E532F6C-E838-4A2A-90BE-34D8C2B73372}"/>
                </a:ext>
              </a:extLst>
            </p:cNvPr>
            <p:cNvSpPr/>
            <p:nvPr/>
          </p:nvSpPr>
          <p:spPr>
            <a:xfrm>
              <a:off x="7514749" y="437435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25DAA6EA-AD1B-4A3E-974C-8AF450674089}"/>
                </a:ext>
              </a:extLst>
            </p:cNvPr>
            <p:cNvSpPr/>
            <p:nvPr/>
          </p:nvSpPr>
          <p:spPr>
            <a:xfrm>
              <a:off x="7517606" y="43792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grpFill/>
            <a:ln w="952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13520FD3-0E01-404C-BE86-9709C4A34E73}"/>
                </a:ext>
              </a:extLst>
            </p:cNvPr>
            <p:cNvSpPr/>
            <p:nvPr/>
          </p:nvSpPr>
          <p:spPr>
            <a:xfrm>
              <a:off x="7466024" y="4324826"/>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7291" y="7144"/>
                    <a:pt x="8244" y="7144"/>
                  </a:cubicBezTo>
                  <a:cubicBezTo>
                    <a:pt x="6339" y="8096"/>
                    <a:pt x="7291" y="8096"/>
                    <a:pt x="8244" y="7144"/>
                  </a:cubicBezTo>
                  <a:close/>
                </a:path>
              </a:pathLst>
            </a:custGeom>
            <a:grpFill/>
            <a:ln w="952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1B989F44-5715-44DB-9209-D504428143C1}"/>
                </a:ext>
              </a:extLst>
            </p:cNvPr>
            <p:cNvSpPr/>
            <p:nvPr/>
          </p:nvSpPr>
          <p:spPr>
            <a:xfrm>
              <a:off x="7464266" y="43343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grpFill/>
            <a:ln w="952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F857200B-5BF6-4AFD-B8D3-BC921E6AEEDF}"/>
                </a:ext>
              </a:extLst>
            </p:cNvPr>
            <p:cNvSpPr/>
            <p:nvPr/>
          </p:nvSpPr>
          <p:spPr>
            <a:xfrm>
              <a:off x="7436644" y="43143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D337DB55-6E85-4AB3-84A3-F8B076AAE30B}"/>
                </a:ext>
              </a:extLst>
            </p:cNvPr>
            <p:cNvSpPr/>
            <p:nvPr/>
          </p:nvSpPr>
          <p:spPr>
            <a:xfrm>
              <a:off x="7463314" y="433435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1CA19CEF-286E-4163-82E4-26B7801661C1}"/>
                </a:ext>
              </a:extLst>
            </p:cNvPr>
            <p:cNvSpPr/>
            <p:nvPr/>
          </p:nvSpPr>
          <p:spPr>
            <a:xfrm>
              <a:off x="7535704" y="44000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E628AF98-66C4-4856-B370-AD8DB312B68E}"/>
                </a:ext>
              </a:extLst>
            </p:cNvPr>
            <p:cNvSpPr/>
            <p:nvPr/>
          </p:nvSpPr>
          <p:spPr>
            <a:xfrm>
              <a:off x="7535704" y="43996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51F3973C-16A9-4D61-889E-7B68A70A51C4}"/>
                </a:ext>
              </a:extLst>
            </p:cNvPr>
            <p:cNvSpPr/>
            <p:nvPr/>
          </p:nvSpPr>
          <p:spPr>
            <a:xfrm>
              <a:off x="7536656" y="44000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39746D29-6EAC-4EB2-82FC-A9C3C1236F59}"/>
                </a:ext>
              </a:extLst>
            </p:cNvPr>
            <p:cNvSpPr/>
            <p:nvPr/>
          </p:nvSpPr>
          <p:spPr>
            <a:xfrm>
              <a:off x="7530518" y="43934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D7716EC9-1596-420C-9447-23917F41E24B}"/>
                </a:ext>
              </a:extLst>
            </p:cNvPr>
            <p:cNvSpPr/>
            <p:nvPr/>
          </p:nvSpPr>
          <p:spPr>
            <a:xfrm>
              <a:off x="7529036" y="4391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3811"/>
                    <a:pt x="7144" y="7144"/>
                    <a:pt x="7144" y="7144"/>
                  </a:cubicBezTo>
                  <a:close/>
                </a:path>
              </a:pathLst>
            </a:custGeom>
            <a:grp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8393A751-9CA2-40C7-B657-49CE00A92B7B}"/>
                </a:ext>
              </a:extLst>
            </p:cNvPr>
            <p:cNvSpPr/>
            <p:nvPr/>
          </p:nvSpPr>
          <p:spPr>
            <a:xfrm>
              <a:off x="7530941" y="43743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8096" y="8096"/>
                    <a:pt x="7144" y="7144"/>
                  </a:cubicBezTo>
                  <a:close/>
                </a:path>
              </a:pathLst>
            </a:custGeom>
            <a:grpFill/>
            <a:ln w="952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94ABFAFC-0BB6-484A-8824-73F0ADC67C3A}"/>
                </a:ext>
              </a:extLst>
            </p:cNvPr>
            <p:cNvSpPr/>
            <p:nvPr/>
          </p:nvSpPr>
          <p:spPr>
            <a:xfrm>
              <a:off x="7527131" y="436673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C08B5517-2CC0-43E5-99AC-87B84C64CCA3}"/>
                </a:ext>
              </a:extLst>
            </p:cNvPr>
            <p:cNvSpPr/>
            <p:nvPr/>
          </p:nvSpPr>
          <p:spPr>
            <a:xfrm>
              <a:off x="7490936" y="4335996"/>
              <a:ext cx="9525" cy="9525"/>
            </a:xfrm>
            <a:custGeom>
              <a:avLst/>
              <a:gdLst>
                <a:gd name="connsiteX0" fmla="*/ 7144 w 9525"/>
                <a:gd name="connsiteY0" fmla="*/ 9308 h 9525"/>
                <a:gd name="connsiteX1" fmla="*/ 9049 w 9525"/>
                <a:gd name="connsiteY1" fmla="*/ 7403 h 9525"/>
                <a:gd name="connsiteX2" fmla="*/ 7144 w 9525"/>
                <a:gd name="connsiteY2" fmla="*/ 9308 h 9525"/>
              </a:gdLst>
              <a:ahLst/>
              <a:cxnLst>
                <a:cxn ang="0">
                  <a:pos x="connsiteX0" y="connsiteY0"/>
                </a:cxn>
                <a:cxn ang="0">
                  <a:pos x="connsiteX1" y="connsiteY1"/>
                </a:cxn>
                <a:cxn ang="0">
                  <a:pos x="connsiteX2" y="connsiteY2"/>
                </a:cxn>
              </a:cxnLst>
              <a:rect l="l" t="t" r="r" b="b"/>
              <a:pathLst>
                <a:path w="9525" h="9525">
                  <a:moveTo>
                    <a:pt x="7144" y="9308"/>
                  </a:moveTo>
                  <a:lnTo>
                    <a:pt x="9049" y="7403"/>
                  </a:lnTo>
                  <a:cubicBezTo>
                    <a:pt x="7144" y="6451"/>
                    <a:pt x="8096" y="8356"/>
                    <a:pt x="7144" y="9308"/>
                  </a:cubicBezTo>
                  <a:close/>
                </a:path>
              </a:pathLst>
            </a:custGeom>
            <a:grpFill/>
            <a:ln w="952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6E78B760-5E47-4B2F-A40A-CE8775FBE7E6}"/>
                </a:ext>
              </a:extLst>
            </p:cNvPr>
            <p:cNvSpPr/>
            <p:nvPr/>
          </p:nvSpPr>
          <p:spPr>
            <a:xfrm>
              <a:off x="7475696" y="43438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9049"/>
                    <a:pt x="7144" y="7144"/>
                    <a:pt x="7144" y="7144"/>
                  </a:cubicBezTo>
                  <a:close/>
                </a:path>
              </a:pathLst>
            </a:custGeom>
            <a:grpFill/>
            <a:ln w="952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4BA99252-E48E-4EEF-9C13-DF78FE00E522}"/>
                </a:ext>
              </a:extLst>
            </p:cNvPr>
            <p:cNvSpPr/>
            <p:nvPr/>
          </p:nvSpPr>
          <p:spPr>
            <a:xfrm>
              <a:off x="7480070" y="4325355"/>
              <a:ext cx="9525" cy="9525"/>
            </a:xfrm>
            <a:custGeom>
              <a:avLst/>
              <a:gdLst>
                <a:gd name="connsiteX0" fmla="*/ 8485 w 9525"/>
                <a:gd name="connsiteY0" fmla="*/ 7567 h 9525"/>
                <a:gd name="connsiteX1" fmla="*/ 8485 w 9525"/>
                <a:gd name="connsiteY1" fmla="*/ 7567 h 9525"/>
              </a:gdLst>
              <a:ahLst/>
              <a:cxnLst>
                <a:cxn ang="0">
                  <a:pos x="connsiteX0" y="connsiteY0"/>
                </a:cxn>
                <a:cxn ang="0">
                  <a:pos x="connsiteX1" y="connsiteY1"/>
                </a:cxn>
              </a:cxnLst>
              <a:rect l="l" t="t" r="r" b="b"/>
              <a:pathLst>
                <a:path w="9525" h="9525">
                  <a:moveTo>
                    <a:pt x="8485" y="7567"/>
                  </a:moveTo>
                  <a:cubicBezTo>
                    <a:pt x="10390" y="7567"/>
                    <a:pt x="4675" y="6615"/>
                    <a:pt x="8485" y="7567"/>
                  </a:cubicBezTo>
                  <a:close/>
                </a:path>
              </a:pathLst>
            </a:custGeom>
            <a:grpFill/>
            <a:ln w="952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3DA25EA5-D7E0-41E4-AAE9-D2351435DE2D}"/>
                </a:ext>
              </a:extLst>
            </p:cNvPr>
            <p:cNvSpPr/>
            <p:nvPr/>
          </p:nvSpPr>
          <p:spPr>
            <a:xfrm>
              <a:off x="7436644" y="4287525"/>
              <a:ext cx="9525" cy="9525"/>
            </a:xfrm>
            <a:custGeom>
              <a:avLst/>
              <a:gdLst>
                <a:gd name="connsiteX0" fmla="*/ 8096 w 9525"/>
                <a:gd name="connsiteY0" fmla="*/ 7297 h 9525"/>
                <a:gd name="connsiteX1" fmla="*/ 7144 w 9525"/>
                <a:gd name="connsiteY1" fmla="*/ 10154 h 9525"/>
                <a:gd name="connsiteX2" fmla="*/ 8096 w 9525"/>
                <a:gd name="connsiteY2" fmla="*/ 7297 h 9525"/>
              </a:gdLst>
              <a:ahLst/>
              <a:cxnLst>
                <a:cxn ang="0">
                  <a:pos x="connsiteX0" y="connsiteY0"/>
                </a:cxn>
                <a:cxn ang="0">
                  <a:pos x="connsiteX1" y="connsiteY1"/>
                </a:cxn>
                <a:cxn ang="0">
                  <a:pos x="connsiteX2" y="connsiteY2"/>
                </a:cxn>
              </a:cxnLst>
              <a:rect l="l" t="t" r="r" b="b"/>
              <a:pathLst>
                <a:path w="9525" h="9525">
                  <a:moveTo>
                    <a:pt x="8096" y="7297"/>
                  </a:moveTo>
                  <a:lnTo>
                    <a:pt x="7144" y="10154"/>
                  </a:lnTo>
                  <a:cubicBezTo>
                    <a:pt x="8096" y="10154"/>
                    <a:pt x="9049" y="6344"/>
                    <a:pt x="8096" y="7297"/>
                  </a:cubicBezTo>
                  <a:close/>
                </a:path>
              </a:pathLst>
            </a:custGeom>
            <a:grpFill/>
            <a:ln w="952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4414977C-CD19-4C5F-B23A-99195222377D}"/>
                </a:ext>
              </a:extLst>
            </p:cNvPr>
            <p:cNvSpPr/>
            <p:nvPr/>
          </p:nvSpPr>
          <p:spPr>
            <a:xfrm>
              <a:off x="7400449" y="4277779"/>
              <a:ext cx="9525" cy="9525"/>
            </a:xfrm>
            <a:custGeom>
              <a:avLst/>
              <a:gdLst>
                <a:gd name="connsiteX0" fmla="*/ 9049 w 9525"/>
                <a:gd name="connsiteY0" fmla="*/ 9423 h 9525"/>
                <a:gd name="connsiteX1" fmla="*/ 7144 w 9525"/>
                <a:gd name="connsiteY1" fmla="*/ 7517 h 9525"/>
                <a:gd name="connsiteX2" fmla="*/ 9049 w 9525"/>
                <a:gd name="connsiteY2" fmla="*/ 9423 h 9525"/>
              </a:gdLst>
              <a:ahLst/>
              <a:cxnLst>
                <a:cxn ang="0">
                  <a:pos x="connsiteX0" y="connsiteY0"/>
                </a:cxn>
                <a:cxn ang="0">
                  <a:pos x="connsiteX1" y="connsiteY1"/>
                </a:cxn>
                <a:cxn ang="0">
                  <a:pos x="connsiteX2" y="connsiteY2"/>
                </a:cxn>
              </a:cxnLst>
              <a:rect l="l" t="t" r="r" b="b"/>
              <a:pathLst>
                <a:path w="9525" h="9525">
                  <a:moveTo>
                    <a:pt x="9049" y="9423"/>
                  </a:moveTo>
                  <a:cubicBezTo>
                    <a:pt x="9049" y="7517"/>
                    <a:pt x="8096" y="6565"/>
                    <a:pt x="7144" y="7517"/>
                  </a:cubicBezTo>
                  <a:cubicBezTo>
                    <a:pt x="8096" y="8470"/>
                    <a:pt x="9049" y="10375"/>
                    <a:pt x="9049" y="9423"/>
                  </a:cubicBezTo>
                  <a:close/>
                </a:path>
              </a:pathLst>
            </a:custGeom>
            <a:grpFill/>
            <a:ln w="952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B0D6315C-6653-45D8-B1AB-11C49570D4A6}"/>
                </a:ext>
              </a:extLst>
            </p:cNvPr>
            <p:cNvSpPr/>
            <p:nvPr/>
          </p:nvSpPr>
          <p:spPr>
            <a:xfrm>
              <a:off x="7295674" y="4274213"/>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grpFill/>
            <a:ln w="952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597FE882-4DC5-4CEE-8EAD-31833D377599}"/>
                </a:ext>
              </a:extLst>
            </p:cNvPr>
            <p:cNvSpPr/>
            <p:nvPr/>
          </p:nvSpPr>
          <p:spPr>
            <a:xfrm>
              <a:off x="7577614" y="4828936"/>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10001" y="6906"/>
                    <a:pt x="7144" y="6906"/>
                    <a:pt x="7144" y="7858"/>
                  </a:cubicBezTo>
                  <a:close/>
                </a:path>
              </a:pathLst>
            </a:custGeom>
            <a:grpFill/>
            <a:ln w="952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F07811D4-85CD-4884-B35F-941F533FDF7E}"/>
                </a:ext>
              </a:extLst>
            </p:cNvPr>
            <p:cNvSpPr/>
            <p:nvPr/>
          </p:nvSpPr>
          <p:spPr>
            <a:xfrm>
              <a:off x="7574994" y="4822031"/>
              <a:ext cx="9525" cy="9525"/>
            </a:xfrm>
            <a:custGeom>
              <a:avLst/>
              <a:gdLst>
                <a:gd name="connsiteX0" fmla="*/ 10716 w 9525"/>
                <a:gd name="connsiteY0" fmla="*/ 7144 h 9525"/>
                <a:gd name="connsiteX1" fmla="*/ 10716 w 9525"/>
                <a:gd name="connsiteY1" fmla="*/ 7144 h 9525"/>
              </a:gdLst>
              <a:ahLst/>
              <a:cxnLst>
                <a:cxn ang="0">
                  <a:pos x="connsiteX0" y="connsiteY0"/>
                </a:cxn>
                <a:cxn ang="0">
                  <a:pos x="connsiteX1" y="connsiteY1"/>
                </a:cxn>
              </a:cxnLst>
              <a:rect l="l" t="t" r="r" b="b"/>
              <a:pathLst>
                <a:path w="9525" h="9525">
                  <a:moveTo>
                    <a:pt x="10716" y="7144"/>
                  </a:moveTo>
                  <a:cubicBezTo>
                    <a:pt x="5953" y="9049"/>
                    <a:pt x="5953" y="11906"/>
                    <a:pt x="10716" y="7144"/>
                  </a:cubicBezTo>
                  <a:close/>
                </a:path>
              </a:pathLst>
            </a:custGeom>
            <a:grpFill/>
            <a:ln w="952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493D7C3F-1127-4F47-A91F-A35CDE6C53C1}"/>
                </a:ext>
              </a:extLst>
            </p:cNvPr>
            <p:cNvSpPr/>
            <p:nvPr/>
          </p:nvSpPr>
          <p:spPr>
            <a:xfrm>
              <a:off x="7515701" y="47896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7CB565DB-EAE1-48E5-9C7E-831BFD400455}"/>
                </a:ext>
              </a:extLst>
            </p:cNvPr>
            <p:cNvSpPr/>
            <p:nvPr/>
          </p:nvSpPr>
          <p:spPr>
            <a:xfrm>
              <a:off x="7521416" y="47420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42241551-9E53-4C9F-9EF3-A70000FB5968}"/>
                </a:ext>
              </a:extLst>
            </p:cNvPr>
            <p:cNvSpPr/>
            <p:nvPr/>
          </p:nvSpPr>
          <p:spPr>
            <a:xfrm>
              <a:off x="7526179" y="47344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6AE3E0C7-F5C0-4948-8253-33A0FC45C4C5}"/>
                </a:ext>
              </a:extLst>
            </p:cNvPr>
            <p:cNvSpPr/>
            <p:nvPr/>
          </p:nvSpPr>
          <p:spPr>
            <a:xfrm>
              <a:off x="7515701" y="4788299"/>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lnTo>
                    <a:pt x="8096" y="7538"/>
                  </a:lnTo>
                  <a:cubicBezTo>
                    <a:pt x="7144" y="6586"/>
                    <a:pt x="7144" y="7538"/>
                    <a:pt x="7144" y="8491"/>
                  </a:cubicBezTo>
                  <a:close/>
                </a:path>
              </a:pathLst>
            </a:custGeom>
            <a:grpFill/>
            <a:ln w="952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1536BAD2-EDA2-44D6-B62F-5B35AABF82BD}"/>
                </a:ext>
              </a:extLst>
            </p:cNvPr>
            <p:cNvSpPr/>
            <p:nvPr/>
          </p:nvSpPr>
          <p:spPr>
            <a:xfrm>
              <a:off x="7566184" y="482446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4F32A52D-6E84-4364-ADFA-44F2DEEA0A82}"/>
                </a:ext>
              </a:extLst>
            </p:cNvPr>
            <p:cNvSpPr/>
            <p:nvPr/>
          </p:nvSpPr>
          <p:spPr>
            <a:xfrm>
              <a:off x="7526179" y="479832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001" y="6085"/>
                    <a:pt x="7144" y="7990"/>
                  </a:cubicBezTo>
                  <a:close/>
                </a:path>
              </a:pathLst>
            </a:custGeom>
            <a:grpFill/>
            <a:ln w="952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A69D9D5F-98F0-422C-9846-B76ACF4CF5ED}"/>
                </a:ext>
              </a:extLst>
            </p:cNvPr>
            <p:cNvSpPr/>
            <p:nvPr/>
          </p:nvSpPr>
          <p:spPr>
            <a:xfrm>
              <a:off x="7540319" y="4802906"/>
              <a:ext cx="9525" cy="9525"/>
            </a:xfrm>
            <a:custGeom>
              <a:avLst/>
              <a:gdLst>
                <a:gd name="connsiteX0" fmla="*/ 8244 w 9525"/>
                <a:gd name="connsiteY0" fmla="*/ 7219 h 9525"/>
                <a:gd name="connsiteX1" fmla="*/ 8244 w 9525"/>
                <a:gd name="connsiteY1" fmla="*/ 7219 h 9525"/>
              </a:gdLst>
              <a:ahLst/>
              <a:cxnLst>
                <a:cxn ang="0">
                  <a:pos x="connsiteX0" y="connsiteY0"/>
                </a:cxn>
                <a:cxn ang="0">
                  <a:pos x="connsiteX1" y="connsiteY1"/>
                </a:cxn>
              </a:cxnLst>
              <a:rect l="l" t="t" r="r" b="b"/>
              <a:pathLst>
                <a:path w="9525" h="9525">
                  <a:moveTo>
                    <a:pt x="8244" y="7219"/>
                  </a:moveTo>
                  <a:cubicBezTo>
                    <a:pt x="6339" y="6266"/>
                    <a:pt x="7291" y="14839"/>
                    <a:pt x="8244" y="7219"/>
                  </a:cubicBezTo>
                  <a:close/>
                </a:path>
              </a:pathLst>
            </a:custGeom>
            <a:grpFill/>
            <a:ln w="952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A64A6FE0-9E46-473A-BF33-B62C598C126E}"/>
                </a:ext>
              </a:extLst>
            </p:cNvPr>
            <p:cNvSpPr/>
            <p:nvPr/>
          </p:nvSpPr>
          <p:spPr>
            <a:xfrm>
              <a:off x="7566184"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065A6944-C9A5-4184-9E3A-C32ECD3E2D39}"/>
                </a:ext>
              </a:extLst>
            </p:cNvPr>
            <p:cNvSpPr/>
            <p:nvPr/>
          </p:nvSpPr>
          <p:spPr>
            <a:xfrm>
              <a:off x="7520464" y="47939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7144" y="7567"/>
                  </a:cubicBezTo>
                  <a:cubicBezTo>
                    <a:pt x="8096" y="6615"/>
                    <a:pt x="7144" y="7567"/>
                    <a:pt x="7144" y="7567"/>
                  </a:cubicBezTo>
                  <a:close/>
                </a:path>
              </a:pathLst>
            </a:custGeom>
            <a:grpFill/>
            <a:ln w="952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A0A44048-2125-4366-B38D-A3755FC1D27F}"/>
                </a:ext>
              </a:extLst>
            </p:cNvPr>
            <p:cNvSpPr/>
            <p:nvPr/>
          </p:nvSpPr>
          <p:spPr>
            <a:xfrm>
              <a:off x="7446169" y="436983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49D82E83-37C7-4753-9D10-220F9E09DCA0}"/>
                </a:ext>
              </a:extLst>
            </p:cNvPr>
            <p:cNvSpPr/>
            <p:nvPr/>
          </p:nvSpPr>
          <p:spPr>
            <a:xfrm>
              <a:off x="7440454" y="434588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grp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720A7B3E-895C-4947-81F3-BD002DDAF80A}"/>
                </a:ext>
              </a:extLst>
            </p:cNvPr>
            <p:cNvSpPr/>
            <p:nvPr/>
          </p:nvSpPr>
          <p:spPr>
            <a:xfrm>
              <a:off x="7531894" y="47191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19BB90A6-9753-40AA-9547-CDE7542F81F0}"/>
                </a:ext>
              </a:extLst>
            </p:cNvPr>
            <p:cNvSpPr/>
            <p:nvPr/>
          </p:nvSpPr>
          <p:spPr>
            <a:xfrm>
              <a:off x="7526179" y="4574395"/>
              <a:ext cx="19050" cy="9525"/>
            </a:xfrm>
            <a:custGeom>
              <a:avLst/>
              <a:gdLst>
                <a:gd name="connsiteX0" fmla="*/ 12859 w 19050"/>
                <a:gd name="connsiteY0" fmla="*/ 8082 h 9525"/>
                <a:gd name="connsiteX1" fmla="*/ 7144 w 19050"/>
                <a:gd name="connsiteY1" fmla="*/ 8082 h 9525"/>
                <a:gd name="connsiteX2" fmla="*/ 12859 w 19050"/>
                <a:gd name="connsiteY2" fmla="*/ 8082 h 9525"/>
              </a:gdLst>
              <a:ahLst/>
              <a:cxnLst>
                <a:cxn ang="0">
                  <a:pos x="connsiteX0" y="connsiteY0"/>
                </a:cxn>
                <a:cxn ang="0">
                  <a:pos x="connsiteX1" y="connsiteY1"/>
                </a:cxn>
                <a:cxn ang="0">
                  <a:pos x="connsiteX2" y="connsiteY2"/>
                </a:cxn>
              </a:cxnLst>
              <a:rect l="l" t="t" r="r" b="b"/>
              <a:pathLst>
                <a:path w="19050" h="9525">
                  <a:moveTo>
                    <a:pt x="12859" y="8082"/>
                  </a:moveTo>
                  <a:cubicBezTo>
                    <a:pt x="10001" y="9987"/>
                    <a:pt x="9049" y="5224"/>
                    <a:pt x="7144" y="8082"/>
                  </a:cubicBezTo>
                  <a:cubicBezTo>
                    <a:pt x="7144" y="8082"/>
                    <a:pt x="10954" y="9987"/>
                    <a:pt x="12859" y="8082"/>
                  </a:cubicBezTo>
                  <a:close/>
                </a:path>
              </a:pathLst>
            </a:custGeom>
            <a:grpFill/>
            <a:ln w="952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A36E6A76-A7B0-4485-94F1-52A9B861A983}"/>
                </a:ext>
              </a:extLst>
            </p:cNvPr>
            <p:cNvSpPr/>
            <p:nvPr/>
          </p:nvSpPr>
          <p:spPr>
            <a:xfrm>
              <a:off x="7565760" y="48239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EB5300A7-1284-4FA7-992E-071FB0F977A8}"/>
                </a:ext>
              </a:extLst>
            </p:cNvPr>
            <p:cNvSpPr/>
            <p:nvPr/>
          </p:nvSpPr>
          <p:spPr>
            <a:xfrm>
              <a:off x="7525226" y="45753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11A0B34D-4F7E-43FE-9AE9-73E1BFA02F5E}"/>
                </a:ext>
              </a:extLst>
            </p:cNvPr>
            <p:cNvSpPr/>
            <p:nvPr/>
          </p:nvSpPr>
          <p:spPr>
            <a:xfrm>
              <a:off x="7531894" y="468201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6B555B59-6CF3-4325-9C41-817E61DBEBE6}"/>
                </a:ext>
              </a:extLst>
            </p:cNvPr>
            <p:cNvSpPr/>
            <p:nvPr/>
          </p:nvSpPr>
          <p:spPr>
            <a:xfrm>
              <a:off x="7528084" y="4709213"/>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7F799CEE-1FE2-4FE0-86D6-F6C27C730DE8}"/>
                </a:ext>
              </a:extLst>
            </p:cNvPr>
            <p:cNvSpPr/>
            <p:nvPr/>
          </p:nvSpPr>
          <p:spPr>
            <a:xfrm>
              <a:off x="7528486" y="4667178"/>
              <a:ext cx="9525" cy="9525"/>
            </a:xfrm>
            <a:custGeom>
              <a:avLst/>
              <a:gdLst>
                <a:gd name="connsiteX0" fmla="*/ 7694 w 9525"/>
                <a:gd name="connsiteY0" fmla="*/ 8644 h 9525"/>
                <a:gd name="connsiteX1" fmla="*/ 7694 w 9525"/>
                <a:gd name="connsiteY1" fmla="*/ 8644 h 9525"/>
              </a:gdLst>
              <a:ahLst/>
              <a:cxnLst>
                <a:cxn ang="0">
                  <a:pos x="connsiteX0" y="connsiteY0"/>
                </a:cxn>
                <a:cxn ang="0">
                  <a:pos x="connsiteX1" y="connsiteY1"/>
                </a:cxn>
              </a:cxnLst>
              <a:rect l="l" t="t" r="r" b="b"/>
              <a:pathLst>
                <a:path w="9525" h="9525">
                  <a:moveTo>
                    <a:pt x="7694" y="8644"/>
                  </a:moveTo>
                  <a:cubicBezTo>
                    <a:pt x="9599" y="4834"/>
                    <a:pt x="5789" y="9597"/>
                    <a:pt x="7694" y="8644"/>
                  </a:cubicBezTo>
                  <a:close/>
                </a:path>
              </a:pathLst>
            </a:custGeom>
            <a:grpFill/>
            <a:ln w="952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08B4082B-B3F1-4E75-B6AA-C72056A89226}"/>
                </a:ext>
              </a:extLst>
            </p:cNvPr>
            <p:cNvSpPr/>
            <p:nvPr/>
          </p:nvSpPr>
          <p:spPr>
            <a:xfrm>
              <a:off x="7528613" y="46543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170E4C92-5BEB-44A8-8A20-CEAC02EF1A47}"/>
                </a:ext>
              </a:extLst>
            </p:cNvPr>
            <p:cNvSpPr/>
            <p:nvPr/>
          </p:nvSpPr>
          <p:spPr>
            <a:xfrm>
              <a:off x="7474907" y="4397216"/>
              <a:ext cx="9525" cy="9525"/>
            </a:xfrm>
            <a:custGeom>
              <a:avLst/>
              <a:gdLst>
                <a:gd name="connsiteX0" fmla="*/ 7933 w 9525"/>
                <a:gd name="connsiteY0" fmla="*/ 9049 h 9525"/>
                <a:gd name="connsiteX1" fmla="*/ 9838 w 9525"/>
                <a:gd name="connsiteY1" fmla="*/ 7144 h 9525"/>
                <a:gd name="connsiteX2" fmla="*/ 7933 w 9525"/>
                <a:gd name="connsiteY2" fmla="*/ 9049 h 9525"/>
              </a:gdLst>
              <a:ahLst/>
              <a:cxnLst>
                <a:cxn ang="0">
                  <a:pos x="connsiteX0" y="connsiteY0"/>
                </a:cxn>
                <a:cxn ang="0">
                  <a:pos x="connsiteX1" y="connsiteY1"/>
                </a:cxn>
                <a:cxn ang="0">
                  <a:pos x="connsiteX2" y="connsiteY2"/>
                </a:cxn>
              </a:cxnLst>
              <a:rect l="l" t="t" r="r" b="b"/>
              <a:pathLst>
                <a:path w="9525" h="9525">
                  <a:moveTo>
                    <a:pt x="7933" y="9049"/>
                  </a:moveTo>
                  <a:cubicBezTo>
                    <a:pt x="7933" y="8096"/>
                    <a:pt x="8885" y="7144"/>
                    <a:pt x="9838" y="7144"/>
                  </a:cubicBezTo>
                  <a:cubicBezTo>
                    <a:pt x="7933" y="8096"/>
                    <a:pt x="6028" y="7144"/>
                    <a:pt x="7933" y="9049"/>
                  </a:cubicBezTo>
                  <a:close/>
                </a:path>
              </a:pathLst>
            </a:custGeom>
            <a:grpFill/>
            <a:ln w="952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DA2B707F-2106-443E-8135-59394385A36B}"/>
                </a:ext>
              </a:extLst>
            </p:cNvPr>
            <p:cNvSpPr/>
            <p:nvPr/>
          </p:nvSpPr>
          <p:spPr>
            <a:xfrm>
              <a:off x="7566290" y="482298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8096"/>
                    <a:pt x="7990" y="7144"/>
                  </a:cubicBezTo>
                  <a:close/>
                </a:path>
              </a:pathLst>
            </a:custGeom>
            <a:grpFill/>
            <a:ln w="952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1FE90C1E-383C-49D2-84F3-40B89BF440BC}"/>
                </a:ext>
              </a:extLst>
            </p:cNvPr>
            <p:cNvSpPr/>
            <p:nvPr/>
          </p:nvSpPr>
          <p:spPr>
            <a:xfrm>
              <a:off x="7506176" y="46658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0C587F83-05C7-47AE-B7D1-994F76D02E87}"/>
                </a:ext>
              </a:extLst>
            </p:cNvPr>
            <p:cNvSpPr/>
            <p:nvPr/>
          </p:nvSpPr>
          <p:spPr>
            <a:xfrm>
              <a:off x="7492841" y="44848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155D3A20-03D6-4229-932E-3A706CE0BE88}"/>
                </a:ext>
              </a:extLst>
            </p:cNvPr>
            <p:cNvSpPr/>
            <p:nvPr/>
          </p:nvSpPr>
          <p:spPr>
            <a:xfrm>
              <a:off x="7506176" y="465735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0954" y="6086"/>
                    <a:pt x="7144" y="7990"/>
                  </a:cubicBezTo>
                  <a:close/>
                </a:path>
              </a:pathLst>
            </a:custGeom>
            <a:grpFill/>
            <a:ln w="952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8EBC0BE6-150A-48A8-80F6-712B738034EF}"/>
                </a:ext>
              </a:extLst>
            </p:cNvPr>
            <p:cNvSpPr/>
            <p:nvPr/>
          </p:nvSpPr>
          <p:spPr>
            <a:xfrm>
              <a:off x="7476649" y="4397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76898BB3-444F-4135-817D-5F1E9C5D9CA8}"/>
                </a:ext>
              </a:extLst>
            </p:cNvPr>
            <p:cNvSpPr/>
            <p:nvPr/>
          </p:nvSpPr>
          <p:spPr>
            <a:xfrm>
              <a:off x="7432834" y="4339902"/>
              <a:ext cx="152400" cy="495300"/>
            </a:xfrm>
            <a:custGeom>
              <a:avLst/>
              <a:gdLst>
                <a:gd name="connsiteX0" fmla="*/ 36671 w 152400"/>
                <a:gd name="connsiteY0" fmla="*/ 57791 h 495300"/>
                <a:gd name="connsiteX1" fmla="*/ 55721 w 152400"/>
                <a:gd name="connsiteY1" fmla="*/ 62553 h 495300"/>
                <a:gd name="connsiteX2" fmla="*/ 55721 w 152400"/>
                <a:gd name="connsiteY2" fmla="*/ 62553 h 495300"/>
                <a:gd name="connsiteX3" fmla="*/ 57626 w 152400"/>
                <a:gd name="connsiteY3" fmla="*/ 66363 h 495300"/>
                <a:gd name="connsiteX4" fmla="*/ 49054 w 152400"/>
                <a:gd name="connsiteY4" fmla="*/ 69220 h 495300"/>
                <a:gd name="connsiteX5" fmla="*/ 77629 w 152400"/>
                <a:gd name="connsiteY5" fmla="*/ 176853 h 495300"/>
                <a:gd name="connsiteX6" fmla="*/ 90964 w 152400"/>
                <a:gd name="connsiteY6" fmla="*/ 379736 h 495300"/>
                <a:gd name="connsiteX7" fmla="*/ 117634 w 152400"/>
                <a:gd name="connsiteY7" fmla="*/ 478795 h 495300"/>
                <a:gd name="connsiteX8" fmla="*/ 138589 w 152400"/>
                <a:gd name="connsiteY8" fmla="*/ 481653 h 495300"/>
                <a:gd name="connsiteX9" fmla="*/ 148114 w 152400"/>
                <a:gd name="connsiteY9" fmla="*/ 490226 h 495300"/>
                <a:gd name="connsiteX10" fmla="*/ 146209 w 152400"/>
                <a:gd name="connsiteY10" fmla="*/ 491178 h 495300"/>
                <a:gd name="connsiteX11" fmla="*/ 130016 w 152400"/>
                <a:gd name="connsiteY11" fmla="*/ 482605 h 495300"/>
                <a:gd name="connsiteX12" fmla="*/ 88106 w 152400"/>
                <a:gd name="connsiteY12" fmla="*/ 470223 h 495300"/>
                <a:gd name="connsiteX13" fmla="*/ 90011 w 152400"/>
                <a:gd name="connsiteY13" fmla="*/ 467366 h 495300"/>
                <a:gd name="connsiteX14" fmla="*/ 88106 w 152400"/>
                <a:gd name="connsiteY14" fmla="*/ 457841 h 495300"/>
                <a:gd name="connsiteX15" fmla="*/ 90011 w 152400"/>
                <a:gd name="connsiteY15" fmla="*/ 410216 h 495300"/>
                <a:gd name="connsiteX16" fmla="*/ 97631 w 152400"/>
                <a:gd name="connsiteY16" fmla="*/ 411168 h 495300"/>
                <a:gd name="connsiteX17" fmla="*/ 106204 w 152400"/>
                <a:gd name="connsiteY17" fmla="*/ 393070 h 495300"/>
                <a:gd name="connsiteX18" fmla="*/ 99536 w 152400"/>
                <a:gd name="connsiteY18" fmla="*/ 388308 h 495300"/>
                <a:gd name="connsiteX19" fmla="*/ 107156 w 152400"/>
                <a:gd name="connsiteY19" fmla="*/ 363543 h 495300"/>
                <a:gd name="connsiteX20" fmla="*/ 98584 w 152400"/>
                <a:gd name="connsiteY20" fmla="*/ 366401 h 495300"/>
                <a:gd name="connsiteX21" fmla="*/ 96679 w 152400"/>
                <a:gd name="connsiteY21" fmla="*/ 291153 h 495300"/>
                <a:gd name="connsiteX22" fmla="*/ 97631 w 152400"/>
                <a:gd name="connsiteY22" fmla="*/ 270198 h 495300"/>
                <a:gd name="connsiteX23" fmla="*/ 99536 w 152400"/>
                <a:gd name="connsiteY23" fmla="*/ 243528 h 495300"/>
                <a:gd name="connsiteX24" fmla="*/ 110014 w 152400"/>
                <a:gd name="connsiteY24" fmla="*/ 235908 h 495300"/>
                <a:gd name="connsiteX25" fmla="*/ 57626 w 152400"/>
                <a:gd name="connsiteY25" fmla="*/ 84461 h 495300"/>
                <a:gd name="connsiteX26" fmla="*/ 66199 w 152400"/>
                <a:gd name="connsiteY26" fmla="*/ 83508 h 495300"/>
                <a:gd name="connsiteX27" fmla="*/ 52864 w 152400"/>
                <a:gd name="connsiteY27" fmla="*/ 75888 h 495300"/>
                <a:gd name="connsiteX28" fmla="*/ 48101 w 152400"/>
                <a:gd name="connsiteY28" fmla="*/ 77793 h 495300"/>
                <a:gd name="connsiteX29" fmla="*/ 22384 w 152400"/>
                <a:gd name="connsiteY29" fmla="*/ 7308 h 495300"/>
                <a:gd name="connsiteX30" fmla="*/ 7144 w 152400"/>
                <a:gd name="connsiteY30" fmla="*/ 23501 h 495300"/>
                <a:gd name="connsiteX31" fmla="*/ 8096 w 152400"/>
                <a:gd name="connsiteY31" fmla="*/ 23501 h 495300"/>
                <a:gd name="connsiteX32" fmla="*/ 36671 w 152400"/>
                <a:gd name="connsiteY32" fmla="*/ 43503 h 495300"/>
                <a:gd name="connsiteX33" fmla="*/ 36671 w 152400"/>
                <a:gd name="connsiteY33" fmla="*/ 57791 h 495300"/>
                <a:gd name="connsiteX34" fmla="*/ 44291 w 152400"/>
                <a:gd name="connsiteY34" fmla="*/ 91128 h 495300"/>
                <a:gd name="connsiteX35" fmla="*/ 44291 w 152400"/>
                <a:gd name="connsiteY35" fmla="*/ 91128 h 495300"/>
                <a:gd name="connsiteX36" fmla="*/ 46196 w 152400"/>
                <a:gd name="connsiteY36" fmla="*/ 94938 h 495300"/>
                <a:gd name="connsiteX37" fmla="*/ 46196 w 152400"/>
                <a:gd name="connsiteY37" fmla="*/ 94938 h 495300"/>
                <a:gd name="connsiteX38" fmla="*/ 58579 w 152400"/>
                <a:gd name="connsiteY38" fmla="*/ 76841 h 495300"/>
                <a:gd name="connsiteX39" fmla="*/ 58579 w 152400"/>
                <a:gd name="connsiteY39" fmla="*/ 76841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52400" h="495300">
                  <a:moveTo>
                    <a:pt x="36671" y="57791"/>
                  </a:moveTo>
                  <a:cubicBezTo>
                    <a:pt x="34766" y="55885"/>
                    <a:pt x="52864" y="65410"/>
                    <a:pt x="55721" y="62553"/>
                  </a:cubicBezTo>
                  <a:cubicBezTo>
                    <a:pt x="53816" y="62553"/>
                    <a:pt x="52864" y="62553"/>
                    <a:pt x="55721" y="62553"/>
                  </a:cubicBezTo>
                  <a:cubicBezTo>
                    <a:pt x="50006" y="63505"/>
                    <a:pt x="50959" y="64458"/>
                    <a:pt x="57626" y="66363"/>
                  </a:cubicBezTo>
                  <a:cubicBezTo>
                    <a:pt x="51911" y="72078"/>
                    <a:pt x="53816" y="61601"/>
                    <a:pt x="49054" y="69220"/>
                  </a:cubicBezTo>
                  <a:cubicBezTo>
                    <a:pt x="51911" y="77793"/>
                    <a:pt x="78581" y="177805"/>
                    <a:pt x="77629" y="176853"/>
                  </a:cubicBezTo>
                  <a:cubicBezTo>
                    <a:pt x="76676" y="199713"/>
                    <a:pt x="76676" y="375926"/>
                    <a:pt x="90964" y="379736"/>
                  </a:cubicBezTo>
                  <a:cubicBezTo>
                    <a:pt x="65246" y="370211"/>
                    <a:pt x="85249" y="517848"/>
                    <a:pt x="117634" y="478795"/>
                  </a:cubicBezTo>
                  <a:cubicBezTo>
                    <a:pt x="105251" y="493083"/>
                    <a:pt x="135731" y="482605"/>
                    <a:pt x="138589" y="481653"/>
                  </a:cubicBezTo>
                  <a:cubicBezTo>
                    <a:pt x="140494" y="487368"/>
                    <a:pt x="143351" y="494988"/>
                    <a:pt x="148114" y="490226"/>
                  </a:cubicBezTo>
                  <a:cubicBezTo>
                    <a:pt x="148114" y="488320"/>
                    <a:pt x="147161" y="488320"/>
                    <a:pt x="146209" y="491178"/>
                  </a:cubicBezTo>
                  <a:cubicBezTo>
                    <a:pt x="143351" y="493083"/>
                    <a:pt x="143351" y="471176"/>
                    <a:pt x="130016" y="482605"/>
                  </a:cubicBezTo>
                  <a:cubicBezTo>
                    <a:pt x="120491" y="471176"/>
                    <a:pt x="103346" y="473080"/>
                    <a:pt x="88106" y="470223"/>
                  </a:cubicBezTo>
                  <a:cubicBezTo>
                    <a:pt x="91916" y="468318"/>
                    <a:pt x="92869" y="467366"/>
                    <a:pt x="90011" y="467366"/>
                  </a:cubicBezTo>
                  <a:cubicBezTo>
                    <a:pt x="97631" y="461651"/>
                    <a:pt x="88106" y="462603"/>
                    <a:pt x="88106" y="457841"/>
                  </a:cubicBezTo>
                  <a:cubicBezTo>
                    <a:pt x="94774" y="434028"/>
                    <a:pt x="95726" y="426408"/>
                    <a:pt x="90011" y="410216"/>
                  </a:cubicBezTo>
                  <a:cubicBezTo>
                    <a:pt x="92869" y="403548"/>
                    <a:pt x="95726" y="412120"/>
                    <a:pt x="97631" y="411168"/>
                  </a:cubicBezTo>
                  <a:cubicBezTo>
                    <a:pt x="101441" y="401643"/>
                    <a:pt x="96679" y="402595"/>
                    <a:pt x="106204" y="393070"/>
                  </a:cubicBezTo>
                  <a:cubicBezTo>
                    <a:pt x="103346" y="387355"/>
                    <a:pt x="106204" y="394976"/>
                    <a:pt x="99536" y="388308"/>
                  </a:cubicBezTo>
                  <a:cubicBezTo>
                    <a:pt x="99536" y="388308"/>
                    <a:pt x="110014" y="368305"/>
                    <a:pt x="107156" y="363543"/>
                  </a:cubicBezTo>
                  <a:cubicBezTo>
                    <a:pt x="100489" y="365448"/>
                    <a:pt x="105251" y="365448"/>
                    <a:pt x="98584" y="366401"/>
                  </a:cubicBezTo>
                  <a:cubicBezTo>
                    <a:pt x="110014" y="361638"/>
                    <a:pt x="100489" y="301630"/>
                    <a:pt x="96679" y="291153"/>
                  </a:cubicBezTo>
                  <a:cubicBezTo>
                    <a:pt x="106204" y="286391"/>
                    <a:pt x="100489" y="279723"/>
                    <a:pt x="97631" y="270198"/>
                  </a:cubicBezTo>
                  <a:cubicBezTo>
                    <a:pt x="112871" y="275913"/>
                    <a:pt x="98584" y="243528"/>
                    <a:pt x="99536" y="243528"/>
                  </a:cubicBezTo>
                  <a:cubicBezTo>
                    <a:pt x="97631" y="238766"/>
                    <a:pt x="108109" y="237813"/>
                    <a:pt x="110014" y="235908"/>
                  </a:cubicBezTo>
                  <a:cubicBezTo>
                    <a:pt x="125254" y="232098"/>
                    <a:pt x="58579" y="82555"/>
                    <a:pt x="57626" y="84461"/>
                  </a:cubicBezTo>
                  <a:cubicBezTo>
                    <a:pt x="55721" y="85413"/>
                    <a:pt x="66199" y="83508"/>
                    <a:pt x="66199" y="83508"/>
                  </a:cubicBezTo>
                  <a:cubicBezTo>
                    <a:pt x="61436" y="82555"/>
                    <a:pt x="54769" y="73030"/>
                    <a:pt x="52864" y="75888"/>
                  </a:cubicBezTo>
                  <a:cubicBezTo>
                    <a:pt x="51911" y="78745"/>
                    <a:pt x="59531" y="74936"/>
                    <a:pt x="48101" y="77793"/>
                  </a:cubicBezTo>
                  <a:cubicBezTo>
                    <a:pt x="54769" y="68268"/>
                    <a:pt x="30004" y="15880"/>
                    <a:pt x="22384" y="7308"/>
                  </a:cubicBezTo>
                  <a:cubicBezTo>
                    <a:pt x="16669" y="5403"/>
                    <a:pt x="7144" y="20643"/>
                    <a:pt x="7144" y="23501"/>
                  </a:cubicBezTo>
                  <a:cubicBezTo>
                    <a:pt x="11906" y="28263"/>
                    <a:pt x="10001" y="20643"/>
                    <a:pt x="8096" y="23501"/>
                  </a:cubicBezTo>
                  <a:cubicBezTo>
                    <a:pt x="9049" y="18738"/>
                    <a:pt x="25241" y="47313"/>
                    <a:pt x="36671" y="43503"/>
                  </a:cubicBezTo>
                  <a:cubicBezTo>
                    <a:pt x="34766" y="54933"/>
                    <a:pt x="36671" y="48266"/>
                    <a:pt x="36671" y="57791"/>
                  </a:cubicBezTo>
                  <a:close/>
                  <a:moveTo>
                    <a:pt x="44291" y="91128"/>
                  </a:moveTo>
                  <a:cubicBezTo>
                    <a:pt x="44291" y="91128"/>
                    <a:pt x="42386" y="89223"/>
                    <a:pt x="44291" y="91128"/>
                  </a:cubicBezTo>
                  <a:close/>
                  <a:moveTo>
                    <a:pt x="46196" y="94938"/>
                  </a:moveTo>
                  <a:cubicBezTo>
                    <a:pt x="46196" y="92080"/>
                    <a:pt x="48101" y="91128"/>
                    <a:pt x="46196" y="94938"/>
                  </a:cubicBezTo>
                  <a:close/>
                  <a:moveTo>
                    <a:pt x="58579" y="76841"/>
                  </a:moveTo>
                  <a:cubicBezTo>
                    <a:pt x="60484" y="77793"/>
                    <a:pt x="54769" y="77793"/>
                    <a:pt x="58579" y="76841"/>
                  </a:cubicBezTo>
                  <a:close/>
                </a:path>
              </a:pathLst>
            </a:custGeom>
            <a:grpFill/>
            <a:ln w="952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772758E8-CF24-4B4D-A9D3-6CE329C84DA7}"/>
                </a:ext>
              </a:extLst>
            </p:cNvPr>
            <p:cNvSpPr/>
            <p:nvPr/>
          </p:nvSpPr>
          <p:spPr>
            <a:xfrm>
              <a:off x="7479744" y="441055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8096"/>
                    <a:pt x="7858" y="7144"/>
                  </a:cubicBezTo>
                  <a:close/>
                </a:path>
              </a:pathLst>
            </a:custGeom>
            <a:grpFill/>
            <a:ln w="952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9AD04D6B-9B21-481F-AA6F-F55BF6FD730F}"/>
                </a:ext>
              </a:extLst>
            </p:cNvPr>
            <p:cNvSpPr/>
            <p:nvPr/>
          </p:nvSpPr>
          <p:spPr>
            <a:xfrm>
              <a:off x="7514474" y="478964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8096"/>
                    <a:pt x="7419" y="7144"/>
                  </a:cubicBezTo>
                  <a:close/>
                </a:path>
              </a:pathLst>
            </a:custGeom>
            <a:grpFill/>
            <a:ln w="952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36F64399-DB62-4482-8AFE-40DB49FF56BB}"/>
                </a:ext>
              </a:extLst>
            </p:cNvPr>
            <p:cNvSpPr/>
            <p:nvPr/>
          </p:nvSpPr>
          <p:spPr>
            <a:xfrm>
              <a:off x="7489984" y="4480613"/>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grpFill/>
            <a:ln w="952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A48941A8-6BA4-444B-906F-8CF7001496E2}"/>
                </a:ext>
              </a:extLst>
            </p:cNvPr>
            <p:cNvSpPr/>
            <p:nvPr/>
          </p:nvSpPr>
          <p:spPr>
            <a:xfrm>
              <a:off x="7523321" y="4812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E60D3625-5F89-4C8B-943E-0D5C890C6F02}"/>
                </a:ext>
              </a:extLst>
            </p:cNvPr>
            <p:cNvSpPr/>
            <p:nvPr/>
          </p:nvSpPr>
          <p:spPr>
            <a:xfrm>
              <a:off x="7533799" y="481536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1ACDB026-372B-4D35-95AF-75AA34205105}"/>
                </a:ext>
              </a:extLst>
            </p:cNvPr>
            <p:cNvSpPr/>
            <p:nvPr/>
          </p:nvSpPr>
          <p:spPr>
            <a:xfrm>
              <a:off x="7541419" y="481695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8096" y="5556"/>
                    <a:pt x="7144" y="8414"/>
                  </a:cubicBezTo>
                  <a:close/>
                </a:path>
              </a:pathLst>
            </a:custGeom>
            <a:grpFill/>
            <a:ln w="952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162D43E8-0F93-4190-81A2-5D29A40B47DE}"/>
                </a:ext>
              </a:extLst>
            </p:cNvPr>
            <p:cNvSpPr/>
            <p:nvPr/>
          </p:nvSpPr>
          <p:spPr>
            <a:xfrm>
              <a:off x="7508319" y="470701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7858"/>
                    <a:pt x="7858" y="7858"/>
                    <a:pt x="7858" y="7858"/>
                  </a:cubicBez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3AE61922-6C3C-459D-888A-4ED381716018}"/>
                </a:ext>
              </a:extLst>
            </p:cNvPr>
            <p:cNvSpPr/>
            <p:nvPr/>
          </p:nvSpPr>
          <p:spPr>
            <a:xfrm>
              <a:off x="7508408" y="4743926"/>
              <a:ext cx="9525" cy="9525"/>
            </a:xfrm>
            <a:custGeom>
              <a:avLst/>
              <a:gdLst>
                <a:gd name="connsiteX0" fmla="*/ 8722 w 9525"/>
                <a:gd name="connsiteY0" fmla="*/ 8096 h 9525"/>
                <a:gd name="connsiteX1" fmla="*/ 7769 w 9525"/>
                <a:gd name="connsiteY1" fmla="*/ 7144 h 9525"/>
                <a:gd name="connsiteX2" fmla="*/ 8722 w 9525"/>
                <a:gd name="connsiteY2" fmla="*/ 8096 h 9525"/>
              </a:gdLst>
              <a:ahLst/>
              <a:cxnLst>
                <a:cxn ang="0">
                  <a:pos x="connsiteX0" y="connsiteY0"/>
                </a:cxn>
                <a:cxn ang="0">
                  <a:pos x="connsiteX1" y="connsiteY1"/>
                </a:cxn>
                <a:cxn ang="0">
                  <a:pos x="connsiteX2" y="connsiteY2"/>
                </a:cxn>
              </a:cxnLst>
              <a:rect l="l" t="t" r="r" b="b"/>
              <a:pathLst>
                <a:path w="9525" h="9525">
                  <a:moveTo>
                    <a:pt x="8722" y="8096"/>
                  </a:moveTo>
                  <a:cubicBezTo>
                    <a:pt x="8722" y="8096"/>
                    <a:pt x="7769" y="7144"/>
                    <a:pt x="7769" y="7144"/>
                  </a:cubicBezTo>
                  <a:cubicBezTo>
                    <a:pt x="6817" y="7144"/>
                    <a:pt x="6817" y="8096"/>
                    <a:pt x="8722" y="8096"/>
                  </a:cubicBezTo>
                  <a:close/>
                </a:path>
              </a:pathLst>
            </a:custGeom>
            <a:grpFill/>
            <a:ln w="952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A3493881-E715-497A-BDA8-4B59E3107F3B}"/>
                </a:ext>
              </a:extLst>
            </p:cNvPr>
            <p:cNvSpPr/>
            <p:nvPr/>
          </p:nvSpPr>
          <p:spPr>
            <a:xfrm>
              <a:off x="7506176" y="46677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A9DFA29B-53A4-4203-9B22-0E70DC91FE6C}"/>
                </a:ext>
              </a:extLst>
            </p:cNvPr>
            <p:cNvSpPr/>
            <p:nvPr/>
          </p:nvSpPr>
          <p:spPr>
            <a:xfrm>
              <a:off x="7508319" y="4742021"/>
              <a:ext cx="9525" cy="9525"/>
            </a:xfrm>
            <a:custGeom>
              <a:avLst/>
              <a:gdLst>
                <a:gd name="connsiteX0" fmla="*/ 7858 w 9525"/>
                <a:gd name="connsiteY0" fmla="*/ 7144 h 9525"/>
                <a:gd name="connsiteX1" fmla="*/ 7858 w 9525"/>
                <a:gd name="connsiteY1" fmla="*/ 9049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9049"/>
                  </a:cubicBezTo>
                  <a:cubicBezTo>
                    <a:pt x="7858" y="8096"/>
                    <a:pt x="7858" y="7144"/>
                    <a:pt x="7858" y="7144"/>
                  </a:cubicBezTo>
                  <a:close/>
                </a:path>
              </a:pathLst>
            </a:custGeom>
            <a:grpFill/>
            <a:ln w="952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9D14369C-E3CC-43D6-A80E-4306FE6BFD48}"/>
                </a:ext>
              </a:extLst>
            </p:cNvPr>
            <p:cNvSpPr/>
            <p:nvPr/>
          </p:nvSpPr>
          <p:spPr>
            <a:xfrm>
              <a:off x="7570946" y="48277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A158FF8B-40D0-4157-A682-329AAC29CF0F}"/>
                </a:ext>
              </a:extLst>
            </p:cNvPr>
            <p:cNvSpPr/>
            <p:nvPr/>
          </p:nvSpPr>
          <p:spPr>
            <a:xfrm>
              <a:off x="7571899" y="48267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7A46EEAE-C16F-4839-B369-D05696CCFBFA}"/>
                </a:ext>
              </a:extLst>
            </p:cNvPr>
            <p:cNvSpPr/>
            <p:nvPr/>
          </p:nvSpPr>
          <p:spPr>
            <a:xfrm>
              <a:off x="7572137" y="482679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8096"/>
                    <a:pt x="7858" y="7144"/>
                  </a:cubicBezTo>
                  <a:close/>
                </a:path>
              </a:pathLst>
            </a:custGeom>
            <a:grpFill/>
            <a:ln w="952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86A3E138-18A3-43ED-B69C-375A92A4389E}"/>
                </a:ext>
              </a:extLst>
            </p:cNvPr>
            <p:cNvSpPr/>
            <p:nvPr/>
          </p:nvSpPr>
          <p:spPr>
            <a:xfrm>
              <a:off x="7563326" y="48229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737A9ED7-E3FB-44A1-BB0B-6A417CB5C0D1}"/>
                </a:ext>
              </a:extLst>
            </p:cNvPr>
            <p:cNvSpPr/>
            <p:nvPr/>
          </p:nvSpPr>
          <p:spPr>
            <a:xfrm>
              <a:off x="7561326" y="4822983"/>
              <a:ext cx="9525" cy="9525"/>
            </a:xfrm>
            <a:custGeom>
              <a:avLst/>
              <a:gdLst>
                <a:gd name="connsiteX0" fmla="*/ 7239 w 9525"/>
                <a:gd name="connsiteY0" fmla="*/ 7144 h 9525"/>
                <a:gd name="connsiteX1" fmla="*/ 7239 w 9525"/>
                <a:gd name="connsiteY1" fmla="*/ 7144 h 9525"/>
              </a:gdLst>
              <a:ahLst/>
              <a:cxnLst>
                <a:cxn ang="0">
                  <a:pos x="connsiteX0" y="connsiteY0"/>
                </a:cxn>
                <a:cxn ang="0">
                  <a:pos x="connsiteX1" y="connsiteY1"/>
                </a:cxn>
              </a:cxnLst>
              <a:rect l="l" t="t" r="r" b="b"/>
              <a:pathLst>
                <a:path w="9525" h="9525">
                  <a:moveTo>
                    <a:pt x="7239" y="7144"/>
                  </a:moveTo>
                  <a:cubicBezTo>
                    <a:pt x="12954" y="10954"/>
                    <a:pt x="6286" y="7144"/>
                    <a:pt x="7239" y="7144"/>
                  </a:cubicBezTo>
                  <a:close/>
                </a:path>
              </a:pathLst>
            </a:custGeom>
            <a:grpFill/>
            <a:ln w="952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B861A9AE-CA7C-4E8B-BDFD-EC15F327E84A}"/>
                </a:ext>
              </a:extLst>
            </p:cNvPr>
            <p:cNvSpPr/>
            <p:nvPr/>
          </p:nvSpPr>
          <p:spPr>
            <a:xfrm>
              <a:off x="7550944" y="480689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12859" y="6085"/>
                    <a:pt x="9049" y="7990"/>
                    <a:pt x="7144" y="7990"/>
                  </a:cubicBezTo>
                  <a:close/>
                </a:path>
              </a:pathLst>
            </a:custGeom>
            <a:grpFill/>
            <a:ln w="952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20095394-7854-4FBF-BA1C-2DB52E309012}"/>
                </a:ext>
              </a:extLst>
            </p:cNvPr>
            <p:cNvSpPr/>
            <p:nvPr/>
          </p:nvSpPr>
          <p:spPr>
            <a:xfrm>
              <a:off x="7542609" y="48029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9049"/>
                    <a:pt x="7858" y="7144"/>
                    <a:pt x="7858" y="7144"/>
                  </a:cubicBezTo>
                  <a:cubicBezTo>
                    <a:pt x="6906" y="7144"/>
                    <a:pt x="6906" y="8096"/>
                    <a:pt x="7858" y="9049"/>
                  </a:cubicBezTo>
                  <a:close/>
                </a:path>
              </a:pathLst>
            </a:custGeom>
            <a:grpFill/>
            <a:ln w="9525"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7600B9FE-C1C0-4934-B301-D8AA1DFD5E75}"/>
                </a:ext>
              </a:extLst>
            </p:cNvPr>
            <p:cNvSpPr/>
            <p:nvPr/>
          </p:nvSpPr>
          <p:spPr>
            <a:xfrm>
              <a:off x="7517606" y="477250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9049" y="7144"/>
                    <a:pt x="8096" y="8096"/>
                    <a:pt x="7144" y="7144"/>
                  </a:cubicBezTo>
                  <a:close/>
                </a:path>
              </a:pathLst>
            </a:custGeom>
            <a:grpFill/>
            <a:ln w="9525"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018FC936-0893-46E1-8591-5F275038491D}"/>
                </a:ext>
              </a:extLst>
            </p:cNvPr>
            <p:cNvSpPr/>
            <p:nvPr/>
          </p:nvSpPr>
          <p:spPr>
            <a:xfrm>
              <a:off x="7504509" y="47601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9049"/>
                    <a:pt x="7858" y="7144"/>
                  </a:cubicBezTo>
                  <a:close/>
                </a:path>
              </a:pathLst>
            </a:custGeom>
            <a:grpFill/>
            <a:ln w="9525"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1B76434B-69E1-4BB4-910B-8A287BCC9C31}"/>
                </a:ext>
              </a:extLst>
            </p:cNvPr>
            <p:cNvSpPr/>
            <p:nvPr/>
          </p:nvSpPr>
          <p:spPr>
            <a:xfrm>
              <a:off x="7523851" y="4754556"/>
              <a:ext cx="9525" cy="9525"/>
            </a:xfrm>
            <a:custGeom>
              <a:avLst/>
              <a:gdLst>
                <a:gd name="connsiteX0" fmla="*/ 7567 w 9525"/>
                <a:gd name="connsiteY0" fmla="*/ 8896 h 9525"/>
                <a:gd name="connsiteX1" fmla="*/ 7567 w 9525"/>
                <a:gd name="connsiteY1" fmla="*/ 8896 h 9525"/>
              </a:gdLst>
              <a:ahLst/>
              <a:cxnLst>
                <a:cxn ang="0">
                  <a:pos x="connsiteX0" y="connsiteY0"/>
                </a:cxn>
                <a:cxn ang="0">
                  <a:pos x="connsiteX1" y="connsiteY1"/>
                </a:cxn>
              </a:cxnLst>
              <a:rect l="l" t="t" r="r" b="b"/>
              <a:pathLst>
                <a:path w="9525" h="9525">
                  <a:moveTo>
                    <a:pt x="7567" y="8896"/>
                  </a:moveTo>
                  <a:cubicBezTo>
                    <a:pt x="7567" y="10800"/>
                    <a:pt x="6615" y="4133"/>
                    <a:pt x="7567" y="8896"/>
                  </a:cubicBezTo>
                  <a:close/>
                </a:path>
              </a:pathLst>
            </a:custGeom>
            <a:grpFill/>
            <a:ln w="9525"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9DA3C23A-3BA9-4C20-91FE-8DC5CCE93ED2}"/>
                </a:ext>
              </a:extLst>
            </p:cNvPr>
            <p:cNvSpPr/>
            <p:nvPr/>
          </p:nvSpPr>
          <p:spPr>
            <a:xfrm>
              <a:off x="7529036" y="465724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8096"/>
                    <a:pt x="10954" y="8096"/>
                    <a:pt x="10001" y="7144"/>
                  </a:cubicBezTo>
                  <a:close/>
                </a:path>
              </a:pathLst>
            </a:custGeom>
            <a:grpFill/>
            <a:ln w="9525"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36449206-8559-4F76-95E8-51FCC1253BBC}"/>
                </a:ext>
              </a:extLst>
            </p:cNvPr>
            <p:cNvSpPr/>
            <p:nvPr/>
          </p:nvSpPr>
          <p:spPr>
            <a:xfrm>
              <a:off x="7528084" y="4611528"/>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9049"/>
                    <a:pt x="10001" y="8096"/>
                    <a:pt x="8096" y="7144"/>
                  </a:cubicBezTo>
                  <a:cubicBezTo>
                    <a:pt x="8096" y="8096"/>
                    <a:pt x="7144" y="9049"/>
                    <a:pt x="7144" y="10001"/>
                  </a:cubicBezTo>
                  <a:close/>
                </a:path>
              </a:pathLst>
            </a:custGeom>
            <a:grpFill/>
            <a:ln w="9525"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EBB85039-7610-4875-9F15-4E272E393E30}"/>
                </a:ext>
              </a:extLst>
            </p:cNvPr>
            <p:cNvSpPr/>
            <p:nvPr/>
          </p:nvSpPr>
          <p:spPr>
            <a:xfrm>
              <a:off x="7517606" y="44844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7144" y="7567"/>
                    <a:pt x="7144" y="7567"/>
                  </a:cubicBezTo>
                  <a:close/>
                </a:path>
              </a:pathLst>
            </a:custGeom>
            <a:grpFill/>
            <a:ln w="9525"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DFBAED37-BF62-4CFF-B514-85F750BE8BF1}"/>
                </a:ext>
              </a:extLst>
            </p:cNvPr>
            <p:cNvSpPr/>
            <p:nvPr/>
          </p:nvSpPr>
          <p:spPr>
            <a:xfrm>
              <a:off x="7409845" y="4980969"/>
              <a:ext cx="9525" cy="9525"/>
            </a:xfrm>
            <a:custGeom>
              <a:avLst/>
              <a:gdLst>
                <a:gd name="connsiteX0" fmla="*/ 7273 w 9525"/>
                <a:gd name="connsiteY0" fmla="*/ 7273 h 9525"/>
                <a:gd name="connsiteX1" fmla="*/ 7273 w 9525"/>
                <a:gd name="connsiteY1" fmla="*/ 7273 h 9525"/>
              </a:gdLst>
              <a:ahLst/>
              <a:cxnLst>
                <a:cxn ang="0">
                  <a:pos x="connsiteX0" y="connsiteY0"/>
                </a:cxn>
                <a:cxn ang="0">
                  <a:pos x="connsiteX1" y="connsiteY1"/>
                </a:cxn>
              </a:cxnLst>
              <a:rect l="l" t="t" r="r" b="b"/>
              <a:pathLst>
                <a:path w="9525" h="9525">
                  <a:moveTo>
                    <a:pt x="7273" y="7273"/>
                  </a:moveTo>
                  <a:cubicBezTo>
                    <a:pt x="11083" y="11083"/>
                    <a:pt x="6320" y="6320"/>
                    <a:pt x="7273" y="7273"/>
                  </a:cubicBezTo>
                  <a:close/>
                </a:path>
              </a:pathLst>
            </a:custGeom>
            <a:grpFill/>
            <a:ln w="9525"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E72A0418-25C0-4467-8C07-40FCD1CD4DCA}"/>
                </a:ext>
              </a:extLst>
            </p:cNvPr>
            <p:cNvSpPr/>
            <p:nvPr/>
          </p:nvSpPr>
          <p:spPr>
            <a:xfrm>
              <a:off x="7412389" y="4978888"/>
              <a:ext cx="9525" cy="9525"/>
            </a:xfrm>
            <a:custGeom>
              <a:avLst/>
              <a:gdLst>
                <a:gd name="connsiteX0" fmla="*/ 10443 w 9525"/>
                <a:gd name="connsiteY0" fmla="*/ 11258 h 9525"/>
                <a:gd name="connsiteX1" fmla="*/ 10443 w 9525"/>
                <a:gd name="connsiteY1" fmla="*/ 11258 h 9525"/>
              </a:gdLst>
              <a:ahLst/>
              <a:cxnLst>
                <a:cxn ang="0">
                  <a:pos x="connsiteX0" y="connsiteY0"/>
                </a:cxn>
                <a:cxn ang="0">
                  <a:pos x="connsiteX1" y="connsiteY1"/>
                </a:cxn>
              </a:cxnLst>
              <a:rect l="l" t="t" r="r" b="b"/>
              <a:pathLst>
                <a:path w="9525" h="9525">
                  <a:moveTo>
                    <a:pt x="10443" y="11258"/>
                  </a:moveTo>
                  <a:cubicBezTo>
                    <a:pt x="4728" y="3639"/>
                    <a:pt x="7586" y="8401"/>
                    <a:pt x="10443" y="11258"/>
                  </a:cubicBezTo>
                  <a:close/>
                </a:path>
              </a:pathLst>
            </a:custGeom>
            <a:grpFill/>
            <a:ln w="9525"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4CF5DA67-A7B7-4A32-9808-CF56CCD15530}"/>
                </a:ext>
              </a:extLst>
            </p:cNvPr>
            <p:cNvSpPr/>
            <p:nvPr/>
          </p:nvSpPr>
          <p:spPr>
            <a:xfrm>
              <a:off x="7442359" y="49630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4A76C567-D4BC-4C71-8E53-D8FA7D2900D3}"/>
                </a:ext>
              </a:extLst>
            </p:cNvPr>
            <p:cNvSpPr/>
            <p:nvPr/>
          </p:nvSpPr>
          <p:spPr>
            <a:xfrm>
              <a:off x="7457599"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9C5DDB05-0A14-4EF6-9C11-F295A8DAD35A}"/>
                </a:ext>
              </a:extLst>
            </p:cNvPr>
            <p:cNvSpPr/>
            <p:nvPr/>
          </p:nvSpPr>
          <p:spPr>
            <a:xfrm>
              <a:off x="7462361" y="49506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20113916-4E3C-4A2C-A1EC-6CE98F9AB023}"/>
                </a:ext>
              </a:extLst>
            </p:cNvPr>
            <p:cNvSpPr/>
            <p:nvPr/>
          </p:nvSpPr>
          <p:spPr>
            <a:xfrm>
              <a:off x="7442359" y="49630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9695ABB1-4F27-4472-9FAA-FC799B5484A0}"/>
                </a:ext>
              </a:extLst>
            </p:cNvPr>
            <p:cNvSpPr/>
            <p:nvPr/>
          </p:nvSpPr>
          <p:spPr>
            <a:xfrm>
              <a:off x="7412831" y="49744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9E499BC9-FAC0-4238-AE77-D6BDF2C5F622}"/>
                </a:ext>
              </a:extLst>
            </p:cNvPr>
            <p:cNvSpPr/>
            <p:nvPr/>
          </p:nvSpPr>
          <p:spPr>
            <a:xfrm>
              <a:off x="7437596" y="497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grpFill/>
            <a:ln w="9525"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EEB7D73E-9D99-4A5B-9FC9-897276928E4A}"/>
                </a:ext>
              </a:extLst>
            </p:cNvPr>
            <p:cNvSpPr/>
            <p:nvPr/>
          </p:nvSpPr>
          <p:spPr>
            <a:xfrm>
              <a:off x="7431021" y="4974642"/>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grpFill/>
            <a:ln w="9525"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38BE1049-F0B6-49A9-BED5-13547EE70C9E}"/>
                </a:ext>
              </a:extLst>
            </p:cNvPr>
            <p:cNvSpPr/>
            <p:nvPr/>
          </p:nvSpPr>
          <p:spPr>
            <a:xfrm>
              <a:off x="7422356" y="49810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6B6FA3D8-6F7B-4509-B5FC-75AAC65F6B41}"/>
                </a:ext>
              </a:extLst>
            </p:cNvPr>
            <p:cNvSpPr/>
            <p:nvPr/>
          </p:nvSpPr>
          <p:spPr>
            <a:xfrm>
              <a:off x="7441406" y="49687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6CE1B04D-D66D-4097-90F4-0516E745542A}"/>
                </a:ext>
              </a:extLst>
            </p:cNvPr>
            <p:cNvSpPr/>
            <p:nvPr/>
          </p:nvSpPr>
          <p:spPr>
            <a:xfrm>
              <a:off x="7504271" y="48096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95F135C5-3F03-434C-BFF7-8C91EABED2EB}"/>
                </a:ext>
              </a:extLst>
            </p:cNvPr>
            <p:cNvSpPr/>
            <p:nvPr/>
          </p:nvSpPr>
          <p:spPr>
            <a:xfrm>
              <a:off x="7519511" y="48039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8096"/>
                    <a:pt x="7144" y="7144"/>
                  </a:cubicBezTo>
                  <a:close/>
                </a:path>
              </a:pathLst>
            </a:custGeom>
            <a:grpFill/>
            <a:ln w="9525"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1269AC61-31B0-47B7-89D4-9DA8D4F7ACA2}"/>
                </a:ext>
              </a:extLst>
            </p:cNvPr>
            <p:cNvSpPr/>
            <p:nvPr/>
          </p:nvSpPr>
          <p:spPr>
            <a:xfrm>
              <a:off x="7469981" y="49487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DC440A53-7CDD-484F-8EE5-973414CE3CD5}"/>
                </a:ext>
              </a:extLst>
            </p:cNvPr>
            <p:cNvSpPr/>
            <p:nvPr/>
          </p:nvSpPr>
          <p:spPr>
            <a:xfrm>
              <a:off x="7475696" y="4901088"/>
              <a:ext cx="19050" cy="9525"/>
            </a:xfrm>
            <a:custGeom>
              <a:avLst/>
              <a:gdLst>
                <a:gd name="connsiteX0" fmla="*/ 11906 w 19050"/>
                <a:gd name="connsiteY0" fmla="*/ 10954 h 9525"/>
                <a:gd name="connsiteX1" fmla="*/ 7144 w 19050"/>
                <a:gd name="connsiteY1" fmla="*/ 7144 h 9525"/>
                <a:gd name="connsiteX2" fmla="*/ 11906 w 19050"/>
                <a:gd name="connsiteY2" fmla="*/ 10954 h 9525"/>
              </a:gdLst>
              <a:ahLst/>
              <a:cxnLst>
                <a:cxn ang="0">
                  <a:pos x="connsiteX0" y="connsiteY0"/>
                </a:cxn>
                <a:cxn ang="0">
                  <a:pos x="connsiteX1" y="connsiteY1"/>
                </a:cxn>
                <a:cxn ang="0">
                  <a:pos x="connsiteX2" y="connsiteY2"/>
                </a:cxn>
              </a:cxnLst>
              <a:rect l="l" t="t" r="r" b="b"/>
              <a:pathLst>
                <a:path w="19050" h="9525">
                  <a:moveTo>
                    <a:pt x="11906" y="10954"/>
                  </a:moveTo>
                  <a:cubicBezTo>
                    <a:pt x="10001" y="10001"/>
                    <a:pt x="10001" y="8096"/>
                    <a:pt x="7144" y="7144"/>
                  </a:cubicBezTo>
                  <a:cubicBezTo>
                    <a:pt x="8096" y="8096"/>
                    <a:pt x="10001" y="10954"/>
                    <a:pt x="11906" y="10954"/>
                  </a:cubicBezTo>
                  <a:close/>
                </a:path>
              </a:pathLst>
            </a:custGeom>
            <a:grpFill/>
            <a:ln w="9525"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D64AF2D0-1F46-4849-89CF-B3D94938576A}"/>
                </a:ext>
              </a:extLst>
            </p:cNvPr>
            <p:cNvSpPr/>
            <p:nvPr/>
          </p:nvSpPr>
          <p:spPr>
            <a:xfrm>
              <a:off x="7413784" y="4974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29C5F296-D3FA-41BF-8456-937F3711A453}"/>
                </a:ext>
              </a:extLst>
            </p:cNvPr>
            <p:cNvSpPr/>
            <p:nvPr/>
          </p:nvSpPr>
          <p:spPr>
            <a:xfrm>
              <a:off x="7475273" y="49010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EC229FBC-F7DB-44CC-ACD7-8DEF1FBAE77E}"/>
                </a:ext>
              </a:extLst>
            </p:cNvPr>
            <p:cNvSpPr/>
            <p:nvPr/>
          </p:nvSpPr>
          <p:spPr>
            <a:xfrm>
              <a:off x="7477601" y="49363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5EA9E730-0282-4560-9796-2F9CFAACD680}"/>
                </a:ext>
              </a:extLst>
            </p:cNvPr>
            <p:cNvSpPr/>
            <p:nvPr/>
          </p:nvSpPr>
          <p:spPr>
            <a:xfrm>
              <a:off x="7468076" y="4942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A1070E0D-B458-4965-A567-11A495D7C654}"/>
                </a:ext>
              </a:extLst>
            </p:cNvPr>
            <p:cNvSpPr/>
            <p:nvPr/>
          </p:nvSpPr>
          <p:spPr>
            <a:xfrm>
              <a:off x="7480184" y="493061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grpFill/>
            <a:ln w="9525"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21B18DEE-3F1D-4390-9FAE-39F6C63EC8E6}"/>
                </a:ext>
              </a:extLst>
            </p:cNvPr>
            <p:cNvSpPr/>
            <p:nvPr/>
          </p:nvSpPr>
          <p:spPr>
            <a:xfrm>
              <a:off x="7483554" y="492609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A3F90FB3-FF1C-45B5-ACE3-C1DCCAE7FF56}"/>
                </a:ext>
              </a:extLst>
            </p:cNvPr>
            <p:cNvSpPr/>
            <p:nvPr/>
          </p:nvSpPr>
          <p:spPr>
            <a:xfrm>
              <a:off x="7501414" y="4824494"/>
              <a:ext cx="9525" cy="9525"/>
            </a:xfrm>
            <a:custGeom>
              <a:avLst/>
              <a:gdLst>
                <a:gd name="connsiteX0" fmla="*/ 7144 w 9525"/>
                <a:gd name="connsiteY0" fmla="*/ 7538 h 9525"/>
                <a:gd name="connsiteX1" fmla="*/ 10001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7538"/>
                    <a:pt x="10001" y="8491"/>
                  </a:cubicBezTo>
                  <a:cubicBezTo>
                    <a:pt x="8096" y="7538"/>
                    <a:pt x="7144" y="6586"/>
                    <a:pt x="7144" y="7538"/>
                  </a:cubicBezTo>
                  <a:close/>
                </a:path>
              </a:pathLst>
            </a:custGeom>
            <a:grpFill/>
            <a:ln w="9525"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20999948-2F3C-4BEC-A82F-F9C7C87FB634}"/>
                </a:ext>
              </a:extLst>
            </p:cNvPr>
            <p:cNvSpPr/>
            <p:nvPr/>
          </p:nvSpPr>
          <p:spPr>
            <a:xfrm>
              <a:off x="7413227" y="497453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5795" y="6085"/>
                    <a:pt x="7700" y="7990"/>
                    <a:pt x="8653" y="7990"/>
                  </a:cubicBezTo>
                  <a:close/>
                </a:path>
              </a:pathLst>
            </a:custGeom>
            <a:grpFill/>
            <a:ln w="9525"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30F27AFA-78E5-49FF-8C6B-D08EC87446A7}"/>
                </a:ext>
              </a:extLst>
            </p:cNvPr>
            <p:cNvSpPr/>
            <p:nvPr/>
          </p:nvSpPr>
          <p:spPr>
            <a:xfrm>
              <a:off x="7464266" y="49144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F56C8A80-7094-4C13-826B-BA1B48550D6F}"/>
                </a:ext>
              </a:extLst>
            </p:cNvPr>
            <p:cNvSpPr/>
            <p:nvPr/>
          </p:nvSpPr>
          <p:spPr>
            <a:xfrm>
              <a:off x="7485221" y="48601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CD361417-2740-4521-8E6F-4B3E28100AD7}"/>
                </a:ext>
              </a:extLst>
            </p:cNvPr>
            <p:cNvSpPr/>
            <p:nvPr/>
          </p:nvSpPr>
          <p:spPr>
            <a:xfrm>
              <a:off x="7467124" y="49125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8096" y="7144"/>
                    <a:pt x="7144" y="7144"/>
                  </a:cubicBezTo>
                  <a:close/>
                </a:path>
              </a:pathLst>
            </a:custGeom>
            <a:grpFill/>
            <a:ln w="9525"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1238FD31-BC1A-423F-B956-71ABB4A4EF75}"/>
                </a:ext>
              </a:extLst>
            </p:cNvPr>
            <p:cNvSpPr/>
            <p:nvPr/>
          </p:nvSpPr>
          <p:spPr>
            <a:xfrm>
              <a:off x="7504271" y="4825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6E131015-9421-4FCB-A9C5-50858988FE94}"/>
                </a:ext>
              </a:extLst>
            </p:cNvPr>
            <p:cNvSpPr/>
            <p:nvPr/>
          </p:nvSpPr>
          <p:spPr>
            <a:xfrm>
              <a:off x="7412831" y="4802028"/>
              <a:ext cx="123825" cy="190500"/>
            </a:xfrm>
            <a:custGeom>
              <a:avLst/>
              <a:gdLst>
                <a:gd name="connsiteX0" fmla="*/ 93821 w 123825"/>
                <a:gd name="connsiteY0" fmla="*/ 23336 h 190500"/>
                <a:gd name="connsiteX1" fmla="*/ 103346 w 123825"/>
                <a:gd name="connsiteY1" fmla="*/ 32861 h 190500"/>
                <a:gd name="connsiteX2" fmla="*/ 102394 w 123825"/>
                <a:gd name="connsiteY2" fmla="*/ 32861 h 190500"/>
                <a:gd name="connsiteX3" fmla="*/ 101441 w 123825"/>
                <a:gd name="connsiteY3" fmla="*/ 33814 h 190500"/>
                <a:gd name="connsiteX4" fmla="*/ 93821 w 123825"/>
                <a:gd name="connsiteY4" fmla="*/ 30004 h 190500"/>
                <a:gd name="connsiteX5" fmla="*/ 76676 w 123825"/>
                <a:gd name="connsiteY5" fmla="*/ 75724 h 190500"/>
                <a:gd name="connsiteX6" fmla="*/ 76676 w 123825"/>
                <a:gd name="connsiteY6" fmla="*/ 76676 h 190500"/>
                <a:gd name="connsiteX7" fmla="*/ 54769 w 123825"/>
                <a:gd name="connsiteY7" fmla="*/ 141446 h 190500"/>
                <a:gd name="connsiteX8" fmla="*/ 47149 w 123825"/>
                <a:gd name="connsiteY8" fmla="*/ 135731 h 190500"/>
                <a:gd name="connsiteX9" fmla="*/ 46196 w 123825"/>
                <a:gd name="connsiteY9" fmla="*/ 150019 h 190500"/>
                <a:gd name="connsiteX10" fmla="*/ 27146 w 123825"/>
                <a:gd name="connsiteY10" fmla="*/ 170974 h 190500"/>
                <a:gd name="connsiteX11" fmla="*/ 25241 w 123825"/>
                <a:gd name="connsiteY11" fmla="*/ 171926 h 190500"/>
                <a:gd name="connsiteX12" fmla="*/ 25241 w 123825"/>
                <a:gd name="connsiteY12" fmla="*/ 172879 h 190500"/>
                <a:gd name="connsiteX13" fmla="*/ 21431 w 123825"/>
                <a:gd name="connsiteY13" fmla="*/ 176689 h 190500"/>
                <a:gd name="connsiteX14" fmla="*/ 12859 w 123825"/>
                <a:gd name="connsiteY14" fmla="*/ 171926 h 190500"/>
                <a:gd name="connsiteX15" fmla="*/ 15716 w 123825"/>
                <a:gd name="connsiteY15" fmla="*/ 183356 h 190500"/>
                <a:gd name="connsiteX16" fmla="*/ 8096 w 123825"/>
                <a:gd name="connsiteY16" fmla="*/ 179546 h 190500"/>
                <a:gd name="connsiteX17" fmla="*/ 7144 w 123825"/>
                <a:gd name="connsiteY17" fmla="*/ 180499 h 190500"/>
                <a:gd name="connsiteX18" fmla="*/ 8096 w 123825"/>
                <a:gd name="connsiteY18" fmla="*/ 183356 h 190500"/>
                <a:gd name="connsiteX19" fmla="*/ 15716 w 123825"/>
                <a:gd name="connsiteY19" fmla="*/ 179546 h 190500"/>
                <a:gd name="connsiteX20" fmla="*/ 18574 w 123825"/>
                <a:gd name="connsiteY20" fmla="*/ 180499 h 190500"/>
                <a:gd name="connsiteX21" fmla="*/ 32861 w 123825"/>
                <a:gd name="connsiteY21" fmla="*/ 176689 h 190500"/>
                <a:gd name="connsiteX22" fmla="*/ 27146 w 123825"/>
                <a:gd name="connsiteY22" fmla="*/ 167164 h 190500"/>
                <a:gd name="connsiteX23" fmla="*/ 30004 w 123825"/>
                <a:gd name="connsiteY23" fmla="*/ 170021 h 190500"/>
                <a:gd name="connsiteX24" fmla="*/ 34766 w 123825"/>
                <a:gd name="connsiteY24" fmla="*/ 168116 h 190500"/>
                <a:gd name="connsiteX25" fmla="*/ 47149 w 123825"/>
                <a:gd name="connsiteY25" fmla="*/ 152876 h 190500"/>
                <a:gd name="connsiteX26" fmla="*/ 54769 w 123825"/>
                <a:gd name="connsiteY26" fmla="*/ 158591 h 190500"/>
                <a:gd name="connsiteX27" fmla="*/ 52864 w 123825"/>
                <a:gd name="connsiteY27" fmla="*/ 150971 h 190500"/>
                <a:gd name="connsiteX28" fmla="*/ 61436 w 123825"/>
                <a:gd name="connsiteY28" fmla="*/ 156686 h 190500"/>
                <a:gd name="connsiteX29" fmla="*/ 56674 w 123825"/>
                <a:gd name="connsiteY29" fmla="*/ 150019 h 190500"/>
                <a:gd name="connsiteX30" fmla="*/ 62389 w 123825"/>
                <a:gd name="connsiteY30" fmla="*/ 153829 h 190500"/>
                <a:gd name="connsiteX31" fmla="*/ 59531 w 123825"/>
                <a:gd name="connsiteY31" fmla="*/ 144304 h 190500"/>
                <a:gd name="connsiteX32" fmla="*/ 65246 w 123825"/>
                <a:gd name="connsiteY32" fmla="*/ 143351 h 190500"/>
                <a:gd name="connsiteX33" fmla="*/ 61436 w 123825"/>
                <a:gd name="connsiteY33" fmla="*/ 141446 h 190500"/>
                <a:gd name="connsiteX34" fmla="*/ 70009 w 123825"/>
                <a:gd name="connsiteY34" fmla="*/ 130016 h 190500"/>
                <a:gd name="connsiteX35" fmla="*/ 52864 w 123825"/>
                <a:gd name="connsiteY35" fmla="*/ 118586 h 190500"/>
                <a:gd name="connsiteX36" fmla="*/ 52864 w 123825"/>
                <a:gd name="connsiteY36" fmla="*/ 117634 h 190500"/>
                <a:gd name="connsiteX37" fmla="*/ 59531 w 123825"/>
                <a:gd name="connsiteY37" fmla="*/ 121444 h 190500"/>
                <a:gd name="connsiteX38" fmla="*/ 57626 w 123825"/>
                <a:gd name="connsiteY38" fmla="*/ 114776 h 190500"/>
                <a:gd name="connsiteX39" fmla="*/ 59531 w 123825"/>
                <a:gd name="connsiteY39" fmla="*/ 111919 h 190500"/>
                <a:gd name="connsiteX40" fmla="*/ 60484 w 123825"/>
                <a:gd name="connsiteY40" fmla="*/ 110966 h 190500"/>
                <a:gd name="connsiteX41" fmla="*/ 68104 w 123825"/>
                <a:gd name="connsiteY41" fmla="*/ 105251 h 190500"/>
                <a:gd name="connsiteX42" fmla="*/ 78581 w 123825"/>
                <a:gd name="connsiteY42" fmla="*/ 110014 h 190500"/>
                <a:gd name="connsiteX43" fmla="*/ 98584 w 123825"/>
                <a:gd name="connsiteY43" fmla="*/ 66199 h 190500"/>
                <a:gd name="connsiteX44" fmla="*/ 113824 w 123825"/>
                <a:gd name="connsiteY44" fmla="*/ 53816 h 190500"/>
                <a:gd name="connsiteX45" fmla="*/ 111919 w 123825"/>
                <a:gd name="connsiteY45" fmla="*/ 50006 h 190500"/>
                <a:gd name="connsiteX46" fmla="*/ 110014 w 123825"/>
                <a:gd name="connsiteY46" fmla="*/ 46196 h 190500"/>
                <a:gd name="connsiteX47" fmla="*/ 105251 w 123825"/>
                <a:gd name="connsiteY47" fmla="*/ 44291 h 190500"/>
                <a:gd name="connsiteX48" fmla="*/ 121444 w 123825"/>
                <a:gd name="connsiteY48" fmla="*/ 10001 h 190500"/>
                <a:gd name="connsiteX49" fmla="*/ 99536 w 123825"/>
                <a:gd name="connsiteY49" fmla="*/ 7144 h 190500"/>
                <a:gd name="connsiteX50" fmla="*/ 99536 w 123825"/>
                <a:gd name="connsiteY50" fmla="*/ 7144 h 190500"/>
                <a:gd name="connsiteX51" fmla="*/ 97631 w 123825"/>
                <a:gd name="connsiteY51" fmla="*/ 8096 h 190500"/>
                <a:gd name="connsiteX52" fmla="*/ 102394 w 123825"/>
                <a:gd name="connsiteY52" fmla="*/ 10001 h 190500"/>
                <a:gd name="connsiteX53" fmla="*/ 93821 w 123825"/>
                <a:gd name="connsiteY53" fmla="*/ 14764 h 190500"/>
                <a:gd name="connsiteX54" fmla="*/ 101441 w 123825"/>
                <a:gd name="connsiteY54" fmla="*/ 21431 h 190500"/>
                <a:gd name="connsiteX55" fmla="*/ 93821 w 123825"/>
                <a:gd name="connsiteY55" fmla="*/ 23336 h 190500"/>
                <a:gd name="connsiteX56" fmla="*/ 95726 w 123825"/>
                <a:gd name="connsiteY56" fmla="*/ 44291 h 190500"/>
                <a:gd name="connsiteX57" fmla="*/ 95726 w 123825"/>
                <a:gd name="connsiteY57" fmla="*/ 44291 h 190500"/>
                <a:gd name="connsiteX58" fmla="*/ 94774 w 123825"/>
                <a:gd name="connsiteY58" fmla="*/ 45244 h 190500"/>
                <a:gd name="connsiteX59" fmla="*/ 94774 w 123825"/>
                <a:gd name="connsiteY59" fmla="*/ 45244 h 190500"/>
                <a:gd name="connsiteX60" fmla="*/ 114776 w 123825"/>
                <a:gd name="connsiteY60" fmla="*/ 50006 h 190500"/>
                <a:gd name="connsiteX61" fmla="*/ 114776 w 123825"/>
                <a:gd name="connsiteY61" fmla="*/ 50006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23825" h="190500">
                  <a:moveTo>
                    <a:pt x="93821" y="23336"/>
                  </a:moveTo>
                  <a:cubicBezTo>
                    <a:pt x="94774" y="21431"/>
                    <a:pt x="97631" y="30956"/>
                    <a:pt x="103346" y="32861"/>
                  </a:cubicBezTo>
                  <a:cubicBezTo>
                    <a:pt x="101441" y="31909"/>
                    <a:pt x="101441" y="31909"/>
                    <a:pt x="102394" y="32861"/>
                  </a:cubicBezTo>
                  <a:cubicBezTo>
                    <a:pt x="98584" y="30004"/>
                    <a:pt x="97631" y="30956"/>
                    <a:pt x="101441" y="33814"/>
                  </a:cubicBezTo>
                  <a:cubicBezTo>
                    <a:pt x="95726" y="31909"/>
                    <a:pt x="100489" y="30956"/>
                    <a:pt x="93821" y="30004"/>
                  </a:cubicBezTo>
                  <a:cubicBezTo>
                    <a:pt x="94774" y="29051"/>
                    <a:pt x="75724" y="72866"/>
                    <a:pt x="76676" y="75724"/>
                  </a:cubicBezTo>
                  <a:cubicBezTo>
                    <a:pt x="72866" y="72866"/>
                    <a:pt x="72866" y="73819"/>
                    <a:pt x="76676" y="76676"/>
                  </a:cubicBezTo>
                  <a:cubicBezTo>
                    <a:pt x="70009" y="79534"/>
                    <a:pt x="42386" y="129064"/>
                    <a:pt x="54769" y="141446"/>
                  </a:cubicBezTo>
                  <a:cubicBezTo>
                    <a:pt x="50006" y="135731"/>
                    <a:pt x="49054" y="137636"/>
                    <a:pt x="47149" y="135731"/>
                  </a:cubicBezTo>
                  <a:cubicBezTo>
                    <a:pt x="47149" y="135731"/>
                    <a:pt x="38576" y="150019"/>
                    <a:pt x="46196" y="150019"/>
                  </a:cubicBezTo>
                  <a:cubicBezTo>
                    <a:pt x="42386" y="138589"/>
                    <a:pt x="30004" y="168116"/>
                    <a:pt x="27146" y="170974"/>
                  </a:cubicBezTo>
                  <a:cubicBezTo>
                    <a:pt x="23336" y="160496"/>
                    <a:pt x="23336" y="170974"/>
                    <a:pt x="25241" y="171926"/>
                  </a:cubicBezTo>
                  <a:cubicBezTo>
                    <a:pt x="24289" y="170021"/>
                    <a:pt x="24289" y="170974"/>
                    <a:pt x="25241" y="172879"/>
                  </a:cubicBezTo>
                  <a:cubicBezTo>
                    <a:pt x="24289" y="172879"/>
                    <a:pt x="14764" y="166211"/>
                    <a:pt x="21431" y="176689"/>
                  </a:cubicBezTo>
                  <a:cubicBezTo>
                    <a:pt x="15716" y="168116"/>
                    <a:pt x="15716" y="174784"/>
                    <a:pt x="12859" y="171926"/>
                  </a:cubicBezTo>
                  <a:cubicBezTo>
                    <a:pt x="12859" y="175736"/>
                    <a:pt x="14764" y="177641"/>
                    <a:pt x="15716" y="183356"/>
                  </a:cubicBezTo>
                  <a:cubicBezTo>
                    <a:pt x="10001" y="180499"/>
                    <a:pt x="10954" y="182404"/>
                    <a:pt x="8096" y="179546"/>
                  </a:cubicBezTo>
                  <a:cubicBezTo>
                    <a:pt x="10001" y="184309"/>
                    <a:pt x="10001" y="184309"/>
                    <a:pt x="7144" y="180499"/>
                  </a:cubicBezTo>
                  <a:cubicBezTo>
                    <a:pt x="7144" y="178594"/>
                    <a:pt x="11906" y="190976"/>
                    <a:pt x="8096" y="183356"/>
                  </a:cubicBezTo>
                  <a:cubicBezTo>
                    <a:pt x="9049" y="185261"/>
                    <a:pt x="22384" y="190024"/>
                    <a:pt x="15716" y="179546"/>
                  </a:cubicBezTo>
                  <a:cubicBezTo>
                    <a:pt x="21431" y="179546"/>
                    <a:pt x="23336" y="186214"/>
                    <a:pt x="18574" y="180499"/>
                  </a:cubicBezTo>
                  <a:cubicBezTo>
                    <a:pt x="21431" y="181451"/>
                    <a:pt x="33814" y="175736"/>
                    <a:pt x="32861" y="176689"/>
                  </a:cubicBezTo>
                  <a:cubicBezTo>
                    <a:pt x="34766" y="172879"/>
                    <a:pt x="32861" y="169069"/>
                    <a:pt x="27146" y="167164"/>
                  </a:cubicBezTo>
                  <a:cubicBezTo>
                    <a:pt x="29051" y="170974"/>
                    <a:pt x="30004" y="171926"/>
                    <a:pt x="30004" y="170021"/>
                  </a:cubicBezTo>
                  <a:cubicBezTo>
                    <a:pt x="35719" y="175736"/>
                    <a:pt x="33814" y="172879"/>
                    <a:pt x="34766" y="168116"/>
                  </a:cubicBezTo>
                  <a:cubicBezTo>
                    <a:pt x="48101" y="161449"/>
                    <a:pt x="49054" y="165259"/>
                    <a:pt x="47149" y="152876"/>
                  </a:cubicBezTo>
                  <a:cubicBezTo>
                    <a:pt x="47149" y="152876"/>
                    <a:pt x="54769" y="159544"/>
                    <a:pt x="54769" y="158591"/>
                  </a:cubicBezTo>
                  <a:cubicBezTo>
                    <a:pt x="54769" y="157639"/>
                    <a:pt x="52864" y="153829"/>
                    <a:pt x="52864" y="150971"/>
                  </a:cubicBezTo>
                  <a:cubicBezTo>
                    <a:pt x="55721" y="152876"/>
                    <a:pt x="59531" y="156686"/>
                    <a:pt x="61436" y="156686"/>
                  </a:cubicBezTo>
                  <a:cubicBezTo>
                    <a:pt x="59531" y="150019"/>
                    <a:pt x="62389" y="160496"/>
                    <a:pt x="56674" y="150019"/>
                  </a:cubicBezTo>
                  <a:cubicBezTo>
                    <a:pt x="58579" y="150971"/>
                    <a:pt x="61436" y="152876"/>
                    <a:pt x="62389" y="153829"/>
                  </a:cubicBezTo>
                  <a:cubicBezTo>
                    <a:pt x="63341" y="154781"/>
                    <a:pt x="59531" y="148114"/>
                    <a:pt x="59531" y="144304"/>
                  </a:cubicBezTo>
                  <a:cubicBezTo>
                    <a:pt x="62389" y="147161"/>
                    <a:pt x="69056" y="150019"/>
                    <a:pt x="65246" y="143351"/>
                  </a:cubicBezTo>
                  <a:cubicBezTo>
                    <a:pt x="64294" y="146209"/>
                    <a:pt x="63341" y="143351"/>
                    <a:pt x="61436" y="141446"/>
                  </a:cubicBezTo>
                  <a:cubicBezTo>
                    <a:pt x="67151" y="145256"/>
                    <a:pt x="77629" y="135731"/>
                    <a:pt x="70009" y="130016"/>
                  </a:cubicBezTo>
                  <a:cubicBezTo>
                    <a:pt x="77629" y="135731"/>
                    <a:pt x="52864" y="123349"/>
                    <a:pt x="52864" y="118586"/>
                  </a:cubicBezTo>
                  <a:cubicBezTo>
                    <a:pt x="56674" y="122396"/>
                    <a:pt x="56674" y="122396"/>
                    <a:pt x="52864" y="117634"/>
                  </a:cubicBezTo>
                  <a:cubicBezTo>
                    <a:pt x="55721" y="119539"/>
                    <a:pt x="57626" y="122396"/>
                    <a:pt x="59531" y="121444"/>
                  </a:cubicBezTo>
                  <a:cubicBezTo>
                    <a:pt x="58579" y="123349"/>
                    <a:pt x="57626" y="114776"/>
                    <a:pt x="57626" y="114776"/>
                  </a:cubicBezTo>
                  <a:cubicBezTo>
                    <a:pt x="61436" y="118586"/>
                    <a:pt x="62389" y="117634"/>
                    <a:pt x="59531" y="111919"/>
                  </a:cubicBezTo>
                  <a:cubicBezTo>
                    <a:pt x="69056" y="124301"/>
                    <a:pt x="58579" y="112871"/>
                    <a:pt x="60484" y="110966"/>
                  </a:cubicBezTo>
                  <a:cubicBezTo>
                    <a:pt x="66199" y="116681"/>
                    <a:pt x="76676" y="112871"/>
                    <a:pt x="68104" y="105251"/>
                  </a:cubicBezTo>
                  <a:cubicBezTo>
                    <a:pt x="68104" y="103346"/>
                    <a:pt x="77629" y="110014"/>
                    <a:pt x="78581" y="110014"/>
                  </a:cubicBezTo>
                  <a:cubicBezTo>
                    <a:pt x="76676" y="108109"/>
                    <a:pt x="97631" y="69056"/>
                    <a:pt x="98584" y="66199"/>
                  </a:cubicBezTo>
                  <a:cubicBezTo>
                    <a:pt x="105251" y="60484"/>
                    <a:pt x="102394" y="46196"/>
                    <a:pt x="113824" y="53816"/>
                  </a:cubicBezTo>
                  <a:cubicBezTo>
                    <a:pt x="100489" y="40481"/>
                    <a:pt x="110014" y="50006"/>
                    <a:pt x="111919" y="50006"/>
                  </a:cubicBezTo>
                  <a:cubicBezTo>
                    <a:pt x="113824" y="50006"/>
                    <a:pt x="117634" y="47149"/>
                    <a:pt x="110014" y="46196"/>
                  </a:cubicBezTo>
                  <a:cubicBezTo>
                    <a:pt x="110014" y="46196"/>
                    <a:pt x="111919" y="48101"/>
                    <a:pt x="105251" y="44291"/>
                  </a:cubicBezTo>
                  <a:cubicBezTo>
                    <a:pt x="110966" y="45244"/>
                    <a:pt x="120491" y="14764"/>
                    <a:pt x="121444" y="10001"/>
                  </a:cubicBezTo>
                  <a:cubicBezTo>
                    <a:pt x="119539" y="7144"/>
                    <a:pt x="99536" y="7144"/>
                    <a:pt x="99536" y="7144"/>
                  </a:cubicBezTo>
                  <a:cubicBezTo>
                    <a:pt x="99536" y="10954"/>
                    <a:pt x="103346" y="7144"/>
                    <a:pt x="99536" y="7144"/>
                  </a:cubicBezTo>
                  <a:cubicBezTo>
                    <a:pt x="101441" y="8096"/>
                    <a:pt x="100489" y="9049"/>
                    <a:pt x="97631" y="8096"/>
                  </a:cubicBezTo>
                  <a:cubicBezTo>
                    <a:pt x="99536" y="13811"/>
                    <a:pt x="96679" y="6191"/>
                    <a:pt x="102394" y="10001"/>
                  </a:cubicBezTo>
                  <a:cubicBezTo>
                    <a:pt x="93821" y="10954"/>
                    <a:pt x="104299" y="16669"/>
                    <a:pt x="93821" y="14764"/>
                  </a:cubicBezTo>
                  <a:cubicBezTo>
                    <a:pt x="108109" y="18574"/>
                    <a:pt x="84296" y="13811"/>
                    <a:pt x="101441" y="21431"/>
                  </a:cubicBezTo>
                  <a:cubicBezTo>
                    <a:pt x="93821" y="22384"/>
                    <a:pt x="101441" y="19526"/>
                    <a:pt x="93821" y="23336"/>
                  </a:cubicBezTo>
                  <a:close/>
                  <a:moveTo>
                    <a:pt x="95726" y="44291"/>
                  </a:moveTo>
                  <a:cubicBezTo>
                    <a:pt x="95726" y="44291"/>
                    <a:pt x="95726" y="43339"/>
                    <a:pt x="95726" y="44291"/>
                  </a:cubicBezTo>
                  <a:close/>
                  <a:moveTo>
                    <a:pt x="94774" y="45244"/>
                  </a:moveTo>
                  <a:cubicBezTo>
                    <a:pt x="95726" y="45244"/>
                    <a:pt x="99536" y="46196"/>
                    <a:pt x="94774" y="45244"/>
                  </a:cubicBezTo>
                  <a:close/>
                  <a:moveTo>
                    <a:pt x="114776" y="50006"/>
                  </a:moveTo>
                  <a:cubicBezTo>
                    <a:pt x="114776" y="50959"/>
                    <a:pt x="110966" y="48101"/>
                    <a:pt x="114776" y="50006"/>
                  </a:cubicBezTo>
                  <a:close/>
                </a:path>
              </a:pathLst>
            </a:custGeom>
            <a:grpFill/>
            <a:ln w="9525"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9FFC943E-A1FF-4082-B2F0-BF57088A6148}"/>
                </a:ext>
              </a:extLst>
            </p:cNvPr>
            <p:cNvSpPr/>
            <p:nvPr/>
          </p:nvSpPr>
          <p:spPr>
            <a:xfrm>
              <a:off x="7516230" y="4842563"/>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grpFill/>
            <a:ln w="9525"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EE319A36-8E8A-44EC-B4C3-15983C123552}"/>
                </a:ext>
              </a:extLst>
            </p:cNvPr>
            <p:cNvSpPr/>
            <p:nvPr/>
          </p:nvSpPr>
          <p:spPr>
            <a:xfrm>
              <a:off x="7441131" y="4963001"/>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8371" y="7144"/>
                    <a:pt x="6466" y="7144"/>
                    <a:pt x="7419" y="7144"/>
                  </a:cubicBezTo>
                  <a:close/>
                </a:path>
              </a:pathLst>
            </a:custGeom>
            <a:grpFill/>
            <a:ln w="9525"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BE264D15-318B-4223-91AB-A5F6216543A0}"/>
                </a:ext>
              </a:extLst>
            </p:cNvPr>
            <p:cNvSpPr/>
            <p:nvPr/>
          </p:nvSpPr>
          <p:spPr>
            <a:xfrm>
              <a:off x="7485221" y="48572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80179ED7-6F18-4123-A876-3CD89894DC7E}"/>
                </a:ext>
              </a:extLst>
            </p:cNvPr>
            <p:cNvSpPr/>
            <p:nvPr/>
          </p:nvSpPr>
          <p:spPr>
            <a:xfrm>
              <a:off x="7427648" y="49630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19AC8022-02EB-452C-94BB-4D1CADE60806}"/>
                </a:ext>
              </a:extLst>
            </p:cNvPr>
            <p:cNvSpPr/>
            <p:nvPr/>
          </p:nvSpPr>
          <p:spPr>
            <a:xfrm>
              <a:off x="7423309" y="49658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08C3D6F1-7F9D-44CA-A40E-08540FE65A2E}"/>
                </a:ext>
              </a:extLst>
            </p:cNvPr>
            <p:cNvSpPr/>
            <p:nvPr/>
          </p:nvSpPr>
          <p:spPr>
            <a:xfrm>
              <a:off x="7421404" y="49668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grpFill/>
            <a:ln w="9525"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9408A4E0-DF45-4841-A6FB-90470EAD6F99}"/>
                </a:ext>
              </a:extLst>
            </p:cNvPr>
            <p:cNvSpPr/>
            <p:nvPr/>
          </p:nvSpPr>
          <p:spPr>
            <a:xfrm>
              <a:off x="7454741" y="4928288"/>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4EECC39A-FA07-4A6D-B29A-D7D524D24244}"/>
                </a:ext>
              </a:extLst>
            </p:cNvPr>
            <p:cNvSpPr/>
            <p:nvPr/>
          </p:nvSpPr>
          <p:spPr>
            <a:xfrm>
              <a:off x="7448074" y="49429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7144" y="7144"/>
                    <a:pt x="7144" y="7144"/>
                    <a:pt x="8096" y="8096"/>
                  </a:cubicBezTo>
                  <a:close/>
                </a:path>
              </a:pathLst>
            </a:custGeom>
            <a:grpFill/>
            <a:ln w="9525"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7B9D1888-9019-460C-BCFD-61F91128CB24}"/>
                </a:ext>
              </a:extLst>
            </p:cNvPr>
            <p:cNvSpPr/>
            <p:nvPr/>
          </p:nvSpPr>
          <p:spPr>
            <a:xfrm>
              <a:off x="7464266" y="49144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9AA23C48-C007-4B86-BC80-705112A6FE5D}"/>
                </a:ext>
              </a:extLst>
            </p:cNvPr>
            <p:cNvSpPr/>
            <p:nvPr/>
          </p:nvSpPr>
          <p:spPr>
            <a:xfrm>
              <a:off x="7448312" y="49420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7858" y="8096"/>
                    <a:pt x="7858" y="8096"/>
                    <a:pt x="7858" y="7144"/>
                  </a:cubicBezTo>
                  <a:close/>
                </a:path>
              </a:pathLst>
            </a:custGeom>
            <a:grpFill/>
            <a:ln w="9525"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556B7D58-D7C2-4D90-8ED0-895156815752}"/>
                </a:ext>
              </a:extLst>
            </p:cNvPr>
            <p:cNvSpPr/>
            <p:nvPr/>
          </p:nvSpPr>
          <p:spPr>
            <a:xfrm>
              <a:off x="7410926" y="497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7A686C71-8A33-4E6F-84DB-773A48888886}"/>
                </a:ext>
              </a:extLst>
            </p:cNvPr>
            <p:cNvSpPr/>
            <p:nvPr/>
          </p:nvSpPr>
          <p:spPr>
            <a:xfrm>
              <a:off x="7410926" y="49763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3811E8EC-8D78-424D-844D-B8577AE461F3}"/>
                </a:ext>
              </a:extLst>
            </p:cNvPr>
            <p:cNvSpPr/>
            <p:nvPr/>
          </p:nvSpPr>
          <p:spPr>
            <a:xfrm>
              <a:off x="7411164" y="497752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lnTo>
                    <a:pt x="7858" y="7858"/>
                  </a:ln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BB3EAEE0-C795-47C2-B539-EB280BAB5168}"/>
                </a:ext>
              </a:extLst>
            </p:cNvPr>
            <p:cNvSpPr/>
            <p:nvPr/>
          </p:nvSpPr>
          <p:spPr>
            <a:xfrm>
              <a:off x="7414313" y="4973716"/>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6615" y="6906"/>
                    <a:pt x="7567" y="6906"/>
                    <a:pt x="7567" y="7858"/>
                  </a:cubicBezTo>
                  <a:close/>
                </a:path>
              </a:pathLst>
            </a:custGeom>
            <a:grpFill/>
            <a:ln w="9525"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88A05960-A43B-4CB9-AC32-BDB00703E798}"/>
                </a:ext>
              </a:extLst>
            </p:cNvPr>
            <p:cNvSpPr/>
            <p:nvPr/>
          </p:nvSpPr>
          <p:spPr>
            <a:xfrm>
              <a:off x="7413344" y="497252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4726" y="8096"/>
                    <a:pt x="8536" y="7144"/>
                    <a:pt x="9488" y="7144"/>
                  </a:cubicBezTo>
                  <a:close/>
                </a:path>
              </a:pathLst>
            </a:custGeom>
            <a:grpFill/>
            <a:ln w="9525"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B69FBE9F-F028-4604-A973-D705B39E14CE}"/>
                </a:ext>
              </a:extLst>
            </p:cNvPr>
            <p:cNvSpPr/>
            <p:nvPr/>
          </p:nvSpPr>
          <p:spPr>
            <a:xfrm>
              <a:off x="7428071" y="4977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8096"/>
                    <a:pt x="7144" y="7144"/>
                  </a:cubicBezTo>
                  <a:close/>
                </a:path>
              </a:pathLst>
            </a:custGeom>
            <a:grpFill/>
            <a:ln w="9525"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EC555C1E-EFFB-435D-8B5B-F925F0E91A66}"/>
                </a:ext>
              </a:extLst>
            </p:cNvPr>
            <p:cNvSpPr/>
            <p:nvPr/>
          </p:nvSpPr>
          <p:spPr>
            <a:xfrm>
              <a:off x="7431881" y="497633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A63CD307-5F51-4E70-A7B7-36EC80EFE327}"/>
                </a:ext>
              </a:extLst>
            </p:cNvPr>
            <p:cNvSpPr/>
            <p:nvPr/>
          </p:nvSpPr>
          <p:spPr>
            <a:xfrm>
              <a:off x="7449026" y="495919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9049"/>
                  </a:lnTo>
                  <a:cubicBezTo>
                    <a:pt x="8096" y="9049"/>
                    <a:pt x="8096" y="9049"/>
                    <a:pt x="7144" y="7144"/>
                  </a:cubicBezTo>
                  <a:close/>
                </a:path>
              </a:pathLst>
            </a:custGeom>
            <a:grpFill/>
            <a:ln w="9525"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50E06480-3B10-43E4-8E4A-47284CD09B9A}"/>
                </a:ext>
              </a:extLst>
            </p:cNvPr>
            <p:cNvSpPr/>
            <p:nvPr/>
          </p:nvSpPr>
          <p:spPr>
            <a:xfrm>
              <a:off x="7440858" y="4946808"/>
              <a:ext cx="9525" cy="9525"/>
            </a:xfrm>
            <a:custGeom>
              <a:avLst/>
              <a:gdLst>
                <a:gd name="connsiteX0" fmla="*/ 8644 w 9525"/>
                <a:gd name="connsiteY0" fmla="*/ 7144 h 9525"/>
                <a:gd name="connsiteX1" fmla="*/ 8644 w 9525"/>
                <a:gd name="connsiteY1" fmla="*/ 7144 h 9525"/>
              </a:gdLst>
              <a:ahLst/>
              <a:cxnLst>
                <a:cxn ang="0">
                  <a:pos x="connsiteX0" y="connsiteY0"/>
                </a:cxn>
                <a:cxn ang="0">
                  <a:pos x="connsiteX1" y="connsiteY1"/>
                </a:cxn>
              </a:cxnLst>
              <a:rect l="l" t="t" r="r" b="b"/>
              <a:pathLst>
                <a:path w="9525" h="9525">
                  <a:moveTo>
                    <a:pt x="8644" y="7144"/>
                  </a:moveTo>
                  <a:cubicBezTo>
                    <a:pt x="4834" y="7144"/>
                    <a:pt x="9597" y="7144"/>
                    <a:pt x="8644" y="7144"/>
                  </a:cubicBezTo>
                  <a:close/>
                </a:path>
              </a:pathLst>
            </a:custGeom>
            <a:grpFill/>
            <a:ln w="9525"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0D085E8B-DB5A-4E5A-862C-B2A3F51E1E18}"/>
                </a:ext>
              </a:extLst>
            </p:cNvPr>
            <p:cNvSpPr/>
            <p:nvPr/>
          </p:nvSpPr>
          <p:spPr>
            <a:xfrm>
              <a:off x="7457176" y="4957155"/>
              <a:ext cx="9525" cy="9525"/>
            </a:xfrm>
            <a:custGeom>
              <a:avLst/>
              <a:gdLst>
                <a:gd name="connsiteX0" fmla="*/ 7567 w 9525"/>
                <a:gd name="connsiteY0" fmla="*/ 8227 h 9525"/>
                <a:gd name="connsiteX1" fmla="*/ 7567 w 9525"/>
                <a:gd name="connsiteY1" fmla="*/ 8227 h 9525"/>
              </a:gdLst>
              <a:ahLst/>
              <a:cxnLst>
                <a:cxn ang="0">
                  <a:pos x="connsiteX0" y="connsiteY0"/>
                </a:cxn>
                <a:cxn ang="0">
                  <a:pos x="connsiteX1" y="connsiteY1"/>
                </a:cxn>
              </a:cxnLst>
              <a:rect l="l" t="t" r="r" b="b"/>
              <a:pathLst>
                <a:path w="9525" h="9525">
                  <a:moveTo>
                    <a:pt x="7567" y="8227"/>
                  </a:moveTo>
                  <a:cubicBezTo>
                    <a:pt x="6615" y="9179"/>
                    <a:pt x="7567" y="5369"/>
                    <a:pt x="7567" y="8227"/>
                  </a:cubicBezTo>
                  <a:close/>
                </a:path>
              </a:pathLst>
            </a:custGeom>
            <a:grpFill/>
            <a:ln w="9525"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E9A324F9-858D-4595-B62A-EE714E52F1DF}"/>
                </a:ext>
              </a:extLst>
            </p:cNvPr>
            <p:cNvSpPr/>
            <p:nvPr/>
          </p:nvSpPr>
          <p:spPr>
            <a:xfrm>
              <a:off x="7482364" y="4926806"/>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lnTo>
                    <a:pt x="7144" y="7144"/>
                  </a:lnTo>
                  <a:cubicBezTo>
                    <a:pt x="8096" y="8096"/>
                    <a:pt x="10001" y="10001"/>
                    <a:pt x="10001" y="9049"/>
                  </a:cubicBezTo>
                  <a:close/>
                </a:path>
              </a:pathLst>
            </a:custGeom>
            <a:grpFill/>
            <a:ln w="9525"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8AE25B56-10C7-4E7E-A206-48C7C70D4BDF}"/>
                </a:ext>
              </a:extLst>
            </p:cNvPr>
            <p:cNvSpPr/>
            <p:nvPr/>
          </p:nvSpPr>
          <p:spPr>
            <a:xfrm>
              <a:off x="7466171" y="4914000"/>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8519"/>
                    <a:pt x="10001" y="8519"/>
                    <a:pt x="9049" y="7567"/>
                  </a:cubicBezTo>
                  <a:cubicBezTo>
                    <a:pt x="8096" y="7567"/>
                    <a:pt x="7144" y="6615"/>
                    <a:pt x="7144" y="7567"/>
                  </a:cubicBezTo>
                  <a:close/>
                </a:path>
              </a:pathLst>
            </a:custGeom>
            <a:grpFill/>
            <a:ln w="9525"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0DBD429B-D75B-41CA-9236-E35D19125448}"/>
                </a:ext>
              </a:extLst>
            </p:cNvPr>
            <p:cNvSpPr/>
            <p:nvPr/>
          </p:nvSpPr>
          <p:spPr>
            <a:xfrm>
              <a:off x="7504271" y="48753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7144" y="7144"/>
                    <a:pt x="7144" y="7144"/>
                  </a:cubicBezTo>
                  <a:close/>
                </a:path>
              </a:pathLst>
            </a:custGeom>
            <a:grpFill/>
            <a:ln w="9525"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E6040DF7-0BE8-45B6-AE2F-72F16BDF3271}"/>
                </a:ext>
              </a:extLst>
            </p:cNvPr>
            <p:cNvSpPr/>
            <p:nvPr/>
          </p:nvSpPr>
          <p:spPr>
            <a:xfrm>
              <a:off x="7139150" y="4305105"/>
              <a:ext cx="9525" cy="9525"/>
            </a:xfrm>
            <a:custGeom>
              <a:avLst/>
              <a:gdLst>
                <a:gd name="connsiteX0" fmla="*/ 7458 w 9525"/>
                <a:gd name="connsiteY0" fmla="*/ 7814 h 9525"/>
                <a:gd name="connsiteX1" fmla="*/ 7458 w 9525"/>
                <a:gd name="connsiteY1" fmla="*/ 7814 h 9525"/>
              </a:gdLst>
              <a:ahLst/>
              <a:cxnLst>
                <a:cxn ang="0">
                  <a:pos x="connsiteX0" y="connsiteY0"/>
                </a:cxn>
                <a:cxn ang="0">
                  <a:pos x="connsiteX1" y="connsiteY1"/>
                </a:cxn>
              </a:cxnLst>
              <a:rect l="l" t="t" r="r" b="b"/>
              <a:pathLst>
                <a:path w="9525" h="9525">
                  <a:moveTo>
                    <a:pt x="7458" y="7814"/>
                  </a:moveTo>
                  <a:cubicBezTo>
                    <a:pt x="13173" y="5910"/>
                    <a:pt x="5553" y="8767"/>
                    <a:pt x="7458" y="7814"/>
                  </a:cubicBezTo>
                  <a:close/>
                </a:path>
              </a:pathLst>
            </a:custGeom>
            <a:grpFill/>
            <a:ln w="9525"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DDCAE6B1-8092-4765-9253-54CD358C9068}"/>
                </a:ext>
              </a:extLst>
            </p:cNvPr>
            <p:cNvSpPr/>
            <p:nvPr/>
          </p:nvSpPr>
          <p:spPr>
            <a:xfrm>
              <a:off x="7138603" y="4301966"/>
              <a:ext cx="19050" cy="9525"/>
            </a:xfrm>
            <a:custGeom>
              <a:avLst/>
              <a:gdLst>
                <a:gd name="connsiteX0" fmla="*/ 12767 w 19050"/>
                <a:gd name="connsiteY0" fmla="*/ 7144 h 9525"/>
                <a:gd name="connsiteX1" fmla="*/ 12767 w 19050"/>
                <a:gd name="connsiteY1" fmla="*/ 7144 h 9525"/>
              </a:gdLst>
              <a:ahLst/>
              <a:cxnLst>
                <a:cxn ang="0">
                  <a:pos x="connsiteX0" y="connsiteY0"/>
                </a:cxn>
                <a:cxn ang="0">
                  <a:pos x="connsiteX1" y="connsiteY1"/>
                </a:cxn>
              </a:cxnLst>
              <a:rect l="l" t="t" r="r" b="b"/>
              <a:pathLst>
                <a:path w="19050" h="9525">
                  <a:moveTo>
                    <a:pt x="12767" y="7144"/>
                  </a:moveTo>
                  <a:cubicBezTo>
                    <a:pt x="2290" y="9049"/>
                    <a:pt x="8957" y="8096"/>
                    <a:pt x="12767" y="7144"/>
                  </a:cubicBezTo>
                  <a:close/>
                </a:path>
              </a:pathLst>
            </a:custGeom>
            <a:grpFill/>
            <a:ln w="9525"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60F484AE-46EA-449E-9C87-731D42EFB34F}"/>
                </a:ext>
              </a:extLst>
            </p:cNvPr>
            <p:cNvSpPr/>
            <p:nvPr/>
          </p:nvSpPr>
          <p:spPr>
            <a:xfrm>
              <a:off x="7133749" y="4275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08EF5880-4FDE-400A-9346-F5AF8A3A971F}"/>
                </a:ext>
              </a:extLst>
            </p:cNvPr>
            <p:cNvSpPr/>
            <p:nvPr/>
          </p:nvSpPr>
          <p:spPr>
            <a:xfrm>
              <a:off x="7118509" y="42629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C5C44F03-7AEC-4256-A49F-812A68CC9F42}"/>
                </a:ext>
              </a:extLst>
            </p:cNvPr>
            <p:cNvSpPr/>
            <p:nvPr/>
          </p:nvSpPr>
          <p:spPr>
            <a:xfrm>
              <a:off x="7116604" y="42586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44932013-AA58-46E5-B289-3AB4CAB8F177}"/>
                </a:ext>
              </a:extLst>
            </p:cNvPr>
            <p:cNvSpPr/>
            <p:nvPr/>
          </p:nvSpPr>
          <p:spPr>
            <a:xfrm>
              <a:off x="7133326" y="427434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lnTo>
                    <a:pt x="7567" y="7144"/>
                  </a:lnTo>
                  <a:cubicBezTo>
                    <a:pt x="6615" y="8096"/>
                    <a:pt x="7567" y="8096"/>
                    <a:pt x="7567" y="8096"/>
                  </a:cubicBezTo>
                  <a:close/>
                </a:path>
              </a:pathLst>
            </a:custGeom>
            <a:grpFill/>
            <a:ln w="9525"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1909A870-CA36-41C3-9AE9-CE8882581365}"/>
                </a:ext>
              </a:extLst>
            </p:cNvPr>
            <p:cNvSpPr/>
            <p:nvPr/>
          </p:nvSpPr>
          <p:spPr>
            <a:xfrm>
              <a:off x="7135654" y="4301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7B8B57EB-FAC8-48A5-B82B-3603DDFF57CC}"/>
                </a:ext>
              </a:extLst>
            </p:cNvPr>
            <p:cNvSpPr/>
            <p:nvPr/>
          </p:nvSpPr>
          <p:spPr>
            <a:xfrm>
              <a:off x="7141369" y="42792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grpFill/>
            <a:ln w="9525"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11EA5258-E425-4078-AF9E-40BBAD0CE734}"/>
                </a:ext>
              </a:extLst>
            </p:cNvPr>
            <p:cNvSpPr/>
            <p:nvPr/>
          </p:nvSpPr>
          <p:spPr>
            <a:xfrm>
              <a:off x="7142639" y="428482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0954"/>
                    <a:pt x="9684" y="7144"/>
                  </a:cubicBezTo>
                  <a:close/>
                </a:path>
              </a:pathLst>
            </a:custGeom>
            <a:grpFill/>
            <a:ln w="9525"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EA171FE7-60ED-4950-93DA-15FA24EE6F04}"/>
                </a:ext>
              </a:extLst>
            </p:cNvPr>
            <p:cNvSpPr/>
            <p:nvPr/>
          </p:nvSpPr>
          <p:spPr>
            <a:xfrm>
              <a:off x="7145179" y="42952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C1725317-C0B0-49E7-9B2C-9B4C35E1C834}"/>
                </a:ext>
              </a:extLst>
            </p:cNvPr>
            <p:cNvSpPr/>
            <p:nvPr/>
          </p:nvSpPr>
          <p:spPr>
            <a:xfrm>
              <a:off x="7138511" y="427553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8096" y="6906"/>
                    <a:pt x="7144" y="7858"/>
                  </a:cubicBezTo>
                  <a:lnTo>
                    <a:pt x="7144" y="7858"/>
                  </a:lnTo>
                  <a:close/>
                </a:path>
              </a:pathLst>
            </a:custGeom>
            <a:grpFill/>
            <a:ln w="9525"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04EC519A-58FF-42D6-B8F9-F53FD1B65F90}"/>
                </a:ext>
              </a:extLst>
            </p:cNvPr>
            <p:cNvSpPr/>
            <p:nvPr/>
          </p:nvSpPr>
          <p:spPr>
            <a:xfrm>
              <a:off x="7010162" y="43457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grpFill/>
            <a:ln w="9525"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8B2D12F0-0253-442F-AC1E-A4AAC9245D46}"/>
                </a:ext>
              </a:extLst>
            </p:cNvPr>
            <p:cNvSpPr/>
            <p:nvPr/>
          </p:nvSpPr>
          <p:spPr>
            <a:xfrm>
              <a:off x="6994790" y="4339509"/>
              <a:ext cx="9525" cy="9525"/>
            </a:xfrm>
            <a:custGeom>
              <a:avLst/>
              <a:gdLst>
                <a:gd name="connsiteX0" fmla="*/ 7990 w 9525"/>
                <a:gd name="connsiteY0" fmla="*/ 8653 h 9525"/>
                <a:gd name="connsiteX1" fmla="*/ 7990 w 9525"/>
                <a:gd name="connsiteY1" fmla="*/ 8653 h 9525"/>
              </a:gdLst>
              <a:ahLst/>
              <a:cxnLst>
                <a:cxn ang="0">
                  <a:pos x="connsiteX0" y="connsiteY0"/>
                </a:cxn>
                <a:cxn ang="0">
                  <a:pos x="connsiteX1" y="connsiteY1"/>
                </a:cxn>
              </a:cxnLst>
              <a:rect l="l" t="t" r="r" b="b"/>
              <a:pathLst>
                <a:path w="9525" h="9525">
                  <a:moveTo>
                    <a:pt x="7990" y="8653"/>
                  </a:moveTo>
                  <a:cubicBezTo>
                    <a:pt x="7990" y="7700"/>
                    <a:pt x="6085" y="5796"/>
                    <a:pt x="7990" y="8653"/>
                  </a:cubicBezTo>
                  <a:close/>
                </a:path>
              </a:pathLst>
            </a:custGeom>
            <a:grpFill/>
            <a:ln w="9525"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30FF0B25-2F79-4FEE-82B1-1DFE0704871B}"/>
                </a:ext>
              </a:extLst>
            </p:cNvPr>
            <p:cNvSpPr/>
            <p:nvPr/>
          </p:nvSpPr>
          <p:spPr>
            <a:xfrm>
              <a:off x="7109936" y="4253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F583A584-BBD9-4610-A959-D316BC14824E}"/>
                </a:ext>
              </a:extLst>
            </p:cNvPr>
            <p:cNvSpPr/>
            <p:nvPr/>
          </p:nvSpPr>
          <p:spPr>
            <a:xfrm>
              <a:off x="7056596" y="4272438"/>
              <a:ext cx="9525" cy="19050"/>
            </a:xfrm>
            <a:custGeom>
              <a:avLst/>
              <a:gdLst>
                <a:gd name="connsiteX0" fmla="*/ 7144 w 9525"/>
                <a:gd name="connsiteY0" fmla="*/ 7144 h 19050"/>
                <a:gd name="connsiteX1" fmla="*/ 10001 w 9525"/>
                <a:gd name="connsiteY1" fmla="*/ 11906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cubicBezTo>
                    <a:pt x="9049" y="9049"/>
                    <a:pt x="8096" y="10001"/>
                    <a:pt x="10001" y="11906"/>
                  </a:cubicBezTo>
                  <a:cubicBezTo>
                    <a:pt x="10001" y="10954"/>
                    <a:pt x="9049" y="8096"/>
                    <a:pt x="7144" y="7144"/>
                  </a:cubicBezTo>
                  <a:close/>
                </a:path>
              </a:pathLst>
            </a:custGeom>
            <a:grpFill/>
            <a:ln w="9525"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73608A42-72B0-4988-9716-60E9CC458654}"/>
                </a:ext>
              </a:extLst>
            </p:cNvPr>
            <p:cNvSpPr/>
            <p:nvPr/>
          </p:nvSpPr>
          <p:spPr>
            <a:xfrm>
              <a:off x="7135654" y="430125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7858"/>
                    <a:pt x="7144" y="7858"/>
                  </a:cubicBezTo>
                  <a:close/>
                </a:path>
              </a:pathLst>
            </a:custGeom>
            <a:grpFill/>
            <a:ln w="9525"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2BFB99E0-1873-423E-8352-D5FB8D36BF84}"/>
                </a:ext>
              </a:extLst>
            </p:cNvPr>
            <p:cNvSpPr/>
            <p:nvPr/>
          </p:nvSpPr>
          <p:spPr>
            <a:xfrm>
              <a:off x="7060406" y="42772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FD60385D-46B0-44B1-B4C8-6F58AACBB226}"/>
                </a:ext>
              </a:extLst>
            </p:cNvPr>
            <p:cNvSpPr/>
            <p:nvPr/>
          </p:nvSpPr>
          <p:spPr>
            <a:xfrm>
              <a:off x="7094696" y="42562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7C229544-067B-4856-B787-75A4C53FAA6C}"/>
                </a:ext>
              </a:extLst>
            </p:cNvPr>
            <p:cNvSpPr/>
            <p:nvPr/>
          </p:nvSpPr>
          <p:spPr>
            <a:xfrm>
              <a:off x="7105174" y="4259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3003FCBA-E1C8-4570-B44B-7EE03CF0FBBF}"/>
                </a:ext>
              </a:extLst>
            </p:cNvPr>
            <p:cNvSpPr/>
            <p:nvPr/>
          </p:nvSpPr>
          <p:spPr>
            <a:xfrm>
              <a:off x="7089087" y="4260733"/>
              <a:ext cx="9525" cy="9525"/>
            </a:xfrm>
            <a:custGeom>
              <a:avLst/>
              <a:gdLst>
                <a:gd name="connsiteX0" fmla="*/ 7990 w 9525"/>
                <a:gd name="connsiteY0" fmla="*/ 7419 h 9525"/>
                <a:gd name="connsiteX1" fmla="*/ 7990 w 9525"/>
                <a:gd name="connsiteY1" fmla="*/ 7419 h 9525"/>
              </a:gdLst>
              <a:ahLst/>
              <a:cxnLst>
                <a:cxn ang="0">
                  <a:pos x="connsiteX0" y="connsiteY0"/>
                </a:cxn>
                <a:cxn ang="0">
                  <a:pos x="connsiteX1" y="connsiteY1"/>
                </a:cxn>
              </a:cxnLst>
              <a:rect l="l" t="t" r="r" b="b"/>
              <a:pathLst>
                <a:path w="9525" h="9525">
                  <a:moveTo>
                    <a:pt x="7990" y="7419"/>
                  </a:moveTo>
                  <a:cubicBezTo>
                    <a:pt x="6085" y="6466"/>
                    <a:pt x="7990" y="8371"/>
                    <a:pt x="7990" y="7419"/>
                  </a:cubicBezTo>
                  <a:close/>
                </a:path>
              </a:pathLst>
            </a:custGeom>
            <a:grpFill/>
            <a:ln w="9525"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F37777AE-B2D8-402C-B180-3ECA16D7A588}"/>
                </a:ext>
              </a:extLst>
            </p:cNvPr>
            <p:cNvSpPr/>
            <p:nvPr/>
          </p:nvSpPr>
          <p:spPr>
            <a:xfrm>
              <a:off x="7084219" y="42629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FFC6010B-81BF-4E91-9FB9-8AE3CAE41E8A}"/>
                </a:ext>
              </a:extLst>
            </p:cNvPr>
            <p:cNvSpPr/>
            <p:nvPr/>
          </p:nvSpPr>
          <p:spPr>
            <a:xfrm>
              <a:off x="7018496" y="433244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8096" y="9049"/>
                    <a:pt x="8096" y="10001"/>
                    <a:pt x="9049" y="9049"/>
                  </a:cubicBezTo>
                  <a:close/>
                </a:path>
              </a:pathLst>
            </a:custGeom>
            <a:grpFill/>
            <a:ln w="9525"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E1C6AB65-0CDC-4094-B6AB-B217C8A6D3DC}"/>
                </a:ext>
              </a:extLst>
            </p:cNvPr>
            <p:cNvSpPr/>
            <p:nvPr/>
          </p:nvSpPr>
          <p:spPr>
            <a:xfrm>
              <a:off x="7135336" y="430101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8096"/>
                    <a:pt x="8414" y="7144"/>
                    <a:pt x="8414" y="7144"/>
                  </a:cubicBezTo>
                  <a:close/>
                </a:path>
              </a:pathLst>
            </a:custGeom>
            <a:grpFill/>
            <a:ln w="9525"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199288E5-9769-4CD1-A264-DEF2A985E562}"/>
                </a:ext>
              </a:extLst>
            </p:cNvPr>
            <p:cNvSpPr/>
            <p:nvPr/>
          </p:nvSpPr>
          <p:spPr>
            <a:xfrm>
              <a:off x="7094696" y="4282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B6CFCDA9-164F-4FBE-92A0-B065B9FFF5FA}"/>
                </a:ext>
              </a:extLst>
            </p:cNvPr>
            <p:cNvSpPr/>
            <p:nvPr/>
          </p:nvSpPr>
          <p:spPr>
            <a:xfrm>
              <a:off x="7045166" y="43105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592B8C7A-4132-4428-A8A7-7017C945BC29}"/>
                </a:ext>
              </a:extLst>
            </p:cNvPr>
            <p:cNvSpPr/>
            <p:nvPr/>
          </p:nvSpPr>
          <p:spPr>
            <a:xfrm>
              <a:off x="7091691" y="4281407"/>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6"/>
                    <a:pt x="7291" y="7700"/>
                    <a:pt x="8244" y="8653"/>
                  </a:cubicBezTo>
                  <a:close/>
                </a:path>
              </a:pathLst>
            </a:custGeom>
            <a:grpFill/>
            <a:ln w="9525"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2B1C56A6-5706-47B6-867F-0B1C548CCBD6}"/>
                </a:ext>
              </a:extLst>
            </p:cNvPr>
            <p:cNvSpPr/>
            <p:nvPr/>
          </p:nvSpPr>
          <p:spPr>
            <a:xfrm>
              <a:off x="7018496" y="43333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36255A1C-F150-4416-9A9C-4194DCC276DA}"/>
                </a:ext>
              </a:extLst>
            </p:cNvPr>
            <p:cNvSpPr/>
            <p:nvPr/>
          </p:nvSpPr>
          <p:spPr>
            <a:xfrm>
              <a:off x="6992779" y="4250531"/>
              <a:ext cx="161925" cy="104775"/>
            </a:xfrm>
            <a:custGeom>
              <a:avLst/>
              <a:gdLst>
                <a:gd name="connsiteX0" fmla="*/ 33814 w 161925"/>
                <a:gd name="connsiteY0" fmla="*/ 97631 h 104775"/>
                <a:gd name="connsiteX1" fmla="*/ 30004 w 161925"/>
                <a:gd name="connsiteY1" fmla="*/ 85249 h 104775"/>
                <a:gd name="connsiteX2" fmla="*/ 30004 w 161925"/>
                <a:gd name="connsiteY2" fmla="*/ 85249 h 104775"/>
                <a:gd name="connsiteX3" fmla="*/ 31909 w 161925"/>
                <a:gd name="connsiteY3" fmla="*/ 84296 h 104775"/>
                <a:gd name="connsiteX4" fmla="*/ 36671 w 161925"/>
                <a:gd name="connsiteY4" fmla="*/ 90964 h 104775"/>
                <a:gd name="connsiteX5" fmla="*/ 64294 w 161925"/>
                <a:gd name="connsiteY5" fmla="*/ 57626 h 104775"/>
                <a:gd name="connsiteX6" fmla="*/ 64294 w 161925"/>
                <a:gd name="connsiteY6" fmla="*/ 56674 h 104775"/>
                <a:gd name="connsiteX7" fmla="*/ 69056 w 161925"/>
                <a:gd name="connsiteY7" fmla="*/ 61436 h 104775"/>
                <a:gd name="connsiteX8" fmla="*/ 70961 w 161925"/>
                <a:gd name="connsiteY8" fmla="*/ 61436 h 104775"/>
                <a:gd name="connsiteX9" fmla="*/ 73819 w 161925"/>
                <a:gd name="connsiteY9" fmla="*/ 49054 h 104775"/>
                <a:gd name="connsiteX10" fmla="*/ 121444 w 161925"/>
                <a:gd name="connsiteY10" fmla="*/ 24289 h 104775"/>
                <a:gd name="connsiteX11" fmla="*/ 121444 w 161925"/>
                <a:gd name="connsiteY11" fmla="*/ 33814 h 104775"/>
                <a:gd name="connsiteX12" fmla="*/ 126206 w 161925"/>
                <a:gd name="connsiteY12" fmla="*/ 33814 h 104775"/>
                <a:gd name="connsiteX13" fmla="*/ 130969 w 161925"/>
                <a:gd name="connsiteY13" fmla="*/ 26194 h 104775"/>
                <a:gd name="connsiteX14" fmla="*/ 131921 w 161925"/>
                <a:gd name="connsiteY14" fmla="*/ 27146 h 104775"/>
                <a:gd name="connsiteX15" fmla="*/ 149066 w 161925"/>
                <a:gd name="connsiteY15" fmla="*/ 39529 h 104775"/>
                <a:gd name="connsiteX16" fmla="*/ 149066 w 161925"/>
                <a:gd name="connsiteY16" fmla="*/ 41434 h 104775"/>
                <a:gd name="connsiteX17" fmla="*/ 150019 w 161925"/>
                <a:gd name="connsiteY17" fmla="*/ 41434 h 104775"/>
                <a:gd name="connsiteX18" fmla="*/ 145256 w 161925"/>
                <a:gd name="connsiteY18" fmla="*/ 47149 h 104775"/>
                <a:gd name="connsiteX19" fmla="*/ 151924 w 161925"/>
                <a:gd name="connsiteY19" fmla="*/ 45244 h 104775"/>
                <a:gd name="connsiteX20" fmla="*/ 145256 w 161925"/>
                <a:gd name="connsiteY20" fmla="*/ 50006 h 104775"/>
                <a:gd name="connsiteX21" fmla="*/ 145256 w 161925"/>
                <a:gd name="connsiteY21" fmla="*/ 51911 h 104775"/>
                <a:gd name="connsiteX22" fmla="*/ 156686 w 161925"/>
                <a:gd name="connsiteY22" fmla="*/ 51911 h 104775"/>
                <a:gd name="connsiteX23" fmla="*/ 150019 w 161925"/>
                <a:gd name="connsiteY23" fmla="*/ 56674 h 104775"/>
                <a:gd name="connsiteX24" fmla="*/ 150019 w 161925"/>
                <a:gd name="connsiteY24" fmla="*/ 57626 h 104775"/>
                <a:gd name="connsiteX25" fmla="*/ 152876 w 161925"/>
                <a:gd name="connsiteY25" fmla="*/ 57626 h 104775"/>
                <a:gd name="connsiteX26" fmla="*/ 152876 w 161925"/>
                <a:gd name="connsiteY26" fmla="*/ 50006 h 104775"/>
                <a:gd name="connsiteX27" fmla="*/ 154781 w 161925"/>
                <a:gd name="connsiteY27" fmla="*/ 47149 h 104775"/>
                <a:gd name="connsiteX28" fmla="*/ 154781 w 161925"/>
                <a:gd name="connsiteY28" fmla="*/ 33814 h 104775"/>
                <a:gd name="connsiteX29" fmla="*/ 145256 w 161925"/>
                <a:gd name="connsiteY29" fmla="*/ 38576 h 104775"/>
                <a:gd name="connsiteX30" fmla="*/ 148114 w 161925"/>
                <a:gd name="connsiteY30" fmla="*/ 35719 h 104775"/>
                <a:gd name="connsiteX31" fmla="*/ 147161 w 161925"/>
                <a:gd name="connsiteY31" fmla="*/ 30956 h 104775"/>
                <a:gd name="connsiteX32" fmla="*/ 130969 w 161925"/>
                <a:gd name="connsiteY32" fmla="*/ 22384 h 104775"/>
                <a:gd name="connsiteX33" fmla="*/ 132874 w 161925"/>
                <a:gd name="connsiteY33" fmla="*/ 12859 h 104775"/>
                <a:gd name="connsiteX34" fmla="*/ 127159 w 161925"/>
                <a:gd name="connsiteY34" fmla="*/ 17621 h 104775"/>
                <a:gd name="connsiteX35" fmla="*/ 126206 w 161925"/>
                <a:gd name="connsiteY35" fmla="*/ 7144 h 104775"/>
                <a:gd name="connsiteX36" fmla="*/ 123349 w 161925"/>
                <a:gd name="connsiteY36" fmla="*/ 14764 h 104775"/>
                <a:gd name="connsiteX37" fmla="*/ 123349 w 161925"/>
                <a:gd name="connsiteY37" fmla="*/ 8096 h 104775"/>
                <a:gd name="connsiteX38" fmla="*/ 118586 w 161925"/>
                <a:gd name="connsiteY38" fmla="*/ 16669 h 104775"/>
                <a:gd name="connsiteX39" fmla="*/ 113824 w 161925"/>
                <a:gd name="connsiteY39" fmla="*/ 9049 h 104775"/>
                <a:gd name="connsiteX40" fmla="*/ 115729 w 161925"/>
                <a:gd name="connsiteY40" fmla="*/ 17621 h 104775"/>
                <a:gd name="connsiteX41" fmla="*/ 103346 w 161925"/>
                <a:gd name="connsiteY41" fmla="*/ 21431 h 104775"/>
                <a:gd name="connsiteX42" fmla="*/ 90011 w 161925"/>
                <a:gd name="connsiteY42" fmla="*/ 26194 h 104775"/>
                <a:gd name="connsiteX43" fmla="*/ 90011 w 161925"/>
                <a:gd name="connsiteY43" fmla="*/ 27146 h 104775"/>
                <a:gd name="connsiteX44" fmla="*/ 85249 w 161925"/>
                <a:gd name="connsiteY44" fmla="*/ 20479 h 104775"/>
                <a:gd name="connsiteX45" fmla="*/ 85249 w 161925"/>
                <a:gd name="connsiteY45" fmla="*/ 27146 h 104775"/>
                <a:gd name="connsiteX46" fmla="*/ 83344 w 161925"/>
                <a:gd name="connsiteY46" fmla="*/ 29051 h 104775"/>
                <a:gd name="connsiteX47" fmla="*/ 82391 w 161925"/>
                <a:gd name="connsiteY47" fmla="*/ 30004 h 104775"/>
                <a:gd name="connsiteX48" fmla="*/ 74771 w 161925"/>
                <a:gd name="connsiteY48" fmla="*/ 31909 h 104775"/>
                <a:gd name="connsiteX49" fmla="*/ 67151 w 161925"/>
                <a:gd name="connsiteY49" fmla="*/ 24289 h 104775"/>
                <a:gd name="connsiteX50" fmla="*/ 60484 w 161925"/>
                <a:gd name="connsiteY50" fmla="*/ 40481 h 104775"/>
                <a:gd name="connsiteX51" fmla="*/ 42386 w 161925"/>
                <a:gd name="connsiteY51" fmla="*/ 56674 h 104775"/>
                <a:gd name="connsiteX52" fmla="*/ 35719 w 161925"/>
                <a:gd name="connsiteY52" fmla="*/ 65246 h 104775"/>
                <a:gd name="connsiteX53" fmla="*/ 33814 w 161925"/>
                <a:gd name="connsiteY53" fmla="*/ 66199 h 104775"/>
                <a:gd name="connsiteX54" fmla="*/ 27146 w 161925"/>
                <a:gd name="connsiteY54" fmla="*/ 60484 h 104775"/>
                <a:gd name="connsiteX55" fmla="*/ 28099 w 161925"/>
                <a:gd name="connsiteY55" fmla="*/ 65246 h 104775"/>
                <a:gd name="connsiteX56" fmla="*/ 29051 w 161925"/>
                <a:gd name="connsiteY56" fmla="*/ 69056 h 104775"/>
                <a:gd name="connsiteX57" fmla="*/ 32861 w 161925"/>
                <a:gd name="connsiteY57" fmla="*/ 72866 h 104775"/>
                <a:gd name="connsiteX58" fmla="*/ 7144 w 161925"/>
                <a:gd name="connsiteY58" fmla="*/ 89059 h 104775"/>
                <a:gd name="connsiteX59" fmla="*/ 22384 w 161925"/>
                <a:gd name="connsiteY59" fmla="*/ 105251 h 104775"/>
                <a:gd name="connsiteX60" fmla="*/ 22384 w 161925"/>
                <a:gd name="connsiteY60" fmla="*/ 104299 h 104775"/>
                <a:gd name="connsiteX61" fmla="*/ 24289 w 161925"/>
                <a:gd name="connsiteY61" fmla="*/ 104299 h 104775"/>
                <a:gd name="connsiteX62" fmla="*/ 21431 w 161925"/>
                <a:gd name="connsiteY62" fmla="*/ 99536 h 104775"/>
                <a:gd name="connsiteX63" fmla="*/ 30956 w 161925"/>
                <a:gd name="connsiteY63" fmla="*/ 101441 h 104775"/>
                <a:gd name="connsiteX64" fmla="*/ 28099 w 161925"/>
                <a:gd name="connsiteY64" fmla="*/ 91916 h 104775"/>
                <a:gd name="connsiteX65" fmla="*/ 33814 w 161925"/>
                <a:gd name="connsiteY65" fmla="*/ 97631 h 104775"/>
                <a:gd name="connsiteX66" fmla="*/ 39529 w 161925"/>
                <a:gd name="connsiteY66" fmla="*/ 79534 h 104775"/>
                <a:gd name="connsiteX67" fmla="*/ 39529 w 161925"/>
                <a:gd name="connsiteY67" fmla="*/ 79534 h 104775"/>
                <a:gd name="connsiteX68" fmla="*/ 40481 w 161925"/>
                <a:gd name="connsiteY68" fmla="*/ 78581 h 104775"/>
                <a:gd name="connsiteX69" fmla="*/ 40481 w 161925"/>
                <a:gd name="connsiteY69" fmla="*/ 78581 h 104775"/>
                <a:gd name="connsiteX70" fmla="*/ 25241 w 161925"/>
                <a:gd name="connsiteY70" fmla="*/ 67151 h 104775"/>
                <a:gd name="connsiteX71" fmla="*/ 25241 w 161925"/>
                <a:gd name="connsiteY71" fmla="*/ 6715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161925" h="104775">
                  <a:moveTo>
                    <a:pt x="33814" y="97631"/>
                  </a:moveTo>
                  <a:cubicBezTo>
                    <a:pt x="31909" y="98584"/>
                    <a:pt x="34766" y="89059"/>
                    <a:pt x="30004" y="85249"/>
                  </a:cubicBezTo>
                  <a:cubicBezTo>
                    <a:pt x="30956" y="87154"/>
                    <a:pt x="30956" y="87154"/>
                    <a:pt x="30004" y="85249"/>
                  </a:cubicBezTo>
                  <a:cubicBezTo>
                    <a:pt x="32861" y="89059"/>
                    <a:pt x="32861" y="89059"/>
                    <a:pt x="31909" y="84296"/>
                  </a:cubicBezTo>
                  <a:cubicBezTo>
                    <a:pt x="36671" y="89059"/>
                    <a:pt x="31909" y="86201"/>
                    <a:pt x="36671" y="90964"/>
                  </a:cubicBezTo>
                  <a:cubicBezTo>
                    <a:pt x="36671" y="90964"/>
                    <a:pt x="64294" y="60484"/>
                    <a:pt x="64294" y="57626"/>
                  </a:cubicBezTo>
                  <a:cubicBezTo>
                    <a:pt x="67151" y="61436"/>
                    <a:pt x="67151" y="60484"/>
                    <a:pt x="64294" y="56674"/>
                  </a:cubicBezTo>
                  <a:cubicBezTo>
                    <a:pt x="65246" y="56674"/>
                    <a:pt x="68104" y="61436"/>
                    <a:pt x="69056" y="61436"/>
                  </a:cubicBezTo>
                  <a:cubicBezTo>
                    <a:pt x="70009" y="60484"/>
                    <a:pt x="70009" y="60484"/>
                    <a:pt x="70961" y="61436"/>
                  </a:cubicBezTo>
                  <a:cubicBezTo>
                    <a:pt x="73819" y="58579"/>
                    <a:pt x="74771" y="50006"/>
                    <a:pt x="73819" y="49054"/>
                  </a:cubicBezTo>
                  <a:cubicBezTo>
                    <a:pt x="73819" y="49054"/>
                    <a:pt x="120491" y="31909"/>
                    <a:pt x="121444" y="24289"/>
                  </a:cubicBezTo>
                  <a:cubicBezTo>
                    <a:pt x="120491" y="31909"/>
                    <a:pt x="121444" y="30956"/>
                    <a:pt x="121444" y="33814"/>
                  </a:cubicBezTo>
                  <a:cubicBezTo>
                    <a:pt x="121444" y="33814"/>
                    <a:pt x="128111" y="25241"/>
                    <a:pt x="126206" y="33814"/>
                  </a:cubicBezTo>
                  <a:cubicBezTo>
                    <a:pt x="127159" y="32861"/>
                    <a:pt x="131921" y="29051"/>
                    <a:pt x="130969" y="26194"/>
                  </a:cubicBezTo>
                  <a:cubicBezTo>
                    <a:pt x="128111" y="29051"/>
                    <a:pt x="131921" y="29051"/>
                    <a:pt x="131921" y="27146"/>
                  </a:cubicBezTo>
                  <a:cubicBezTo>
                    <a:pt x="129064" y="35719"/>
                    <a:pt x="144304" y="30956"/>
                    <a:pt x="149066" y="39529"/>
                  </a:cubicBezTo>
                  <a:cubicBezTo>
                    <a:pt x="138589" y="42386"/>
                    <a:pt x="148114" y="43339"/>
                    <a:pt x="149066" y="41434"/>
                  </a:cubicBezTo>
                  <a:cubicBezTo>
                    <a:pt x="147161" y="42386"/>
                    <a:pt x="148114" y="42386"/>
                    <a:pt x="150019" y="41434"/>
                  </a:cubicBezTo>
                  <a:cubicBezTo>
                    <a:pt x="149066" y="42386"/>
                    <a:pt x="146209" y="42386"/>
                    <a:pt x="145256" y="47149"/>
                  </a:cubicBezTo>
                  <a:cubicBezTo>
                    <a:pt x="144304" y="46196"/>
                    <a:pt x="151924" y="45244"/>
                    <a:pt x="151924" y="45244"/>
                  </a:cubicBezTo>
                  <a:cubicBezTo>
                    <a:pt x="149066" y="46196"/>
                    <a:pt x="147161" y="48101"/>
                    <a:pt x="145256" y="50006"/>
                  </a:cubicBezTo>
                  <a:cubicBezTo>
                    <a:pt x="148114" y="50006"/>
                    <a:pt x="148114" y="50006"/>
                    <a:pt x="145256" y="51911"/>
                  </a:cubicBezTo>
                  <a:cubicBezTo>
                    <a:pt x="149066" y="51911"/>
                    <a:pt x="150971" y="50959"/>
                    <a:pt x="156686" y="51911"/>
                  </a:cubicBezTo>
                  <a:cubicBezTo>
                    <a:pt x="151924" y="55721"/>
                    <a:pt x="153829" y="55721"/>
                    <a:pt x="150019" y="56674"/>
                  </a:cubicBezTo>
                  <a:cubicBezTo>
                    <a:pt x="154781" y="55721"/>
                    <a:pt x="154781" y="56674"/>
                    <a:pt x="150019" y="57626"/>
                  </a:cubicBezTo>
                  <a:cubicBezTo>
                    <a:pt x="148114" y="57626"/>
                    <a:pt x="161449" y="56674"/>
                    <a:pt x="152876" y="57626"/>
                  </a:cubicBezTo>
                  <a:cubicBezTo>
                    <a:pt x="154781" y="57626"/>
                    <a:pt x="165259" y="47149"/>
                    <a:pt x="152876" y="50006"/>
                  </a:cubicBezTo>
                  <a:cubicBezTo>
                    <a:pt x="154781" y="45244"/>
                    <a:pt x="162401" y="44291"/>
                    <a:pt x="154781" y="47149"/>
                  </a:cubicBezTo>
                  <a:cubicBezTo>
                    <a:pt x="156686" y="45244"/>
                    <a:pt x="154781" y="32861"/>
                    <a:pt x="154781" y="33814"/>
                  </a:cubicBezTo>
                  <a:cubicBezTo>
                    <a:pt x="150971" y="30956"/>
                    <a:pt x="148114" y="32861"/>
                    <a:pt x="145256" y="38576"/>
                  </a:cubicBezTo>
                  <a:cubicBezTo>
                    <a:pt x="149066" y="36671"/>
                    <a:pt x="150019" y="35719"/>
                    <a:pt x="148114" y="35719"/>
                  </a:cubicBezTo>
                  <a:cubicBezTo>
                    <a:pt x="153829" y="30956"/>
                    <a:pt x="151924" y="31909"/>
                    <a:pt x="147161" y="30956"/>
                  </a:cubicBezTo>
                  <a:cubicBezTo>
                    <a:pt x="140494" y="19526"/>
                    <a:pt x="141446" y="14764"/>
                    <a:pt x="130969" y="22384"/>
                  </a:cubicBezTo>
                  <a:cubicBezTo>
                    <a:pt x="130969" y="22384"/>
                    <a:pt x="133826" y="11906"/>
                    <a:pt x="132874" y="12859"/>
                  </a:cubicBezTo>
                  <a:cubicBezTo>
                    <a:pt x="131921" y="13811"/>
                    <a:pt x="130016" y="16669"/>
                    <a:pt x="127159" y="17621"/>
                  </a:cubicBezTo>
                  <a:cubicBezTo>
                    <a:pt x="127159" y="13811"/>
                    <a:pt x="128111" y="9049"/>
                    <a:pt x="126206" y="7144"/>
                  </a:cubicBezTo>
                  <a:cubicBezTo>
                    <a:pt x="122396" y="11906"/>
                    <a:pt x="128111" y="5239"/>
                    <a:pt x="123349" y="14764"/>
                  </a:cubicBezTo>
                  <a:cubicBezTo>
                    <a:pt x="123349" y="12859"/>
                    <a:pt x="122396" y="9049"/>
                    <a:pt x="123349" y="8096"/>
                  </a:cubicBezTo>
                  <a:cubicBezTo>
                    <a:pt x="122396" y="6191"/>
                    <a:pt x="120491" y="13811"/>
                    <a:pt x="118586" y="16669"/>
                  </a:cubicBezTo>
                  <a:cubicBezTo>
                    <a:pt x="118586" y="15716"/>
                    <a:pt x="114776" y="8096"/>
                    <a:pt x="113824" y="9049"/>
                  </a:cubicBezTo>
                  <a:cubicBezTo>
                    <a:pt x="114776" y="14764"/>
                    <a:pt x="114776" y="11906"/>
                    <a:pt x="115729" y="17621"/>
                  </a:cubicBezTo>
                  <a:cubicBezTo>
                    <a:pt x="113824" y="10954"/>
                    <a:pt x="99536" y="11906"/>
                    <a:pt x="103346" y="21431"/>
                  </a:cubicBezTo>
                  <a:cubicBezTo>
                    <a:pt x="99536" y="12859"/>
                    <a:pt x="91916" y="20479"/>
                    <a:pt x="90011" y="26194"/>
                  </a:cubicBezTo>
                  <a:cubicBezTo>
                    <a:pt x="88106" y="20479"/>
                    <a:pt x="88106" y="21431"/>
                    <a:pt x="90011" y="27146"/>
                  </a:cubicBezTo>
                  <a:cubicBezTo>
                    <a:pt x="88106" y="25241"/>
                    <a:pt x="87154" y="21431"/>
                    <a:pt x="85249" y="20479"/>
                  </a:cubicBezTo>
                  <a:cubicBezTo>
                    <a:pt x="86201" y="18574"/>
                    <a:pt x="85249" y="27146"/>
                    <a:pt x="85249" y="27146"/>
                  </a:cubicBezTo>
                  <a:cubicBezTo>
                    <a:pt x="83344" y="22384"/>
                    <a:pt x="82391" y="22384"/>
                    <a:pt x="83344" y="29051"/>
                  </a:cubicBezTo>
                  <a:cubicBezTo>
                    <a:pt x="77629" y="13811"/>
                    <a:pt x="84296" y="28099"/>
                    <a:pt x="82391" y="30004"/>
                  </a:cubicBezTo>
                  <a:cubicBezTo>
                    <a:pt x="78581" y="23336"/>
                    <a:pt x="68104" y="23336"/>
                    <a:pt x="74771" y="31909"/>
                  </a:cubicBezTo>
                  <a:cubicBezTo>
                    <a:pt x="74771" y="32861"/>
                    <a:pt x="67151" y="24289"/>
                    <a:pt x="67151" y="24289"/>
                  </a:cubicBezTo>
                  <a:cubicBezTo>
                    <a:pt x="70009" y="28099"/>
                    <a:pt x="61436" y="33814"/>
                    <a:pt x="60484" y="40481"/>
                  </a:cubicBezTo>
                  <a:cubicBezTo>
                    <a:pt x="51911" y="29051"/>
                    <a:pt x="40481" y="58579"/>
                    <a:pt x="42386" y="56674"/>
                  </a:cubicBezTo>
                  <a:cubicBezTo>
                    <a:pt x="38576" y="59531"/>
                    <a:pt x="30004" y="57626"/>
                    <a:pt x="35719" y="65246"/>
                  </a:cubicBezTo>
                  <a:cubicBezTo>
                    <a:pt x="31909" y="62389"/>
                    <a:pt x="31909" y="63341"/>
                    <a:pt x="33814" y="66199"/>
                  </a:cubicBezTo>
                  <a:cubicBezTo>
                    <a:pt x="29051" y="62389"/>
                    <a:pt x="33814" y="70009"/>
                    <a:pt x="27146" y="60484"/>
                  </a:cubicBezTo>
                  <a:cubicBezTo>
                    <a:pt x="35719" y="76676"/>
                    <a:pt x="29051" y="64294"/>
                    <a:pt x="28099" y="65246"/>
                  </a:cubicBezTo>
                  <a:cubicBezTo>
                    <a:pt x="27146" y="65246"/>
                    <a:pt x="22384" y="64294"/>
                    <a:pt x="29051" y="69056"/>
                  </a:cubicBezTo>
                  <a:cubicBezTo>
                    <a:pt x="28099" y="69056"/>
                    <a:pt x="29051" y="68104"/>
                    <a:pt x="32861" y="72866"/>
                  </a:cubicBezTo>
                  <a:cubicBezTo>
                    <a:pt x="30004" y="70961"/>
                    <a:pt x="10001" y="87154"/>
                    <a:pt x="7144" y="89059"/>
                  </a:cubicBezTo>
                  <a:cubicBezTo>
                    <a:pt x="7144" y="92869"/>
                    <a:pt x="22384" y="105251"/>
                    <a:pt x="22384" y="105251"/>
                  </a:cubicBezTo>
                  <a:cubicBezTo>
                    <a:pt x="24289" y="102394"/>
                    <a:pt x="19526" y="102394"/>
                    <a:pt x="22384" y="104299"/>
                  </a:cubicBezTo>
                  <a:cubicBezTo>
                    <a:pt x="21431" y="102394"/>
                    <a:pt x="22384" y="102394"/>
                    <a:pt x="24289" y="104299"/>
                  </a:cubicBezTo>
                  <a:cubicBezTo>
                    <a:pt x="26194" y="98584"/>
                    <a:pt x="24289" y="106204"/>
                    <a:pt x="21431" y="99536"/>
                  </a:cubicBezTo>
                  <a:cubicBezTo>
                    <a:pt x="29051" y="104299"/>
                    <a:pt x="23336" y="93821"/>
                    <a:pt x="30956" y="101441"/>
                  </a:cubicBezTo>
                  <a:cubicBezTo>
                    <a:pt x="21431" y="89059"/>
                    <a:pt x="40481" y="109061"/>
                    <a:pt x="28099" y="91916"/>
                  </a:cubicBezTo>
                  <a:cubicBezTo>
                    <a:pt x="31909" y="98584"/>
                    <a:pt x="25241" y="97631"/>
                    <a:pt x="33814" y="97631"/>
                  </a:cubicBezTo>
                  <a:close/>
                  <a:moveTo>
                    <a:pt x="39529" y="79534"/>
                  </a:moveTo>
                  <a:cubicBezTo>
                    <a:pt x="39529" y="80486"/>
                    <a:pt x="39529" y="80486"/>
                    <a:pt x="39529" y="79534"/>
                  </a:cubicBezTo>
                  <a:close/>
                  <a:moveTo>
                    <a:pt x="40481" y="78581"/>
                  </a:moveTo>
                  <a:cubicBezTo>
                    <a:pt x="40481" y="79534"/>
                    <a:pt x="36671" y="76676"/>
                    <a:pt x="40481" y="78581"/>
                  </a:cubicBezTo>
                  <a:close/>
                  <a:moveTo>
                    <a:pt x="25241" y="67151"/>
                  </a:moveTo>
                  <a:cubicBezTo>
                    <a:pt x="25241" y="66199"/>
                    <a:pt x="27146" y="70009"/>
                    <a:pt x="25241" y="67151"/>
                  </a:cubicBezTo>
                  <a:close/>
                </a:path>
              </a:pathLst>
            </a:custGeom>
            <a:grpFill/>
            <a:ln w="9525"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964844DE-B837-42E4-B2F7-EE7C52F1DD25}"/>
                </a:ext>
              </a:extLst>
            </p:cNvPr>
            <p:cNvSpPr/>
            <p:nvPr/>
          </p:nvSpPr>
          <p:spPr>
            <a:xfrm>
              <a:off x="7012781" y="43133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F2518D87-4FB2-4019-B029-F518C3FAF9EE}"/>
                </a:ext>
              </a:extLst>
            </p:cNvPr>
            <p:cNvSpPr/>
            <p:nvPr/>
          </p:nvSpPr>
          <p:spPr>
            <a:xfrm>
              <a:off x="7133326" y="4275825"/>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6615"/>
                    <a:pt x="6615" y="7567"/>
                    <a:pt x="7567" y="7567"/>
                  </a:cubicBezTo>
                  <a:close/>
                </a:path>
              </a:pathLst>
            </a:custGeom>
            <a:grpFill/>
            <a:ln w="9525"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FB9C3EB0-9255-4FB3-B632-4B861E67DCBB}"/>
                </a:ext>
              </a:extLst>
            </p:cNvPr>
            <p:cNvSpPr/>
            <p:nvPr/>
          </p:nvSpPr>
          <p:spPr>
            <a:xfrm>
              <a:off x="7043790" y="4312549"/>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6615" y="6085"/>
                    <a:pt x="7567" y="7990"/>
                    <a:pt x="7567" y="7990"/>
                  </a:cubicBezTo>
                  <a:close/>
                </a:path>
              </a:pathLst>
            </a:custGeom>
            <a:grpFill/>
            <a:ln w="9525"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B7CAFB0F-7BF4-4C22-9349-43052F29206D}"/>
                </a:ext>
              </a:extLst>
            </p:cNvPr>
            <p:cNvSpPr/>
            <p:nvPr/>
          </p:nvSpPr>
          <p:spPr>
            <a:xfrm>
              <a:off x="7130891" y="42886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352ED539-5492-4D73-9208-0E00F051353B}"/>
                </a:ext>
              </a:extLst>
            </p:cNvPr>
            <p:cNvSpPr/>
            <p:nvPr/>
          </p:nvSpPr>
          <p:spPr>
            <a:xfrm>
              <a:off x="7131844" y="42914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DAF9F565-80B6-4D17-886B-ACF170B6FEE2}"/>
                </a:ext>
              </a:extLst>
            </p:cNvPr>
            <p:cNvSpPr/>
            <p:nvPr/>
          </p:nvSpPr>
          <p:spPr>
            <a:xfrm>
              <a:off x="7132796" y="429349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0001" y="6085"/>
                    <a:pt x="7144" y="7990"/>
                  </a:cubicBezTo>
                  <a:close/>
                </a:path>
              </a:pathLst>
            </a:custGeom>
            <a:grpFill/>
            <a:ln w="9525"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4A4AD7BB-7E13-4181-88CC-3C4DB7CE7003}"/>
                </a:ext>
              </a:extLst>
            </p:cNvPr>
            <p:cNvSpPr/>
            <p:nvPr/>
          </p:nvSpPr>
          <p:spPr>
            <a:xfrm>
              <a:off x="7104751" y="427815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D2121E99-1AE6-4712-AC13-9B9EB71F414F}"/>
                </a:ext>
              </a:extLst>
            </p:cNvPr>
            <p:cNvSpPr/>
            <p:nvPr/>
          </p:nvSpPr>
          <p:spPr>
            <a:xfrm>
              <a:off x="7114699" y="427434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80D74A8C-B064-423B-ADF8-F06B14CFABCC}"/>
                </a:ext>
              </a:extLst>
            </p:cNvPr>
            <p:cNvSpPr/>
            <p:nvPr/>
          </p:nvSpPr>
          <p:spPr>
            <a:xfrm>
              <a:off x="7094696" y="4282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DD1D9CB2-2899-48E6-91F0-ADD0482C564A}"/>
                </a:ext>
              </a:extLst>
            </p:cNvPr>
            <p:cNvSpPr/>
            <p:nvPr/>
          </p:nvSpPr>
          <p:spPr>
            <a:xfrm>
              <a:off x="7114699" y="42748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909E2221-37EB-4A5A-88D4-73177FFCC414}"/>
                </a:ext>
              </a:extLst>
            </p:cNvPr>
            <p:cNvSpPr/>
            <p:nvPr/>
          </p:nvSpPr>
          <p:spPr>
            <a:xfrm>
              <a:off x="7135654" y="430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09AB373B-0A00-419D-9FB6-7D94F86608D1}"/>
                </a:ext>
              </a:extLst>
            </p:cNvPr>
            <p:cNvSpPr/>
            <p:nvPr/>
          </p:nvSpPr>
          <p:spPr>
            <a:xfrm>
              <a:off x="7136606" y="43038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C2262CA2-395F-4EB5-A1FB-E01627F00E2E}"/>
                </a:ext>
              </a:extLst>
            </p:cNvPr>
            <p:cNvSpPr/>
            <p:nvPr/>
          </p:nvSpPr>
          <p:spPr>
            <a:xfrm>
              <a:off x="7136844" y="430387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34A9F289-07D7-42BF-A691-6D45D1ED5988}"/>
                </a:ext>
              </a:extLst>
            </p:cNvPr>
            <p:cNvSpPr/>
            <p:nvPr/>
          </p:nvSpPr>
          <p:spPr>
            <a:xfrm>
              <a:off x="7135230" y="43000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DC410EDF-0945-4300-981E-2F70A896475C}"/>
                </a:ext>
              </a:extLst>
            </p:cNvPr>
            <p:cNvSpPr/>
            <p:nvPr/>
          </p:nvSpPr>
          <p:spPr>
            <a:xfrm>
              <a:off x="7134554" y="430006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7144"/>
                    <a:pt x="8244" y="7144"/>
                  </a:cubicBezTo>
                  <a:close/>
                </a:path>
              </a:pathLst>
            </a:custGeom>
            <a:grpFill/>
            <a:ln w="9525"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E3CF5F8C-3FA3-4D0A-8CB3-EA9478DDD999}"/>
                </a:ext>
              </a:extLst>
            </p:cNvPr>
            <p:cNvSpPr/>
            <p:nvPr/>
          </p:nvSpPr>
          <p:spPr>
            <a:xfrm>
              <a:off x="7144226" y="42895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grpFill/>
            <a:ln w="9525"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BE504625-B4CE-4848-8726-E693E4DC32FE}"/>
                </a:ext>
              </a:extLst>
            </p:cNvPr>
            <p:cNvSpPr/>
            <p:nvPr/>
          </p:nvSpPr>
          <p:spPr>
            <a:xfrm>
              <a:off x="7144226" y="428577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9D4172C1-4504-4AC4-9B96-AC0EC86B423D}"/>
                </a:ext>
              </a:extLst>
            </p:cNvPr>
            <p:cNvSpPr/>
            <p:nvPr/>
          </p:nvSpPr>
          <p:spPr>
            <a:xfrm>
              <a:off x="7129939" y="4267676"/>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7144"/>
                    <a:pt x="8096" y="8096"/>
                    <a:pt x="7144" y="9049"/>
                  </a:cubicBezTo>
                  <a:close/>
                </a:path>
              </a:pathLst>
            </a:custGeom>
            <a:grpFill/>
            <a:ln w="9525"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7D80A36E-C009-4517-B6F7-4541312BC70D}"/>
                </a:ext>
              </a:extLst>
            </p:cNvPr>
            <p:cNvSpPr/>
            <p:nvPr/>
          </p:nvSpPr>
          <p:spPr>
            <a:xfrm>
              <a:off x="7118509" y="4277801"/>
              <a:ext cx="9525" cy="9525"/>
            </a:xfrm>
            <a:custGeom>
              <a:avLst/>
              <a:gdLst>
                <a:gd name="connsiteX0" fmla="*/ 7144 w 9525"/>
                <a:gd name="connsiteY0" fmla="*/ 7496 h 9525"/>
                <a:gd name="connsiteX1" fmla="*/ 7144 w 9525"/>
                <a:gd name="connsiteY1" fmla="*/ 7496 h 9525"/>
              </a:gdLst>
              <a:ahLst/>
              <a:cxnLst>
                <a:cxn ang="0">
                  <a:pos x="connsiteX0" y="connsiteY0"/>
                </a:cxn>
                <a:cxn ang="0">
                  <a:pos x="connsiteX1" y="connsiteY1"/>
                </a:cxn>
              </a:cxnLst>
              <a:rect l="l" t="t" r="r" b="b"/>
              <a:pathLst>
                <a:path w="9525" h="9525">
                  <a:moveTo>
                    <a:pt x="7144" y="7496"/>
                  </a:moveTo>
                  <a:cubicBezTo>
                    <a:pt x="7144" y="12258"/>
                    <a:pt x="7144" y="5591"/>
                    <a:pt x="7144" y="7496"/>
                  </a:cubicBezTo>
                  <a:close/>
                </a:path>
              </a:pathLst>
            </a:custGeom>
            <a:grpFill/>
            <a:ln w="9525"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B9C1C4EC-B29F-4A41-8516-D222FE8AB674}"/>
                </a:ext>
              </a:extLst>
            </p:cNvPr>
            <p:cNvSpPr/>
            <p:nvPr/>
          </p:nvSpPr>
          <p:spPr>
            <a:xfrm>
              <a:off x="7125046" y="4261008"/>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9179" y="7144"/>
                    <a:pt x="5369" y="7144"/>
                    <a:pt x="8227" y="7144"/>
                  </a:cubicBezTo>
                  <a:close/>
                </a:path>
              </a:pathLst>
            </a:custGeom>
            <a:grpFill/>
            <a:ln w="9525"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578EBEE2-F777-4EAA-ADE7-B0AAFE5AAE4D}"/>
                </a:ext>
              </a:extLst>
            </p:cNvPr>
            <p:cNvSpPr/>
            <p:nvPr/>
          </p:nvSpPr>
          <p:spPr>
            <a:xfrm>
              <a:off x="7084219" y="4259864"/>
              <a:ext cx="9525" cy="9525"/>
            </a:xfrm>
            <a:custGeom>
              <a:avLst/>
              <a:gdLst>
                <a:gd name="connsiteX0" fmla="*/ 7144 w 9525"/>
                <a:gd name="connsiteY0" fmla="*/ 7335 h 9525"/>
                <a:gd name="connsiteX1" fmla="*/ 8096 w 9525"/>
                <a:gd name="connsiteY1" fmla="*/ 10193 h 9525"/>
                <a:gd name="connsiteX2" fmla="*/ 7144 w 9525"/>
                <a:gd name="connsiteY2" fmla="*/ 7335 h 9525"/>
              </a:gdLst>
              <a:ahLst/>
              <a:cxnLst>
                <a:cxn ang="0">
                  <a:pos x="connsiteX0" y="connsiteY0"/>
                </a:cxn>
                <a:cxn ang="0">
                  <a:pos x="connsiteX1" y="connsiteY1"/>
                </a:cxn>
                <a:cxn ang="0">
                  <a:pos x="connsiteX2" y="connsiteY2"/>
                </a:cxn>
              </a:cxnLst>
              <a:rect l="l" t="t" r="r" b="b"/>
              <a:pathLst>
                <a:path w="9525" h="9525">
                  <a:moveTo>
                    <a:pt x="7144" y="7335"/>
                  </a:moveTo>
                  <a:lnTo>
                    <a:pt x="8096" y="10193"/>
                  </a:lnTo>
                  <a:cubicBezTo>
                    <a:pt x="9049" y="9241"/>
                    <a:pt x="8096" y="6383"/>
                    <a:pt x="7144" y="7335"/>
                  </a:cubicBezTo>
                  <a:close/>
                </a:path>
              </a:pathLst>
            </a:custGeom>
            <a:grpFill/>
            <a:ln w="9525"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5CD5AD1B-57AC-4BE8-8632-EBCA2BB305F2}"/>
                </a:ext>
              </a:extLst>
            </p:cNvPr>
            <p:cNvSpPr/>
            <p:nvPr/>
          </p:nvSpPr>
          <p:spPr>
            <a:xfrm>
              <a:off x="7069537" y="4267281"/>
              <a:ext cx="9525" cy="9525"/>
            </a:xfrm>
            <a:custGeom>
              <a:avLst/>
              <a:gdLst>
                <a:gd name="connsiteX0" fmla="*/ 8491 w 9525"/>
                <a:gd name="connsiteY0" fmla="*/ 8491 h 9525"/>
                <a:gd name="connsiteX1" fmla="*/ 7538 w 9525"/>
                <a:gd name="connsiteY1" fmla="*/ 7538 h 9525"/>
                <a:gd name="connsiteX2" fmla="*/ 8491 w 9525"/>
                <a:gd name="connsiteY2" fmla="*/ 8491 h 9525"/>
              </a:gdLst>
              <a:ahLst/>
              <a:cxnLst>
                <a:cxn ang="0">
                  <a:pos x="connsiteX0" y="connsiteY0"/>
                </a:cxn>
                <a:cxn ang="0">
                  <a:pos x="connsiteX1" y="connsiteY1"/>
                </a:cxn>
                <a:cxn ang="0">
                  <a:pos x="connsiteX2" y="connsiteY2"/>
                </a:cxn>
              </a:cxnLst>
              <a:rect l="l" t="t" r="r" b="b"/>
              <a:pathLst>
                <a:path w="9525" h="9525">
                  <a:moveTo>
                    <a:pt x="8491" y="8491"/>
                  </a:moveTo>
                  <a:cubicBezTo>
                    <a:pt x="7538" y="7538"/>
                    <a:pt x="6586" y="6586"/>
                    <a:pt x="7538" y="7538"/>
                  </a:cubicBezTo>
                  <a:cubicBezTo>
                    <a:pt x="7538" y="8491"/>
                    <a:pt x="8491" y="9443"/>
                    <a:pt x="8491" y="8491"/>
                  </a:cubicBezTo>
                  <a:close/>
                </a:path>
              </a:pathLst>
            </a:custGeom>
            <a:grpFill/>
            <a:ln w="9525" cap="flat">
              <a:no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DFEEF7DC-BDEF-43D6-A5F6-07F4AB3E1DFF}"/>
                </a:ext>
              </a:extLst>
            </p:cNvPr>
            <p:cNvSpPr/>
            <p:nvPr/>
          </p:nvSpPr>
          <p:spPr>
            <a:xfrm>
              <a:off x="7030032" y="4290218"/>
              <a:ext cx="9525" cy="9525"/>
            </a:xfrm>
            <a:custGeom>
              <a:avLst/>
              <a:gdLst>
                <a:gd name="connsiteX0" fmla="*/ 7990 w 9525"/>
                <a:gd name="connsiteY0" fmla="*/ 8414 h 9525"/>
                <a:gd name="connsiteX1" fmla="*/ 7990 w 9525"/>
                <a:gd name="connsiteY1" fmla="*/ 8414 h 9525"/>
              </a:gdLst>
              <a:ahLst/>
              <a:cxnLst>
                <a:cxn ang="0">
                  <a:pos x="connsiteX0" y="connsiteY0"/>
                </a:cxn>
                <a:cxn ang="0">
                  <a:pos x="connsiteX1" y="connsiteY1"/>
                </a:cxn>
              </a:cxnLst>
              <a:rect l="l" t="t" r="r" b="b"/>
              <a:pathLst>
                <a:path w="9525" h="9525">
                  <a:moveTo>
                    <a:pt x="7990" y="8414"/>
                  </a:moveTo>
                  <a:cubicBezTo>
                    <a:pt x="6086" y="5556"/>
                    <a:pt x="7990" y="8414"/>
                    <a:pt x="7990" y="8414"/>
                  </a:cubicBezTo>
                  <a:close/>
                </a:path>
              </a:pathLst>
            </a:custGeom>
            <a:grpFill/>
            <a:ln w="9525" cap="flat">
              <a:noFill/>
              <a:prstDash val="solid"/>
              <a:miter/>
            </a:ln>
          </p:spPr>
          <p:txBody>
            <a:bodyPr rtlCol="0" anchor="ctr"/>
            <a:lstStyle/>
            <a:p>
              <a:endParaRPr lang="en-US"/>
            </a:p>
          </p:txBody>
        </p:sp>
      </p:grpSp>
      <p:grpSp>
        <p:nvGrpSpPr>
          <p:cNvPr id="778" name="Group 777">
            <a:extLst>
              <a:ext uri="{FF2B5EF4-FFF2-40B4-BE49-F238E27FC236}">
                <a16:creationId xmlns:a16="http://schemas.microsoft.com/office/drawing/2014/main" id="{00A7750A-82BC-4D0C-A224-399C9D819E12}"/>
              </a:ext>
            </a:extLst>
          </p:cNvPr>
          <p:cNvGrpSpPr/>
          <p:nvPr/>
        </p:nvGrpSpPr>
        <p:grpSpPr>
          <a:xfrm rot="3269721" flipH="1">
            <a:off x="6454914" y="1747295"/>
            <a:ext cx="177115" cy="436233"/>
            <a:chOff x="4871877" y="3006765"/>
            <a:chExt cx="619125" cy="1524902"/>
          </a:xfrm>
          <a:solidFill>
            <a:srgbClr val="FD4B9E"/>
          </a:solidFill>
        </p:grpSpPr>
        <p:sp>
          <p:nvSpPr>
            <p:cNvPr id="779" name="Freeform: Shape 778">
              <a:extLst>
                <a:ext uri="{FF2B5EF4-FFF2-40B4-BE49-F238E27FC236}">
                  <a16:creationId xmlns:a16="http://schemas.microsoft.com/office/drawing/2014/main" id="{1C51CA5A-E13A-412E-A3CB-3DBD59EE9257}"/>
                </a:ext>
              </a:extLst>
            </p:cNvPr>
            <p:cNvSpPr/>
            <p:nvPr/>
          </p:nvSpPr>
          <p:spPr>
            <a:xfrm>
              <a:off x="5122069" y="3028878"/>
              <a:ext cx="19050" cy="9525"/>
            </a:xfrm>
            <a:custGeom>
              <a:avLst/>
              <a:gdLst>
                <a:gd name="connsiteX0" fmla="*/ 7144 w 19050"/>
                <a:gd name="connsiteY0" fmla="*/ 8644 h 9525"/>
                <a:gd name="connsiteX1" fmla="*/ 11906 w 19050"/>
                <a:gd name="connsiteY1" fmla="*/ 8644 h 9525"/>
                <a:gd name="connsiteX2" fmla="*/ 7144 w 19050"/>
                <a:gd name="connsiteY2" fmla="*/ 8644 h 9525"/>
              </a:gdLst>
              <a:ahLst/>
              <a:cxnLst>
                <a:cxn ang="0">
                  <a:pos x="connsiteX0" y="connsiteY0"/>
                </a:cxn>
                <a:cxn ang="0">
                  <a:pos x="connsiteX1" y="connsiteY1"/>
                </a:cxn>
                <a:cxn ang="0">
                  <a:pos x="connsiteX2" y="connsiteY2"/>
                </a:cxn>
              </a:cxnLst>
              <a:rect l="l" t="t" r="r" b="b"/>
              <a:pathLst>
                <a:path w="19050" h="9525">
                  <a:moveTo>
                    <a:pt x="7144" y="8644"/>
                  </a:moveTo>
                  <a:cubicBezTo>
                    <a:pt x="13811" y="9597"/>
                    <a:pt x="4286" y="4834"/>
                    <a:pt x="11906" y="8644"/>
                  </a:cubicBezTo>
                  <a:cubicBezTo>
                    <a:pt x="10001" y="9597"/>
                    <a:pt x="9049" y="9597"/>
                    <a:pt x="7144" y="8644"/>
                  </a:cubicBezTo>
                  <a:close/>
                </a:path>
              </a:pathLst>
            </a:custGeom>
            <a:grpFill/>
            <a:ln w="9525"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8C02F024-E692-4ECB-BBD7-8D88106EF2A1}"/>
                </a:ext>
              </a:extLst>
            </p:cNvPr>
            <p:cNvSpPr/>
            <p:nvPr/>
          </p:nvSpPr>
          <p:spPr>
            <a:xfrm>
              <a:off x="4871877" y="3006765"/>
              <a:ext cx="619125" cy="619125"/>
            </a:xfrm>
            <a:custGeom>
              <a:avLst/>
              <a:gdLst>
                <a:gd name="connsiteX0" fmla="*/ 301151 w 619125"/>
                <a:gd name="connsiteY0" fmla="*/ 20280 h 619125"/>
                <a:gd name="connsiteX1" fmla="*/ 611666 w 619125"/>
                <a:gd name="connsiteY1" fmla="*/ 365085 h 619125"/>
                <a:gd name="connsiteX2" fmla="*/ 431643 w 619125"/>
                <a:gd name="connsiteY2" fmla="*/ 591780 h 619125"/>
                <a:gd name="connsiteX3" fmla="*/ 139226 w 619125"/>
                <a:gd name="connsiteY3" fmla="*/ 587970 h 619125"/>
                <a:gd name="connsiteX4" fmla="*/ 16353 w 619125"/>
                <a:gd name="connsiteY4" fmla="*/ 312697 h 619125"/>
                <a:gd name="connsiteX5" fmla="*/ 40166 w 619125"/>
                <a:gd name="connsiteY5" fmla="*/ 126960 h 619125"/>
                <a:gd name="connsiteX6" fmla="*/ 82076 w 619125"/>
                <a:gd name="connsiteY6" fmla="*/ 75525 h 619125"/>
                <a:gd name="connsiteX7" fmla="*/ 66836 w 619125"/>
                <a:gd name="connsiteY7" fmla="*/ 102195 h 619125"/>
                <a:gd name="connsiteX8" fmla="*/ 103983 w 619125"/>
                <a:gd name="connsiteY8" fmla="*/ 49807 h 619125"/>
                <a:gd name="connsiteX9" fmla="*/ 233523 w 619125"/>
                <a:gd name="connsiteY9" fmla="*/ 18375 h 619125"/>
                <a:gd name="connsiteX10" fmla="*/ 244953 w 619125"/>
                <a:gd name="connsiteY10" fmla="*/ 22185 h 619125"/>
                <a:gd name="connsiteX11" fmla="*/ 78266 w 619125"/>
                <a:gd name="connsiteY11" fmla="*/ 508912 h 619125"/>
                <a:gd name="connsiteX12" fmla="*/ 301151 w 619125"/>
                <a:gd name="connsiteY12" fmla="*/ 20280 h 619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19125" h="619125">
                  <a:moveTo>
                    <a:pt x="301151" y="20280"/>
                  </a:moveTo>
                  <a:cubicBezTo>
                    <a:pt x="556421" y="-56872"/>
                    <a:pt x="646908" y="225067"/>
                    <a:pt x="611666" y="365085"/>
                  </a:cubicBezTo>
                  <a:cubicBezTo>
                    <a:pt x="578328" y="493672"/>
                    <a:pt x="487841" y="546060"/>
                    <a:pt x="431643" y="591780"/>
                  </a:cubicBezTo>
                  <a:cubicBezTo>
                    <a:pt x="350681" y="561300"/>
                    <a:pt x="208758" y="628928"/>
                    <a:pt x="139226" y="587970"/>
                  </a:cubicBezTo>
                  <a:cubicBezTo>
                    <a:pt x="22068" y="518437"/>
                    <a:pt x="1113" y="402232"/>
                    <a:pt x="16353" y="312697"/>
                  </a:cubicBezTo>
                  <a:cubicBezTo>
                    <a:pt x="1113" y="258405"/>
                    <a:pt x="2066" y="169822"/>
                    <a:pt x="40166" y="126960"/>
                  </a:cubicBezTo>
                  <a:cubicBezTo>
                    <a:pt x="42071" y="118387"/>
                    <a:pt x="71598" y="114578"/>
                    <a:pt x="82076" y="75525"/>
                  </a:cubicBezTo>
                  <a:cubicBezTo>
                    <a:pt x="73503" y="83145"/>
                    <a:pt x="68741" y="91717"/>
                    <a:pt x="66836" y="102195"/>
                  </a:cubicBezTo>
                  <a:cubicBezTo>
                    <a:pt x="75408" y="88860"/>
                    <a:pt x="102078" y="55522"/>
                    <a:pt x="103983" y="49807"/>
                  </a:cubicBezTo>
                  <a:cubicBezTo>
                    <a:pt x="135416" y="28853"/>
                    <a:pt x="198281" y="19328"/>
                    <a:pt x="233523" y="18375"/>
                  </a:cubicBezTo>
                  <a:cubicBezTo>
                    <a:pt x="229713" y="19328"/>
                    <a:pt x="245906" y="21232"/>
                    <a:pt x="244953" y="22185"/>
                  </a:cubicBezTo>
                  <a:cubicBezTo>
                    <a:pt x="103983" y="5040"/>
                    <a:pt x="-76039" y="328890"/>
                    <a:pt x="78266" y="508912"/>
                  </a:cubicBezTo>
                  <a:cubicBezTo>
                    <a:pt x="431643" y="918488"/>
                    <a:pt x="910751" y="-26393"/>
                    <a:pt x="301151" y="20280"/>
                  </a:cubicBezTo>
                  <a:close/>
                </a:path>
              </a:pathLst>
            </a:custGeom>
            <a:grpFill/>
            <a:ln w="9525" cap="flat">
              <a:noFill/>
              <a:prstDash val="solid"/>
              <a:miter/>
            </a:ln>
          </p:spPr>
          <p:txBody>
            <a:bodyPr rtlCol="0" anchor="ctr"/>
            <a:lstStyle/>
            <a:p>
              <a:endParaRPr lang="en-US"/>
            </a:p>
          </p:txBody>
        </p:sp>
        <p:sp>
          <p:nvSpPr>
            <p:cNvPr id="781" name="Freeform: Shape 780">
              <a:extLst>
                <a:ext uri="{FF2B5EF4-FFF2-40B4-BE49-F238E27FC236}">
                  <a16:creationId xmlns:a16="http://schemas.microsoft.com/office/drawing/2014/main" id="{093558EE-93C5-4EF4-8DE8-0F943CE44A1D}"/>
                </a:ext>
              </a:extLst>
            </p:cNvPr>
            <p:cNvSpPr/>
            <p:nvPr/>
          </p:nvSpPr>
          <p:spPr>
            <a:xfrm>
              <a:off x="5110135" y="3023711"/>
              <a:ext cx="9525" cy="19050"/>
            </a:xfrm>
            <a:custGeom>
              <a:avLst/>
              <a:gdLst>
                <a:gd name="connsiteX0" fmla="*/ 10505 w 9525"/>
                <a:gd name="connsiteY0" fmla="*/ 11906 h 19050"/>
                <a:gd name="connsiteX1" fmla="*/ 8600 w 9525"/>
                <a:gd name="connsiteY1" fmla="*/ 7144 h 19050"/>
                <a:gd name="connsiteX2" fmla="*/ 10505 w 9525"/>
                <a:gd name="connsiteY2" fmla="*/ 11906 h 19050"/>
              </a:gdLst>
              <a:ahLst/>
              <a:cxnLst>
                <a:cxn ang="0">
                  <a:pos x="connsiteX0" y="connsiteY0"/>
                </a:cxn>
                <a:cxn ang="0">
                  <a:pos x="connsiteX1" y="connsiteY1"/>
                </a:cxn>
                <a:cxn ang="0">
                  <a:pos x="connsiteX2" y="connsiteY2"/>
                </a:cxn>
              </a:cxnLst>
              <a:rect l="l" t="t" r="r" b="b"/>
              <a:pathLst>
                <a:path w="9525" h="19050">
                  <a:moveTo>
                    <a:pt x="10505" y="11906"/>
                  </a:moveTo>
                  <a:cubicBezTo>
                    <a:pt x="9552" y="10001"/>
                    <a:pt x="4790" y="8096"/>
                    <a:pt x="8600" y="7144"/>
                  </a:cubicBezTo>
                  <a:cubicBezTo>
                    <a:pt x="9552" y="9049"/>
                    <a:pt x="11457" y="10954"/>
                    <a:pt x="10505" y="11906"/>
                  </a:cubicBezTo>
                  <a:close/>
                </a:path>
              </a:pathLst>
            </a:custGeom>
            <a:grpFill/>
            <a:ln w="9525" cap="flat">
              <a:noFill/>
              <a:prstDash val="solid"/>
              <a:miter/>
            </a:ln>
          </p:spPr>
          <p:txBody>
            <a:bodyPr rtlCol="0" anchor="ctr"/>
            <a:lstStyle/>
            <a:p>
              <a:endParaRPr lang="en-US"/>
            </a:p>
          </p:txBody>
        </p:sp>
        <p:sp>
          <p:nvSpPr>
            <p:cNvPr id="782" name="Freeform: Shape 781">
              <a:extLst>
                <a:ext uri="{FF2B5EF4-FFF2-40B4-BE49-F238E27FC236}">
                  <a16:creationId xmlns:a16="http://schemas.microsoft.com/office/drawing/2014/main" id="{D6F225D5-D2C7-4F63-B5A8-DCDAFB702CDF}"/>
                </a:ext>
              </a:extLst>
            </p:cNvPr>
            <p:cNvSpPr/>
            <p:nvPr/>
          </p:nvSpPr>
          <p:spPr>
            <a:xfrm>
              <a:off x="4983956" y="3044118"/>
              <a:ext cx="9525" cy="9525"/>
            </a:xfrm>
            <a:custGeom>
              <a:avLst/>
              <a:gdLst>
                <a:gd name="connsiteX0" fmla="*/ 7144 w 9525"/>
                <a:gd name="connsiteY0" fmla="*/ 8644 h 9525"/>
                <a:gd name="connsiteX1" fmla="*/ 7144 w 9525"/>
                <a:gd name="connsiteY1" fmla="*/ 8644 h 9525"/>
              </a:gdLst>
              <a:ahLst/>
              <a:cxnLst>
                <a:cxn ang="0">
                  <a:pos x="connsiteX0" y="connsiteY0"/>
                </a:cxn>
                <a:cxn ang="0">
                  <a:pos x="connsiteX1" y="connsiteY1"/>
                </a:cxn>
              </a:cxnLst>
              <a:rect l="l" t="t" r="r" b="b"/>
              <a:pathLst>
                <a:path w="9525" h="9525">
                  <a:moveTo>
                    <a:pt x="7144" y="8644"/>
                  </a:moveTo>
                  <a:cubicBezTo>
                    <a:pt x="7144" y="9597"/>
                    <a:pt x="8096" y="4834"/>
                    <a:pt x="7144" y="8644"/>
                  </a:cubicBezTo>
                  <a:close/>
                </a:path>
              </a:pathLst>
            </a:custGeom>
            <a:grpFill/>
            <a:ln w="9525"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206D235C-E69E-4C86-9098-EF2FFCBFF54D}"/>
                </a:ext>
              </a:extLst>
            </p:cNvPr>
            <p:cNvSpPr/>
            <p:nvPr/>
          </p:nvSpPr>
          <p:spPr>
            <a:xfrm>
              <a:off x="4956156" y="3059042"/>
              <a:ext cx="19050" cy="19050"/>
            </a:xfrm>
            <a:custGeom>
              <a:avLst/>
              <a:gdLst>
                <a:gd name="connsiteX0" fmla="*/ 7322 w 19050"/>
                <a:gd name="connsiteY0" fmla="*/ 15627 h 19050"/>
                <a:gd name="connsiteX1" fmla="*/ 7322 w 19050"/>
                <a:gd name="connsiteY1" fmla="*/ 15627 h 19050"/>
              </a:gdLst>
              <a:ahLst/>
              <a:cxnLst>
                <a:cxn ang="0">
                  <a:pos x="connsiteX0" y="connsiteY0"/>
                </a:cxn>
                <a:cxn ang="0">
                  <a:pos x="connsiteX1" y="connsiteY1"/>
                </a:cxn>
              </a:cxnLst>
              <a:rect l="l" t="t" r="r" b="b"/>
              <a:pathLst>
                <a:path w="19050" h="19050">
                  <a:moveTo>
                    <a:pt x="7322" y="15627"/>
                  </a:moveTo>
                  <a:cubicBezTo>
                    <a:pt x="5417" y="13723"/>
                    <a:pt x="19704" y="-2470"/>
                    <a:pt x="7322" y="15627"/>
                  </a:cubicBezTo>
                  <a:close/>
                </a:path>
              </a:pathLst>
            </a:custGeom>
            <a:grpFill/>
            <a:ln w="9525"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B4593C71-7D70-4946-AB14-66DB3E98B299}"/>
                </a:ext>
              </a:extLst>
            </p:cNvPr>
            <p:cNvSpPr/>
            <p:nvPr/>
          </p:nvSpPr>
          <p:spPr>
            <a:xfrm>
              <a:off x="4926568" y="3086576"/>
              <a:ext cx="9525" cy="9525"/>
            </a:xfrm>
            <a:custGeom>
              <a:avLst/>
              <a:gdLst>
                <a:gd name="connsiteX0" fmla="*/ 9287 w 9525"/>
                <a:gd name="connsiteY0" fmla="*/ 10001 h 9525"/>
                <a:gd name="connsiteX1" fmla="*/ 9287 w 9525"/>
                <a:gd name="connsiteY1" fmla="*/ 7144 h 9525"/>
                <a:gd name="connsiteX2" fmla="*/ 9287 w 9525"/>
                <a:gd name="connsiteY2" fmla="*/ 10001 h 9525"/>
              </a:gdLst>
              <a:ahLst/>
              <a:cxnLst>
                <a:cxn ang="0">
                  <a:pos x="connsiteX0" y="connsiteY0"/>
                </a:cxn>
                <a:cxn ang="0">
                  <a:pos x="connsiteX1" y="connsiteY1"/>
                </a:cxn>
                <a:cxn ang="0">
                  <a:pos x="connsiteX2" y="connsiteY2"/>
                </a:cxn>
              </a:cxnLst>
              <a:rect l="l" t="t" r="r" b="b"/>
              <a:pathLst>
                <a:path w="9525" h="9525">
                  <a:moveTo>
                    <a:pt x="9287" y="10001"/>
                  </a:moveTo>
                  <a:cubicBezTo>
                    <a:pt x="6429" y="11906"/>
                    <a:pt x="6429" y="10954"/>
                    <a:pt x="9287" y="7144"/>
                  </a:cubicBezTo>
                  <a:cubicBezTo>
                    <a:pt x="10239" y="8096"/>
                    <a:pt x="9287" y="9049"/>
                    <a:pt x="9287" y="10001"/>
                  </a:cubicBezTo>
                  <a:close/>
                </a:path>
              </a:pathLst>
            </a:custGeom>
            <a:grpFill/>
            <a:ln w="9525"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206E78EF-57ED-45A9-9F4F-50CEF3EE5C9F}"/>
                </a:ext>
              </a:extLst>
            </p:cNvPr>
            <p:cNvSpPr/>
            <p:nvPr/>
          </p:nvSpPr>
          <p:spPr>
            <a:xfrm>
              <a:off x="4925854" y="3092899"/>
              <a:ext cx="19050" cy="9525"/>
            </a:xfrm>
            <a:custGeom>
              <a:avLst/>
              <a:gdLst>
                <a:gd name="connsiteX0" fmla="*/ 11906 w 19050"/>
                <a:gd name="connsiteY0" fmla="*/ 7488 h 9525"/>
                <a:gd name="connsiteX1" fmla="*/ 7144 w 19050"/>
                <a:gd name="connsiteY1" fmla="*/ 11298 h 9525"/>
                <a:gd name="connsiteX2" fmla="*/ 11906 w 19050"/>
                <a:gd name="connsiteY2" fmla="*/ 7488 h 9525"/>
              </a:gdLst>
              <a:ahLst/>
              <a:cxnLst>
                <a:cxn ang="0">
                  <a:pos x="connsiteX0" y="connsiteY0"/>
                </a:cxn>
                <a:cxn ang="0">
                  <a:pos x="connsiteX1" y="connsiteY1"/>
                </a:cxn>
                <a:cxn ang="0">
                  <a:pos x="connsiteX2" y="connsiteY2"/>
                </a:cxn>
              </a:cxnLst>
              <a:rect l="l" t="t" r="r" b="b"/>
              <a:pathLst>
                <a:path w="19050" h="9525">
                  <a:moveTo>
                    <a:pt x="11906" y="7488"/>
                  </a:moveTo>
                  <a:cubicBezTo>
                    <a:pt x="10001" y="9393"/>
                    <a:pt x="9049" y="10345"/>
                    <a:pt x="7144" y="11298"/>
                  </a:cubicBezTo>
                  <a:cubicBezTo>
                    <a:pt x="8096" y="12250"/>
                    <a:pt x="10001" y="5583"/>
                    <a:pt x="11906" y="7488"/>
                  </a:cubicBezTo>
                  <a:close/>
                </a:path>
              </a:pathLst>
            </a:custGeom>
            <a:grpFill/>
            <a:ln w="9525"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37DFF2F5-52F7-40A3-AA9B-42953F5CA4E5}"/>
                </a:ext>
              </a:extLst>
            </p:cNvPr>
            <p:cNvSpPr/>
            <p:nvPr/>
          </p:nvSpPr>
          <p:spPr>
            <a:xfrm>
              <a:off x="4889659" y="3154817"/>
              <a:ext cx="9525" cy="19050"/>
            </a:xfrm>
            <a:custGeom>
              <a:avLst/>
              <a:gdLst>
                <a:gd name="connsiteX0" fmla="*/ 10001 w 9525"/>
                <a:gd name="connsiteY0" fmla="*/ 7482 h 19050"/>
                <a:gd name="connsiteX1" fmla="*/ 7144 w 9525"/>
                <a:gd name="connsiteY1" fmla="*/ 14150 h 19050"/>
                <a:gd name="connsiteX2" fmla="*/ 10001 w 9525"/>
                <a:gd name="connsiteY2" fmla="*/ 7482 h 19050"/>
              </a:gdLst>
              <a:ahLst/>
              <a:cxnLst>
                <a:cxn ang="0">
                  <a:pos x="connsiteX0" y="connsiteY0"/>
                </a:cxn>
                <a:cxn ang="0">
                  <a:pos x="connsiteX1" y="connsiteY1"/>
                </a:cxn>
                <a:cxn ang="0">
                  <a:pos x="connsiteX2" y="connsiteY2"/>
                </a:cxn>
              </a:cxnLst>
              <a:rect l="l" t="t" r="r" b="b"/>
              <a:pathLst>
                <a:path w="9525" h="19050">
                  <a:moveTo>
                    <a:pt x="10001" y="7482"/>
                  </a:moveTo>
                  <a:cubicBezTo>
                    <a:pt x="9049" y="9388"/>
                    <a:pt x="9049" y="13198"/>
                    <a:pt x="7144" y="14150"/>
                  </a:cubicBezTo>
                  <a:cubicBezTo>
                    <a:pt x="9049" y="12245"/>
                    <a:pt x="8096" y="5577"/>
                    <a:pt x="10001" y="7482"/>
                  </a:cubicBezTo>
                  <a:close/>
                </a:path>
              </a:pathLst>
            </a:custGeom>
            <a:grpFill/>
            <a:ln w="9525"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E5BC3D29-17F7-4C48-AA8A-96D7949FA300}"/>
                </a:ext>
              </a:extLst>
            </p:cNvPr>
            <p:cNvSpPr/>
            <p:nvPr/>
          </p:nvSpPr>
          <p:spPr>
            <a:xfrm>
              <a:off x="4882515" y="3187541"/>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0954"/>
                    <a:pt x="6667" y="9049"/>
                    <a:pt x="8573" y="7144"/>
                  </a:cubicBezTo>
                  <a:close/>
                </a:path>
              </a:pathLst>
            </a:custGeom>
            <a:grpFill/>
            <a:ln w="9525"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299BB36F-507F-4D59-B132-895A6A13DC50}"/>
                </a:ext>
              </a:extLst>
            </p:cNvPr>
            <p:cNvSpPr/>
            <p:nvPr/>
          </p:nvSpPr>
          <p:spPr>
            <a:xfrm>
              <a:off x="5139724" y="3623786"/>
              <a:ext cx="9525" cy="9525"/>
            </a:xfrm>
            <a:custGeom>
              <a:avLst/>
              <a:gdLst>
                <a:gd name="connsiteX0" fmla="*/ 10443 w 9525"/>
                <a:gd name="connsiteY0" fmla="*/ 7144 h 9525"/>
                <a:gd name="connsiteX1" fmla="*/ 10443 w 9525"/>
                <a:gd name="connsiteY1" fmla="*/ 7144 h 9525"/>
              </a:gdLst>
              <a:ahLst/>
              <a:cxnLst>
                <a:cxn ang="0">
                  <a:pos x="connsiteX0" y="connsiteY0"/>
                </a:cxn>
                <a:cxn ang="0">
                  <a:pos x="connsiteX1" y="connsiteY1"/>
                </a:cxn>
              </a:cxnLst>
              <a:rect l="l" t="t" r="r" b="b"/>
              <a:pathLst>
                <a:path w="9525" h="9525">
                  <a:moveTo>
                    <a:pt x="10443" y="7144"/>
                  </a:moveTo>
                  <a:cubicBezTo>
                    <a:pt x="4728" y="7144"/>
                    <a:pt x="7586" y="7144"/>
                    <a:pt x="10443" y="7144"/>
                  </a:cubicBezTo>
                  <a:close/>
                </a:path>
              </a:pathLst>
            </a:custGeom>
            <a:grpFill/>
            <a:ln w="9525"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F8338D0B-ED6C-4B42-BF50-2EB01C4B65A3}"/>
                </a:ext>
              </a:extLst>
            </p:cNvPr>
            <p:cNvSpPr/>
            <p:nvPr/>
          </p:nvSpPr>
          <p:spPr>
            <a:xfrm>
              <a:off x="5383054" y="3535534"/>
              <a:ext cx="9525" cy="9525"/>
            </a:xfrm>
            <a:custGeom>
              <a:avLst/>
              <a:gdLst>
                <a:gd name="connsiteX0" fmla="*/ 7144 w 9525"/>
                <a:gd name="connsiteY0" fmla="*/ 8718 h 9525"/>
                <a:gd name="connsiteX1" fmla="*/ 10954 w 9525"/>
                <a:gd name="connsiteY1" fmla="*/ 7766 h 9525"/>
                <a:gd name="connsiteX2" fmla="*/ 7144 w 9525"/>
                <a:gd name="connsiteY2" fmla="*/ 8718 h 9525"/>
              </a:gdLst>
              <a:ahLst/>
              <a:cxnLst>
                <a:cxn ang="0">
                  <a:pos x="connsiteX0" y="connsiteY0"/>
                </a:cxn>
                <a:cxn ang="0">
                  <a:pos x="connsiteX1" y="connsiteY1"/>
                </a:cxn>
                <a:cxn ang="0">
                  <a:pos x="connsiteX2" y="connsiteY2"/>
                </a:cxn>
              </a:cxnLst>
              <a:rect l="l" t="t" r="r" b="b"/>
              <a:pathLst>
                <a:path w="9525" h="9525">
                  <a:moveTo>
                    <a:pt x="7144" y="8718"/>
                  </a:moveTo>
                  <a:cubicBezTo>
                    <a:pt x="9049" y="5861"/>
                    <a:pt x="10001" y="7766"/>
                    <a:pt x="10954" y="7766"/>
                  </a:cubicBezTo>
                  <a:cubicBezTo>
                    <a:pt x="8096" y="9671"/>
                    <a:pt x="10001" y="5861"/>
                    <a:pt x="7144" y="8718"/>
                  </a:cubicBezTo>
                  <a:close/>
                </a:path>
              </a:pathLst>
            </a:custGeom>
            <a:grpFill/>
            <a:ln w="9525"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C909E1B9-DEC1-423E-B986-D58E53268F1A}"/>
                </a:ext>
              </a:extLst>
            </p:cNvPr>
            <p:cNvSpPr/>
            <p:nvPr/>
          </p:nvSpPr>
          <p:spPr>
            <a:xfrm>
              <a:off x="5455867" y="3420903"/>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10530" y="7144"/>
                    <a:pt x="2910" y="7144"/>
                    <a:pt x="10530" y="7144"/>
                  </a:cubicBezTo>
                  <a:close/>
                </a:path>
              </a:pathLst>
            </a:custGeom>
            <a:grpFill/>
            <a:ln w="9525"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2C57AB56-2CE5-4DA1-8C8C-56600F45EDEE}"/>
                </a:ext>
              </a:extLst>
            </p:cNvPr>
            <p:cNvSpPr/>
            <p:nvPr/>
          </p:nvSpPr>
          <p:spPr>
            <a:xfrm>
              <a:off x="5096489" y="3884771"/>
              <a:ext cx="9525" cy="9525"/>
            </a:xfrm>
            <a:custGeom>
              <a:avLst/>
              <a:gdLst>
                <a:gd name="connsiteX0" fmla="*/ 8911 w 9525"/>
                <a:gd name="connsiteY0" fmla="*/ 10954 h 9525"/>
                <a:gd name="connsiteX1" fmla="*/ 7959 w 9525"/>
                <a:gd name="connsiteY1" fmla="*/ 7144 h 9525"/>
                <a:gd name="connsiteX2" fmla="*/ 8911 w 9525"/>
                <a:gd name="connsiteY2" fmla="*/ 10954 h 9525"/>
              </a:gdLst>
              <a:ahLst/>
              <a:cxnLst>
                <a:cxn ang="0">
                  <a:pos x="connsiteX0" y="connsiteY0"/>
                </a:cxn>
                <a:cxn ang="0">
                  <a:pos x="connsiteX1" y="connsiteY1"/>
                </a:cxn>
                <a:cxn ang="0">
                  <a:pos x="connsiteX2" y="connsiteY2"/>
                </a:cxn>
              </a:cxnLst>
              <a:rect l="l" t="t" r="r" b="b"/>
              <a:pathLst>
                <a:path w="9525" h="9525">
                  <a:moveTo>
                    <a:pt x="8911" y="10954"/>
                  </a:moveTo>
                  <a:cubicBezTo>
                    <a:pt x="7959" y="6191"/>
                    <a:pt x="6054" y="13811"/>
                    <a:pt x="7959" y="7144"/>
                  </a:cubicBezTo>
                  <a:cubicBezTo>
                    <a:pt x="8911" y="8096"/>
                    <a:pt x="9864" y="9049"/>
                    <a:pt x="8911" y="10954"/>
                  </a:cubicBezTo>
                  <a:close/>
                </a:path>
              </a:pathLst>
            </a:custGeom>
            <a:grpFill/>
            <a:ln w="9525"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B882DDBD-BA47-4F6C-A841-AEB400BE0263}"/>
                </a:ext>
              </a:extLst>
            </p:cNvPr>
            <p:cNvSpPr/>
            <p:nvPr/>
          </p:nvSpPr>
          <p:spPr>
            <a:xfrm>
              <a:off x="5073193" y="3855392"/>
              <a:ext cx="219075" cy="676275"/>
            </a:xfrm>
            <a:custGeom>
              <a:avLst/>
              <a:gdLst>
                <a:gd name="connsiteX0" fmla="*/ 53162 w 219075"/>
                <a:gd name="connsiteY0" fmla="*/ 20330 h 676275"/>
                <a:gd name="connsiteX1" fmla="*/ 220802 w 219075"/>
                <a:gd name="connsiteY1" fmla="*/ 574685 h 676275"/>
                <a:gd name="connsiteX2" fmla="*/ 41732 w 219075"/>
                <a:gd name="connsiteY2" fmla="*/ 651838 h 676275"/>
                <a:gd name="connsiteX3" fmla="*/ 33160 w 219075"/>
                <a:gd name="connsiteY3" fmla="*/ 358468 h 676275"/>
                <a:gd name="connsiteX4" fmla="*/ 13157 w 219075"/>
                <a:gd name="connsiteY4" fmla="*/ 177493 h 676275"/>
                <a:gd name="connsiteX5" fmla="*/ 25540 w 219075"/>
                <a:gd name="connsiteY5" fmla="*/ 192733 h 676275"/>
                <a:gd name="connsiteX6" fmla="*/ 24587 w 219075"/>
                <a:gd name="connsiteY6" fmla="*/ 51763 h 676275"/>
                <a:gd name="connsiteX7" fmla="*/ 59830 w 219075"/>
                <a:gd name="connsiteY7" fmla="*/ 602308 h 676275"/>
                <a:gd name="connsiteX8" fmla="*/ 53162 w 219075"/>
                <a:gd name="connsiteY8" fmla="*/ 20330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075" h="676275">
                  <a:moveTo>
                    <a:pt x="53162" y="20330"/>
                  </a:moveTo>
                  <a:cubicBezTo>
                    <a:pt x="267475" y="-91112"/>
                    <a:pt x="206515" y="539443"/>
                    <a:pt x="220802" y="574685"/>
                  </a:cubicBezTo>
                  <a:cubicBezTo>
                    <a:pt x="180797" y="606118"/>
                    <a:pt x="111265" y="725180"/>
                    <a:pt x="41732" y="651838"/>
                  </a:cubicBezTo>
                  <a:cubicBezTo>
                    <a:pt x="6490" y="614690"/>
                    <a:pt x="31255" y="378470"/>
                    <a:pt x="33160" y="358468"/>
                  </a:cubicBezTo>
                  <a:cubicBezTo>
                    <a:pt x="-178" y="293698"/>
                    <a:pt x="41732" y="214640"/>
                    <a:pt x="13157" y="177493"/>
                  </a:cubicBezTo>
                  <a:cubicBezTo>
                    <a:pt x="-5893" y="199400"/>
                    <a:pt x="26492" y="191780"/>
                    <a:pt x="25540" y="192733"/>
                  </a:cubicBezTo>
                  <a:cubicBezTo>
                    <a:pt x="25540" y="189875"/>
                    <a:pt x="32207" y="60335"/>
                    <a:pt x="24587" y="51763"/>
                  </a:cubicBezTo>
                  <a:cubicBezTo>
                    <a:pt x="36970" y="101293"/>
                    <a:pt x="-8750" y="515630"/>
                    <a:pt x="59830" y="602308"/>
                  </a:cubicBezTo>
                  <a:cubicBezTo>
                    <a:pt x="224612" y="807095"/>
                    <a:pt x="315100" y="-32057"/>
                    <a:pt x="53162" y="20330"/>
                  </a:cubicBezTo>
                  <a:close/>
                </a:path>
              </a:pathLst>
            </a:custGeom>
            <a:grpFill/>
            <a:ln w="9525"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89AB0EF6-5338-45AD-83A4-DBB84043A99C}"/>
                </a:ext>
              </a:extLst>
            </p:cNvPr>
            <p:cNvSpPr/>
            <p:nvPr/>
          </p:nvSpPr>
          <p:spPr>
            <a:xfrm>
              <a:off x="5093494" y="3894989"/>
              <a:ext cx="19050" cy="9525"/>
            </a:xfrm>
            <a:custGeom>
              <a:avLst/>
              <a:gdLst>
                <a:gd name="connsiteX0" fmla="*/ 11906 w 19050"/>
                <a:gd name="connsiteY0" fmla="*/ 7403 h 9525"/>
                <a:gd name="connsiteX1" fmla="*/ 7144 w 19050"/>
                <a:gd name="connsiteY1" fmla="*/ 9308 h 9525"/>
                <a:gd name="connsiteX2" fmla="*/ 11906 w 19050"/>
                <a:gd name="connsiteY2" fmla="*/ 7403 h 9525"/>
              </a:gdLst>
              <a:ahLst/>
              <a:cxnLst>
                <a:cxn ang="0">
                  <a:pos x="connsiteX0" y="connsiteY0"/>
                </a:cxn>
                <a:cxn ang="0">
                  <a:pos x="connsiteX1" y="connsiteY1"/>
                </a:cxn>
                <a:cxn ang="0">
                  <a:pos x="connsiteX2" y="connsiteY2"/>
                </a:cxn>
              </a:cxnLst>
              <a:rect l="l" t="t" r="r" b="b"/>
              <a:pathLst>
                <a:path w="19050" h="9525">
                  <a:moveTo>
                    <a:pt x="11906" y="7403"/>
                  </a:moveTo>
                  <a:cubicBezTo>
                    <a:pt x="10001" y="8356"/>
                    <a:pt x="9049" y="12166"/>
                    <a:pt x="7144" y="9308"/>
                  </a:cubicBezTo>
                  <a:cubicBezTo>
                    <a:pt x="9049" y="8356"/>
                    <a:pt x="10001" y="6451"/>
                    <a:pt x="11906" y="7403"/>
                  </a:cubicBezTo>
                  <a:close/>
                </a:path>
              </a:pathLst>
            </a:custGeom>
            <a:grpFill/>
            <a:ln w="9525"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EC2A855A-A86B-41F1-A7C1-8E50D4F78214}"/>
                </a:ext>
              </a:extLst>
            </p:cNvPr>
            <p:cNvSpPr/>
            <p:nvPr/>
          </p:nvSpPr>
          <p:spPr>
            <a:xfrm>
              <a:off x="5081507" y="3991557"/>
              <a:ext cx="9525" cy="9525"/>
            </a:xfrm>
            <a:custGeom>
              <a:avLst/>
              <a:gdLst>
                <a:gd name="connsiteX0" fmla="*/ 8653 w 9525"/>
                <a:gd name="connsiteY0" fmla="*/ 7990 h 9525"/>
                <a:gd name="connsiteX1" fmla="*/ 8653 w 9525"/>
                <a:gd name="connsiteY1" fmla="*/ 7990 h 9525"/>
              </a:gdLst>
              <a:ahLst/>
              <a:cxnLst>
                <a:cxn ang="0">
                  <a:pos x="connsiteX0" y="connsiteY0"/>
                </a:cxn>
                <a:cxn ang="0">
                  <a:pos x="connsiteX1" y="connsiteY1"/>
                </a:cxn>
              </a:cxnLst>
              <a:rect l="l" t="t" r="r" b="b"/>
              <a:pathLst>
                <a:path w="9525" h="9525">
                  <a:moveTo>
                    <a:pt x="8653" y="7990"/>
                  </a:moveTo>
                  <a:cubicBezTo>
                    <a:pt x="7700" y="7990"/>
                    <a:pt x="5795" y="6086"/>
                    <a:pt x="8653" y="7990"/>
                  </a:cubicBezTo>
                  <a:close/>
                </a:path>
              </a:pathLst>
            </a:custGeom>
            <a:grpFill/>
            <a:ln w="9525"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034C26E9-3BA9-44DA-9407-BD10B1632B9D}"/>
                </a:ext>
              </a:extLst>
            </p:cNvPr>
            <p:cNvSpPr/>
            <p:nvPr/>
          </p:nvSpPr>
          <p:spPr>
            <a:xfrm>
              <a:off x="5079206" y="4009548"/>
              <a:ext cx="9525" cy="19050"/>
            </a:xfrm>
            <a:custGeom>
              <a:avLst/>
              <a:gdLst>
                <a:gd name="connsiteX0" fmla="*/ 10001 w 9525"/>
                <a:gd name="connsiteY0" fmla="*/ 15716 h 19050"/>
                <a:gd name="connsiteX1" fmla="*/ 7144 w 9525"/>
                <a:gd name="connsiteY1" fmla="*/ 7144 h 19050"/>
                <a:gd name="connsiteX2" fmla="*/ 10001 w 9525"/>
                <a:gd name="connsiteY2" fmla="*/ 15716 h 19050"/>
              </a:gdLst>
              <a:ahLst/>
              <a:cxnLst>
                <a:cxn ang="0">
                  <a:pos x="connsiteX0" y="connsiteY0"/>
                </a:cxn>
                <a:cxn ang="0">
                  <a:pos x="connsiteX1" y="connsiteY1"/>
                </a:cxn>
                <a:cxn ang="0">
                  <a:pos x="connsiteX2" y="connsiteY2"/>
                </a:cxn>
              </a:cxnLst>
              <a:rect l="l" t="t" r="r" b="b"/>
              <a:pathLst>
                <a:path w="9525" h="19050">
                  <a:moveTo>
                    <a:pt x="10001" y="15716"/>
                  </a:moveTo>
                  <a:cubicBezTo>
                    <a:pt x="8096" y="15716"/>
                    <a:pt x="7144" y="10001"/>
                    <a:pt x="7144" y="7144"/>
                  </a:cubicBezTo>
                  <a:lnTo>
                    <a:pt x="10001" y="15716"/>
                  </a:lnTo>
                  <a:close/>
                </a:path>
              </a:pathLst>
            </a:custGeom>
            <a:grpFill/>
            <a:ln w="9525"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2A6B9CC5-CB40-4590-A3FB-B4001C0BFF4A}"/>
                </a:ext>
              </a:extLst>
            </p:cNvPr>
            <p:cNvSpPr/>
            <p:nvPr/>
          </p:nvSpPr>
          <p:spPr>
            <a:xfrm>
              <a:off x="5074444" y="404002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10001"/>
                    <a:pt x="7144" y="10001"/>
                    <a:pt x="7144" y="7144"/>
                  </a:cubicBezTo>
                  <a:cubicBezTo>
                    <a:pt x="8096" y="7144"/>
                    <a:pt x="8096" y="8096"/>
                    <a:pt x="9049" y="8096"/>
                  </a:cubicBezTo>
                  <a:close/>
                </a:path>
              </a:pathLst>
            </a:custGeom>
            <a:grpFill/>
            <a:ln w="9525"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6CE17BD7-21E1-4526-987E-9F138BD461EA}"/>
                </a:ext>
              </a:extLst>
            </p:cNvPr>
            <p:cNvSpPr/>
            <p:nvPr/>
          </p:nvSpPr>
          <p:spPr>
            <a:xfrm>
              <a:off x="5078254" y="4042760"/>
              <a:ext cx="9525" cy="9525"/>
            </a:xfrm>
            <a:custGeom>
              <a:avLst/>
              <a:gdLst>
                <a:gd name="connsiteX0" fmla="*/ 9049 w 9525"/>
                <a:gd name="connsiteY0" fmla="*/ 7270 h 9525"/>
                <a:gd name="connsiteX1" fmla="*/ 7144 w 9525"/>
                <a:gd name="connsiteY1" fmla="*/ 11080 h 9525"/>
                <a:gd name="connsiteX2" fmla="*/ 9049 w 9525"/>
                <a:gd name="connsiteY2" fmla="*/ 7270 h 9525"/>
              </a:gdLst>
              <a:ahLst/>
              <a:cxnLst>
                <a:cxn ang="0">
                  <a:pos x="connsiteX0" y="connsiteY0"/>
                </a:cxn>
                <a:cxn ang="0">
                  <a:pos x="connsiteX1" y="connsiteY1"/>
                </a:cxn>
                <a:cxn ang="0">
                  <a:pos x="connsiteX2" y="connsiteY2"/>
                </a:cxn>
              </a:cxnLst>
              <a:rect l="l" t="t" r="r" b="b"/>
              <a:pathLst>
                <a:path w="9525" h="9525">
                  <a:moveTo>
                    <a:pt x="9049" y="7270"/>
                  </a:moveTo>
                  <a:cubicBezTo>
                    <a:pt x="9049" y="9175"/>
                    <a:pt x="8096" y="10127"/>
                    <a:pt x="7144" y="11080"/>
                  </a:cubicBezTo>
                  <a:cubicBezTo>
                    <a:pt x="8096" y="11080"/>
                    <a:pt x="6191" y="6317"/>
                    <a:pt x="9049" y="7270"/>
                  </a:cubicBezTo>
                  <a:close/>
                </a:path>
              </a:pathLst>
            </a:custGeom>
            <a:grpFill/>
            <a:ln w="9525"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39DDCBA7-F03C-482A-A38D-7F019C2027F4}"/>
                </a:ext>
              </a:extLst>
            </p:cNvPr>
            <p:cNvSpPr/>
            <p:nvPr/>
          </p:nvSpPr>
          <p:spPr>
            <a:xfrm>
              <a:off x="5076218" y="4093243"/>
              <a:ext cx="9525" cy="19050"/>
            </a:xfrm>
            <a:custGeom>
              <a:avLst/>
              <a:gdLst>
                <a:gd name="connsiteX0" fmla="*/ 8227 w 9525"/>
                <a:gd name="connsiteY0" fmla="*/ 7269 h 19050"/>
                <a:gd name="connsiteX1" fmla="*/ 8227 w 9525"/>
                <a:gd name="connsiteY1" fmla="*/ 12032 h 19050"/>
                <a:gd name="connsiteX2" fmla="*/ 8227 w 9525"/>
                <a:gd name="connsiteY2" fmla="*/ 7269 h 19050"/>
              </a:gdLst>
              <a:ahLst/>
              <a:cxnLst>
                <a:cxn ang="0">
                  <a:pos x="connsiteX0" y="connsiteY0"/>
                </a:cxn>
                <a:cxn ang="0">
                  <a:pos x="connsiteX1" y="connsiteY1"/>
                </a:cxn>
                <a:cxn ang="0">
                  <a:pos x="connsiteX2" y="connsiteY2"/>
                </a:cxn>
              </a:cxnLst>
              <a:rect l="l" t="t" r="r" b="b"/>
              <a:pathLst>
                <a:path w="9525" h="19050">
                  <a:moveTo>
                    <a:pt x="8227" y="7269"/>
                  </a:moveTo>
                  <a:cubicBezTo>
                    <a:pt x="8227" y="8222"/>
                    <a:pt x="10132" y="11079"/>
                    <a:pt x="8227" y="12032"/>
                  </a:cubicBezTo>
                  <a:cubicBezTo>
                    <a:pt x="9179" y="11079"/>
                    <a:pt x="5369" y="6316"/>
                    <a:pt x="8227" y="7269"/>
                  </a:cubicBezTo>
                  <a:close/>
                </a:path>
              </a:pathLst>
            </a:custGeom>
            <a:grpFill/>
            <a:ln w="9525"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5E144A73-8C15-44B4-8E7A-AC164E215181}"/>
                </a:ext>
              </a:extLst>
            </p:cNvPr>
            <p:cNvSpPr/>
            <p:nvPr/>
          </p:nvSpPr>
          <p:spPr>
            <a:xfrm>
              <a:off x="5079059" y="41171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9049"/>
                    <a:pt x="6339" y="9049"/>
                    <a:pt x="8244" y="7144"/>
                  </a:cubicBezTo>
                  <a:close/>
                </a:path>
              </a:pathLst>
            </a:custGeom>
            <a:grpFill/>
            <a:ln w="9525"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9022DC9D-ADC9-476E-9109-F244F308EFD3}"/>
                </a:ext>
              </a:extLst>
            </p:cNvPr>
            <p:cNvSpPr/>
            <p:nvPr/>
          </p:nvSpPr>
          <p:spPr>
            <a:xfrm>
              <a:off x="5217275" y="450770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5282" y="8096"/>
                    <a:pt x="7187" y="8096"/>
                    <a:pt x="10045" y="7144"/>
                  </a:cubicBezTo>
                  <a:close/>
                </a:path>
              </a:pathLst>
            </a:custGeom>
            <a:grpFill/>
            <a:ln w="9525"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D4FE741C-0336-4598-9C6A-3EDE206F6F53}"/>
                </a:ext>
              </a:extLst>
            </p:cNvPr>
            <p:cNvSpPr/>
            <p:nvPr/>
          </p:nvSpPr>
          <p:spPr>
            <a:xfrm>
              <a:off x="5286592" y="4346581"/>
              <a:ext cx="9525" cy="9525"/>
            </a:xfrm>
            <a:custGeom>
              <a:avLst/>
              <a:gdLst>
                <a:gd name="connsiteX0" fmla="*/ 7403 w 9525"/>
                <a:gd name="connsiteY0" fmla="*/ 9201 h 9525"/>
                <a:gd name="connsiteX1" fmla="*/ 9308 w 9525"/>
                <a:gd name="connsiteY1" fmla="*/ 7296 h 9525"/>
                <a:gd name="connsiteX2" fmla="*/ 7403 w 9525"/>
                <a:gd name="connsiteY2" fmla="*/ 9201 h 9525"/>
              </a:gdLst>
              <a:ahLst/>
              <a:cxnLst>
                <a:cxn ang="0">
                  <a:pos x="connsiteX0" y="connsiteY0"/>
                </a:cxn>
                <a:cxn ang="0">
                  <a:pos x="connsiteX1" y="connsiteY1"/>
                </a:cxn>
                <a:cxn ang="0">
                  <a:pos x="connsiteX2" y="connsiteY2"/>
                </a:cxn>
              </a:cxnLst>
              <a:rect l="l" t="t" r="r" b="b"/>
              <a:pathLst>
                <a:path w="9525" h="9525">
                  <a:moveTo>
                    <a:pt x="7403" y="9201"/>
                  </a:moveTo>
                  <a:cubicBezTo>
                    <a:pt x="6451" y="6344"/>
                    <a:pt x="8356" y="7296"/>
                    <a:pt x="9308" y="7296"/>
                  </a:cubicBezTo>
                  <a:cubicBezTo>
                    <a:pt x="9308" y="10154"/>
                    <a:pt x="7403" y="6344"/>
                    <a:pt x="7403" y="9201"/>
                  </a:cubicBezTo>
                  <a:close/>
                </a:path>
              </a:pathLst>
            </a:custGeom>
            <a:grpFill/>
            <a:ln w="9525"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97062551-7D24-4D3C-9AD7-762FAF3A542F}"/>
                </a:ext>
              </a:extLst>
            </p:cNvPr>
            <p:cNvSpPr/>
            <p:nvPr/>
          </p:nvSpPr>
          <p:spPr>
            <a:xfrm>
              <a:off x="5274363" y="4191476"/>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10107" y="7144"/>
                    <a:pt x="3440" y="9049"/>
                    <a:pt x="10107" y="7144"/>
                  </a:cubicBezTo>
                  <a:close/>
                </a:path>
              </a:pathLst>
            </a:custGeom>
            <a:grpFill/>
            <a:ln w="9525"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9DE2703F-8F67-44BA-AF69-E6D27B95E59E}"/>
                </a:ext>
              </a:extLst>
            </p:cNvPr>
            <p:cNvSpPr/>
            <p:nvPr/>
          </p:nvSpPr>
          <p:spPr>
            <a:xfrm>
              <a:off x="5146971" y="361521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grpFill/>
            <a:ln w="9525"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22721B9E-FA4B-41E4-9489-96C5A910D0BD}"/>
                </a:ext>
              </a:extLst>
            </p:cNvPr>
            <p:cNvSpPr/>
            <p:nvPr/>
          </p:nvSpPr>
          <p:spPr>
            <a:xfrm>
              <a:off x="5123021" y="3619581"/>
              <a:ext cx="47625" cy="266700"/>
            </a:xfrm>
            <a:custGeom>
              <a:avLst/>
              <a:gdLst>
                <a:gd name="connsiteX0" fmla="*/ 28099 w 47625"/>
                <a:gd name="connsiteY0" fmla="*/ 261856 h 266700"/>
                <a:gd name="connsiteX1" fmla="*/ 30004 w 47625"/>
                <a:gd name="connsiteY1" fmla="*/ 189466 h 266700"/>
                <a:gd name="connsiteX2" fmla="*/ 22384 w 47625"/>
                <a:gd name="connsiteY2" fmla="*/ 82786 h 266700"/>
                <a:gd name="connsiteX3" fmla="*/ 8096 w 47625"/>
                <a:gd name="connsiteY3" fmla="*/ 30398 h 266700"/>
                <a:gd name="connsiteX4" fmla="*/ 19526 w 47625"/>
                <a:gd name="connsiteY4" fmla="*/ 31351 h 266700"/>
                <a:gd name="connsiteX5" fmla="*/ 8096 w 47625"/>
                <a:gd name="connsiteY5" fmla="*/ 29446 h 266700"/>
                <a:gd name="connsiteX6" fmla="*/ 7144 w 47625"/>
                <a:gd name="connsiteY6" fmla="*/ 28493 h 266700"/>
                <a:gd name="connsiteX7" fmla="*/ 10954 w 47625"/>
                <a:gd name="connsiteY7" fmla="*/ 24683 h 266700"/>
                <a:gd name="connsiteX8" fmla="*/ 26194 w 47625"/>
                <a:gd name="connsiteY8" fmla="*/ 26588 h 266700"/>
                <a:gd name="connsiteX9" fmla="*/ 10954 w 47625"/>
                <a:gd name="connsiteY9" fmla="*/ 20873 h 266700"/>
                <a:gd name="connsiteX10" fmla="*/ 25241 w 47625"/>
                <a:gd name="connsiteY10" fmla="*/ 7538 h 266700"/>
                <a:gd name="connsiteX11" fmla="*/ 33814 w 47625"/>
                <a:gd name="connsiteY11" fmla="*/ 8491 h 266700"/>
                <a:gd name="connsiteX12" fmla="*/ 35719 w 47625"/>
                <a:gd name="connsiteY12" fmla="*/ 10396 h 266700"/>
                <a:gd name="connsiteX13" fmla="*/ 28099 w 47625"/>
                <a:gd name="connsiteY13" fmla="*/ 261856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25" h="266700">
                  <a:moveTo>
                    <a:pt x="28099" y="261856"/>
                  </a:moveTo>
                  <a:cubicBezTo>
                    <a:pt x="12859" y="257093"/>
                    <a:pt x="26194" y="189466"/>
                    <a:pt x="30004" y="189466"/>
                  </a:cubicBezTo>
                  <a:cubicBezTo>
                    <a:pt x="5239" y="129458"/>
                    <a:pt x="10954" y="81833"/>
                    <a:pt x="22384" y="82786"/>
                  </a:cubicBezTo>
                  <a:cubicBezTo>
                    <a:pt x="9049" y="90406"/>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20873"/>
                    <a:pt x="4286" y="237091"/>
                    <a:pt x="28099" y="261856"/>
                  </a:cubicBezTo>
                  <a:close/>
                </a:path>
              </a:pathLst>
            </a:custGeom>
            <a:grpFill/>
            <a:ln w="9525"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CF42726C-5BEA-4ACE-97CA-A16E2198E98E}"/>
                </a:ext>
              </a:extLst>
            </p:cNvPr>
            <p:cNvSpPr/>
            <p:nvPr/>
          </p:nvSpPr>
          <p:spPr>
            <a:xfrm>
              <a:off x="5144929" y="3617118"/>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8096"/>
                    <a:pt x="7144" y="7144"/>
                  </a:cubicBezTo>
                  <a:cubicBezTo>
                    <a:pt x="8096" y="7144"/>
                    <a:pt x="10001" y="7144"/>
                    <a:pt x="11906" y="7144"/>
                  </a:cubicBezTo>
                  <a:close/>
                </a:path>
              </a:pathLst>
            </a:custGeom>
            <a:grpFill/>
            <a:ln w="9525"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56591A48-6A17-4A2B-8799-82DFC9F74C3C}"/>
                </a:ext>
              </a:extLst>
            </p:cNvPr>
            <p:cNvSpPr/>
            <p:nvPr/>
          </p:nvSpPr>
          <p:spPr>
            <a:xfrm>
              <a:off x="5130621" y="3630691"/>
              <a:ext cx="9525" cy="9525"/>
            </a:xfrm>
            <a:custGeom>
              <a:avLst/>
              <a:gdLst>
                <a:gd name="connsiteX0" fmla="*/ 9069 w 9525"/>
                <a:gd name="connsiteY0" fmla="*/ 7858 h 9525"/>
                <a:gd name="connsiteX1" fmla="*/ 9069 w 9525"/>
                <a:gd name="connsiteY1" fmla="*/ 7858 h 9525"/>
              </a:gdLst>
              <a:ahLst/>
              <a:cxnLst>
                <a:cxn ang="0">
                  <a:pos x="connsiteX0" y="connsiteY0"/>
                </a:cxn>
                <a:cxn ang="0">
                  <a:pos x="connsiteX1" y="connsiteY1"/>
                </a:cxn>
              </a:cxnLst>
              <a:rect l="l" t="t" r="r" b="b"/>
              <a:pathLst>
                <a:path w="9525" h="9525">
                  <a:moveTo>
                    <a:pt x="9069" y="7858"/>
                  </a:moveTo>
                  <a:cubicBezTo>
                    <a:pt x="8117" y="6906"/>
                    <a:pt x="5259" y="6906"/>
                    <a:pt x="9069" y="7858"/>
                  </a:cubicBezTo>
                  <a:close/>
                </a:path>
              </a:pathLst>
            </a:custGeom>
            <a:grpFill/>
            <a:ln w="9525"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A5C63708-2521-4021-B7E3-88C063B489AC}"/>
                </a:ext>
              </a:extLst>
            </p:cNvPr>
            <p:cNvSpPr/>
            <p:nvPr/>
          </p:nvSpPr>
          <p:spPr>
            <a:xfrm>
              <a:off x="5127784" y="363331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grpFill/>
            <a:ln w="9525"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B150D268-13E7-46B7-ABE4-F93E7481C358}"/>
                </a:ext>
              </a:extLst>
            </p:cNvPr>
            <p:cNvSpPr/>
            <p:nvPr/>
          </p:nvSpPr>
          <p:spPr>
            <a:xfrm>
              <a:off x="5123021" y="363807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7144"/>
                  </a:cubicBezTo>
                  <a:cubicBezTo>
                    <a:pt x="8096" y="7144"/>
                    <a:pt x="8096" y="7144"/>
                    <a:pt x="9049" y="7144"/>
                  </a:cubicBezTo>
                  <a:close/>
                </a:path>
              </a:pathLst>
            </a:custGeom>
            <a:grpFill/>
            <a:ln w="9525"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97793B02-4FF8-4209-ADAD-2BF26C72068B}"/>
                </a:ext>
              </a:extLst>
            </p:cNvPr>
            <p:cNvSpPr/>
            <p:nvPr/>
          </p:nvSpPr>
          <p:spPr>
            <a:xfrm>
              <a:off x="5125879" y="363807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9049" y="8096"/>
                    <a:pt x="7144" y="7144"/>
                    <a:pt x="9049" y="7144"/>
                  </a:cubicBezTo>
                  <a:close/>
                </a:path>
              </a:pathLst>
            </a:custGeom>
            <a:grpFill/>
            <a:ln w="9525"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E7A830D8-6F58-46F3-AAD7-D7D20DCDD58F}"/>
                </a:ext>
              </a:extLst>
            </p:cNvPr>
            <p:cNvSpPr/>
            <p:nvPr/>
          </p:nvSpPr>
          <p:spPr>
            <a:xfrm>
              <a:off x="5123303" y="3693318"/>
              <a:ext cx="9525" cy="9525"/>
            </a:xfrm>
            <a:custGeom>
              <a:avLst/>
              <a:gdLst>
                <a:gd name="connsiteX0" fmla="*/ 7814 w 9525"/>
                <a:gd name="connsiteY0" fmla="*/ 7144 h 9525"/>
                <a:gd name="connsiteX1" fmla="*/ 7814 w 9525"/>
                <a:gd name="connsiteY1" fmla="*/ 7144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8096"/>
                    <a:pt x="7814" y="7144"/>
                  </a:cubicBezTo>
                  <a:cubicBezTo>
                    <a:pt x="8767" y="8096"/>
                    <a:pt x="5910" y="7144"/>
                    <a:pt x="7814" y="7144"/>
                  </a:cubicBezTo>
                  <a:close/>
                </a:path>
              </a:pathLst>
            </a:custGeom>
            <a:grpFill/>
            <a:ln w="9525"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F672A8B2-3334-4203-A0E1-8C36D0B1A781}"/>
                </a:ext>
              </a:extLst>
            </p:cNvPr>
            <p:cNvSpPr/>
            <p:nvPr/>
          </p:nvSpPr>
          <p:spPr>
            <a:xfrm>
              <a:off x="5123762" y="369712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grpFill/>
            <a:ln w="9525"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2E4A8DF7-B1D7-40AE-880C-8C3A42DDD25A}"/>
                </a:ext>
              </a:extLst>
            </p:cNvPr>
            <p:cNvSpPr/>
            <p:nvPr/>
          </p:nvSpPr>
          <p:spPr>
            <a:xfrm>
              <a:off x="5130641" y="376118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C1F195A6-FBF3-4AA9-A143-65AA8438C129}"/>
                </a:ext>
              </a:extLst>
            </p:cNvPr>
            <p:cNvSpPr/>
            <p:nvPr/>
          </p:nvSpPr>
          <p:spPr>
            <a:xfrm>
              <a:off x="5128736" y="378952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8096"/>
                    <a:pt x="9049" y="7144"/>
                  </a:cubicBezTo>
                  <a:close/>
                </a:path>
              </a:pathLst>
            </a:custGeom>
            <a:grpFill/>
            <a:ln w="9525"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7F7F11E8-5E60-4499-BD18-F3BB4D5214A8}"/>
                </a:ext>
              </a:extLst>
            </p:cNvPr>
            <p:cNvSpPr/>
            <p:nvPr/>
          </p:nvSpPr>
          <p:spPr>
            <a:xfrm>
              <a:off x="5137309" y="38047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4764" y="7144"/>
                    <a:pt x="7144" y="7144"/>
                  </a:cubicBezTo>
                  <a:close/>
                </a:path>
              </a:pathLst>
            </a:custGeom>
            <a:grpFill/>
            <a:ln w="9525"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CBBAEC86-97E6-4360-B868-D198EC2E55F4}"/>
                </a:ext>
              </a:extLst>
            </p:cNvPr>
            <p:cNvSpPr/>
            <p:nvPr/>
          </p:nvSpPr>
          <p:spPr>
            <a:xfrm>
              <a:off x="5206979" y="3611403"/>
              <a:ext cx="9525" cy="9525"/>
            </a:xfrm>
            <a:custGeom>
              <a:avLst/>
              <a:gdLst>
                <a:gd name="connsiteX0" fmla="*/ 8911 w 9525"/>
                <a:gd name="connsiteY0" fmla="*/ 8096 h 9525"/>
                <a:gd name="connsiteX1" fmla="*/ 7959 w 9525"/>
                <a:gd name="connsiteY1" fmla="*/ 7144 h 9525"/>
                <a:gd name="connsiteX2" fmla="*/ 8911 w 9525"/>
                <a:gd name="connsiteY2" fmla="*/ 8096 h 9525"/>
              </a:gdLst>
              <a:ahLst/>
              <a:cxnLst>
                <a:cxn ang="0">
                  <a:pos x="connsiteX0" y="connsiteY0"/>
                </a:cxn>
                <a:cxn ang="0">
                  <a:pos x="connsiteX1" y="connsiteY1"/>
                </a:cxn>
                <a:cxn ang="0">
                  <a:pos x="connsiteX2" y="connsiteY2"/>
                </a:cxn>
              </a:cxnLst>
              <a:rect l="l" t="t" r="r" b="b"/>
              <a:pathLst>
                <a:path w="9525" h="9525">
                  <a:moveTo>
                    <a:pt x="8911" y="8096"/>
                  </a:moveTo>
                  <a:cubicBezTo>
                    <a:pt x="7959" y="7144"/>
                    <a:pt x="6054" y="8096"/>
                    <a:pt x="7959" y="7144"/>
                  </a:cubicBezTo>
                  <a:cubicBezTo>
                    <a:pt x="8911" y="7144"/>
                    <a:pt x="9864" y="7144"/>
                    <a:pt x="8911" y="8096"/>
                  </a:cubicBezTo>
                  <a:close/>
                </a:path>
              </a:pathLst>
            </a:custGeom>
            <a:grpFill/>
            <a:ln w="9525"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43CC6674-300A-492C-8AC4-EDA3BEB8E48E}"/>
                </a:ext>
              </a:extLst>
            </p:cNvPr>
            <p:cNvSpPr/>
            <p:nvPr/>
          </p:nvSpPr>
          <p:spPr>
            <a:xfrm>
              <a:off x="5182076" y="3616724"/>
              <a:ext cx="47625" cy="266700"/>
            </a:xfrm>
            <a:custGeom>
              <a:avLst/>
              <a:gdLst>
                <a:gd name="connsiteX0" fmla="*/ 28099 w 47625"/>
                <a:gd name="connsiteY0" fmla="*/ 260903 h 266700"/>
                <a:gd name="connsiteX1" fmla="*/ 30004 w 47625"/>
                <a:gd name="connsiteY1" fmla="*/ 188513 h 266700"/>
                <a:gd name="connsiteX2" fmla="*/ 7144 w 47625"/>
                <a:gd name="connsiteY2" fmla="*/ 85643 h 266700"/>
                <a:gd name="connsiteX3" fmla="*/ 22384 w 47625"/>
                <a:gd name="connsiteY3" fmla="*/ 35161 h 266700"/>
                <a:gd name="connsiteX4" fmla="*/ 8096 w 47625"/>
                <a:gd name="connsiteY4" fmla="*/ 30398 h 266700"/>
                <a:gd name="connsiteX5" fmla="*/ 19526 w 47625"/>
                <a:gd name="connsiteY5" fmla="*/ 31351 h 266700"/>
                <a:gd name="connsiteX6" fmla="*/ 8096 w 47625"/>
                <a:gd name="connsiteY6" fmla="*/ 29446 h 266700"/>
                <a:gd name="connsiteX7" fmla="*/ 7144 w 47625"/>
                <a:gd name="connsiteY7" fmla="*/ 28493 h 266700"/>
                <a:gd name="connsiteX8" fmla="*/ 10954 w 47625"/>
                <a:gd name="connsiteY8" fmla="*/ 24683 h 266700"/>
                <a:gd name="connsiteX9" fmla="*/ 26194 w 47625"/>
                <a:gd name="connsiteY9" fmla="*/ 26588 h 266700"/>
                <a:gd name="connsiteX10" fmla="*/ 10954 w 47625"/>
                <a:gd name="connsiteY10" fmla="*/ 20873 h 266700"/>
                <a:gd name="connsiteX11" fmla="*/ 25241 w 47625"/>
                <a:gd name="connsiteY11" fmla="*/ 7538 h 266700"/>
                <a:gd name="connsiteX12" fmla="*/ 33814 w 47625"/>
                <a:gd name="connsiteY12" fmla="*/ 8491 h 266700"/>
                <a:gd name="connsiteX13" fmla="*/ 35719 w 47625"/>
                <a:gd name="connsiteY13" fmla="*/ 10396 h 266700"/>
                <a:gd name="connsiteX14" fmla="*/ 28099 w 47625"/>
                <a:gd name="connsiteY14" fmla="*/ 260903 h 266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7625" h="266700">
                  <a:moveTo>
                    <a:pt x="28099" y="260903"/>
                  </a:moveTo>
                  <a:cubicBezTo>
                    <a:pt x="12859" y="256141"/>
                    <a:pt x="26194" y="188513"/>
                    <a:pt x="30004" y="188513"/>
                  </a:cubicBezTo>
                  <a:cubicBezTo>
                    <a:pt x="6191" y="132316"/>
                    <a:pt x="26194" y="87548"/>
                    <a:pt x="7144" y="85643"/>
                  </a:cubicBezTo>
                  <a:cubicBezTo>
                    <a:pt x="13811" y="88501"/>
                    <a:pt x="4286" y="32303"/>
                    <a:pt x="22384" y="35161"/>
                  </a:cubicBezTo>
                  <a:cubicBezTo>
                    <a:pt x="9049" y="42781"/>
                    <a:pt x="15716" y="27541"/>
                    <a:pt x="8096" y="30398"/>
                  </a:cubicBezTo>
                  <a:cubicBezTo>
                    <a:pt x="7144" y="30398"/>
                    <a:pt x="19526" y="32303"/>
                    <a:pt x="19526" y="31351"/>
                  </a:cubicBezTo>
                  <a:cubicBezTo>
                    <a:pt x="16669" y="28493"/>
                    <a:pt x="9049" y="31351"/>
                    <a:pt x="8096" y="29446"/>
                  </a:cubicBezTo>
                  <a:cubicBezTo>
                    <a:pt x="10954" y="29446"/>
                    <a:pt x="10001" y="29446"/>
                    <a:pt x="7144" y="28493"/>
                  </a:cubicBezTo>
                  <a:cubicBezTo>
                    <a:pt x="12859" y="18968"/>
                    <a:pt x="16669" y="38971"/>
                    <a:pt x="10954" y="24683"/>
                  </a:cubicBezTo>
                  <a:cubicBezTo>
                    <a:pt x="16669" y="24683"/>
                    <a:pt x="18574" y="27541"/>
                    <a:pt x="26194" y="26588"/>
                  </a:cubicBezTo>
                  <a:cubicBezTo>
                    <a:pt x="24289" y="28493"/>
                    <a:pt x="15716" y="20873"/>
                    <a:pt x="10954" y="20873"/>
                  </a:cubicBezTo>
                  <a:cubicBezTo>
                    <a:pt x="16669" y="13253"/>
                    <a:pt x="31909" y="16111"/>
                    <a:pt x="25241" y="7538"/>
                  </a:cubicBezTo>
                  <a:cubicBezTo>
                    <a:pt x="24289" y="6586"/>
                    <a:pt x="33814" y="7538"/>
                    <a:pt x="33814" y="8491"/>
                  </a:cubicBezTo>
                  <a:cubicBezTo>
                    <a:pt x="21431" y="12301"/>
                    <a:pt x="34766" y="5633"/>
                    <a:pt x="35719" y="10396"/>
                  </a:cubicBezTo>
                  <a:cubicBezTo>
                    <a:pt x="69056" y="19921"/>
                    <a:pt x="4286" y="236138"/>
                    <a:pt x="28099" y="260903"/>
                  </a:cubicBezTo>
                  <a:close/>
                </a:path>
              </a:pathLst>
            </a:custGeom>
            <a:grpFill/>
            <a:ln w="9525"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E2C03536-FF36-4826-BFA5-D20FEF4CA4DC}"/>
                </a:ext>
              </a:extLst>
            </p:cNvPr>
            <p:cNvSpPr/>
            <p:nvPr/>
          </p:nvSpPr>
          <p:spPr>
            <a:xfrm>
              <a:off x="5203984" y="3612885"/>
              <a:ext cx="19050" cy="9525"/>
            </a:xfrm>
            <a:custGeom>
              <a:avLst/>
              <a:gdLst>
                <a:gd name="connsiteX0" fmla="*/ 11906 w 19050"/>
                <a:gd name="connsiteY0" fmla="*/ 7567 h 9525"/>
                <a:gd name="connsiteX1" fmla="*/ 7144 w 19050"/>
                <a:gd name="connsiteY1" fmla="*/ 7567 h 9525"/>
                <a:gd name="connsiteX2" fmla="*/ 11906 w 19050"/>
                <a:gd name="connsiteY2" fmla="*/ 7567 h 9525"/>
              </a:gdLst>
              <a:ahLst/>
              <a:cxnLst>
                <a:cxn ang="0">
                  <a:pos x="connsiteX0" y="connsiteY0"/>
                </a:cxn>
                <a:cxn ang="0">
                  <a:pos x="connsiteX1" y="connsiteY1"/>
                </a:cxn>
                <a:cxn ang="0">
                  <a:pos x="connsiteX2" y="connsiteY2"/>
                </a:cxn>
              </a:cxnLst>
              <a:rect l="l" t="t" r="r" b="b"/>
              <a:pathLst>
                <a:path w="19050" h="9525">
                  <a:moveTo>
                    <a:pt x="11906" y="7567"/>
                  </a:moveTo>
                  <a:cubicBezTo>
                    <a:pt x="10001" y="7567"/>
                    <a:pt x="9049" y="8520"/>
                    <a:pt x="7144" y="7567"/>
                  </a:cubicBezTo>
                  <a:cubicBezTo>
                    <a:pt x="9049" y="7567"/>
                    <a:pt x="10954" y="6615"/>
                    <a:pt x="11906" y="7567"/>
                  </a:cubicBezTo>
                  <a:close/>
                </a:path>
              </a:pathLst>
            </a:custGeom>
            <a:grpFill/>
            <a:ln w="9525"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25FA2060-59F5-4D92-A409-CAE82739A7C4}"/>
                </a:ext>
              </a:extLst>
            </p:cNvPr>
            <p:cNvSpPr/>
            <p:nvPr/>
          </p:nvSpPr>
          <p:spPr>
            <a:xfrm>
              <a:off x="5190092" y="362664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7144"/>
                    <a:pt x="8653" y="7144"/>
                  </a:cubicBezTo>
                  <a:close/>
                </a:path>
              </a:pathLst>
            </a:custGeom>
            <a:grpFill/>
            <a:ln w="9525"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5ABF9BDD-09B1-4AD0-8139-E713E60A8567}"/>
                </a:ext>
              </a:extLst>
            </p:cNvPr>
            <p:cNvSpPr/>
            <p:nvPr/>
          </p:nvSpPr>
          <p:spPr>
            <a:xfrm>
              <a:off x="5187791" y="3629501"/>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8096" y="8096"/>
                    <a:pt x="7144" y="7144"/>
                    <a:pt x="7144" y="7144"/>
                  </a:cubicBezTo>
                  <a:lnTo>
                    <a:pt x="10001" y="8096"/>
                  </a:lnTo>
                  <a:close/>
                </a:path>
              </a:pathLst>
            </a:custGeom>
            <a:grpFill/>
            <a:ln w="9525"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BFA432F3-470C-4248-935C-E7BFDA35908C}"/>
                </a:ext>
              </a:extLst>
            </p:cNvPr>
            <p:cNvSpPr/>
            <p:nvPr/>
          </p:nvSpPr>
          <p:spPr>
            <a:xfrm>
              <a:off x="5182076" y="3633840"/>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8096" y="7567"/>
                    <a:pt x="7144" y="7567"/>
                    <a:pt x="7144" y="7567"/>
                  </a:cubicBezTo>
                  <a:cubicBezTo>
                    <a:pt x="8096" y="6615"/>
                    <a:pt x="9049" y="7567"/>
                    <a:pt x="9049" y="7567"/>
                  </a:cubicBezTo>
                  <a:close/>
                </a:path>
              </a:pathLst>
            </a:custGeom>
            <a:grpFill/>
            <a:ln w="9525"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85C936E9-1DA4-43B4-8BDA-53402BD82D14}"/>
                </a:ext>
              </a:extLst>
            </p:cNvPr>
            <p:cNvSpPr/>
            <p:nvPr/>
          </p:nvSpPr>
          <p:spPr>
            <a:xfrm>
              <a:off x="5185886" y="363426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7144"/>
                    <a:pt x="8096" y="7144"/>
                    <a:pt x="7144" y="8096"/>
                  </a:cubicBezTo>
                  <a:cubicBezTo>
                    <a:pt x="8096" y="8096"/>
                    <a:pt x="6191" y="7144"/>
                    <a:pt x="9049" y="7144"/>
                  </a:cubicBezTo>
                  <a:close/>
                </a:path>
              </a:pathLst>
            </a:custGeom>
            <a:grpFill/>
            <a:ln w="9525"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0B199D4C-75D8-448F-8CC8-6394DCCAD08C}"/>
                </a:ext>
              </a:extLst>
            </p:cNvPr>
            <p:cNvSpPr/>
            <p:nvPr/>
          </p:nvSpPr>
          <p:spPr>
            <a:xfrm>
              <a:off x="5182358" y="3641883"/>
              <a:ext cx="9525" cy="9525"/>
            </a:xfrm>
            <a:custGeom>
              <a:avLst/>
              <a:gdLst>
                <a:gd name="connsiteX0" fmla="*/ 7815 w 9525"/>
                <a:gd name="connsiteY0" fmla="*/ 7144 h 9525"/>
                <a:gd name="connsiteX1" fmla="*/ 7815 w 9525"/>
                <a:gd name="connsiteY1" fmla="*/ 714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7815" y="7144"/>
                    <a:pt x="9719" y="8096"/>
                    <a:pt x="7815" y="7144"/>
                  </a:cubicBezTo>
                  <a:cubicBezTo>
                    <a:pt x="8767" y="8096"/>
                    <a:pt x="5909" y="7144"/>
                    <a:pt x="7815" y="7144"/>
                  </a:cubicBezTo>
                  <a:close/>
                </a:path>
              </a:pathLst>
            </a:custGeom>
            <a:grpFill/>
            <a:ln w="9525"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A4C9055B-08F6-4272-B8BA-3BBBFD0E2B65}"/>
                </a:ext>
              </a:extLst>
            </p:cNvPr>
            <p:cNvSpPr/>
            <p:nvPr/>
          </p:nvSpPr>
          <p:spPr>
            <a:xfrm>
              <a:off x="5183770" y="36933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9260" y="7144"/>
                    <a:pt x="4498" y="7144"/>
                    <a:pt x="9260" y="7144"/>
                  </a:cubicBezTo>
                  <a:close/>
                </a:path>
              </a:pathLst>
            </a:custGeom>
            <a:grpFill/>
            <a:ln w="9525"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2261AD0D-B764-4705-8D1B-D4153A38A63E}"/>
                </a:ext>
              </a:extLst>
            </p:cNvPr>
            <p:cNvSpPr/>
            <p:nvPr/>
          </p:nvSpPr>
          <p:spPr>
            <a:xfrm>
              <a:off x="5190649" y="37571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48E68320-DF59-405B-8894-29F0B2F6CF57}"/>
                </a:ext>
              </a:extLst>
            </p:cNvPr>
            <p:cNvSpPr/>
            <p:nvPr/>
          </p:nvSpPr>
          <p:spPr>
            <a:xfrm>
              <a:off x="5187791" y="378571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0001" y="7144"/>
                    <a:pt x="8096" y="7144"/>
                    <a:pt x="7144" y="7144"/>
                  </a:cubicBezTo>
                  <a:cubicBezTo>
                    <a:pt x="7144" y="7144"/>
                    <a:pt x="9049" y="7144"/>
                    <a:pt x="9049" y="7144"/>
                  </a:cubicBezTo>
                  <a:close/>
                </a:path>
              </a:pathLst>
            </a:custGeom>
            <a:grpFill/>
            <a:ln w="9525"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F9116513-A2CD-458E-BF01-7608D7656315}"/>
                </a:ext>
              </a:extLst>
            </p:cNvPr>
            <p:cNvSpPr/>
            <p:nvPr/>
          </p:nvSpPr>
          <p:spPr>
            <a:xfrm>
              <a:off x="5197316" y="38009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3811" y="7144"/>
                    <a:pt x="7144" y="7144"/>
                  </a:cubicBezTo>
                  <a:close/>
                </a:path>
              </a:pathLst>
            </a:custGeom>
            <a:grpFill/>
            <a:ln w="9525"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907AA629-73A9-4944-B9EB-706E5D4AE04B}"/>
                </a:ext>
              </a:extLst>
            </p:cNvPr>
            <p:cNvSpPr/>
            <p:nvPr/>
          </p:nvSpPr>
          <p:spPr>
            <a:xfrm>
              <a:off x="5060156" y="3070779"/>
              <a:ext cx="19050" cy="9525"/>
            </a:xfrm>
            <a:custGeom>
              <a:avLst/>
              <a:gdLst>
                <a:gd name="connsiteX0" fmla="*/ 7144 w 19050"/>
                <a:gd name="connsiteY0" fmla="*/ 8653 h 9525"/>
                <a:gd name="connsiteX1" fmla="*/ 7144 w 19050"/>
                <a:gd name="connsiteY1" fmla="*/ 8653 h 9525"/>
              </a:gdLst>
              <a:ahLst/>
              <a:cxnLst>
                <a:cxn ang="0">
                  <a:pos x="connsiteX0" y="connsiteY0"/>
                </a:cxn>
                <a:cxn ang="0">
                  <a:pos x="connsiteX1" y="connsiteY1"/>
                </a:cxn>
              </a:cxnLst>
              <a:rect l="l" t="t" r="r" b="b"/>
              <a:pathLst>
                <a:path w="19050" h="9525">
                  <a:moveTo>
                    <a:pt x="7144" y="8653"/>
                  </a:moveTo>
                  <a:cubicBezTo>
                    <a:pt x="11906" y="7701"/>
                    <a:pt x="17621" y="5795"/>
                    <a:pt x="7144" y="8653"/>
                  </a:cubicBezTo>
                  <a:close/>
                </a:path>
              </a:pathLst>
            </a:custGeom>
            <a:grpFill/>
            <a:ln w="9525"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77A39C92-B477-40B1-B615-6D7FF034F06B}"/>
                </a:ext>
              </a:extLst>
            </p:cNvPr>
            <p:cNvSpPr/>
            <p:nvPr/>
          </p:nvSpPr>
          <p:spPr>
            <a:xfrm>
              <a:off x="5073102" y="3073918"/>
              <a:ext cx="19050" cy="19050"/>
            </a:xfrm>
            <a:custGeom>
              <a:avLst/>
              <a:gdLst>
                <a:gd name="connsiteX0" fmla="*/ 16105 w 19050"/>
                <a:gd name="connsiteY0" fmla="*/ 20754 h 19050"/>
                <a:gd name="connsiteX1" fmla="*/ 16105 w 19050"/>
                <a:gd name="connsiteY1" fmla="*/ 20754 h 19050"/>
              </a:gdLst>
              <a:ahLst/>
              <a:cxnLst>
                <a:cxn ang="0">
                  <a:pos x="connsiteX0" y="connsiteY0"/>
                </a:cxn>
                <a:cxn ang="0">
                  <a:pos x="connsiteX1" y="connsiteY1"/>
                </a:cxn>
              </a:cxnLst>
              <a:rect l="l" t="t" r="r" b="b"/>
              <a:pathLst>
                <a:path w="19050" h="19050">
                  <a:moveTo>
                    <a:pt x="16105" y="20754"/>
                  </a:moveTo>
                  <a:cubicBezTo>
                    <a:pt x="2770" y="752"/>
                    <a:pt x="5628" y="4562"/>
                    <a:pt x="16105" y="20754"/>
                  </a:cubicBezTo>
                  <a:close/>
                </a:path>
              </a:pathLst>
            </a:custGeom>
            <a:grpFill/>
            <a:ln w="9525"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591C0DCA-35AB-43A2-ADFD-C4B1CCB85C41}"/>
                </a:ext>
              </a:extLst>
            </p:cNvPr>
            <p:cNvSpPr/>
            <p:nvPr/>
          </p:nvSpPr>
          <p:spPr>
            <a:xfrm>
              <a:off x="5088731" y="3073241"/>
              <a:ext cx="9525" cy="19050"/>
            </a:xfrm>
            <a:custGeom>
              <a:avLst/>
              <a:gdLst>
                <a:gd name="connsiteX0" fmla="*/ 8096 w 9525"/>
                <a:gd name="connsiteY0" fmla="*/ 7144 h 19050"/>
                <a:gd name="connsiteX1" fmla="*/ 7144 w 9525"/>
                <a:gd name="connsiteY1" fmla="*/ 13811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7144" y="10001"/>
                    <a:pt x="7144" y="11906"/>
                    <a:pt x="7144" y="13811"/>
                  </a:cubicBezTo>
                  <a:cubicBezTo>
                    <a:pt x="7144" y="10954"/>
                    <a:pt x="10954" y="8096"/>
                    <a:pt x="8096" y="7144"/>
                  </a:cubicBezTo>
                  <a:close/>
                </a:path>
              </a:pathLst>
            </a:custGeom>
            <a:grpFill/>
            <a:ln w="9525"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F4104CC9-2A89-47A9-AB7B-289F2F7011C9}"/>
                </a:ext>
              </a:extLst>
            </p:cNvPr>
            <p:cNvSpPr/>
            <p:nvPr/>
          </p:nvSpPr>
          <p:spPr>
            <a:xfrm>
              <a:off x="5093494" y="3071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6669" y="10954"/>
                    <a:pt x="7144" y="7144"/>
                  </a:cubicBezTo>
                  <a:close/>
                </a:path>
              </a:pathLst>
            </a:custGeom>
            <a:grpFill/>
            <a:ln w="9525"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DD72A1C0-776E-4304-9720-9A8C5D6AC918}"/>
                </a:ext>
              </a:extLst>
            </p:cNvPr>
            <p:cNvSpPr/>
            <p:nvPr/>
          </p:nvSpPr>
          <p:spPr>
            <a:xfrm>
              <a:off x="5113496" y="3069989"/>
              <a:ext cx="9525" cy="9525"/>
            </a:xfrm>
            <a:custGeom>
              <a:avLst/>
              <a:gdLst>
                <a:gd name="connsiteX0" fmla="*/ 7144 w 9525"/>
                <a:gd name="connsiteY0" fmla="*/ 8491 h 9525"/>
                <a:gd name="connsiteX1" fmla="*/ 9049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8096" y="8491"/>
                    <a:pt x="9049" y="7538"/>
                    <a:pt x="9049" y="7538"/>
                  </a:cubicBezTo>
                  <a:cubicBezTo>
                    <a:pt x="8096" y="6586"/>
                    <a:pt x="7144" y="7538"/>
                    <a:pt x="7144" y="8491"/>
                  </a:cubicBezTo>
                  <a:close/>
                </a:path>
              </a:pathLst>
            </a:custGeom>
            <a:grpFill/>
            <a:ln w="9525"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2C5BBBB6-EAD8-4042-972D-46094A86584F}"/>
                </a:ext>
              </a:extLst>
            </p:cNvPr>
            <p:cNvSpPr/>
            <p:nvPr/>
          </p:nvSpPr>
          <p:spPr>
            <a:xfrm>
              <a:off x="5104027" y="3069267"/>
              <a:ext cx="28575" cy="28575"/>
            </a:xfrm>
            <a:custGeom>
              <a:avLst/>
              <a:gdLst>
                <a:gd name="connsiteX0" fmla="*/ 25186 w 28575"/>
                <a:gd name="connsiteY0" fmla="*/ 8260 h 28575"/>
                <a:gd name="connsiteX1" fmla="*/ 25186 w 28575"/>
                <a:gd name="connsiteY1" fmla="*/ 8260 h 28575"/>
              </a:gdLst>
              <a:ahLst/>
              <a:cxnLst>
                <a:cxn ang="0">
                  <a:pos x="connsiteX0" y="connsiteY0"/>
                </a:cxn>
                <a:cxn ang="0">
                  <a:pos x="connsiteX1" y="connsiteY1"/>
                </a:cxn>
              </a:cxnLst>
              <a:rect l="l" t="t" r="r" b="b"/>
              <a:pathLst>
                <a:path w="28575" h="28575">
                  <a:moveTo>
                    <a:pt x="25186" y="8260"/>
                  </a:moveTo>
                  <a:cubicBezTo>
                    <a:pt x="20423" y="-312"/>
                    <a:pt x="-12914" y="44455"/>
                    <a:pt x="25186" y="8260"/>
                  </a:cubicBezTo>
                  <a:close/>
                </a:path>
              </a:pathLst>
            </a:custGeom>
            <a:grpFill/>
            <a:ln w="9525"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6C385B4D-0E04-4918-A9FA-17DE7EDCC015}"/>
                </a:ext>
              </a:extLst>
            </p:cNvPr>
            <p:cNvSpPr/>
            <p:nvPr/>
          </p:nvSpPr>
          <p:spPr>
            <a:xfrm>
              <a:off x="5110639" y="30713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7144"/>
                  </a:cubicBezTo>
                  <a:cubicBezTo>
                    <a:pt x="8096" y="9049"/>
                    <a:pt x="9049" y="8096"/>
                    <a:pt x="10001" y="7144"/>
                  </a:cubicBezTo>
                  <a:close/>
                </a:path>
              </a:pathLst>
            </a:custGeom>
            <a:grpFill/>
            <a:ln w="9525"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7F919562-D6C6-49E3-B208-B0A42AAB0BBD}"/>
                </a:ext>
              </a:extLst>
            </p:cNvPr>
            <p:cNvSpPr/>
            <p:nvPr/>
          </p:nvSpPr>
          <p:spPr>
            <a:xfrm>
              <a:off x="5100674" y="307133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9049"/>
                    <a:pt x="4726" y="13811"/>
                    <a:pt x="9488" y="7144"/>
                  </a:cubicBezTo>
                  <a:close/>
                </a:path>
              </a:pathLst>
            </a:custGeom>
            <a:grpFill/>
            <a:ln w="9525"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835F20A6-C15E-41AD-BC49-F42FBE6429F0}"/>
                </a:ext>
              </a:extLst>
            </p:cNvPr>
            <p:cNvSpPr/>
            <p:nvPr/>
          </p:nvSpPr>
          <p:spPr>
            <a:xfrm>
              <a:off x="5137460" y="3070383"/>
              <a:ext cx="9525" cy="19050"/>
            </a:xfrm>
            <a:custGeom>
              <a:avLst/>
              <a:gdLst>
                <a:gd name="connsiteX0" fmla="*/ 7945 w 9525"/>
                <a:gd name="connsiteY0" fmla="*/ 7144 h 19050"/>
                <a:gd name="connsiteX1" fmla="*/ 7945 w 9525"/>
                <a:gd name="connsiteY1" fmla="*/ 7144 h 19050"/>
              </a:gdLst>
              <a:ahLst/>
              <a:cxnLst>
                <a:cxn ang="0">
                  <a:pos x="connsiteX0" y="connsiteY0"/>
                </a:cxn>
                <a:cxn ang="0">
                  <a:pos x="connsiteX1" y="connsiteY1"/>
                </a:cxn>
              </a:cxnLst>
              <a:rect l="l" t="t" r="r" b="b"/>
              <a:pathLst>
                <a:path w="9525" h="19050">
                  <a:moveTo>
                    <a:pt x="7945" y="7144"/>
                  </a:moveTo>
                  <a:cubicBezTo>
                    <a:pt x="4135" y="33814"/>
                    <a:pt x="15565" y="15716"/>
                    <a:pt x="7945" y="7144"/>
                  </a:cubicBezTo>
                  <a:close/>
                </a:path>
              </a:pathLst>
            </a:custGeom>
            <a:grpFill/>
            <a:ln w="9525"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FED64F5B-7798-46A9-870E-842D34E730C7}"/>
                </a:ext>
              </a:extLst>
            </p:cNvPr>
            <p:cNvSpPr/>
            <p:nvPr/>
          </p:nvSpPr>
          <p:spPr>
            <a:xfrm>
              <a:off x="5150644" y="309133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7144"/>
                    <a:pt x="8096" y="7144"/>
                    <a:pt x="9049" y="7144"/>
                  </a:cubicBezTo>
                  <a:cubicBezTo>
                    <a:pt x="8096" y="7144"/>
                    <a:pt x="7144" y="8096"/>
                    <a:pt x="7144" y="8096"/>
                  </a:cubicBezTo>
                  <a:close/>
                </a:path>
              </a:pathLst>
            </a:custGeom>
            <a:grpFill/>
            <a:ln w="9525"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6D1A2AE3-D3F5-4CEB-9DF4-2E5FC55480F0}"/>
                </a:ext>
              </a:extLst>
            </p:cNvPr>
            <p:cNvSpPr/>
            <p:nvPr/>
          </p:nvSpPr>
          <p:spPr>
            <a:xfrm>
              <a:off x="5147786" y="3077051"/>
              <a:ext cx="47625" cy="28575"/>
            </a:xfrm>
            <a:custGeom>
              <a:avLst/>
              <a:gdLst>
                <a:gd name="connsiteX0" fmla="*/ 45244 w 47625"/>
                <a:gd name="connsiteY0" fmla="*/ 10954 h 28575"/>
                <a:gd name="connsiteX1" fmla="*/ 7144 w 47625"/>
                <a:gd name="connsiteY1" fmla="*/ 7144 h 28575"/>
                <a:gd name="connsiteX2" fmla="*/ 45244 w 47625"/>
                <a:gd name="connsiteY2" fmla="*/ 10954 h 28575"/>
              </a:gdLst>
              <a:ahLst/>
              <a:cxnLst>
                <a:cxn ang="0">
                  <a:pos x="connsiteX0" y="connsiteY0"/>
                </a:cxn>
                <a:cxn ang="0">
                  <a:pos x="connsiteX1" y="connsiteY1"/>
                </a:cxn>
                <a:cxn ang="0">
                  <a:pos x="connsiteX2" y="connsiteY2"/>
                </a:cxn>
              </a:cxnLst>
              <a:rect l="l" t="t" r="r" b="b"/>
              <a:pathLst>
                <a:path w="47625" h="28575">
                  <a:moveTo>
                    <a:pt x="45244" y="10954"/>
                  </a:moveTo>
                  <a:cubicBezTo>
                    <a:pt x="23336" y="14764"/>
                    <a:pt x="26194" y="18574"/>
                    <a:pt x="7144" y="7144"/>
                  </a:cubicBezTo>
                  <a:cubicBezTo>
                    <a:pt x="13811" y="31909"/>
                    <a:pt x="22384" y="23336"/>
                    <a:pt x="45244" y="10954"/>
                  </a:cubicBezTo>
                  <a:close/>
                </a:path>
              </a:pathLst>
            </a:custGeom>
            <a:grpFill/>
            <a:ln w="9525"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EC297A5B-6D07-4BDA-A4D1-E4DB9C1D38F6}"/>
                </a:ext>
              </a:extLst>
            </p:cNvPr>
            <p:cNvSpPr/>
            <p:nvPr/>
          </p:nvSpPr>
          <p:spPr>
            <a:xfrm>
              <a:off x="5184777" y="3089722"/>
              <a:ext cx="9525" cy="9525"/>
            </a:xfrm>
            <a:custGeom>
              <a:avLst/>
              <a:gdLst>
                <a:gd name="connsiteX0" fmla="*/ 7301 w 9525"/>
                <a:gd name="connsiteY0" fmla="*/ 7808 h 9525"/>
                <a:gd name="connsiteX1" fmla="*/ 7301 w 9525"/>
                <a:gd name="connsiteY1" fmla="*/ 7808 h 9525"/>
              </a:gdLst>
              <a:ahLst/>
              <a:cxnLst>
                <a:cxn ang="0">
                  <a:pos x="connsiteX0" y="connsiteY0"/>
                </a:cxn>
                <a:cxn ang="0">
                  <a:pos x="connsiteX1" y="connsiteY1"/>
                </a:cxn>
              </a:cxnLst>
              <a:rect l="l" t="t" r="r" b="b"/>
              <a:pathLst>
                <a:path w="9525" h="9525">
                  <a:moveTo>
                    <a:pt x="7301" y="7808"/>
                  </a:moveTo>
                  <a:cubicBezTo>
                    <a:pt x="10158" y="18285"/>
                    <a:pt x="6348" y="3998"/>
                    <a:pt x="7301" y="7808"/>
                  </a:cubicBezTo>
                  <a:close/>
                </a:path>
              </a:pathLst>
            </a:custGeom>
            <a:grpFill/>
            <a:ln w="9525"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53CF47D4-0612-4162-A753-28C60D8FEA61}"/>
                </a:ext>
              </a:extLst>
            </p:cNvPr>
            <p:cNvSpPr/>
            <p:nvPr/>
          </p:nvSpPr>
          <p:spPr>
            <a:xfrm>
              <a:off x="5202991" y="3081813"/>
              <a:ext cx="28575" cy="28575"/>
            </a:xfrm>
            <a:custGeom>
              <a:avLst/>
              <a:gdLst>
                <a:gd name="connsiteX0" fmla="*/ 8137 w 28575"/>
                <a:gd name="connsiteY0" fmla="*/ 7144 h 28575"/>
                <a:gd name="connsiteX1" fmla="*/ 11947 w 28575"/>
                <a:gd name="connsiteY1" fmla="*/ 24289 h 28575"/>
                <a:gd name="connsiteX2" fmla="*/ 8137 w 28575"/>
                <a:gd name="connsiteY2" fmla="*/ 7144 h 28575"/>
              </a:gdLst>
              <a:ahLst/>
              <a:cxnLst>
                <a:cxn ang="0">
                  <a:pos x="connsiteX0" y="connsiteY0"/>
                </a:cxn>
                <a:cxn ang="0">
                  <a:pos x="connsiteX1" y="connsiteY1"/>
                </a:cxn>
                <a:cxn ang="0">
                  <a:pos x="connsiteX2" y="connsiteY2"/>
                </a:cxn>
              </a:cxnLst>
              <a:rect l="l" t="t" r="r" b="b"/>
              <a:pathLst>
                <a:path w="28575" h="28575">
                  <a:moveTo>
                    <a:pt x="8137" y="7144"/>
                  </a:moveTo>
                  <a:cubicBezTo>
                    <a:pt x="9089" y="10001"/>
                    <a:pt x="3374" y="2381"/>
                    <a:pt x="11947" y="24289"/>
                  </a:cubicBezTo>
                  <a:cubicBezTo>
                    <a:pt x="-1388" y="21431"/>
                    <a:pt x="53857" y="10001"/>
                    <a:pt x="8137" y="7144"/>
                  </a:cubicBezTo>
                  <a:close/>
                </a:path>
              </a:pathLst>
            </a:custGeom>
            <a:grpFill/>
            <a:ln w="9525"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7E52343F-0868-4035-AD42-C9EF35625636}"/>
                </a:ext>
              </a:extLst>
            </p:cNvPr>
            <p:cNvSpPr/>
            <p:nvPr/>
          </p:nvSpPr>
          <p:spPr>
            <a:xfrm>
              <a:off x="5188744" y="3078495"/>
              <a:ext cx="19050" cy="9525"/>
            </a:xfrm>
            <a:custGeom>
              <a:avLst/>
              <a:gdLst>
                <a:gd name="connsiteX0" fmla="*/ 7144 w 19050"/>
                <a:gd name="connsiteY0" fmla="*/ 8557 h 9525"/>
                <a:gd name="connsiteX1" fmla="*/ 11906 w 19050"/>
                <a:gd name="connsiteY1" fmla="*/ 10462 h 9525"/>
                <a:gd name="connsiteX2" fmla="*/ 7144 w 19050"/>
                <a:gd name="connsiteY2" fmla="*/ 8557 h 9525"/>
              </a:gdLst>
              <a:ahLst/>
              <a:cxnLst>
                <a:cxn ang="0">
                  <a:pos x="connsiteX0" y="connsiteY0"/>
                </a:cxn>
                <a:cxn ang="0">
                  <a:pos x="connsiteX1" y="connsiteY1"/>
                </a:cxn>
                <a:cxn ang="0">
                  <a:pos x="connsiteX2" y="connsiteY2"/>
                </a:cxn>
              </a:cxnLst>
              <a:rect l="l" t="t" r="r" b="b"/>
              <a:pathLst>
                <a:path w="19050" h="9525">
                  <a:moveTo>
                    <a:pt x="7144" y="8557"/>
                  </a:moveTo>
                  <a:cubicBezTo>
                    <a:pt x="10001" y="8557"/>
                    <a:pt x="10954" y="9510"/>
                    <a:pt x="11906" y="10462"/>
                  </a:cubicBezTo>
                  <a:cubicBezTo>
                    <a:pt x="10954" y="7605"/>
                    <a:pt x="10001" y="5700"/>
                    <a:pt x="7144" y="8557"/>
                  </a:cubicBezTo>
                  <a:close/>
                </a:path>
              </a:pathLst>
            </a:custGeom>
            <a:grpFill/>
            <a:ln w="9525"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EDEBCE17-4276-4281-8EFE-6E6289DC50E4}"/>
                </a:ext>
              </a:extLst>
            </p:cNvPr>
            <p:cNvSpPr/>
            <p:nvPr/>
          </p:nvSpPr>
          <p:spPr>
            <a:xfrm>
              <a:off x="5220176" y="3096339"/>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10001" y="6906"/>
                    <a:pt x="9049" y="6906"/>
                    <a:pt x="7144" y="7858"/>
                  </a:cubicBezTo>
                  <a:cubicBezTo>
                    <a:pt x="8096" y="8811"/>
                    <a:pt x="9049" y="8811"/>
                    <a:pt x="10001" y="7858"/>
                  </a:cubicBezTo>
                  <a:close/>
                </a:path>
              </a:pathLst>
            </a:custGeom>
            <a:grpFill/>
            <a:ln w="9525"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151BC0E7-DF93-40BF-823F-6E8619D5DAD7}"/>
                </a:ext>
              </a:extLst>
            </p:cNvPr>
            <p:cNvSpPr/>
            <p:nvPr/>
          </p:nvSpPr>
          <p:spPr>
            <a:xfrm>
              <a:off x="5220176" y="3086152"/>
              <a:ext cx="19050" cy="9525"/>
            </a:xfrm>
            <a:custGeom>
              <a:avLst/>
              <a:gdLst>
                <a:gd name="connsiteX0" fmla="*/ 7144 w 19050"/>
                <a:gd name="connsiteY0" fmla="*/ 7567 h 9525"/>
                <a:gd name="connsiteX1" fmla="*/ 7144 w 19050"/>
                <a:gd name="connsiteY1" fmla="*/ 7567 h 9525"/>
              </a:gdLst>
              <a:ahLst/>
              <a:cxnLst>
                <a:cxn ang="0">
                  <a:pos x="connsiteX0" y="connsiteY0"/>
                </a:cxn>
                <a:cxn ang="0">
                  <a:pos x="connsiteX1" y="connsiteY1"/>
                </a:cxn>
              </a:cxnLst>
              <a:rect l="l" t="t" r="r" b="b"/>
              <a:pathLst>
                <a:path w="19050" h="9525">
                  <a:moveTo>
                    <a:pt x="7144" y="7567"/>
                  </a:moveTo>
                  <a:cubicBezTo>
                    <a:pt x="21431" y="7567"/>
                    <a:pt x="7144" y="6615"/>
                    <a:pt x="7144" y="7567"/>
                  </a:cubicBezTo>
                  <a:close/>
                </a:path>
              </a:pathLst>
            </a:custGeom>
            <a:grpFill/>
            <a:ln w="9525"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5F52B055-1ED7-4B47-95B3-30180D239A64}"/>
                </a:ext>
              </a:extLst>
            </p:cNvPr>
            <p:cNvSpPr/>
            <p:nvPr/>
          </p:nvSpPr>
          <p:spPr>
            <a:xfrm>
              <a:off x="5228749" y="3091338"/>
              <a:ext cx="180975" cy="123825"/>
            </a:xfrm>
            <a:custGeom>
              <a:avLst/>
              <a:gdLst>
                <a:gd name="connsiteX0" fmla="*/ 162401 w 180975"/>
                <a:gd name="connsiteY0" fmla="*/ 119539 h 123825"/>
                <a:gd name="connsiteX1" fmla="*/ 7144 w 180975"/>
                <a:gd name="connsiteY1" fmla="*/ 7144 h 123825"/>
                <a:gd name="connsiteX2" fmla="*/ 7144 w 180975"/>
                <a:gd name="connsiteY2" fmla="*/ 18574 h 123825"/>
                <a:gd name="connsiteX3" fmla="*/ 162401 w 180975"/>
                <a:gd name="connsiteY3" fmla="*/ 119539 h 123825"/>
              </a:gdLst>
              <a:ahLst/>
              <a:cxnLst>
                <a:cxn ang="0">
                  <a:pos x="connsiteX0" y="connsiteY0"/>
                </a:cxn>
                <a:cxn ang="0">
                  <a:pos x="connsiteX1" y="connsiteY1"/>
                </a:cxn>
                <a:cxn ang="0">
                  <a:pos x="connsiteX2" y="connsiteY2"/>
                </a:cxn>
                <a:cxn ang="0">
                  <a:pos x="connsiteX3" y="connsiteY3"/>
                </a:cxn>
              </a:cxnLst>
              <a:rect l="l" t="t" r="r" b="b"/>
              <a:pathLst>
                <a:path w="180975" h="123825">
                  <a:moveTo>
                    <a:pt x="162401" y="119539"/>
                  </a:moveTo>
                  <a:cubicBezTo>
                    <a:pt x="230981" y="78581"/>
                    <a:pt x="14764" y="10001"/>
                    <a:pt x="7144" y="7144"/>
                  </a:cubicBezTo>
                  <a:cubicBezTo>
                    <a:pt x="17621" y="13811"/>
                    <a:pt x="17621" y="17621"/>
                    <a:pt x="7144" y="18574"/>
                  </a:cubicBezTo>
                  <a:cubicBezTo>
                    <a:pt x="109061" y="64294"/>
                    <a:pt x="151924" y="44291"/>
                    <a:pt x="162401" y="119539"/>
                  </a:cubicBezTo>
                  <a:close/>
                </a:path>
              </a:pathLst>
            </a:custGeom>
            <a:grpFill/>
            <a:ln w="9525"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5859EE57-9305-4271-9CAB-78F1D4DA7B65}"/>
                </a:ext>
              </a:extLst>
            </p:cNvPr>
            <p:cNvSpPr/>
            <p:nvPr/>
          </p:nvSpPr>
          <p:spPr>
            <a:xfrm>
              <a:off x="5368190" y="3186431"/>
              <a:ext cx="9525" cy="9525"/>
            </a:xfrm>
            <a:custGeom>
              <a:avLst/>
              <a:gdLst>
                <a:gd name="connsiteX0" fmla="*/ 10577 w 9525"/>
                <a:gd name="connsiteY0" fmla="*/ 7301 h 9525"/>
                <a:gd name="connsiteX1" fmla="*/ 10577 w 9525"/>
                <a:gd name="connsiteY1" fmla="*/ 7301 h 9525"/>
              </a:gdLst>
              <a:ahLst/>
              <a:cxnLst>
                <a:cxn ang="0">
                  <a:pos x="connsiteX0" y="connsiteY0"/>
                </a:cxn>
                <a:cxn ang="0">
                  <a:pos x="connsiteX1" y="connsiteY1"/>
                </a:cxn>
              </a:cxnLst>
              <a:rect l="l" t="t" r="r" b="b"/>
              <a:pathLst>
                <a:path w="9525" h="9525">
                  <a:moveTo>
                    <a:pt x="10577" y="7301"/>
                  </a:moveTo>
                  <a:cubicBezTo>
                    <a:pt x="3910" y="6348"/>
                    <a:pt x="8672" y="10158"/>
                    <a:pt x="10577" y="7301"/>
                  </a:cubicBezTo>
                  <a:close/>
                </a:path>
              </a:pathLst>
            </a:custGeom>
            <a:grpFill/>
            <a:ln w="9525"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3B63A69B-94CF-457F-AB18-938EAC5D25D8}"/>
                </a:ext>
              </a:extLst>
            </p:cNvPr>
            <p:cNvSpPr/>
            <p:nvPr/>
          </p:nvSpPr>
          <p:spPr>
            <a:xfrm>
              <a:off x="5384006" y="3203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1E041186-D8C6-48B3-9590-B2699C640212}"/>
                </a:ext>
              </a:extLst>
            </p:cNvPr>
            <p:cNvSpPr/>
            <p:nvPr/>
          </p:nvSpPr>
          <p:spPr>
            <a:xfrm>
              <a:off x="5375434" y="31551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grpFill/>
            <a:ln w="9525"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A49EB1BB-8F43-45B1-B5F6-BB4F7D6955D3}"/>
                </a:ext>
              </a:extLst>
            </p:cNvPr>
            <p:cNvSpPr/>
            <p:nvPr/>
          </p:nvSpPr>
          <p:spPr>
            <a:xfrm>
              <a:off x="5352426" y="3158013"/>
              <a:ext cx="9525" cy="19050"/>
            </a:xfrm>
            <a:custGeom>
              <a:avLst/>
              <a:gdLst>
                <a:gd name="connsiteX0" fmla="*/ 8244 w 9525"/>
                <a:gd name="connsiteY0" fmla="*/ 14764 h 19050"/>
                <a:gd name="connsiteX1" fmla="*/ 8244 w 9525"/>
                <a:gd name="connsiteY1" fmla="*/ 7144 h 19050"/>
                <a:gd name="connsiteX2" fmla="*/ 8244 w 9525"/>
                <a:gd name="connsiteY2" fmla="*/ 14764 h 19050"/>
              </a:gdLst>
              <a:ahLst/>
              <a:cxnLst>
                <a:cxn ang="0">
                  <a:pos x="connsiteX0" y="connsiteY0"/>
                </a:cxn>
                <a:cxn ang="0">
                  <a:pos x="connsiteX1" y="connsiteY1"/>
                </a:cxn>
                <a:cxn ang="0">
                  <a:pos x="connsiteX2" y="connsiteY2"/>
                </a:cxn>
              </a:cxnLst>
              <a:rect l="l" t="t" r="r" b="b"/>
              <a:pathLst>
                <a:path w="9525" h="19050">
                  <a:moveTo>
                    <a:pt x="8244" y="14764"/>
                  </a:moveTo>
                  <a:cubicBezTo>
                    <a:pt x="8244" y="12859"/>
                    <a:pt x="8244" y="10001"/>
                    <a:pt x="8244" y="7144"/>
                  </a:cubicBezTo>
                  <a:cubicBezTo>
                    <a:pt x="7291" y="9049"/>
                    <a:pt x="6339" y="10001"/>
                    <a:pt x="8244" y="14764"/>
                  </a:cubicBezTo>
                  <a:close/>
                </a:path>
              </a:pathLst>
            </a:custGeom>
            <a:grpFill/>
            <a:ln w="9525"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7D2A3445-C66B-4C9A-8350-FA597001E940}"/>
                </a:ext>
              </a:extLst>
            </p:cNvPr>
            <p:cNvSpPr/>
            <p:nvPr/>
          </p:nvSpPr>
          <p:spPr>
            <a:xfrm>
              <a:off x="5318284" y="3133248"/>
              <a:ext cx="9525" cy="9525"/>
            </a:xfrm>
            <a:custGeom>
              <a:avLst/>
              <a:gdLst>
                <a:gd name="connsiteX0" fmla="*/ 10954 w 9525"/>
                <a:gd name="connsiteY0" fmla="*/ 7144 h 9525"/>
                <a:gd name="connsiteX1" fmla="*/ 7144 w 9525"/>
                <a:gd name="connsiteY1" fmla="*/ 10001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9049" y="7144"/>
                    <a:pt x="9049" y="9049"/>
                    <a:pt x="7144" y="10001"/>
                  </a:cubicBezTo>
                  <a:cubicBezTo>
                    <a:pt x="10001" y="10954"/>
                    <a:pt x="10954" y="10001"/>
                    <a:pt x="10954" y="7144"/>
                  </a:cubicBezTo>
                  <a:close/>
                </a:path>
              </a:pathLst>
            </a:custGeom>
            <a:grpFill/>
            <a:ln w="9525"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EC69D1FB-9037-4005-B641-891BCBD3B32B}"/>
                </a:ext>
              </a:extLst>
            </p:cNvPr>
            <p:cNvSpPr/>
            <p:nvPr/>
          </p:nvSpPr>
          <p:spPr>
            <a:xfrm>
              <a:off x="5374481" y="31942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9049" y="9049"/>
                    <a:pt x="20479" y="21431"/>
                    <a:pt x="7144" y="7144"/>
                  </a:cubicBezTo>
                  <a:close/>
                </a:path>
              </a:pathLst>
            </a:custGeom>
            <a:grpFill/>
            <a:ln w="9525"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38840013-0F50-47D7-954C-297836EF1B95}"/>
                </a:ext>
              </a:extLst>
            </p:cNvPr>
            <p:cNvSpPr/>
            <p:nvPr/>
          </p:nvSpPr>
          <p:spPr>
            <a:xfrm>
              <a:off x="5387816" y="3205395"/>
              <a:ext cx="47625" cy="123825"/>
            </a:xfrm>
            <a:custGeom>
              <a:avLst/>
              <a:gdLst>
                <a:gd name="connsiteX0" fmla="*/ 36671 w 47625"/>
                <a:gd name="connsiteY0" fmla="*/ 115019 h 123825"/>
                <a:gd name="connsiteX1" fmla="*/ 22384 w 47625"/>
                <a:gd name="connsiteY1" fmla="*/ 7386 h 123825"/>
                <a:gd name="connsiteX2" fmla="*/ 7144 w 47625"/>
                <a:gd name="connsiteY2" fmla="*/ 12149 h 123825"/>
                <a:gd name="connsiteX3" fmla="*/ 17621 w 47625"/>
                <a:gd name="connsiteY3" fmla="*/ 72157 h 123825"/>
                <a:gd name="connsiteX4" fmla="*/ 17621 w 47625"/>
                <a:gd name="connsiteY4" fmla="*/ 62632 h 123825"/>
                <a:gd name="connsiteX5" fmla="*/ 36671 w 47625"/>
                <a:gd name="connsiteY5" fmla="*/ 11501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123825">
                  <a:moveTo>
                    <a:pt x="36671" y="115019"/>
                  </a:moveTo>
                  <a:cubicBezTo>
                    <a:pt x="53816" y="101684"/>
                    <a:pt x="25241" y="16911"/>
                    <a:pt x="22384" y="7386"/>
                  </a:cubicBezTo>
                  <a:cubicBezTo>
                    <a:pt x="16669" y="6434"/>
                    <a:pt x="11906" y="8339"/>
                    <a:pt x="7144" y="12149"/>
                  </a:cubicBezTo>
                  <a:cubicBezTo>
                    <a:pt x="30004" y="30247"/>
                    <a:pt x="6191" y="51201"/>
                    <a:pt x="17621" y="72157"/>
                  </a:cubicBezTo>
                  <a:cubicBezTo>
                    <a:pt x="25241" y="75014"/>
                    <a:pt x="25241" y="72157"/>
                    <a:pt x="17621" y="62632"/>
                  </a:cubicBezTo>
                  <a:cubicBezTo>
                    <a:pt x="23336" y="61679"/>
                    <a:pt x="26194" y="141689"/>
                    <a:pt x="36671" y="115019"/>
                  </a:cubicBezTo>
                  <a:close/>
                </a:path>
              </a:pathLst>
            </a:custGeom>
            <a:grpFill/>
            <a:ln w="9525"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C2E92B3C-3CDB-4B1E-9736-60F6AF5435FC}"/>
                </a:ext>
              </a:extLst>
            </p:cNvPr>
            <p:cNvSpPr/>
            <p:nvPr/>
          </p:nvSpPr>
          <p:spPr>
            <a:xfrm>
              <a:off x="5394484" y="3235166"/>
              <a:ext cx="9525" cy="9525"/>
            </a:xfrm>
            <a:custGeom>
              <a:avLst/>
              <a:gdLst>
                <a:gd name="connsiteX0" fmla="*/ 7144 w 9525"/>
                <a:gd name="connsiteY0" fmla="*/ 7144 h 9525"/>
                <a:gd name="connsiteX1" fmla="*/ 10001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9049"/>
                  </a:lnTo>
                  <a:cubicBezTo>
                    <a:pt x="10001" y="8096"/>
                    <a:pt x="9049" y="7144"/>
                    <a:pt x="7144" y="7144"/>
                  </a:cubicBezTo>
                  <a:close/>
                </a:path>
              </a:pathLst>
            </a:custGeom>
            <a:grpFill/>
            <a:ln w="9525"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D85E84EA-1C3E-4DBF-8E2F-7260A1F40E45}"/>
                </a:ext>
              </a:extLst>
            </p:cNvPr>
            <p:cNvSpPr/>
            <p:nvPr/>
          </p:nvSpPr>
          <p:spPr>
            <a:xfrm>
              <a:off x="5390337" y="3334510"/>
              <a:ext cx="38100" cy="85725"/>
            </a:xfrm>
            <a:custGeom>
              <a:avLst/>
              <a:gdLst>
                <a:gd name="connsiteX0" fmla="*/ 17958 w 38100"/>
                <a:gd name="connsiteY0" fmla="*/ 19242 h 85725"/>
                <a:gd name="connsiteX1" fmla="*/ 12243 w 38100"/>
                <a:gd name="connsiteY1" fmla="*/ 82107 h 85725"/>
                <a:gd name="connsiteX2" fmla="*/ 32245 w 38100"/>
                <a:gd name="connsiteY2" fmla="*/ 19242 h 85725"/>
                <a:gd name="connsiteX3" fmla="*/ 17958 w 38100"/>
                <a:gd name="connsiteY3" fmla="*/ 19242 h 85725"/>
              </a:gdLst>
              <a:ahLst/>
              <a:cxnLst>
                <a:cxn ang="0">
                  <a:pos x="connsiteX0" y="connsiteY0"/>
                </a:cxn>
                <a:cxn ang="0">
                  <a:pos x="connsiteX1" y="connsiteY1"/>
                </a:cxn>
                <a:cxn ang="0">
                  <a:pos x="connsiteX2" y="connsiteY2"/>
                </a:cxn>
                <a:cxn ang="0">
                  <a:pos x="connsiteX3" y="connsiteY3"/>
                </a:cxn>
              </a:cxnLst>
              <a:rect l="l" t="t" r="r" b="b"/>
              <a:pathLst>
                <a:path w="38100" h="85725">
                  <a:moveTo>
                    <a:pt x="17958" y="19242"/>
                  </a:moveTo>
                  <a:cubicBezTo>
                    <a:pt x="27483" y="2097"/>
                    <a:pt x="-4902" y="82107"/>
                    <a:pt x="12243" y="82107"/>
                  </a:cubicBezTo>
                  <a:cubicBezTo>
                    <a:pt x="2718" y="85917"/>
                    <a:pt x="43675" y="-15048"/>
                    <a:pt x="32245" y="19242"/>
                  </a:cubicBezTo>
                  <a:cubicBezTo>
                    <a:pt x="-3950" y="-1713"/>
                    <a:pt x="31293" y="8765"/>
                    <a:pt x="17958" y="19242"/>
                  </a:cubicBezTo>
                  <a:close/>
                </a:path>
              </a:pathLst>
            </a:custGeom>
            <a:grpFill/>
            <a:ln w="9525"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8648D2C6-B381-48E1-8D3A-96C1F44C3CC1}"/>
                </a:ext>
              </a:extLst>
            </p:cNvPr>
            <p:cNvSpPr/>
            <p:nvPr/>
          </p:nvSpPr>
          <p:spPr>
            <a:xfrm>
              <a:off x="5401151" y="33227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6669" y="10954"/>
                    <a:pt x="9049" y="8096"/>
                    <a:pt x="7144" y="7144"/>
                  </a:cubicBezTo>
                  <a:close/>
                </a:path>
              </a:pathLst>
            </a:custGeom>
            <a:grpFill/>
            <a:ln w="9525"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0E2030CE-F9CC-40F1-9C2E-A55838C6EB5B}"/>
                </a:ext>
              </a:extLst>
            </p:cNvPr>
            <p:cNvSpPr/>
            <p:nvPr/>
          </p:nvSpPr>
          <p:spPr>
            <a:xfrm>
              <a:off x="5413880" y="3328511"/>
              <a:ext cx="19050" cy="9525"/>
            </a:xfrm>
            <a:custGeom>
              <a:avLst/>
              <a:gdLst>
                <a:gd name="connsiteX0" fmla="*/ 12513 w 19050"/>
                <a:gd name="connsiteY0" fmla="*/ 9049 h 9525"/>
                <a:gd name="connsiteX1" fmla="*/ 7750 w 19050"/>
                <a:gd name="connsiteY1" fmla="*/ 7144 h 9525"/>
                <a:gd name="connsiteX2" fmla="*/ 12513 w 19050"/>
                <a:gd name="connsiteY2" fmla="*/ 9049 h 9525"/>
              </a:gdLst>
              <a:ahLst/>
              <a:cxnLst>
                <a:cxn ang="0">
                  <a:pos x="connsiteX0" y="connsiteY0"/>
                </a:cxn>
                <a:cxn ang="0">
                  <a:pos x="connsiteX1" y="connsiteY1"/>
                </a:cxn>
                <a:cxn ang="0">
                  <a:pos x="connsiteX2" y="connsiteY2"/>
                </a:cxn>
              </a:cxnLst>
              <a:rect l="l" t="t" r="r" b="b"/>
              <a:pathLst>
                <a:path w="19050" h="9525">
                  <a:moveTo>
                    <a:pt x="12513" y="9049"/>
                  </a:moveTo>
                  <a:cubicBezTo>
                    <a:pt x="10608" y="9049"/>
                    <a:pt x="9655" y="7144"/>
                    <a:pt x="7750" y="7144"/>
                  </a:cubicBezTo>
                  <a:cubicBezTo>
                    <a:pt x="5845" y="11906"/>
                    <a:pt x="8703" y="11906"/>
                    <a:pt x="12513" y="9049"/>
                  </a:cubicBezTo>
                  <a:close/>
                </a:path>
              </a:pathLst>
            </a:custGeom>
            <a:grpFill/>
            <a:ln w="9525"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791590E7-3F03-46D8-B6DA-255601CF3152}"/>
                </a:ext>
              </a:extLst>
            </p:cNvPr>
            <p:cNvSpPr/>
            <p:nvPr/>
          </p:nvSpPr>
          <p:spPr>
            <a:xfrm>
              <a:off x="5384006" y="338280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7144" y="10001"/>
                    <a:pt x="7144" y="7144"/>
                  </a:cubicBezTo>
                  <a:close/>
                </a:path>
              </a:pathLst>
            </a:custGeom>
            <a:grpFill/>
            <a:ln w="9525"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A039D72D-7FAC-4312-9897-C0A12B764CE0}"/>
                </a:ext>
              </a:extLst>
            </p:cNvPr>
            <p:cNvSpPr/>
            <p:nvPr/>
          </p:nvSpPr>
          <p:spPr>
            <a:xfrm>
              <a:off x="5379582" y="3409697"/>
              <a:ext cx="19050" cy="38100"/>
            </a:xfrm>
            <a:custGeom>
              <a:avLst/>
              <a:gdLst>
                <a:gd name="connsiteX0" fmla="*/ 9663 w 19050"/>
                <a:gd name="connsiteY0" fmla="*/ 31685 h 38100"/>
                <a:gd name="connsiteX1" fmla="*/ 9663 w 19050"/>
                <a:gd name="connsiteY1" fmla="*/ 31685 h 38100"/>
              </a:gdLst>
              <a:ahLst/>
              <a:cxnLst>
                <a:cxn ang="0">
                  <a:pos x="connsiteX0" y="connsiteY0"/>
                </a:cxn>
                <a:cxn ang="0">
                  <a:pos x="connsiteX1" y="connsiteY1"/>
                </a:cxn>
              </a:cxnLst>
              <a:rect l="l" t="t" r="r" b="b"/>
              <a:pathLst>
                <a:path w="19050" h="38100">
                  <a:moveTo>
                    <a:pt x="9663" y="31685"/>
                  </a:moveTo>
                  <a:cubicBezTo>
                    <a:pt x="30618" y="-7368"/>
                    <a:pt x="-1767" y="5967"/>
                    <a:pt x="9663" y="31685"/>
                  </a:cubicBezTo>
                  <a:close/>
                </a:path>
              </a:pathLst>
            </a:custGeom>
            <a:grpFill/>
            <a:ln w="9525"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D335E347-2004-4C04-A945-749614E3BBC1}"/>
                </a:ext>
              </a:extLst>
            </p:cNvPr>
            <p:cNvSpPr/>
            <p:nvPr/>
          </p:nvSpPr>
          <p:spPr>
            <a:xfrm>
              <a:off x="5196364" y="3425936"/>
              <a:ext cx="190500" cy="123825"/>
            </a:xfrm>
            <a:custGeom>
              <a:avLst/>
              <a:gdLst>
                <a:gd name="connsiteX0" fmla="*/ 158591 w 190500"/>
                <a:gd name="connsiteY0" fmla="*/ 28781 h 123825"/>
                <a:gd name="connsiteX1" fmla="*/ 55721 w 190500"/>
                <a:gd name="connsiteY1" fmla="*/ 109743 h 123825"/>
                <a:gd name="connsiteX2" fmla="*/ 7144 w 190500"/>
                <a:gd name="connsiteY2" fmla="*/ 119268 h 123825"/>
                <a:gd name="connsiteX3" fmla="*/ 185261 w 190500"/>
                <a:gd name="connsiteY3" fmla="*/ 14493 h 123825"/>
                <a:gd name="connsiteX4" fmla="*/ 187166 w 190500"/>
                <a:gd name="connsiteY4" fmla="*/ 10683 h 123825"/>
                <a:gd name="connsiteX5" fmla="*/ 158591 w 190500"/>
                <a:gd name="connsiteY5" fmla="*/ 28781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00" h="123825">
                  <a:moveTo>
                    <a:pt x="158591" y="28781"/>
                  </a:moveTo>
                  <a:cubicBezTo>
                    <a:pt x="136684" y="55451"/>
                    <a:pt x="70009" y="76406"/>
                    <a:pt x="55721" y="109743"/>
                  </a:cubicBezTo>
                  <a:cubicBezTo>
                    <a:pt x="50959" y="99266"/>
                    <a:pt x="21431" y="111648"/>
                    <a:pt x="7144" y="119268"/>
                  </a:cubicBezTo>
                  <a:cubicBezTo>
                    <a:pt x="53816" y="110696"/>
                    <a:pt x="180499" y="71643"/>
                    <a:pt x="185261" y="14493"/>
                  </a:cubicBezTo>
                  <a:cubicBezTo>
                    <a:pt x="198596" y="23066"/>
                    <a:pt x="139541" y="-1699"/>
                    <a:pt x="187166" y="10683"/>
                  </a:cubicBezTo>
                  <a:cubicBezTo>
                    <a:pt x="188119" y="11636"/>
                    <a:pt x="141446" y="9731"/>
                    <a:pt x="158591" y="28781"/>
                  </a:cubicBezTo>
                  <a:close/>
                </a:path>
              </a:pathLst>
            </a:custGeom>
            <a:grpFill/>
            <a:ln w="9525"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2E464FC8-0B3E-4C4F-833D-5C7980982655}"/>
                </a:ext>
              </a:extLst>
            </p:cNvPr>
            <p:cNvSpPr/>
            <p:nvPr/>
          </p:nvSpPr>
          <p:spPr>
            <a:xfrm>
              <a:off x="5370671" y="3442811"/>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E52D4895-BD34-4050-B8A3-EF758D406296}"/>
                </a:ext>
              </a:extLst>
            </p:cNvPr>
            <p:cNvSpPr/>
            <p:nvPr/>
          </p:nvSpPr>
          <p:spPr>
            <a:xfrm>
              <a:off x="5192554" y="3538061"/>
              <a:ext cx="9525" cy="9525"/>
            </a:xfrm>
            <a:custGeom>
              <a:avLst/>
              <a:gdLst>
                <a:gd name="connsiteX0" fmla="*/ 10954 w 9525"/>
                <a:gd name="connsiteY0" fmla="*/ 7144 h 9525"/>
                <a:gd name="connsiteX1" fmla="*/ 7144 w 9525"/>
                <a:gd name="connsiteY1" fmla="*/ 8096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001" y="7144"/>
                    <a:pt x="9049" y="7144"/>
                    <a:pt x="7144" y="8096"/>
                  </a:cubicBezTo>
                  <a:cubicBezTo>
                    <a:pt x="7144" y="10001"/>
                    <a:pt x="9049" y="8096"/>
                    <a:pt x="10954" y="7144"/>
                  </a:cubicBezTo>
                  <a:close/>
                </a:path>
              </a:pathLst>
            </a:custGeom>
            <a:grpFill/>
            <a:ln w="9525"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9B6737A9-2AAC-4E7C-9F0A-2EE250C0715E}"/>
                </a:ext>
              </a:extLst>
            </p:cNvPr>
            <p:cNvSpPr/>
            <p:nvPr/>
          </p:nvSpPr>
          <p:spPr>
            <a:xfrm>
              <a:off x="5377339" y="34294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A74E4A40-335C-4F2B-87C6-D26000DD1C06}"/>
                </a:ext>
              </a:extLst>
            </p:cNvPr>
            <p:cNvSpPr/>
            <p:nvPr/>
          </p:nvSpPr>
          <p:spPr>
            <a:xfrm>
              <a:off x="5367390" y="341709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10954"/>
                    <a:pt x="6615" y="11906"/>
                    <a:pt x="7567" y="7144"/>
                  </a:cubicBezTo>
                  <a:close/>
                </a:path>
              </a:pathLst>
            </a:custGeom>
            <a:grpFill/>
            <a:ln w="9525"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84DD0F63-3692-4BB4-9F79-88589DAA9A7A}"/>
                </a:ext>
              </a:extLst>
            </p:cNvPr>
            <p:cNvSpPr/>
            <p:nvPr/>
          </p:nvSpPr>
          <p:spPr>
            <a:xfrm>
              <a:off x="5162074" y="353425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10001"/>
                    <a:pt x="7144" y="8096"/>
                    <a:pt x="7144" y="7144"/>
                  </a:cubicBezTo>
                  <a:close/>
                </a:path>
              </a:pathLst>
            </a:custGeom>
            <a:grpFill/>
            <a:ln w="9525"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57D76C12-EB98-41A9-89E8-4AF1261CAF63}"/>
                </a:ext>
              </a:extLst>
            </p:cNvPr>
            <p:cNvSpPr/>
            <p:nvPr/>
          </p:nvSpPr>
          <p:spPr>
            <a:xfrm>
              <a:off x="5073491" y="3519011"/>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46094B43-6E19-4FE4-8D13-29C35EAE49CF}"/>
                </a:ext>
              </a:extLst>
            </p:cNvPr>
            <p:cNvSpPr/>
            <p:nvPr/>
          </p:nvSpPr>
          <p:spPr>
            <a:xfrm>
              <a:off x="4943801" y="3354589"/>
              <a:ext cx="257175" cy="209550"/>
            </a:xfrm>
            <a:custGeom>
              <a:avLst/>
              <a:gdLst>
                <a:gd name="connsiteX0" fmla="*/ 12057 w 257175"/>
                <a:gd name="connsiteY0" fmla="*/ 9640 h 209550"/>
                <a:gd name="connsiteX1" fmla="*/ 91114 w 257175"/>
                <a:gd name="connsiteY1" fmla="*/ 148705 h 209550"/>
                <a:gd name="connsiteX2" fmla="*/ 66349 w 257175"/>
                <a:gd name="connsiteY2" fmla="*/ 152515 h 209550"/>
                <a:gd name="connsiteX3" fmla="*/ 179697 w 257175"/>
                <a:gd name="connsiteY3" fmla="*/ 182995 h 209550"/>
                <a:gd name="connsiteX4" fmla="*/ 161599 w 257175"/>
                <a:gd name="connsiteY4" fmla="*/ 199188 h 209550"/>
                <a:gd name="connsiteX5" fmla="*/ 252087 w 257175"/>
                <a:gd name="connsiteY5" fmla="*/ 196330 h 209550"/>
                <a:gd name="connsiteX6" fmla="*/ 210177 w 257175"/>
                <a:gd name="connsiteY6" fmla="*/ 199188 h 209550"/>
                <a:gd name="connsiteX7" fmla="*/ 11104 w 257175"/>
                <a:gd name="connsiteY7" fmla="*/ 48693 h 209550"/>
                <a:gd name="connsiteX8" fmla="*/ 7294 w 257175"/>
                <a:gd name="connsiteY8" fmla="*/ 66790 h 209550"/>
                <a:gd name="connsiteX9" fmla="*/ 12057 w 257175"/>
                <a:gd name="connsiteY9" fmla="*/ 9640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7175" h="209550">
                  <a:moveTo>
                    <a:pt x="12057" y="9640"/>
                  </a:moveTo>
                  <a:cubicBezTo>
                    <a:pt x="3484" y="-12267"/>
                    <a:pt x="11104" y="116320"/>
                    <a:pt x="91114" y="148705"/>
                  </a:cubicBezTo>
                  <a:cubicBezTo>
                    <a:pt x="91114" y="156325"/>
                    <a:pt x="60634" y="154420"/>
                    <a:pt x="66349" y="152515"/>
                  </a:cubicBezTo>
                  <a:cubicBezTo>
                    <a:pt x="108259" y="189663"/>
                    <a:pt x="133977" y="183948"/>
                    <a:pt x="179697" y="182995"/>
                  </a:cubicBezTo>
                  <a:cubicBezTo>
                    <a:pt x="182554" y="193473"/>
                    <a:pt x="176839" y="199188"/>
                    <a:pt x="161599" y="199188"/>
                  </a:cubicBezTo>
                  <a:cubicBezTo>
                    <a:pt x="181602" y="192520"/>
                    <a:pt x="228274" y="218238"/>
                    <a:pt x="252087" y="196330"/>
                  </a:cubicBezTo>
                  <a:cubicBezTo>
                    <a:pt x="255897" y="176328"/>
                    <a:pt x="213987" y="196330"/>
                    <a:pt x="210177" y="199188"/>
                  </a:cubicBezTo>
                  <a:cubicBezTo>
                    <a:pt x="205414" y="256338"/>
                    <a:pt x="4437" y="48693"/>
                    <a:pt x="11104" y="48693"/>
                  </a:cubicBezTo>
                  <a:cubicBezTo>
                    <a:pt x="18724" y="65838"/>
                    <a:pt x="17772" y="71553"/>
                    <a:pt x="7294" y="66790"/>
                  </a:cubicBezTo>
                  <a:cubicBezTo>
                    <a:pt x="6342" y="65838"/>
                    <a:pt x="10152" y="11545"/>
                    <a:pt x="12057" y="9640"/>
                  </a:cubicBezTo>
                  <a:close/>
                </a:path>
              </a:pathLst>
            </a:custGeom>
            <a:grpFill/>
            <a:ln w="9525"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C9598C16-4A21-49DC-ABB8-DB1928C46F00}"/>
                </a:ext>
              </a:extLst>
            </p:cNvPr>
            <p:cNvSpPr/>
            <p:nvPr/>
          </p:nvSpPr>
          <p:spPr>
            <a:xfrm>
              <a:off x="4974431" y="3442792"/>
              <a:ext cx="9525" cy="19050"/>
            </a:xfrm>
            <a:custGeom>
              <a:avLst/>
              <a:gdLst>
                <a:gd name="connsiteX0" fmla="*/ 7144 w 9525"/>
                <a:gd name="connsiteY0" fmla="*/ 14783 h 19050"/>
                <a:gd name="connsiteX1" fmla="*/ 7144 w 9525"/>
                <a:gd name="connsiteY1" fmla="*/ 14783 h 19050"/>
              </a:gdLst>
              <a:ahLst/>
              <a:cxnLst>
                <a:cxn ang="0">
                  <a:pos x="connsiteX0" y="connsiteY0"/>
                </a:cxn>
                <a:cxn ang="0">
                  <a:pos x="connsiteX1" y="connsiteY1"/>
                </a:cxn>
              </a:cxnLst>
              <a:rect l="l" t="t" r="r" b="b"/>
              <a:pathLst>
                <a:path w="9525" h="19050">
                  <a:moveTo>
                    <a:pt x="7144" y="14783"/>
                  </a:moveTo>
                  <a:cubicBezTo>
                    <a:pt x="7144" y="-1410"/>
                    <a:pt x="7144" y="12878"/>
                    <a:pt x="7144" y="14783"/>
                  </a:cubicBezTo>
                  <a:close/>
                </a:path>
              </a:pathLst>
            </a:custGeom>
            <a:grpFill/>
            <a:ln w="9525"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106759E4-27F2-4027-A2CF-47BE1B8D205E}"/>
                </a:ext>
              </a:extLst>
            </p:cNvPr>
            <p:cNvSpPr/>
            <p:nvPr/>
          </p:nvSpPr>
          <p:spPr>
            <a:xfrm>
              <a:off x="4969508" y="3443975"/>
              <a:ext cx="9525" cy="9525"/>
            </a:xfrm>
            <a:custGeom>
              <a:avLst/>
              <a:gdLst>
                <a:gd name="connsiteX0" fmla="*/ 10162 w 9525"/>
                <a:gd name="connsiteY0" fmla="*/ 8837 h 9525"/>
                <a:gd name="connsiteX1" fmla="*/ 10162 w 9525"/>
                <a:gd name="connsiteY1" fmla="*/ 8837 h 9525"/>
              </a:gdLst>
              <a:ahLst/>
              <a:cxnLst>
                <a:cxn ang="0">
                  <a:pos x="connsiteX0" y="connsiteY0"/>
                </a:cxn>
                <a:cxn ang="0">
                  <a:pos x="connsiteX1" y="connsiteY1"/>
                </a:cxn>
              </a:cxnLst>
              <a:rect l="l" t="t" r="r" b="b"/>
              <a:pathLst>
                <a:path w="9525" h="9525">
                  <a:moveTo>
                    <a:pt x="10162" y="8837"/>
                  </a:moveTo>
                  <a:cubicBezTo>
                    <a:pt x="4447" y="5027"/>
                    <a:pt x="8257" y="8837"/>
                    <a:pt x="10162" y="8837"/>
                  </a:cubicBezTo>
                  <a:close/>
                </a:path>
              </a:pathLst>
            </a:custGeom>
            <a:grpFill/>
            <a:ln w="9525"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A35EE21F-C755-48A8-BD50-E019FDF3CF00}"/>
                </a:ext>
              </a:extLst>
            </p:cNvPr>
            <p:cNvSpPr/>
            <p:nvPr/>
          </p:nvSpPr>
          <p:spPr>
            <a:xfrm>
              <a:off x="4944428" y="3328511"/>
              <a:ext cx="9525" cy="19050"/>
            </a:xfrm>
            <a:custGeom>
              <a:avLst/>
              <a:gdLst>
                <a:gd name="connsiteX0" fmla="*/ 8572 w 9525"/>
                <a:gd name="connsiteY0" fmla="*/ 13811 h 19050"/>
                <a:gd name="connsiteX1" fmla="*/ 8572 w 9525"/>
                <a:gd name="connsiteY1" fmla="*/ 7144 h 19050"/>
                <a:gd name="connsiteX2" fmla="*/ 8572 w 9525"/>
                <a:gd name="connsiteY2" fmla="*/ 13811 h 19050"/>
              </a:gdLst>
              <a:ahLst/>
              <a:cxnLst>
                <a:cxn ang="0">
                  <a:pos x="connsiteX0" y="connsiteY0"/>
                </a:cxn>
                <a:cxn ang="0">
                  <a:pos x="connsiteX1" y="connsiteY1"/>
                </a:cxn>
                <a:cxn ang="0">
                  <a:pos x="connsiteX2" y="connsiteY2"/>
                </a:cxn>
              </a:cxnLst>
              <a:rect l="l" t="t" r="r" b="b"/>
              <a:pathLst>
                <a:path w="9525" h="19050">
                  <a:moveTo>
                    <a:pt x="8572" y="13811"/>
                  </a:moveTo>
                  <a:cubicBezTo>
                    <a:pt x="8572" y="12859"/>
                    <a:pt x="9525" y="10001"/>
                    <a:pt x="8572" y="7144"/>
                  </a:cubicBezTo>
                  <a:cubicBezTo>
                    <a:pt x="6668" y="9049"/>
                    <a:pt x="6668" y="11906"/>
                    <a:pt x="8572" y="13811"/>
                  </a:cubicBezTo>
                  <a:close/>
                </a:path>
              </a:pathLst>
            </a:custGeom>
            <a:grpFill/>
            <a:ln w="9525"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18A2FFAF-7B37-4A78-9E01-41AEA24B6999}"/>
                </a:ext>
              </a:extLst>
            </p:cNvPr>
            <p:cNvSpPr/>
            <p:nvPr/>
          </p:nvSpPr>
          <p:spPr>
            <a:xfrm>
              <a:off x="4941332" y="3328511"/>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954"/>
                    <a:pt x="6906" y="10954"/>
                    <a:pt x="7858" y="7144"/>
                  </a:cubicBezTo>
                  <a:close/>
                </a:path>
              </a:pathLst>
            </a:custGeom>
            <a:grpFill/>
            <a:ln w="9525"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1BB37409-4414-48FE-8530-6A4511FC3AC8}"/>
                </a:ext>
              </a:extLst>
            </p:cNvPr>
            <p:cNvSpPr/>
            <p:nvPr/>
          </p:nvSpPr>
          <p:spPr>
            <a:xfrm>
              <a:off x="4929529" y="3154325"/>
              <a:ext cx="38100" cy="180975"/>
            </a:xfrm>
            <a:custGeom>
              <a:avLst/>
              <a:gdLst>
                <a:gd name="connsiteX0" fmla="*/ 33948 w 38100"/>
                <a:gd name="connsiteY0" fmla="*/ 13689 h 180975"/>
                <a:gd name="connsiteX1" fmla="*/ 16804 w 38100"/>
                <a:gd name="connsiteY1" fmla="*/ 180377 h 180975"/>
                <a:gd name="connsiteX2" fmla="*/ 7278 w 38100"/>
                <a:gd name="connsiteY2" fmla="*/ 116559 h 180975"/>
                <a:gd name="connsiteX3" fmla="*/ 33948 w 38100"/>
                <a:gd name="connsiteY3" fmla="*/ 13689 h 180975"/>
              </a:gdLst>
              <a:ahLst/>
              <a:cxnLst>
                <a:cxn ang="0">
                  <a:pos x="connsiteX0" y="connsiteY0"/>
                </a:cxn>
                <a:cxn ang="0">
                  <a:pos x="connsiteX1" y="connsiteY1"/>
                </a:cxn>
                <a:cxn ang="0">
                  <a:pos x="connsiteX2" y="connsiteY2"/>
                </a:cxn>
                <a:cxn ang="0">
                  <a:pos x="connsiteX3" y="connsiteY3"/>
                </a:cxn>
              </a:cxnLst>
              <a:rect l="l" t="t" r="r" b="b"/>
              <a:pathLst>
                <a:path w="38100" h="180975">
                  <a:moveTo>
                    <a:pt x="33948" y="13689"/>
                  </a:moveTo>
                  <a:cubicBezTo>
                    <a:pt x="11089" y="-27269"/>
                    <a:pt x="2516" y="135609"/>
                    <a:pt x="16804" y="180377"/>
                  </a:cubicBezTo>
                  <a:cubicBezTo>
                    <a:pt x="24423" y="162279"/>
                    <a:pt x="5373" y="119417"/>
                    <a:pt x="7278" y="116559"/>
                  </a:cubicBezTo>
                  <a:cubicBezTo>
                    <a:pt x="9184" y="116559"/>
                    <a:pt x="28234" y="11784"/>
                    <a:pt x="33948" y="13689"/>
                  </a:cubicBezTo>
                  <a:close/>
                </a:path>
              </a:pathLst>
            </a:custGeom>
            <a:grpFill/>
            <a:ln w="9525"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936249CD-D517-4BF8-9D57-D92570AD7C64}"/>
                </a:ext>
              </a:extLst>
            </p:cNvPr>
            <p:cNvSpPr/>
            <p:nvPr/>
          </p:nvSpPr>
          <p:spPr>
            <a:xfrm>
              <a:off x="4968569" y="3119874"/>
              <a:ext cx="9525" cy="19050"/>
            </a:xfrm>
            <a:custGeom>
              <a:avLst/>
              <a:gdLst>
                <a:gd name="connsiteX0" fmla="*/ 8244 w 9525"/>
                <a:gd name="connsiteY0" fmla="*/ 10993 h 19050"/>
                <a:gd name="connsiteX1" fmla="*/ 8244 w 9525"/>
                <a:gd name="connsiteY1" fmla="*/ 10993 h 19050"/>
              </a:gdLst>
              <a:ahLst/>
              <a:cxnLst>
                <a:cxn ang="0">
                  <a:pos x="connsiteX0" y="connsiteY0"/>
                </a:cxn>
                <a:cxn ang="0">
                  <a:pos x="connsiteX1" y="connsiteY1"/>
                </a:cxn>
              </a:cxnLst>
              <a:rect l="l" t="t" r="r" b="b"/>
              <a:pathLst>
                <a:path w="9525" h="19050">
                  <a:moveTo>
                    <a:pt x="8244" y="10993"/>
                  </a:moveTo>
                  <a:cubicBezTo>
                    <a:pt x="4434" y="24328"/>
                    <a:pt x="12054" y="-2342"/>
                    <a:pt x="8244" y="10993"/>
                  </a:cubicBezTo>
                  <a:close/>
                </a:path>
              </a:pathLst>
            </a:custGeom>
            <a:grpFill/>
            <a:ln w="9525"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07355367-019F-4581-8D54-73571047D322}"/>
                </a:ext>
              </a:extLst>
            </p:cNvPr>
            <p:cNvSpPr/>
            <p:nvPr/>
          </p:nvSpPr>
          <p:spPr>
            <a:xfrm>
              <a:off x="4976422" y="3048101"/>
              <a:ext cx="95250" cy="76200"/>
            </a:xfrm>
            <a:custGeom>
              <a:avLst/>
              <a:gdLst>
                <a:gd name="connsiteX0" fmla="*/ 58493 w 95250"/>
                <a:gd name="connsiteY0" fmla="*/ 33236 h 76200"/>
                <a:gd name="connsiteX1" fmla="*/ 8010 w 95250"/>
                <a:gd name="connsiteY1" fmla="*/ 78004 h 76200"/>
                <a:gd name="connsiteX2" fmla="*/ 17535 w 95250"/>
                <a:gd name="connsiteY2" fmla="*/ 72289 h 76200"/>
                <a:gd name="connsiteX3" fmla="*/ 84210 w 95250"/>
                <a:gd name="connsiteY3" fmla="*/ 17044 h 76200"/>
                <a:gd name="connsiteX4" fmla="*/ 91830 w 95250"/>
                <a:gd name="connsiteY4" fmla="*/ 23711 h 76200"/>
                <a:gd name="connsiteX5" fmla="*/ 58493 w 95250"/>
                <a:gd name="connsiteY5" fmla="*/ 3323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76200">
                  <a:moveTo>
                    <a:pt x="58493" y="33236"/>
                  </a:moveTo>
                  <a:cubicBezTo>
                    <a:pt x="70875" y="2756"/>
                    <a:pt x="-1515" y="75146"/>
                    <a:pt x="8010" y="78004"/>
                  </a:cubicBezTo>
                  <a:cubicBezTo>
                    <a:pt x="8010" y="78004"/>
                    <a:pt x="14678" y="71336"/>
                    <a:pt x="17535" y="72289"/>
                  </a:cubicBezTo>
                  <a:cubicBezTo>
                    <a:pt x="43253" y="65621"/>
                    <a:pt x="45158" y="26569"/>
                    <a:pt x="84210" y="17044"/>
                  </a:cubicBezTo>
                  <a:cubicBezTo>
                    <a:pt x="81353" y="24664"/>
                    <a:pt x="83258" y="27521"/>
                    <a:pt x="91830" y="23711"/>
                  </a:cubicBezTo>
                  <a:cubicBezTo>
                    <a:pt x="98498" y="-1054"/>
                    <a:pt x="87068" y="1804"/>
                    <a:pt x="58493" y="33236"/>
                  </a:cubicBezTo>
                  <a:close/>
                </a:path>
              </a:pathLst>
            </a:custGeom>
            <a:grpFill/>
            <a:ln w="9525"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004D10CA-86FE-471E-A910-2D67985C6273}"/>
                </a:ext>
              </a:extLst>
            </p:cNvPr>
            <p:cNvSpPr/>
            <p:nvPr/>
          </p:nvSpPr>
          <p:spPr>
            <a:xfrm>
              <a:off x="5027642" y="306657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8096"/>
                    <a:pt x="11083" y="10954"/>
                    <a:pt x="7273" y="7144"/>
                  </a:cubicBezTo>
                  <a:close/>
                </a:path>
              </a:pathLst>
            </a:custGeom>
            <a:grpFill/>
            <a:ln w="9525"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369A784A-6F4B-42C5-8945-3E62C54788A4}"/>
                </a:ext>
              </a:extLst>
            </p:cNvPr>
            <p:cNvSpPr/>
            <p:nvPr/>
          </p:nvSpPr>
          <p:spPr>
            <a:xfrm>
              <a:off x="5158687" y="4494053"/>
              <a:ext cx="9525" cy="9525"/>
            </a:xfrm>
            <a:custGeom>
              <a:avLst/>
              <a:gdLst>
                <a:gd name="connsiteX0" fmla="*/ 10530 w 9525"/>
                <a:gd name="connsiteY0" fmla="*/ 8414 h 9525"/>
                <a:gd name="connsiteX1" fmla="*/ 10530 w 9525"/>
                <a:gd name="connsiteY1" fmla="*/ 8414 h 9525"/>
              </a:gdLst>
              <a:ahLst/>
              <a:cxnLst>
                <a:cxn ang="0">
                  <a:pos x="connsiteX0" y="connsiteY0"/>
                </a:cxn>
                <a:cxn ang="0">
                  <a:pos x="connsiteX1" y="connsiteY1"/>
                </a:cxn>
              </a:cxnLst>
              <a:rect l="l" t="t" r="r" b="b"/>
              <a:pathLst>
                <a:path w="9525" h="9525">
                  <a:moveTo>
                    <a:pt x="10530" y="8414"/>
                  </a:moveTo>
                  <a:cubicBezTo>
                    <a:pt x="10530" y="8414"/>
                    <a:pt x="2910" y="5556"/>
                    <a:pt x="10530" y="8414"/>
                  </a:cubicBezTo>
                  <a:close/>
                </a:path>
              </a:pathLst>
            </a:custGeom>
            <a:grpFill/>
            <a:ln w="9525"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447FD57D-FBB5-4D06-90AC-BAE5C595CD6D}"/>
                </a:ext>
              </a:extLst>
            </p:cNvPr>
            <p:cNvSpPr/>
            <p:nvPr/>
          </p:nvSpPr>
          <p:spPr>
            <a:xfrm>
              <a:off x="5163095" y="4478178"/>
              <a:ext cx="19050" cy="19050"/>
            </a:xfrm>
            <a:custGeom>
              <a:avLst/>
              <a:gdLst>
                <a:gd name="connsiteX0" fmla="*/ 13743 w 19050"/>
                <a:gd name="connsiteY0" fmla="*/ 7144 h 19050"/>
                <a:gd name="connsiteX1" fmla="*/ 13743 w 19050"/>
                <a:gd name="connsiteY1" fmla="*/ 7144 h 19050"/>
              </a:gdLst>
              <a:ahLst/>
              <a:cxnLst>
                <a:cxn ang="0">
                  <a:pos x="connsiteX0" y="connsiteY0"/>
                </a:cxn>
                <a:cxn ang="0">
                  <a:pos x="connsiteX1" y="connsiteY1"/>
                </a:cxn>
              </a:cxnLst>
              <a:rect l="l" t="t" r="r" b="b"/>
              <a:pathLst>
                <a:path w="19050" h="19050">
                  <a:moveTo>
                    <a:pt x="13743" y="7144"/>
                  </a:moveTo>
                  <a:cubicBezTo>
                    <a:pt x="8028" y="29051"/>
                    <a:pt x="2313" y="21431"/>
                    <a:pt x="13743" y="7144"/>
                  </a:cubicBezTo>
                  <a:close/>
                </a:path>
              </a:pathLst>
            </a:custGeom>
            <a:grpFill/>
            <a:ln w="9525"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33C4A74D-60EB-4DC0-9F4E-0B2F4DC34B8D}"/>
                </a:ext>
              </a:extLst>
            </p:cNvPr>
            <p:cNvSpPr/>
            <p:nvPr/>
          </p:nvSpPr>
          <p:spPr>
            <a:xfrm>
              <a:off x="5157311" y="4481036"/>
              <a:ext cx="19050" cy="9525"/>
            </a:xfrm>
            <a:custGeom>
              <a:avLst/>
              <a:gdLst>
                <a:gd name="connsiteX0" fmla="*/ 7144 w 19050"/>
                <a:gd name="connsiteY0" fmla="*/ 10954 h 9525"/>
                <a:gd name="connsiteX1" fmla="*/ 12859 w 19050"/>
                <a:gd name="connsiteY1" fmla="*/ 7144 h 9525"/>
                <a:gd name="connsiteX2" fmla="*/ 7144 w 19050"/>
                <a:gd name="connsiteY2" fmla="*/ 10954 h 9525"/>
              </a:gdLst>
              <a:ahLst/>
              <a:cxnLst>
                <a:cxn ang="0">
                  <a:pos x="connsiteX0" y="connsiteY0"/>
                </a:cxn>
                <a:cxn ang="0">
                  <a:pos x="connsiteX1" y="connsiteY1"/>
                </a:cxn>
                <a:cxn ang="0">
                  <a:pos x="connsiteX2" y="connsiteY2"/>
                </a:cxn>
              </a:cxnLst>
              <a:rect l="l" t="t" r="r" b="b"/>
              <a:pathLst>
                <a:path w="19050" h="9525">
                  <a:moveTo>
                    <a:pt x="7144" y="10954"/>
                  </a:moveTo>
                  <a:cubicBezTo>
                    <a:pt x="9049" y="10001"/>
                    <a:pt x="10954" y="8096"/>
                    <a:pt x="12859" y="7144"/>
                  </a:cubicBezTo>
                  <a:cubicBezTo>
                    <a:pt x="10954" y="9049"/>
                    <a:pt x="8096" y="9049"/>
                    <a:pt x="7144" y="10954"/>
                  </a:cubicBezTo>
                  <a:close/>
                </a:path>
              </a:pathLst>
            </a:custGeom>
            <a:grpFill/>
            <a:ln w="9525"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6C2316F5-9AAF-4096-A59F-4CF640DFC3F8}"/>
                </a:ext>
              </a:extLst>
            </p:cNvPr>
            <p:cNvSpPr/>
            <p:nvPr/>
          </p:nvSpPr>
          <p:spPr>
            <a:xfrm>
              <a:off x="5154983" y="44822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6615" y="5027"/>
                    <a:pt x="7567" y="8837"/>
                    <a:pt x="7567" y="8837"/>
                  </a:cubicBezTo>
                  <a:close/>
                </a:path>
              </a:pathLst>
            </a:custGeom>
            <a:grpFill/>
            <a:ln w="9525"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7817ED74-F163-4E2E-9F54-C74B24A36F4E}"/>
                </a:ext>
              </a:extLst>
            </p:cNvPr>
            <p:cNvSpPr/>
            <p:nvPr/>
          </p:nvSpPr>
          <p:spPr>
            <a:xfrm>
              <a:off x="5151202" y="447817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7144"/>
                    <a:pt x="7538" y="7144"/>
                    <a:pt x="8491" y="7144"/>
                  </a:cubicBezTo>
                  <a:close/>
                </a:path>
              </a:pathLst>
            </a:custGeom>
            <a:grpFill/>
            <a:ln w="9525"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C431FFF8-70BB-405F-974B-7D1A97134C91}"/>
                </a:ext>
              </a:extLst>
            </p:cNvPr>
            <p:cNvSpPr/>
            <p:nvPr/>
          </p:nvSpPr>
          <p:spPr>
            <a:xfrm>
              <a:off x="5150572" y="4475321"/>
              <a:ext cx="28575" cy="9525"/>
            </a:xfrm>
            <a:custGeom>
              <a:avLst/>
              <a:gdLst>
                <a:gd name="connsiteX0" fmla="*/ 7215 w 28575"/>
                <a:gd name="connsiteY0" fmla="*/ 7144 h 9525"/>
                <a:gd name="connsiteX1" fmla="*/ 7215 w 28575"/>
                <a:gd name="connsiteY1" fmla="*/ 7144 h 9525"/>
              </a:gdLst>
              <a:ahLst/>
              <a:cxnLst>
                <a:cxn ang="0">
                  <a:pos x="connsiteX0" y="connsiteY0"/>
                </a:cxn>
                <a:cxn ang="0">
                  <a:pos x="connsiteX1" y="connsiteY1"/>
                </a:cxn>
              </a:cxnLst>
              <a:rect l="l" t="t" r="r" b="b"/>
              <a:pathLst>
                <a:path w="28575" h="9525">
                  <a:moveTo>
                    <a:pt x="7215" y="7144"/>
                  </a:moveTo>
                  <a:cubicBezTo>
                    <a:pt x="5310" y="8096"/>
                    <a:pt x="42458" y="8096"/>
                    <a:pt x="7215" y="7144"/>
                  </a:cubicBezTo>
                  <a:close/>
                </a:path>
              </a:pathLst>
            </a:custGeom>
            <a:grpFill/>
            <a:ln w="9525"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90E321A8-AEE6-4F16-8095-8B58D2D89C00}"/>
                </a:ext>
              </a:extLst>
            </p:cNvPr>
            <p:cNvSpPr/>
            <p:nvPr/>
          </p:nvSpPr>
          <p:spPr>
            <a:xfrm>
              <a:off x="5152549" y="44781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C13E4663-980B-49C1-8215-C6EACC9946D5}"/>
                </a:ext>
              </a:extLst>
            </p:cNvPr>
            <p:cNvSpPr/>
            <p:nvPr/>
          </p:nvSpPr>
          <p:spPr>
            <a:xfrm>
              <a:off x="5153501" y="448018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7990"/>
                    <a:pt x="15716" y="6085"/>
                    <a:pt x="7144" y="7990"/>
                  </a:cubicBezTo>
                  <a:close/>
                </a:path>
              </a:pathLst>
            </a:custGeom>
            <a:grpFill/>
            <a:ln w="9525"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68CCD8F6-7BBF-4FFD-A682-D61CE239F660}"/>
                </a:ext>
              </a:extLst>
            </p:cNvPr>
            <p:cNvSpPr/>
            <p:nvPr/>
          </p:nvSpPr>
          <p:spPr>
            <a:xfrm>
              <a:off x="5147786" y="4463569"/>
              <a:ext cx="19050" cy="19050"/>
            </a:xfrm>
            <a:custGeom>
              <a:avLst/>
              <a:gdLst>
                <a:gd name="connsiteX0" fmla="*/ 7144 w 19050"/>
                <a:gd name="connsiteY0" fmla="*/ 13181 h 19050"/>
                <a:gd name="connsiteX1" fmla="*/ 7144 w 19050"/>
                <a:gd name="connsiteY1" fmla="*/ 13181 h 19050"/>
              </a:gdLst>
              <a:ahLst/>
              <a:cxnLst>
                <a:cxn ang="0">
                  <a:pos x="connsiteX0" y="connsiteY0"/>
                </a:cxn>
                <a:cxn ang="0">
                  <a:pos x="connsiteX1" y="connsiteY1"/>
                </a:cxn>
              </a:cxnLst>
              <a:rect l="l" t="t" r="r" b="b"/>
              <a:pathLst>
                <a:path w="19050" h="19050">
                  <a:moveTo>
                    <a:pt x="7144" y="13181"/>
                  </a:moveTo>
                  <a:cubicBezTo>
                    <a:pt x="24289" y="9371"/>
                    <a:pt x="25241" y="1750"/>
                    <a:pt x="7144" y="13181"/>
                  </a:cubicBezTo>
                  <a:close/>
                </a:path>
              </a:pathLst>
            </a:custGeom>
            <a:grpFill/>
            <a:ln w="9525"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A67324BC-5A2C-4BD1-9291-F051D12D75E4}"/>
                </a:ext>
              </a:extLst>
            </p:cNvPr>
            <p:cNvSpPr/>
            <p:nvPr/>
          </p:nvSpPr>
          <p:spPr>
            <a:xfrm>
              <a:off x="5166836" y="446008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20ECEEF9-AF0C-4CAE-8BB1-6EF71238C19F}"/>
                </a:ext>
              </a:extLst>
            </p:cNvPr>
            <p:cNvSpPr/>
            <p:nvPr/>
          </p:nvSpPr>
          <p:spPr>
            <a:xfrm>
              <a:off x="5151596" y="445246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17621"/>
                    <a:pt x="26194" y="12859"/>
                    <a:pt x="7144" y="7144"/>
                  </a:cubicBezTo>
                  <a:close/>
                </a:path>
              </a:pathLst>
            </a:custGeom>
            <a:grpFill/>
            <a:ln w="9525"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AD7EFC50-29F4-44F5-BD97-A714AAB3E48B}"/>
                </a:ext>
              </a:extLst>
            </p:cNvPr>
            <p:cNvSpPr/>
            <p:nvPr/>
          </p:nvSpPr>
          <p:spPr>
            <a:xfrm>
              <a:off x="5161124" y="4450006"/>
              <a:ext cx="9525" cy="9525"/>
            </a:xfrm>
            <a:custGeom>
              <a:avLst/>
              <a:gdLst>
                <a:gd name="connsiteX0" fmla="*/ 8093 w 9525"/>
                <a:gd name="connsiteY0" fmla="*/ 7694 h 9525"/>
                <a:gd name="connsiteX1" fmla="*/ 8093 w 9525"/>
                <a:gd name="connsiteY1" fmla="*/ 7694 h 9525"/>
              </a:gdLst>
              <a:ahLst/>
              <a:cxnLst>
                <a:cxn ang="0">
                  <a:pos x="connsiteX0" y="connsiteY0"/>
                </a:cxn>
                <a:cxn ang="0">
                  <a:pos x="connsiteX1" y="connsiteY1"/>
                </a:cxn>
              </a:cxnLst>
              <a:rect l="l" t="t" r="r" b="b"/>
              <a:pathLst>
                <a:path w="9525" h="9525">
                  <a:moveTo>
                    <a:pt x="8093" y="7694"/>
                  </a:moveTo>
                  <a:cubicBezTo>
                    <a:pt x="18571" y="5789"/>
                    <a:pt x="3331" y="9599"/>
                    <a:pt x="8093" y="7694"/>
                  </a:cubicBezTo>
                  <a:close/>
                </a:path>
              </a:pathLst>
            </a:custGeom>
            <a:grpFill/>
            <a:ln w="9525"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59CB0B4C-267E-4DD1-87A7-75177E5910DB}"/>
                </a:ext>
              </a:extLst>
            </p:cNvPr>
            <p:cNvSpPr/>
            <p:nvPr/>
          </p:nvSpPr>
          <p:spPr>
            <a:xfrm>
              <a:off x="5149665" y="4443449"/>
              <a:ext cx="19050" cy="9525"/>
            </a:xfrm>
            <a:custGeom>
              <a:avLst/>
              <a:gdLst>
                <a:gd name="connsiteX0" fmla="*/ 7170 w 19050"/>
                <a:gd name="connsiteY0" fmla="*/ 9488 h 9525"/>
                <a:gd name="connsiteX1" fmla="*/ 7170 w 19050"/>
                <a:gd name="connsiteY1" fmla="*/ 9488 h 9525"/>
              </a:gdLst>
              <a:ahLst/>
              <a:cxnLst>
                <a:cxn ang="0">
                  <a:pos x="connsiteX0" y="connsiteY0"/>
                </a:cxn>
                <a:cxn ang="0">
                  <a:pos x="connsiteX1" y="connsiteY1"/>
                </a:cxn>
              </a:cxnLst>
              <a:rect l="l" t="t" r="r" b="b"/>
              <a:pathLst>
                <a:path w="19050" h="9525">
                  <a:moveTo>
                    <a:pt x="7170" y="9488"/>
                  </a:moveTo>
                  <a:cubicBezTo>
                    <a:pt x="31935" y="4726"/>
                    <a:pt x="6217" y="8536"/>
                    <a:pt x="7170" y="9488"/>
                  </a:cubicBezTo>
                  <a:close/>
                </a:path>
              </a:pathLst>
            </a:custGeom>
            <a:grpFill/>
            <a:ln w="9525"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075B5E84-FDB9-4263-8A49-4BE8BAE3F6BE}"/>
                </a:ext>
              </a:extLst>
            </p:cNvPr>
            <p:cNvSpPr/>
            <p:nvPr/>
          </p:nvSpPr>
          <p:spPr>
            <a:xfrm>
              <a:off x="5148653" y="4449603"/>
              <a:ext cx="9525" cy="9525"/>
            </a:xfrm>
            <a:custGeom>
              <a:avLst/>
              <a:gdLst>
                <a:gd name="connsiteX0" fmla="*/ 8182 w 9525"/>
                <a:gd name="connsiteY0" fmla="*/ 9049 h 9525"/>
                <a:gd name="connsiteX1" fmla="*/ 9135 w 9525"/>
                <a:gd name="connsiteY1" fmla="*/ 7144 h 9525"/>
                <a:gd name="connsiteX2" fmla="*/ 8182 w 9525"/>
                <a:gd name="connsiteY2" fmla="*/ 9049 h 9525"/>
              </a:gdLst>
              <a:ahLst/>
              <a:cxnLst>
                <a:cxn ang="0">
                  <a:pos x="connsiteX0" y="connsiteY0"/>
                </a:cxn>
                <a:cxn ang="0">
                  <a:pos x="connsiteX1" y="connsiteY1"/>
                </a:cxn>
                <a:cxn ang="0">
                  <a:pos x="connsiteX2" y="connsiteY2"/>
                </a:cxn>
              </a:cxnLst>
              <a:rect l="l" t="t" r="r" b="b"/>
              <a:pathLst>
                <a:path w="9525" h="9525">
                  <a:moveTo>
                    <a:pt x="8182" y="9049"/>
                  </a:moveTo>
                  <a:cubicBezTo>
                    <a:pt x="7230" y="8096"/>
                    <a:pt x="8182" y="7144"/>
                    <a:pt x="9135" y="7144"/>
                  </a:cubicBezTo>
                  <a:cubicBezTo>
                    <a:pt x="7230" y="7144"/>
                    <a:pt x="6277" y="8096"/>
                    <a:pt x="8182" y="9049"/>
                  </a:cubicBezTo>
                  <a:close/>
                </a:path>
              </a:pathLst>
            </a:custGeom>
            <a:grpFill/>
            <a:ln w="9525"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8DE8F929-23A2-4F14-8E2B-11EDA09688BA}"/>
                </a:ext>
              </a:extLst>
            </p:cNvPr>
            <p:cNvSpPr/>
            <p:nvPr/>
          </p:nvSpPr>
          <p:spPr>
            <a:xfrm>
              <a:off x="5161121" y="4437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30B49205-7B37-43B2-B4AD-07BAD193B893}"/>
                </a:ext>
              </a:extLst>
            </p:cNvPr>
            <p:cNvSpPr/>
            <p:nvPr/>
          </p:nvSpPr>
          <p:spPr>
            <a:xfrm>
              <a:off x="5149793" y="4438808"/>
              <a:ext cx="9525" cy="9525"/>
            </a:xfrm>
            <a:custGeom>
              <a:avLst/>
              <a:gdLst>
                <a:gd name="connsiteX0" fmla="*/ 8947 w 9525"/>
                <a:gd name="connsiteY0" fmla="*/ 8414 h 9525"/>
                <a:gd name="connsiteX1" fmla="*/ 8947 w 9525"/>
                <a:gd name="connsiteY1" fmla="*/ 8414 h 9525"/>
              </a:gdLst>
              <a:ahLst/>
              <a:cxnLst>
                <a:cxn ang="0">
                  <a:pos x="connsiteX0" y="connsiteY0"/>
                </a:cxn>
                <a:cxn ang="0">
                  <a:pos x="connsiteX1" y="connsiteY1"/>
                </a:cxn>
              </a:cxnLst>
              <a:rect l="l" t="t" r="r" b="b"/>
              <a:pathLst>
                <a:path w="9525" h="9525">
                  <a:moveTo>
                    <a:pt x="8947" y="8414"/>
                  </a:moveTo>
                  <a:cubicBezTo>
                    <a:pt x="7042" y="5556"/>
                    <a:pt x="6090" y="8414"/>
                    <a:pt x="8947" y="8414"/>
                  </a:cubicBezTo>
                  <a:close/>
                </a:path>
              </a:pathLst>
            </a:custGeom>
            <a:grpFill/>
            <a:ln w="9525"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8D04351A-8197-4A79-8B51-AAA1C6434333}"/>
                </a:ext>
              </a:extLst>
            </p:cNvPr>
            <p:cNvSpPr/>
            <p:nvPr/>
          </p:nvSpPr>
          <p:spPr>
            <a:xfrm>
              <a:off x="5144003" y="4359116"/>
              <a:ext cx="38100" cy="85725"/>
            </a:xfrm>
            <a:custGeom>
              <a:avLst/>
              <a:gdLst>
                <a:gd name="connsiteX0" fmla="*/ 25214 w 38100"/>
                <a:gd name="connsiteY0" fmla="*/ 7144 h 85725"/>
                <a:gd name="connsiteX1" fmla="*/ 17594 w 38100"/>
                <a:gd name="connsiteY1" fmla="*/ 84296 h 85725"/>
                <a:gd name="connsiteX2" fmla="*/ 28072 w 38100"/>
                <a:gd name="connsiteY2" fmla="*/ 83344 h 85725"/>
                <a:gd name="connsiteX3" fmla="*/ 25214 w 38100"/>
                <a:gd name="connsiteY3" fmla="*/ 7144 h 85725"/>
              </a:gdLst>
              <a:ahLst/>
              <a:cxnLst>
                <a:cxn ang="0">
                  <a:pos x="connsiteX0" y="connsiteY0"/>
                </a:cxn>
                <a:cxn ang="0">
                  <a:pos x="connsiteX1" y="connsiteY1"/>
                </a:cxn>
                <a:cxn ang="0">
                  <a:pos x="connsiteX2" y="connsiteY2"/>
                </a:cxn>
                <a:cxn ang="0">
                  <a:pos x="connsiteX3" y="connsiteY3"/>
                </a:cxn>
              </a:cxnLst>
              <a:rect l="l" t="t" r="r" b="b"/>
              <a:pathLst>
                <a:path w="38100" h="85725">
                  <a:moveTo>
                    <a:pt x="25214" y="7144"/>
                  </a:moveTo>
                  <a:cubicBezTo>
                    <a:pt x="-10981" y="10001"/>
                    <a:pt x="18547" y="84296"/>
                    <a:pt x="17594" y="84296"/>
                  </a:cubicBezTo>
                  <a:cubicBezTo>
                    <a:pt x="21404" y="79534"/>
                    <a:pt x="25214" y="79534"/>
                    <a:pt x="28072" y="83344"/>
                  </a:cubicBezTo>
                  <a:cubicBezTo>
                    <a:pt x="47122" y="50006"/>
                    <a:pt x="16642" y="26194"/>
                    <a:pt x="25214" y="7144"/>
                  </a:cubicBezTo>
                  <a:close/>
                </a:path>
              </a:pathLst>
            </a:custGeom>
            <a:grpFill/>
            <a:ln w="9525"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09784FB9-F75C-416C-AF60-715C33BEDA41}"/>
                </a:ext>
              </a:extLst>
            </p:cNvPr>
            <p:cNvSpPr/>
            <p:nvPr/>
          </p:nvSpPr>
          <p:spPr>
            <a:xfrm>
              <a:off x="5165884" y="436748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1906" y="9249"/>
                    <a:pt x="9049" y="6392"/>
                    <a:pt x="7144" y="7344"/>
                  </a:cubicBezTo>
                  <a:close/>
                </a:path>
              </a:pathLst>
            </a:custGeom>
            <a:grpFill/>
            <a:ln w="9525"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349398FF-9143-46E9-808A-0C12839C59C7}"/>
                </a:ext>
              </a:extLst>
            </p:cNvPr>
            <p:cNvSpPr/>
            <p:nvPr/>
          </p:nvSpPr>
          <p:spPr>
            <a:xfrm>
              <a:off x="5162074" y="435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A75CC254-1D81-42A3-84BB-72E06129EDEF}"/>
                </a:ext>
              </a:extLst>
            </p:cNvPr>
            <p:cNvSpPr/>
            <p:nvPr/>
          </p:nvSpPr>
          <p:spPr>
            <a:xfrm>
              <a:off x="5144929" y="437636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9049" y="6086"/>
                    <a:pt x="7144" y="7990"/>
                  </a:cubicBezTo>
                  <a:close/>
                </a:path>
              </a:pathLst>
            </a:custGeom>
            <a:grpFill/>
            <a:ln w="9525"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EA269569-DDFB-489D-BF4F-FAB5195F6169}"/>
                </a:ext>
              </a:extLst>
            </p:cNvPr>
            <p:cNvSpPr/>
            <p:nvPr/>
          </p:nvSpPr>
          <p:spPr>
            <a:xfrm>
              <a:off x="5162074" y="4379118"/>
              <a:ext cx="19050" cy="9525"/>
            </a:xfrm>
            <a:custGeom>
              <a:avLst/>
              <a:gdLst>
                <a:gd name="connsiteX0" fmla="*/ 12859 w 19050"/>
                <a:gd name="connsiteY0" fmla="*/ 7144 h 9525"/>
                <a:gd name="connsiteX1" fmla="*/ 7144 w 19050"/>
                <a:gd name="connsiteY1" fmla="*/ 10001 h 9525"/>
                <a:gd name="connsiteX2" fmla="*/ 12859 w 19050"/>
                <a:gd name="connsiteY2" fmla="*/ 7144 h 9525"/>
              </a:gdLst>
              <a:ahLst/>
              <a:cxnLst>
                <a:cxn ang="0">
                  <a:pos x="connsiteX0" y="connsiteY0"/>
                </a:cxn>
                <a:cxn ang="0">
                  <a:pos x="connsiteX1" y="connsiteY1"/>
                </a:cxn>
                <a:cxn ang="0">
                  <a:pos x="connsiteX2" y="connsiteY2"/>
                </a:cxn>
              </a:cxnLst>
              <a:rect l="l" t="t" r="r" b="b"/>
              <a:pathLst>
                <a:path w="19050" h="9525">
                  <a:moveTo>
                    <a:pt x="12859" y="7144"/>
                  </a:moveTo>
                  <a:cubicBezTo>
                    <a:pt x="10954" y="8096"/>
                    <a:pt x="9049" y="9049"/>
                    <a:pt x="7144" y="10001"/>
                  </a:cubicBezTo>
                  <a:cubicBezTo>
                    <a:pt x="10001" y="9049"/>
                    <a:pt x="11906" y="9049"/>
                    <a:pt x="12859" y="7144"/>
                  </a:cubicBezTo>
                  <a:close/>
                </a:path>
              </a:pathLst>
            </a:custGeom>
            <a:grpFill/>
            <a:ln w="9525"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A97ADCCE-9829-4034-B190-DE3E3755AD05}"/>
                </a:ext>
              </a:extLst>
            </p:cNvPr>
            <p:cNvSpPr/>
            <p:nvPr/>
          </p:nvSpPr>
          <p:spPr>
            <a:xfrm>
              <a:off x="5162074" y="4397543"/>
              <a:ext cx="9525" cy="9525"/>
            </a:xfrm>
            <a:custGeom>
              <a:avLst/>
              <a:gdLst>
                <a:gd name="connsiteX0" fmla="*/ 7144 w 9525"/>
                <a:gd name="connsiteY0" fmla="*/ 7769 h 9525"/>
                <a:gd name="connsiteX1" fmla="*/ 10954 w 9525"/>
                <a:gd name="connsiteY1" fmla="*/ 8722 h 9525"/>
                <a:gd name="connsiteX2" fmla="*/ 7144 w 9525"/>
                <a:gd name="connsiteY2" fmla="*/ 7769 h 9525"/>
              </a:gdLst>
              <a:ahLst/>
              <a:cxnLst>
                <a:cxn ang="0">
                  <a:pos x="connsiteX0" y="connsiteY0"/>
                </a:cxn>
                <a:cxn ang="0">
                  <a:pos x="connsiteX1" y="connsiteY1"/>
                </a:cxn>
                <a:cxn ang="0">
                  <a:pos x="connsiteX2" y="connsiteY2"/>
                </a:cxn>
              </a:cxnLst>
              <a:rect l="l" t="t" r="r" b="b"/>
              <a:pathLst>
                <a:path w="9525" h="9525">
                  <a:moveTo>
                    <a:pt x="7144" y="7769"/>
                  </a:moveTo>
                  <a:cubicBezTo>
                    <a:pt x="8096" y="8722"/>
                    <a:pt x="10001" y="7769"/>
                    <a:pt x="10954" y="8722"/>
                  </a:cubicBezTo>
                  <a:cubicBezTo>
                    <a:pt x="11906" y="6817"/>
                    <a:pt x="10001" y="6817"/>
                    <a:pt x="7144" y="7769"/>
                  </a:cubicBezTo>
                  <a:close/>
                </a:path>
              </a:pathLst>
            </a:custGeom>
            <a:grpFill/>
            <a:ln w="9525"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28FDBEC7-5D54-461C-A2B3-753873A0C2DC}"/>
                </a:ext>
              </a:extLst>
            </p:cNvPr>
            <p:cNvSpPr/>
            <p:nvPr/>
          </p:nvSpPr>
          <p:spPr>
            <a:xfrm>
              <a:off x="5163650" y="4360270"/>
              <a:ext cx="9525" cy="9525"/>
            </a:xfrm>
            <a:custGeom>
              <a:avLst/>
              <a:gdLst>
                <a:gd name="connsiteX0" fmla="*/ 10330 w 9525"/>
                <a:gd name="connsiteY0" fmla="*/ 10752 h 9525"/>
                <a:gd name="connsiteX1" fmla="*/ 10330 w 9525"/>
                <a:gd name="connsiteY1" fmla="*/ 10752 h 9525"/>
              </a:gdLst>
              <a:ahLst/>
              <a:cxnLst>
                <a:cxn ang="0">
                  <a:pos x="connsiteX0" y="connsiteY0"/>
                </a:cxn>
                <a:cxn ang="0">
                  <a:pos x="connsiteX1" y="connsiteY1"/>
                </a:cxn>
              </a:cxnLst>
              <a:rect l="l" t="t" r="r" b="b"/>
              <a:pathLst>
                <a:path w="9525" h="9525">
                  <a:moveTo>
                    <a:pt x="10330" y="10752"/>
                  </a:moveTo>
                  <a:cubicBezTo>
                    <a:pt x="9378" y="9800"/>
                    <a:pt x="3663" y="3132"/>
                    <a:pt x="10330" y="10752"/>
                  </a:cubicBezTo>
                  <a:close/>
                </a:path>
              </a:pathLst>
            </a:custGeom>
            <a:grpFill/>
            <a:ln w="9525"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BC3A7809-C5B1-4736-B324-86AC3B87E943}"/>
                </a:ext>
              </a:extLst>
            </p:cNvPr>
            <p:cNvSpPr/>
            <p:nvPr/>
          </p:nvSpPr>
          <p:spPr>
            <a:xfrm>
              <a:off x="5136634" y="4259438"/>
              <a:ext cx="28575" cy="104775"/>
            </a:xfrm>
            <a:custGeom>
              <a:avLst/>
              <a:gdLst>
                <a:gd name="connsiteX0" fmla="*/ 9723 w 28575"/>
                <a:gd name="connsiteY0" fmla="*/ 7761 h 104775"/>
                <a:gd name="connsiteX1" fmla="*/ 30678 w 28575"/>
                <a:gd name="connsiteY1" fmla="*/ 103964 h 104775"/>
                <a:gd name="connsiteX2" fmla="*/ 9723 w 28575"/>
                <a:gd name="connsiteY2" fmla="*/ 7761 h 104775"/>
              </a:gdLst>
              <a:ahLst/>
              <a:cxnLst>
                <a:cxn ang="0">
                  <a:pos x="connsiteX0" y="connsiteY0"/>
                </a:cxn>
                <a:cxn ang="0">
                  <a:pos x="connsiteX1" y="connsiteY1"/>
                </a:cxn>
                <a:cxn ang="0">
                  <a:pos x="connsiteX2" y="connsiteY2"/>
                </a:cxn>
              </a:cxnLst>
              <a:rect l="l" t="t" r="r" b="b"/>
              <a:pathLst>
                <a:path w="28575" h="104775">
                  <a:moveTo>
                    <a:pt x="9723" y="7761"/>
                  </a:moveTo>
                  <a:cubicBezTo>
                    <a:pt x="1151" y="10618"/>
                    <a:pt x="15438" y="103964"/>
                    <a:pt x="30678" y="103964"/>
                  </a:cubicBezTo>
                  <a:cubicBezTo>
                    <a:pt x="26868" y="102059"/>
                    <a:pt x="16391" y="-1764"/>
                    <a:pt x="9723" y="7761"/>
                  </a:cubicBezTo>
                  <a:close/>
                </a:path>
              </a:pathLst>
            </a:custGeom>
            <a:grpFill/>
            <a:ln w="9525"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A2C5B085-36B4-4CD4-B60F-CF669760CE8D}"/>
                </a:ext>
              </a:extLst>
            </p:cNvPr>
            <p:cNvSpPr/>
            <p:nvPr/>
          </p:nvSpPr>
          <p:spPr>
            <a:xfrm>
              <a:off x="5158264" y="434482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8096"/>
                    <a:pt x="8096" y="8096"/>
                    <a:pt x="10001" y="8096"/>
                  </a:cubicBezTo>
                  <a:close/>
                </a:path>
              </a:pathLst>
            </a:custGeom>
            <a:grpFill/>
            <a:ln w="9525"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DE820CD6-9FB0-4648-9C67-7AB183A579AE}"/>
                </a:ext>
              </a:extLst>
            </p:cNvPr>
            <p:cNvSpPr/>
            <p:nvPr/>
          </p:nvSpPr>
          <p:spPr>
            <a:xfrm>
              <a:off x="5131590" y="4228623"/>
              <a:ext cx="28575" cy="38100"/>
            </a:xfrm>
            <a:custGeom>
              <a:avLst/>
              <a:gdLst>
                <a:gd name="connsiteX0" fmla="*/ 24292 w 28575"/>
                <a:gd name="connsiteY0" fmla="*/ 25241 h 38100"/>
                <a:gd name="connsiteX1" fmla="*/ 17625 w 28575"/>
                <a:gd name="connsiteY1" fmla="*/ 7144 h 38100"/>
                <a:gd name="connsiteX2" fmla="*/ 24292 w 28575"/>
                <a:gd name="connsiteY2" fmla="*/ 25241 h 38100"/>
              </a:gdLst>
              <a:ahLst/>
              <a:cxnLst>
                <a:cxn ang="0">
                  <a:pos x="connsiteX0" y="connsiteY0"/>
                </a:cxn>
                <a:cxn ang="0">
                  <a:pos x="connsiteX1" y="connsiteY1"/>
                </a:cxn>
                <a:cxn ang="0">
                  <a:pos x="connsiteX2" y="connsiteY2"/>
                </a:cxn>
              </a:cxnLst>
              <a:rect l="l" t="t" r="r" b="b"/>
              <a:pathLst>
                <a:path w="28575" h="38100">
                  <a:moveTo>
                    <a:pt x="24292" y="25241"/>
                  </a:moveTo>
                  <a:cubicBezTo>
                    <a:pt x="39532" y="2381"/>
                    <a:pt x="-10950" y="20479"/>
                    <a:pt x="17625" y="7144"/>
                  </a:cubicBezTo>
                  <a:cubicBezTo>
                    <a:pt x="-13808" y="26194"/>
                    <a:pt x="36675" y="39529"/>
                    <a:pt x="24292" y="25241"/>
                  </a:cubicBezTo>
                  <a:close/>
                </a:path>
              </a:pathLst>
            </a:custGeom>
            <a:grpFill/>
            <a:ln w="9525"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25E25B15-F385-4093-8C08-ABDE1AFC453D}"/>
                </a:ext>
              </a:extLst>
            </p:cNvPr>
            <p:cNvSpPr/>
            <p:nvPr/>
          </p:nvSpPr>
          <p:spPr>
            <a:xfrm>
              <a:off x="5149095" y="4254870"/>
              <a:ext cx="19050" cy="9525"/>
            </a:xfrm>
            <a:custGeom>
              <a:avLst/>
              <a:gdLst>
                <a:gd name="connsiteX0" fmla="*/ 12503 w 19050"/>
                <a:gd name="connsiteY0" fmla="*/ 7567 h 9525"/>
                <a:gd name="connsiteX1" fmla="*/ 12503 w 19050"/>
                <a:gd name="connsiteY1" fmla="*/ 7567 h 9525"/>
              </a:gdLst>
              <a:ahLst/>
              <a:cxnLst>
                <a:cxn ang="0">
                  <a:pos x="connsiteX0" y="connsiteY0"/>
                </a:cxn>
                <a:cxn ang="0">
                  <a:pos x="connsiteX1" y="connsiteY1"/>
                </a:cxn>
              </a:cxnLst>
              <a:rect l="l" t="t" r="r" b="b"/>
              <a:pathLst>
                <a:path w="19050" h="9525">
                  <a:moveTo>
                    <a:pt x="12503" y="7567"/>
                  </a:moveTo>
                  <a:cubicBezTo>
                    <a:pt x="2025" y="6615"/>
                    <a:pt x="9645" y="7567"/>
                    <a:pt x="12503" y="7567"/>
                  </a:cubicBezTo>
                  <a:close/>
                </a:path>
              </a:pathLst>
            </a:custGeom>
            <a:grpFill/>
            <a:ln w="9525"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EECE8D0C-A55D-4ABB-8F3A-14B8470E02CB}"/>
                </a:ext>
              </a:extLst>
            </p:cNvPr>
            <p:cNvSpPr/>
            <p:nvPr/>
          </p:nvSpPr>
          <p:spPr>
            <a:xfrm>
              <a:off x="5134451" y="4253241"/>
              <a:ext cx="19050" cy="9525"/>
            </a:xfrm>
            <a:custGeom>
              <a:avLst/>
              <a:gdLst>
                <a:gd name="connsiteX0" fmla="*/ 7144 w 19050"/>
                <a:gd name="connsiteY0" fmla="*/ 8244 h 9525"/>
                <a:gd name="connsiteX1" fmla="*/ 11906 w 19050"/>
                <a:gd name="connsiteY1" fmla="*/ 8244 h 9525"/>
                <a:gd name="connsiteX2" fmla="*/ 7144 w 19050"/>
                <a:gd name="connsiteY2" fmla="*/ 8244 h 9525"/>
              </a:gdLst>
              <a:ahLst/>
              <a:cxnLst>
                <a:cxn ang="0">
                  <a:pos x="connsiteX0" y="connsiteY0"/>
                </a:cxn>
                <a:cxn ang="0">
                  <a:pos x="connsiteX1" y="connsiteY1"/>
                </a:cxn>
                <a:cxn ang="0">
                  <a:pos x="connsiteX2" y="connsiteY2"/>
                </a:cxn>
              </a:cxnLst>
              <a:rect l="l" t="t" r="r" b="b"/>
              <a:pathLst>
                <a:path w="19050" h="9525">
                  <a:moveTo>
                    <a:pt x="7144" y="8244"/>
                  </a:moveTo>
                  <a:cubicBezTo>
                    <a:pt x="9049" y="8244"/>
                    <a:pt x="10001" y="8244"/>
                    <a:pt x="11906" y="8244"/>
                  </a:cubicBezTo>
                  <a:cubicBezTo>
                    <a:pt x="12859" y="6339"/>
                    <a:pt x="10001" y="7291"/>
                    <a:pt x="7144" y="8244"/>
                  </a:cubicBezTo>
                  <a:close/>
                </a:path>
              </a:pathLst>
            </a:custGeom>
            <a:grpFill/>
            <a:ln w="9525"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70A0AF7D-26A9-469C-AB2C-833AC6147E8E}"/>
                </a:ext>
              </a:extLst>
            </p:cNvPr>
            <p:cNvSpPr/>
            <p:nvPr/>
          </p:nvSpPr>
          <p:spPr>
            <a:xfrm>
              <a:off x="5150600" y="4230381"/>
              <a:ext cx="9525" cy="9525"/>
            </a:xfrm>
            <a:custGeom>
              <a:avLst/>
              <a:gdLst>
                <a:gd name="connsiteX0" fmla="*/ 10045 w 9525"/>
                <a:gd name="connsiteY0" fmla="*/ 8244 h 9525"/>
                <a:gd name="connsiteX1" fmla="*/ 10045 w 9525"/>
                <a:gd name="connsiteY1" fmla="*/ 8244 h 9525"/>
              </a:gdLst>
              <a:ahLst/>
              <a:cxnLst>
                <a:cxn ang="0">
                  <a:pos x="connsiteX0" y="connsiteY0"/>
                </a:cxn>
                <a:cxn ang="0">
                  <a:pos x="connsiteX1" y="connsiteY1"/>
                </a:cxn>
              </a:cxnLst>
              <a:rect l="l" t="t" r="r" b="b"/>
              <a:pathLst>
                <a:path w="9525" h="9525">
                  <a:moveTo>
                    <a:pt x="10045" y="8244"/>
                  </a:moveTo>
                  <a:cubicBezTo>
                    <a:pt x="7187" y="7291"/>
                    <a:pt x="5282" y="6339"/>
                    <a:pt x="10045" y="8244"/>
                  </a:cubicBezTo>
                  <a:close/>
                </a:path>
              </a:pathLst>
            </a:custGeom>
            <a:grpFill/>
            <a:ln w="9525"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A1BCAC86-E325-458E-8B79-AA216817FB05}"/>
                </a:ext>
              </a:extLst>
            </p:cNvPr>
            <p:cNvSpPr/>
            <p:nvPr/>
          </p:nvSpPr>
          <p:spPr>
            <a:xfrm>
              <a:off x="5129689" y="421624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2859" y="26194"/>
                    <a:pt x="29051" y="10954"/>
                    <a:pt x="7144" y="7144"/>
                  </a:cubicBezTo>
                  <a:close/>
                </a:path>
              </a:pathLst>
            </a:custGeom>
            <a:grpFill/>
            <a:ln w="9525"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8F5BA4EB-FA6D-4859-9755-750E0346A794}"/>
                </a:ext>
              </a:extLst>
            </p:cNvPr>
            <p:cNvSpPr/>
            <p:nvPr/>
          </p:nvSpPr>
          <p:spPr>
            <a:xfrm>
              <a:off x="5134783" y="4139088"/>
              <a:ext cx="19050" cy="76200"/>
            </a:xfrm>
            <a:custGeom>
              <a:avLst/>
              <a:gdLst>
                <a:gd name="connsiteX0" fmla="*/ 21100 w 19050"/>
                <a:gd name="connsiteY0" fmla="*/ 72866 h 76200"/>
                <a:gd name="connsiteX1" fmla="*/ 15385 w 19050"/>
                <a:gd name="connsiteY1" fmla="*/ 7144 h 76200"/>
                <a:gd name="connsiteX2" fmla="*/ 21100 w 19050"/>
                <a:gd name="connsiteY2" fmla="*/ 72866 h 76200"/>
              </a:gdLst>
              <a:ahLst/>
              <a:cxnLst>
                <a:cxn ang="0">
                  <a:pos x="connsiteX0" y="connsiteY0"/>
                </a:cxn>
                <a:cxn ang="0">
                  <a:pos x="connsiteX1" y="connsiteY1"/>
                </a:cxn>
                <a:cxn ang="0">
                  <a:pos x="connsiteX2" y="connsiteY2"/>
                </a:cxn>
              </a:cxnLst>
              <a:rect l="l" t="t" r="r" b="b"/>
              <a:pathLst>
                <a:path w="19050" h="76200">
                  <a:moveTo>
                    <a:pt x="21100" y="72866"/>
                  </a:moveTo>
                  <a:cubicBezTo>
                    <a:pt x="21100" y="65246"/>
                    <a:pt x="12527" y="10954"/>
                    <a:pt x="15385" y="7144"/>
                  </a:cubicBezTo>
                  <a:cubicBezTo>
                    <a:pt x="15385" y="46196"/>
                    <a:pt x="-6523" y="71914"/>
                    <a:pt x="21100" y="72866"/>
                  </a:cubicBezTo>
                  <a:close/>
                </a:path>
              </a:pathLst>
            </a:custGeom>
            <a:grpFill/>
            <a:ln w="9525"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6A87C103-3BB4-4DAB-9CF3-77C6D500D267}"/>
                </a:ext>
              </a:extLst>
            </p:cNvPr>
            <p:cNvSpPr/>
            <p:nvPr/>
          </p:nvSpPr>
          <p:spPr>
            <a:xfrm>
              <a:off x="5132546" y="421052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8096"/>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94B4CF35-DA1E-49FE-9DFB-E333FB861BAE}"/>
                </a:ext>
              </a:extLst>
            </p:cNvPr>
            <p:cNvSpPr/>
            <p:nvPr/>
          </p:nvSpPr>
          <p:spPr>
            <a:xfrm>
              <a:off x="5141924" y="4137183"/>
              <a:ext cx="9525" cy="9525"/>
            </a:xfrm>
            <a:custGeom>
              <a:avLst/>
              <a:gdLst>
                <a:gd name="connsiteX0" fmla="*/ 8244 w 9525"/>
                <a:gd name="connsiteY0" fmla="*/ 8096 h 9525"/>
                <a:gd name="connsiteX1" fmla="*/ 8244 w 9525"/>
                <a:gd name="connsiteY1" fmla="*/ 7144 h 9525"/>
                <a:gd name="connsiteX2" fmla="*/ 8244 w 9525"/>
                <a:gd name="connsiteY2" fmla="*/ 8096 h 9525"/>
              </a:gdLst>
              <a:ahLst/>
              <a:cxnLst>
                <a:cxn ang="0">
                  <a:pos x="connsiteX0" y="connsiteY0"/>
                </a:cxn>
                <a:cxn ang="0">
                  <a:pos x="connsiteX1" y="connsiteY1"/>
                </a:cxn>
                <a:cxn ang="0">
                  <a:pos x="connsiteX2" y="connsiteY2"/>
                </a:cxn>
              </a:cxnLst>
              <a:rect l="l" t="t" r="r" b="b"/>
              <a:pathLst>
                <a:path w="9525" h="9525">
                  <a:moveTo>
                    <a:pt x="8244" y="8096"/>
                  </a:moveTo>
                  <a:cubicBezTo>
                    <a:pt x="8244" y="8096"/>
                    <a:pt x="8244" y="7144"/>
                    <a:pt x="8244" y="7144"/>
                  </a:cubicBezTo>
                  <a:cubicBezTo>
                    <a:pt x="6339" y="7144"/>
                    <a:pt x="7291" y="7144"/>
                    <a:pt x="8244" y="8096"/>
                  </a:cubicBezTo>
                  <a:close/>
                </a:path>
              </a:pathLst>
            </a:custGeom>
            <a:grpFill/>
            <a:ln w="9525"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7C72ED8F-AA6D-4761-ADCE-A5C3CFB0E309}"/>
                </a:ext>
              </a:extLst>
            </p:cNvPr>
            <p:cNvSpPr/>
            <p:nvPr/>
          </p:nvSpPr>
          <p:spPr>
            <a:xfrm>
              <a:off x="5136356" y="42162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F6DD46AA-98E6-4717-927F-C37FBF2F47C3}"/>
                </a:ext>
              </a:extLst>
            </p:cNvPr>
            <p:cNvSpPr/>
            <p:nvPr/>
          </p:nvSpPr>
          <p:spPr>
            <a:xfrm>
              <a:off x="5148527" y="4216453"/>
              <a:ext cx="9525" cy="9525"/>
            </a:xfrm>
            <a:custGeom>
              <a:avLst/>
              <a:gdLst>
                <a:gd name="connsiteX0" fmla="*/ 9260 w 9525"/>
                <a:gd name="connsiteY0" fmla="*/ 8837 h 9525"/>
                <a:gd name="connsiteX1" fmla="*/ 9260 w 9525"/>
                <a:gd name="connsiteY1" fmla="*/ 8837 h 9525"/>
              </a:gdLst>
              <a:ahLst/>
              <a:cxnLst>
                <a:cxn ang="0">
                  <a:pos x="connsiteX0" y="connsiteY0"/>
                </a:cxn>
                <a:cxn ang="0">
                  <a:pos x="connsiteX1" y="connsiteY1"/>
                </a:cxn>
              </a:cxnLst>
              <a:rect l="l" t="t" r="r" b="b"/>
              <a:pathLst>
                <a:path w="9525" h="9525">
                  <a:moveTo>
                    <a:pt x="9260" y="8837"/>
                  </a:moveTo>
                  <a:cubicBezTo>
                    <a:pt x="9260" y="8837"/>
                    <a:pt x="4498" y="5027"/>
                    <a:pt x="9260" y="8837"/>
                  </a:cubicBezTo>
                  <a:close/>
                </a:path>
              </a:pathLst>
            </a:custGeom>
            <a:grpFill/>
            <a:ln w="9525"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A978F76C-8C1B-4BCF-B597-7413435026B5}"/>
                </a:ext>
              </a:extLst>
            </p:cNvPr>
            <p:cNvSpPr/>
            <p:nvPr/>
          </p:nvSpPr>
          <p:spPr>
            <a:xfrm>
              <a:off x="5146834" y="412575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C16B0086-1FFD-49AF-9242-C0DFE9304A26}"/>
                </a:ext>
              </a:extLst>
            </p:cNvPr>
            <p:cNvSpPr/>
            <p:nvPr/>
          </p:nvSpPr>
          <p:spPr>
            <a:xfrm>
              <a:off x="5150644" y="40914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89627661-BEAD-42CC-B9A0-275E7C30C21D}"/>
                </a:ext>
              </a:extLst>
            </p:cNvPr>
            <p:cNvSpPr/>
            <p:nvPr/>
          </p:nvSpPr>
          <p:spPr>
            <a:xfrm>
              <a:off x="5136308" y="4009548"/>
              <a:ext cx="28575" cy="133350"/>
            </a:xfrm>
            <a:custGeom>
              <a:avLst/>
              <a:gdLst>
                <a:gd name="connsiteX0" fmla="*/ 12907 w 28575"/>
                <a:gd name="connsiteY0" fmla="*/ 7144 h 133350"/>
                <a:gd name="connsiteX1" fmla="*/ 23384 w 28575"/>
                <a:gd name="connsiteY1" fmla="*/ 130969 h 133350"/>
                <a:gd name="connsiteX2" fmla="*/ 12907 w 28575"/>
                <a:gd name="connsiteY2" fmla="*/ 7144 h 133350"/>
              </a:gdLst>
              <a:ahLst/>
              <a:cxnLst>
                <a:cxn ang="0">
                  <a:pos x="connsiteX0" y="connsiteY0"/>
                </a:cxn>
                <a:cxn ang="0">
                  <a:pos x="connsiteX1" y="connsiteY1"/>
                </a:cxn>
                <a:cxn ang="0">
                  <a:pos x="connsiteX2" y="connsiteY2"/>
                </a:cxn>
              </a:cxnLst>
              <a:rect l="l" t="t" r="r" b="b"/>
              <a:pathLst>
                <a:path w="28575" h="133350">
                  <a:moveTo>
                    <a:pt x="12907" y="7144"/>
                  </a:moveTo>
                  <a:cubicBezTo>
                    <a:pt x="22432" y="18574"/>
                    <a:pt x="-9953" y="133826"/>
                    <a:pt x="23384" y="130969"/>
                  </a:cubicBezTo>
                  <a:cubicBezTo>
                    <a:pt x="25289" y="131921"/>
                    <a:pt x="-5191" y="11906"/>
                    <a:pt x="12907" y="7144"/>
                  </a:cubicBezTo>
                  <a:close/>
                </a:path>
              </a:pathLst>
            </a:custGeom>
            <a:grpFill/>
            <a:ln w="9525"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3E8D7B0C-39A3-4BA4-B8DD-B308019482CF}"/>
                </a:ext>
              </a:extLst>
            </p:cNvPr>
            <p:cNvSpPr/>
            <p:nvPr/>
          </p:nvSpPr>
          <p:spPr>
            <a:xfrm>
              <a:off x="5143024" y="4042557"/>
              <a:ext cx="19050" cy="9525"/>
            </a:xfrm>
            <a:custGeom>
              <a:avLst/>
              <a:gdLst>
                <a:gd name="connsiteX0" fmla="*/ 7144 w 19050"/>
                <a:gd name="connsiteY0" fmla="*/ 10330 h 9525"/>
                <a:gd name="connsiteX1" fmla="*/ 7144 w 19050"/>
                <a:gd name="connsiteY1" fmla="*/ 10330 h 9525"/>
              </a:gdLst>
              <a:ahLst/>
              <a:cxnLst>
                <a:cxn ang="0">
                  <a:pos x="connsiteX0" y="connsiteY0"/>
                </a:cxn>
                <a:cxn ang="0">
                  <a:pos x="connsiteX1" y="connsiteY1"/>
                </a:cxn>
              </a:cxnLst>
              <a:rect l="l" t="t" r="r" b="b"/>
              <a:pathLst>
                <a:path w="19050" h="9525">
                  <a:moveTo>
                    <a:pt x="7144" y="10330"/>
                  </a:moveTo>
                  <a:cubicBezTo>
                    <a:pt x="17621" y="3663"/>
                    <a:pt x="8096" y="9378"/>
                    <a:pt x="7144" y="10330"/>
                  </a:cubicBezTo>
                  <a:close/>
                </a:path>
              </a:pathLst>
            </a:custGeom>
            <a:grpFill/>
            <a:ln w="9525"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3AE7ECAB-87D2-4D07-8F35-797A75CBA406}"/>
                </a:ext>
              </a:extLst>
            </p:cNvPr>
            <p:cNvSpPr/>
            <p:nvPr/>
          </p:nvSpPr>
          <p:spPr>
            <a:xfrm>
              <a:off x="5142173" y="4042329"/>
              <a:ext cx="9525" cy="9525"/>
            </a:xfrm>
            <a:custGeom>
              <a:avLst/>
              <a:gdLst>
                <a:gd name="connsiteX0" fmla="*/ 8947 w 9525"/>
                <a:gd name="connsiteY0" fmla="*/ 8653 h 9525"/>
                <a:gd name="connsiteX1" fmla="*/ 8947 w 9525"/>
                <a:gd name="connsiteY1" fmla="*/ 8653 h 9525"/>
              </a:gdLst>
              <a:ahLst/>
              <a:cxnLst>
                <a:cxn ang="0">
                  <a:pos x="connsiteX0" y="connsiteY0"/>
                </a:cxn>
                <a:cxn ang="0">
                  <a:pos x="connsiteX1" y="connsiteY1"/>
                </a:cxn>
              </a:cxnLst>
              <a:rect l="l" t="t" r="r" b="b"/>
              <a:pathLst>
                <a:path w="9525" h="9525">
                  <a:moveTo>
                    <a:pt x="8947" y="8653"/>
                  </a:moveTo>
                  <a:cubicBezTo>
                    <a:pt x="6090" y="5795"/>
                    <a:pt x="7042" y="7701"/>
                    <a:pt x="8947" y="8653"/>
                  </a:cubicBezTo>
                  <a:close/>
                </a:path>
              </a:pathLst>
            </a:custGeom>
            <a:grpFill/>
            <a:ln w="9525"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6A634358-C5A6-4406-9B7E-1D4677EF0E51}"/>
                </a:ext>
              </a:extLst>
            </p:cNvPr>
            <p:cNvSpPr/>
            <p:nvPr/>
          </p:nvSpPr>
          <p:spPr>
            <a:xfrm>
              <a:off x="5139066" y="3999071"/>
              <a:ext cx="9525" cy="9525"/>
            </a:xfrm>
            <a:custGeom>
              <a:avLst/>
              <a:gdLst>
                <a:gd name="connsiteX0" fmla="*/ 8244 w 9525"/>
                <a:gd name="connsiteY0" fmla="*/ 9049 h 9525"/>
                <a:gd name="connsiteX1" fmla="*/ 8244 w 9525"/>
                <a:gd name="connsiteY1" fmla="*/ 7144 h 9525"/>
                <a:gd name="connsiteX2" fmla="*/ 8244 w 9525"/>
                <a:gd name="connsiteY2" fmla="*/ 9049 h 9525"/>
              </a:gdLst>
              <a:ahLst/>
              <a:cxnLst>
                <a:cxn ang="0">
                  <a:pos x="connsiteX0" y="connsiteY0"/>
                </a:cxn>
                <a:cxn ang="0">
                  <a:pos x="connsiteX1" y="connsiteY1"/>
                </a:cxn>
                <a:cxn ang="0">
                  <a:pos x="connsiteX2" y="connsiteY2"/>
                </a:cxn>
              </a:cxnLst>
              <a:rect l="l" t="t" r="r" b="b"/>
              <a:pathLst>
                <a:path w="9525" h="9525">
                  <a:moveTo>
                    <a:pt x="8244" y="9049"/>
                  </a:moveTo>
                  <a:cubicBezTo>
                    <a:pt x="8244" y="9049"/>
                    <a:pt x="9196" y="8096"/>
                    <a:pt x="8244" y="7144"/>
                  </a:cubicBezTo>
                  <a:cubicBezTo>
                    <a:pt x="7291" y="7144"/>
                    <a:pt x="6339" y="9049"/>
                    <a:pt x="8244" y="9049"/>
                  </a:cubicBezTo>
                  <a:close/>
                </a:path>
              </a:pathLst>
            </a:custGeom>
            <a:grpFill/>
            <a:ln w="9525"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54BBB65E-DFE3-4596-97FE-2450762764D4}"/>
                </a:ext>
              </a:extLst>
            </p:cNvPr>
            <p:cNvSpPr/>
            <p:nvPr/>
          </p:nvSpPr>
          <p:spPr>
            <a:xfrm>
              <a:off x="5135800" y="39990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9049"/>
                    <a:pt x="7700" y="7144"/>
                    <a:pt x="8653" y="7144"/>
                  </a:cubicBezTo>
                  <a:close/>
                </a:path>
              </a:pathLst>
            </a:custGeom>
            <a:grpFill/>
            <a:ln w="9525"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37F83A04-87AC-4CAD-8490-93644C681327}"/>
                </a:ext>
              </a:extLst>
            </p:cNvPr>
            <p:cNvSpPr/>
            <p:nvPr/>
          </p:nvSpPr>
          <p:spPr>
            <a:xfrm>
              <a:off x="5123104" y="3939063"/>
              <a:ext cx="28575" cy="66675"/>
            </a:xfrm>
            <a:custGeom>
              <a:avLst/>
              <a:gdLst>
                <a:gd name="connsiteX0" fmla="*/ 10871 w 28575"/>
                <a:gd name="connsiteY0" fmla="*/ 7144 h 66675"/>
                <a:gd name="connsiteX1" fmla="*/ 18491 w 28575"/>
                <a:gd name="connsiteY1" fmla="*/ 67151 h 66675"/>
                <a:gd name="connsiteX2" fmla="*/ 24206 w 28575"/>
                <a:gd name="connsiteY2" fmla="*/ 50006 h 66675"/>
                <a:gd name="connsiteX3" fmla="*/ 8966 w 28575"/>
                <a:gd name="connsiteY3" fmla="*/ 45244 h 66675"/>
                <a:gd name="connsiteX4" fmla="*/ 10871 w 28575"/>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66675">
                  <a:moveTo>
                    <a:pt x="10871" y="7144"/>
                  </a:moveTo>
                  <a:cubicBezTo>
                    <a:pt x="9919" y="18574"/>
                    <a:pt x="-559" y="41434"/>
                    <a:pt x="18491" y="67151"/>
                  </a:cubicBezTo>
                  <a:cubicBezTo>
                    <a:pt x="5156" y="59531"/>
                    <a:pt x="7061" y="53816"/>
                    <a:pt x="24206" y="50006"/>
                  </a:cubicBezTo>
                  <a:cubicBezTo>
                    <a:pt x="25159" y="49054"/>
                    <a:pt x="3251" y="49054"/>
                    <a:pt x="8966" y="45244"/>
                  </a:cubicBezTo>
                  <a:cubicBezTo>
                    <a:pt x="28969" y="41434"/>
                    <a:pt x="1346" y="7144"/>
                    <a:pt x="10871" y="7144"/>
                  </a:cubicBezTo>
                  <a:close/>
                </a:path>
              </a:pathLst>
            </a:custGeom>
            <a:grpFill/>
            <a:ln w="9525"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C47DD862-AA1E-4E8C-A911-13D4D7BA7806}"/>
                </a:ext>
              </a:extLst>
            </p:cNvPr>
            <p:cNvSpPr/>
            <p:nvPr/>
          </p:nvSpPr>
          <p:spPr>
            <a:xfrm>
              <a:off x="5115322" y="3923145"/>
              <a:ext cx="19050" cy="9525"/>
            </a:xfrm>
            <a:custGeom>
              <a:avLst/>
              <a:gdLst>
                <a:gd name="connsiteX0" fmla="*/ 9128 w 19050"/>
                <a:gd name="connsiteY0" fmla="*/ 9727 h 9525"/>
                <a:gd name="connsiteX1" fmla="*/ 9128 w 19050"/>
                <a:gd name="connsiteY1" fmla="*/ 9727 h 9525"/>
              </a:gdLst>
              <a:ahLst/>
              <a:cxnLst>
                <a:cxn ang="0">
                  <a:pos x="connsiteX0" y="connsiteY0"/>
                </a:cxn>
                <a:cxn ang="0">
                  <a:pos x="connsiteX1" y="connsiteY1"/>
                </a:cxn>
              </a:cxnLst>
              <a:rect l="l" t="t" r="r" b="b"/>
              <a:pathLst>
                <a:path w="19050" h="9525">
                  <a:moveTo>
                    <a:pt x="9128" y="9727"/>
                  </a:moveTo>
                  <a:cubicBezTo>
                    <a:pt x="23416" y="11632"/>
                    <a:pt x="556" y="3059"/>
                    <a:pt x="9128" y="9727"/>
                  </a:cubicBezTo>
                  <a:close/>
                </a:path>
              </a:pathLst>
            </a:custGeom>
            <a:grpFill/>
            <a:ln w="9525"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BA8D2F62-1355-4286-80F0-397ADF0FD303}"/>
                </a:ext>
              </a:extLst>
            </p:cNvPr>
            <p:cNvSpPr/>
            <p:nvPr/>
          </p:nvSpPr>
          <p:spPr>
            <a:xfrm>
              <a:off x="5113845" y="3889183"/>
              <a:ext cx="19050" cy="38100"/>
            </a:xfrm>
            <a:custGeom>
              <a:avLst/>
              <a:gdLst>
                <a:gd name="connsiteX0" fmla="*/ 8700 w 19050"/>
                <a:gd name="connsiteY0" fmla="*/ 18924 h 38100"/>
                <a:gd name="connsiteX1" fmla="*/ 13462 w 19050"/>
                <a:gd name="connsiteY1" fmla="*/ 38927 h 38100"/>
                <a:gd name="connsiteX2" fmla="*/ 16320 w 19050"/>
                <a:gd name="connsiteY2" fmla="*/ 37022 h 38100"/>
                <a:gd name="connsiteX3" fmla="*/ 8700 w 19050"/>
                <a:gd name="connsiteY3" fmla="*/ 18924 h 38100"/>
              </a:gdLst>
              <a:ahLst/>
              <a:cxnLst>
                <a:cxn ang="0">
                  <a:pos x="connsiteX0" y="connsiteY0"/>
                </a:cxn>
                <a:cxn ang="0">
                  <a:pos x="connsiteX1" y="connsiteY1"/>
                </a:cxn>
                <a:cxn ang="0">
                  <a:pos x="connsiteX2" y="connsiteY2"/>
                </a:cxn>
                <a:cxn ang="0">
                  <a:pos x="connsiteX3" y="connsiteY3"/>
                </a:cxn>
              </a:cxnLst>
              <a:rect l="l" t="t" r="r" b="b"/>
              <a:pathLst>
                <a:path w="19050" h="38100">
                  <a:moveTo>
                    <a:pt x="8700" y="18924"/>
                  </a:moveTo>
                  <a:cubicBezTo>
                    <a:pt x="7747" y="18924"/>
                    <a:pt x="3937" y="39879"/>
                    <a:pt x="13462" y="38927"/>
                  </a:cubicBezTo>
                  <a:cubicBezTo>
                    <a:pt x="11557" y="36069"/>
                    <a:pt x="12510" y="35117"/>
                    <a:pt x="16320" y="37022"/>
                  </a:cubicBezTo>
                  <a:cubicBezTo>
                    <a:pt x="13462" y="38927"/>
                    <a:pt x="15367" y="-16318"/>
                    <a:pt x="8700" y="18924"/>
                  </a:cubicBezTo>
                  <a:close/>
                </a:path>
              </a:pathLst>
            </a:custGeom>
            <a:grpFill/>
            <a:ln w="9525"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24041C90-0F28-461E-8708-0C4A77B087F4}"/>
                </a:ext>
              </a:extLst>
            </p:cNvPr>
            <p:cNvSpPr/>
            <p:nvPr/>
          </p:nvSpPr>
          <p:spPr>
            <a:xfrm>
              <a:off x="5108734" y="3899588"/>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1906" y="6615"/>
                    <a:pt x="7144" y="7567"/>
                  </a:cubicBezTo>
                  <a:close/>
                </a:path>
              </a:pathLst>
            </a:custGeom>
            <a:grpFill/>
            <a:ln w="9525" cap="flat">
              <a:noFill/>
              <a:prstDash val="solid"/>
              <a:miter/>
            </a:ln>
          </p:spPr>
          <p:txBody>
            <a:bodyPr rtlCol="0" anchor="ctr"/>
            <a:lstStyle/>
            <a:p>
              <a:endParaRPr lang="en-US"/>
            </a:p>
          </p:txBody>
        </p:sp>
      </p:grpSp>
      <p:grpSp>
        <p:nvGrpSpPr>
          <p:cNvPr id="919" name="Group 918">
            <a:extLst>
              <a:ext uri="{FF2B5EF4-FFF2-40B4-BE49-F238E27FC236}">
                <a16:creationId xmlns:a16="http://schemas.microsoft.com/office/drawing/2014/main" id="{C55E517E-1CE1-453E-A3F9-2D76FE0FD6EB}"/>
              </a:ext>
            </a:extLst>
          </p:cNvPr>
          <p:cNvGrpSpPr/>
          <p:nvPr/>
        </p:nvGrpSpPr>
        <p:grpSpPr>
          <a:xfrm rot="18354366" flipV="1">
            <a:off x="5869098" y="1754471"/>
            <a:ext cx="453654" cy="103801"/>
            <a:chOff x="4329589" y="2147304"/>
            <a:chExt cx="1590675" cy="363962"/>
          </a:xfrm>
          <a:solidFill>
            <a:srgbClr val="FD4B9E"/>
          </a:solidFill>
        </p:grpSpPr>
        <p:sp>
          <p:nvSpPr>
            <p:cNvPr id="920" name="Freeform: Shape 919">
              <a:extLst>
                <a:ext uri="{FF2B5EF4-FFF2-40B4-BE49-F238E27FC236}">
                  <a16:creationId xmlns:a16="http://schemas.microsoft.com/office/drawing/2014/main" id="{3DB8548B-FDA8-4930-BF3D-0C8A9D3AEDBE}"/>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grpFill/>
            <a:ln w="9525"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4646D730-20BD-4AE9-8DF5-13756D2ACB00}"/>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grpFill/>
            <a:ln w="9525" cap="flat">
              <a:noFill/>
              <a:prstDash val="solid"/>
              <a:miter/>
            </a:ln>
          </p:spPr>
          <p:txBody>
            <a:bodyPr rtlCol="0" anchor="ctr"/>
            <a:lstStyle/>
            <a:p>
              <a:endParaRPr lang="en-US"/>
            </a:p>
          </p:txBody>
        </p:sp>
        <p:sp>
          <p:nvSpPr>
            <p:cNvPr id="922" name="Freeform: Shape 921">
              <a:extLst>
                <a:ext uri="{FF2B5EF4-FFF2-40B4-BE49-F238E27FC236}">
                  <a16:creationId xmlns:a16="http://schemas.microsoft.com/office/drawing/2014/main" id="{1DF5D37F-4204-45DF-B8BA-5FDCC2E04F52}"/>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grpFill/>
            <a:ln w="9525" cap="flat">
              <a:noFill/>
              <a:prstDash val="solid"/>
              <a:miter/>
            </a:ln>
          </p:spPr>
          <p:txBody>
            <a:bodyPr rtlCol="0" anchor="ctr"/>
            <a:lstStyle/>
            <a:p>
              <a:endParaRPr lang="en-US"/>
            </a:p>
          </p:txBody>
        </p:sp>
        <p:sp>
          <p:nvSpPr>
            <p:cNvPr id="923" name="Freeform: Shape 922">
              <a:extLst>
                <a:ext uri="{FF2B5EF4-FFF2-40B4-BE49-F238E27FC236}">
                  <a16:creationId xmlns:a16="http://schemas.microsoft.com/office/drawing/2014/main" id="{0885753E-96C0-4570-8C45-E99337F43E44}"/>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grpFill/>
            <a:ln w="9525"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3EF7C5DE-91FB-4927-9005-467D573A4503}"/>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grpFill/>
            <a:ln w="9525"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C48F13D0-A345-44BE-9F31-844D86863C21}"/>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grpFill/>
            <a:ln w="9525"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5C39E633-0D43-4EC5-B962-A4BA705205B1}"/>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grpFill/>
            <a:ln w="9525"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6E499534-1C75-4C9B-97A1-880D6F55584F}"/>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grpFill/>
            <a:ln w="9525"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DB569727-1D21-4880-89C0-7BA83293D5D7}"/>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grpFill/>
            <a:ln w="9525"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8C71B3C9-9F98-4047-A63F-3B0A0B572DB7}"/>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grpFill/>
            <a:ln w="9525"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FD4FAC0B-7694-43B0-B90C-4B3AE699EC92}"/>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grpFill/>
            <a:ln w="9525"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5021BDC8-6D13-43F6-AEBD-2E123681D110}"/>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grpFill/>
            <a:ln w="9525"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AB8517AD-A563-42F7-9F56-AE3BDB0E7E09}"/>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grpFill/>
            <a:ln w="9525"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99131E04-319E-4B95-B3AF-CDD4295C913D}"/>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grpFill/>
            <a:ln w="9525"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443C02E8-389D-43E8-8A73-6D42A88E009D}"/>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5ABBA8DB-ED25-4D7E-94BC-D48B31D45202}"/>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D2651EFE-EEFA-4122-9AAD-293AD67FFC3B}"/>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grpFill/>
            <a:ln w="9525"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52D87396-FDE8-4EB4-BD2C-6ABDEDE2DDC8}"/>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F1329004-26A9-49B3-8D85-B83F92285D39}"/>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530BD8F4-10BF-4F52-9913-DBC9C30A20D2}"/>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FA7820C9-408C-482D-921D-722496DF16D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104427F4-0141-4BAB-B15D-19FDC9EE6637}"/>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BCB0C6DF-BCB4-4620-9777-7C768FA67B5A}"/>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grpFill/>
            <a:ln w="9525"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A3846CAB-0F53-414F-87B4-090F7EF331DE}"/>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grpFill/>
            <a:ln w="9525"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A8F54C33-226C-429A-B07A-F1EFEDEC81F7}"/>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8A62F1A6-DFDA-4DAA-8511-FB1327CAD6B1}"/>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grpFill/>
            <a:ln w="9525"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D023A07C-232C-45C4-B84C-06372621062E}"/>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CDF28BA1-6D8D-48BF-9AFD-0CD0A6C9A4CF}"/>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76D0F654-4FF6-4828-BF8D-05C5A110AA38}"/>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grpFill/>
            <a:ln w="9525"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EAAF37EB-21BF-42FF-ABC9-906DFF83B323}"/>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8E7F0D6E-7D7D-4C5E-8140-9EF18C689065}"/>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F5C1E2D0-2EA8-4F56-87A4-23CFC0EF0510}"/>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grpFill/>
            <a:ln w="9525"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4FB6553D-B68F-4695-8AC8-097976C69FF5}"/>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grpFill/>
            <a:ln w="9525"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422D4348-024A-464E-836C-B3876FE3B903}"/>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2D5CD48C-0922-41FD-8F27-6C32EA0A18AC}"/>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A663735F-9034-4CE3-9E29-2C2A809449F2}"/>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grpFill/>
            <a:ln w="9525"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D0757D13-EACE-4530-981F-D3CE37DF6696}"/>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EC3083D9-4947-4839-8CE5-A2F16C26B9D7}"/>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grpFill/>
            <a:ln w="9525"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C9A96CFD-088E-42D4-80B4-62F8C4088063}"/>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5C426580-1F3E-4C45-97F4-0A38B48E5E41}"/>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8EB9BD51-5166-4703-AD33-8FCA4DF50AF1}"/>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grpFill/>
            <a:ln w="9525"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016E05A3-F3C2-4A65-A4B6-21AC6FBFB2FF}"/>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5F2019D8-08C0-44FF-B0DC-C8F9BA88A591}"/>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E67CD6C7-C925-41DA-922E-8FADB5E44E70}"/>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grpFill/>
            <a:ln w="9525"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1DC34D54-615C-42B7-A4E8-0DC732362771}"/>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BA66F906-70EE-4088-AE0E-456FD4FA9724}"/>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9C235913-171C-48D4-842B-F02074FE1487}"/>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AC1DB244-8ADD-480E-9088-969E5BAECCAB}"/>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B36458B3-8B8A-4519-9F4E-D2A771DDC37D}"/>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C14A5B62-28E2-4BBE-B0AA-6C8A37F03BBA}"/>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grpFill/>
            <a:ln w="9525"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49652B31-C865-4192-819C-88B96DAC62E4}"/>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grpFill/>
            <a:ln w="9525"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F8171F0C-2CDF-4BAE-90F6-FD4786E861BC}"/>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6721309A-5C4E-47CE-850F-68C605ABAF04}"/>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grpFill/>
            <a:ln w="9525"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904BDEDB-F5B2-439E-AF82-7D7EC4AEE6C4}"/>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D3E8D13A-93CB-4C10-9E4D-5E22FE136BB3}"/>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C9503FE4-7727-4CE8-987E-73C3EF5F50B2}"/>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grpFill/>
            <a:ln w="9525"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57DB5DC2-35DC-4997-8D19-10F7B0FAA30B}"/>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grpFill/>
            <a:ln w="9525"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DE29B2D6-0C05-49D4-AB95-658D3BB38FC0}"/>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4B360A49-7D8F-4263-A32B-4E3D4BE1107C}"/>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026D943C-0FE5-4D12-9054-6A2D42396D99}"/>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6BCC4084-AD1B-4C0F-979B-1CA3E34AD985}"/>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grpFill/>
            <a:ln w="9525"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AAEE1FBB-E20D-45E9-A962-85F7C6A6C26C}"/>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grpFill/>
            <a:ln w="9525"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8111E8F4-B823-4495-AF16-3D9B4A5C5D43}"/>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2C25A2B6-2AE1-4F0A-8E97-E8B297A61508}"/>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09A1F636-31EE-4F63-8FB3-B02643A4AF41}"/>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grpFill/>
            <a:ln w="9525"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9759AE29-4427-42A9-94D7-5ABFB1835612}"/>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50EEE83F-6E65-4B38-A7E2-CE5CF5913F1A}"/>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2D931B9C-BB3F-4DC0-A953-C98862B21663}"/>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grpFill/>
            <a:ln w="9525"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F746DA82-13D5-4B10-836A-F051E42AE98C}"/>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75140278-6F27-4F09-A580-6BBABF06B39D}"/>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E164048E-AE4C-42AB-B88F-D88CAFAA7495}"/>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B167166E-87A0-4B59-B0DC-A212D38A5374}"/>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D1B5518C-34D2-49D0-A7BF-3F1BEF55E70C}"/>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667C6BEA-7972-4E1B-9F39-46F8228A288C}"/>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grpFill/>
            <a:ln w="9525"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3A9E55B7-ACF6-462E-A053-D4034E3EA4C5}"/>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E20AE0B6-3522-4B0C-9311-A299DA29A1BB}"/>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grpFill/>
            <a:ln w="9525"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BECA4485-F402-4192-8DFE-8E699A15C722}"/>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grpFill/>
            <a:ln w="9525"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9FC3315D-7570-4513-AF89-A6046AB8AB39}"/>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10A9AE09-DE37-48D6-A480-3B1284D14F4B}"/>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grpFill/>
            <a:ln w="9525"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1461E20D-773F-40AB-8304-3E2D4681C7B0}"/>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grpFill/>
            <a:ln w="9525"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64C0A47C-CAF4-4487-81C3-F5D555BE67EC}"/>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grpFill/>
            <a:ln w="9525"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0DFE10BC-657E-4EAE-81E3-925A9C2C9A6E}"/>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E74594D6-2B9F-4050-BB27-4846DA9B1051}"/>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grpFill/>
            <a:ln w="9525"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655638E3-EF09-4A93-AEE4-B49F9331F33D}"/>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grpFill/>
            <a:ln w="9525"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D22A2DE6-20F9-40F3-89C1-CC08D3F1796D}"/>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1F9A34EB-747C-45D2-B7C5-76E5170E66CE}"/>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grpFill/>
            <a:ln w="9525"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33E96F48-264E-438D-9689-A46B7849C4B9}"/>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CB6351A3-9F38-49EA-8E87-0CECF298E596}"/>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ADD3D6E0-91DF-40F2-8F7E-D547C2EABF2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grpFill/>
            <a:ln w="9525"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C1DD98BC-9347-498E-AA9A-F740E7FFB918}"/>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2BF0D3F8-DE05-4548-9E6F-4AACF50A5393}"/>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E29D005D-D833-44B8-9C6D-63B376AC5C7D}"/>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grpFill/>
            <a:ln w="9525"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64AA3B99-349D-48AD-936C-B646618672EB}"/>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grpFill/>
            <a:ln w="9525"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FE59C200-E69E-4D81-ACCE-C5994A1A721D}"/>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EAB8FDC4-2F09-4D5D-B4EA-368E8E15B1F6}"/>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grpFill/>
            <a:ln w="9525"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11EF40C0-B3BE-46B6-802D-916FB6505639}"/>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grpFill/>
            <a:ln w="9525"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D8243AD6-5A1E-4879-B6F3-0A68DD43CA2B}"/>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B5DA5F56-84C6-49F0-A6DB-FFFE57E4CCE5}"/>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grpFill/>
            <a:ln w="9525"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9ACE701-53A9-439F-A11A-BF019DE14ACE}"/>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A5431F0E-1CE1-4FFD-9EC1-0E865C4883B2}"/>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5F852D56-0D43-4FA5-8476-1DF8CA49B925}"/>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grpFill/>
            <a:ln w="9525"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29F4DBB1-89B0-45AA-9FE5-BCFC2D8D966A}"/>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1AE6A428-5E14-40BC-B5B1-44A81928EA91}"/>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grpFill/>
            <a:ln w="9525"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7BB5BC60-3D49-4999-A810-03CEABB6EED5}"/>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1917111-FDB7-486A-932D-0F8127EB77B7}"/>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BB9D4226-0E44-441B-9EF4-020A629518F1}"/>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8C6DD006-7C6C-4C39-941F-2EC184A19638}"/>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grpFill/>
            <a:ln w="9525"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981B486B-2545-49E6-BD35-BAD7807F4AC6}"/>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77D57CC4-CF83-42D0-9D11-3B2BE88EF5C6}"/>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grpFill/>
            <a:ln w="9525"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FE785B5C-6B0A-4FB9-B5DD-1F102099F4AA}"/>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grpFill/>
            <a:ln w="9525"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28585C8E-83D0-4D14-BAD6-414B52C26EEC}"/>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26691481-1406-4985-838C-E99B2FCD5E22}"/>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1014EFC3-E80C-468A-AD3C-F8D43978C999}"/>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grpFill/>
            <a:ln w="9525"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735F28CF-B434-433B-B859-BF1D05A9DD65}"/>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310AF0E8-697A-4CA6-B1FB-896A59A1A4A9}"/>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31A15806-1F03-4A0C-8D7D-52F652EE42F2}"/>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184D3E21-EF21-4E6F-83BB-7CC4EA2FF0B5}"/>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79C5E7F6-2E95-4B41-8C11-1E8F20820A4C}"/>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A4F0C8A9-7DDE-4CD5-BC0D-AF45B90AD1AA}"/>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6AB15AD5-E00F-4C73-B418-89E2AC4A43DF}"/>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3F9B3BEA-99F2-4B90-B2E1-491FB4D32C85}"/>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DE18A47F-0EA9-492A-BED4-F458B5A2C12A}"/>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grpFill/>
            <a:ln w="9525"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10CF060D-E265-4095-B8DD-2D341D39E22A}"/>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C67778D6-0442-429F-9309-E1E84C47295D}"/>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046BDBA3-0CA6-4B9E-B46B-7B382327CF85}"/>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grpFill/>
            <a:ln w="9525"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3182FC5C-F3B4-4B21-984C-9E292C8CB39F}"/>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A507A9C5-EDB2-47A9-AE3C-01041FB957EC}"/>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2A9B1DDF-F8E6-4326-82D4-192633DD8E21}"/>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391A8A60-66B9-42F7-A971-9E3E29AA6CBA}"/>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0781F56C-4BDE-45E6-A7D2-5EAF3C8AE143}"/>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A3617AEF-05AF-46DE-8013-7E4C9EBFCC39}"/>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grpFill/>
            <a:ln w="9525"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EA3B34F0-7E1D-4F8C-90F4-98C2D3401D54}"/>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grpFill/>
            <a:ln w="9525"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50FCFFAC-8D33-48EE-BFEE-7C834A02DBB3}"/>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grpFill/>
            <a:ln w="9525"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B7B6A8CC-7522-4DD6-9E0A-7F7930B6F7E0}"/>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grpFill/>
            <a:ln w="9525"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5304EABC-DE7E-4151-8429-09F674778E16}"/>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CDE818D2-9E92-4B2C-A0B8-F1AC09808759}"/>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857BDBA7-EC71-4543-B0D1-A873DC1F1F17}"/>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grpFill/>
            <a:ln w="9525"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D973D1A-4C6D-41F2-AA13-B45379B79940}"/>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78BEB5A7-9614-4C3F-91AD-2265D44F4300}"/>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76019B09-6F2B-4836-87F1-CAAD2DDAA043}"/>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8A056898-EAC0-4745-8024-81147F89A967}"/>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D579F057-A3EC-4095-9FC0-9851C83423C3}"/>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C7A96F6A-F82E-4420-AA18-B4093584952E}"/>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05DC6BBD-BBDE-45F4-A167-DDCCF37E7D69}"/>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grpFill/>
            <a:ln w="9525"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26A5BE9D-7C43-4860-BBFE-0335B7DD5F7F}"/>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grpFill/>
            <a:ln w="9525"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C3C361F3-CC4E-4867-AE85-E05BEF4366E8}"/>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grp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852F443F-CEDF-453A-B3B8-BABDAF6BB77B}"/>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F9AD4DDF-8D18-42BB-B498-E0D77BCC6A02}"/>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DA24A69D-AB31-448C-94F5-765D0E48D3B5}"/>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grp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E8331410-290F-4077-92C2-FD1C2ED67743}"/>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grpFill/>
            <a:ln w="9525"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57CDC345-534E-4C2D-AA82-0E490EF96D3A}"/>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1497BE18-B480-4243-BA73-0584DD874869}"/>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E5740738-C649-4A05-B913-5FDF9143D045}"/>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04838A1C-863E-476A-92C4-A8BF46FF5AFF}"/>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479BDA1B-6046-48BD-A6B5-0DCEE45E6ADD}"/>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grp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5C54E373-37A3-449D-875B-375B1ACBB6E0}"/>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A2300D36-1145-4ABE-9433-480A9452E30A}"/>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grp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43286031-E95D-45DF-B1F1-A925004886BB}"/>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grp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DD682EC8-74CE-44C2-A0C9-50547E6B647F}"/>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grpFill/>
            <a:ln w="9525"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4FDF9A26-77EC-4EB5-A141-AF0509C8570E}"/>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3D254794-EEE1-4620-9D46-5FD9582A64F6}"/>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grpFill/>
            <a:ln w="9525"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2297CFD4-B9C2-4637-AD3F-C84BBE3B18CB}"/>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1C863002-279F-4C13-ADF9-A506BE16A180}"/>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CD3FA0DC-F9C7-409E-A1F9-CDFFA5EA038B}"/>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A39C3875-2AFC-4A98-8F15-7CD7B2EFDD33}"/>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6C02BDE7-DF55-4D49-86F6-7877E0BF5FA2}"/>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25514A58-8976-4757-A146-2D8534810F2D}"/>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E74EA5F3-E81D-4615-AFF1-86B959821E86}"/>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grpFill/>
            <a:ln w="9525"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E592318D-2072-4836-B855-91FE180DE03D}"/>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grpFill/>
            <a:ln w="9525"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0D8D614A-1C46-477F-9BEE-0502EF62BE5A}"/>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grpFill/>
            <a:ln w="9525"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388C50D5-FE68-4A35-B050-D1F3AB3682A7}"/>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1F800C78-A18E-440F-AE78-DA14B1BAFDD9}"/>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1ED1D2BE-CAF7-4F94-91CD-E6289C54825E}"/>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grpFill/>
            <a:ln w="9525"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29C494AF-3986-4433-8A5E-E6FAD0AE4120}"/>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138E7980-5C16-48CA-9BB7-2AF78BD37C2E}"/>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ED72905D-C626-4ECB-A6FD-4E4B1DB4E51A}"/>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4C81A284-1F56-4C80-B428-30086AF77AF7}"/>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C3694C89-F1A2-4E96-A0B0-5D7753442C17}"/>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2B9E65D0-ED41-430D-B42E-96F733521433}"/>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grpFill/>
            <a:ln w="9525"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AFC3378B-9A66-47AF-A8C5-2E84D88113DC}"/>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7F8C818B-555E-4D1B-AF8F-96CDED32EC4D}"/>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grpFill/>
            <a:ln w="9525"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4710D003-8555-46A0-B5B8-16B8BDF4DB2F}"/>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grpFill/>
            <a:ln w="9525"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1AA23F2C-1724-4B41-ACDD-C0FC5A061600}"/>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D2BC805F-5806-4D98-A0A1-0883177581B7}"/>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3C0E8788-F6D7-41CB-8458-23197B8CEA88}"/>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grpFill/>
            <a:ln w="9525"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FAF5A70E-5E64-4E0C-A94D-145FF45E1BC4}"/>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502AED3B-B8E1-4FB0-A193-967A4938F4F0}"/>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3FE07209-970E-4AFE-A946-3B34CCB90F06}"/>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0DD57925-0C0E-4837-B62B-0438F248F2FB}"/>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B58A2428-4784-49E4-9CD9-6B9840ECEF5E}"/>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15F8B6AD-120D-4EEB-A36B-45FB2E18E45D}"/>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grpFill/>
            <a:ln w="9525"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1C0E41F6-7E31-4B6F-89F3-FAF3725053C6}"/>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1156F11D-CB37-4255-9A10-72AA5A0F0A47}"/>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grpFill/>
            <a:ln w="9525"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7BE1F843-058D-4BD2-B697-E4DE157B5E01}"/>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grpFill/>
            <a:ln w="9525"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127BF0B1-AE1B-45AB-886A-F883D4ECA05F}"/>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67EF4BBF-2D61-4574-BF9C-26D6CB268FC7}"/>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7CC740D5-0CBC-41C4-ACC1-E753CD1E3E83}"/>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grpFill/>
            <a:ln w="9525"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BF7125F8-FF4E-4C66-B7D1-3B242D76C0FD}"/>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DA43DCF0-1CFC-4BFC-BE90-FA0BCCB76D1F}"/>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90D4FA46-3728-432F-B241-D8C332A5C2CF}"/>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E01EA9A1-C9DA-4F75-855B-41D5DE3C6E00}"/>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4877490F-B80A-453A-BA95-8791B346267A}"/>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CA7333FD-D5B4-4F29-857E-AEE0F18ACCD4}"/>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754D05AF-A63A-47FF-BBC5-A2D4B6539553}"/>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grpFill/>
            <a:ln w="9525" cap="flat">
              <a:noFill/>
              <a:prstDash val="solid"/>
              <a:miter/>
            </a:ln>
          </p:spPr>
          <p:txBody>
            <a:bodyPr rtlCol="0" anchor="ctr"/>
            <a:lstStyle/>
            <a:p>
              <a:endParaRPr lang="en-US"/>
            </a:p>
          </p:txBody>
        </p:sp>
      </p:grpSp>
      <p:grpSp>
        <p:nvGrpSpPr>
          <p:cNvPr id="1124" name="Group 1123">
            <a:extLst>
              <a:ext uri="{FF2B5EF4-FFF2-40B4-BE49-F238E27FC236}">
                <a16:creationId xmlns:a16="http://schemas.microsoft.com/office/drawing/2014/main" id="{20AD9F6E-54E1-4380-8077-A0FC1A85A9AA}"/>
              </a:ext>
            </a:extLst>
          </p:cNvPr>
          <p:cNvGrpSpPr/>
          <p:nvPr/>
        </p:nvGrpSpPr>
        <p:grpSpPr>
          <a:xfrm flipH="1">
            <a:off x="7074204" y="1031274"/>
            <a:ext cx="224583" cy="305198"/>
            <a:chOff x="4708260" y="456723"/>
            <a:chExt cx="659554" cy="896303"/>
          </a:xfrm>
          <a:solidFill>
            <a:srgbClr val="FD4B9E"/>
          </a:solidFill>
        </p:grpSpPr>
        <p:sp>
          <p:nvSpPr>
            <p:cNvPr id="1125" name="Freeform: Shape 1124">
              <a:extLst>
                <a:ext uri="{FF2B5EF4-FFF2-40B4-BE49-F238E27FC236}">
                  <a16:creationId xmlns:a16="http://schemas.microsoft.com/office/drawing/2014/main" id="{4C62E97A-3B77-43C8-86F1-F2BDD0F488CB}"/>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grpFill/>
            <a:ln w="9525"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B3837A68-7243-4805-928F-C5F4286BE91F}"/>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grpFill/>
            <a:ln w="9525" cap="flat">
              <a:noFill/>
              <a:prstDash val="solid"/>
              <a:miter/>
            </a:ln>
          </p:spPr>
          <p:txBody>
            <a:bodyPr rtlCol="0" anchor="ctr"/>
            <a:lstStyle/>
            <a:p>
              <a:endParaRPr lang="en-US"/>
            </a:p>
          </p:txBody>
        </p:sp>
        <p:sp>
          <p:nvSpPr>
            <p:cNvPr id="1127" name="Freeform: Shape 1126">
              <a:extLst>
                <a:ext uri="{FF2B5EF4-FFF2-40B4-BE49-F238E27FC236}">
                  <a16:creationId xmlns:a16="http://schemas.microsoft.com/office/drawing/2014/main" id="{C5A535FF-5CA8-4B4C-B4B8-0EE2CB90077D}"/>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grpFill/>
            <a:ln w="9525" cap="flat">
              <a:noFill/>
              <a:prstDash val="solid"/>
              <a:miter/>
            </a:ln>
          </p:spPr>
          <p:txBody>
            <a:bodyPr rtlCol="0" anchor="ctr"/>
            <a:lstStyle/>
            <a:p>
              <a:endParaRPr lang="en-US"/>
            </a:p>
          </p:txBody>
        </p:sp>
        <p:sp>
          <p:nvSpPr>
            <p:cNvPr id="1128" name="Freeform: Shape 1127">
              <a:extLst>
                <a:ext uri="{FF2B5EF4-FFF2-40B4-BE49-F238E27FC236}">
                  <a16:creationId xmlns:a16="http://schemas.microsoft.com/office/drawing/2014/main" id="{49BEB818-838D-4E29-850D-C6BB5D012B5F}"/>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grpFill/>
            <a:ln w="9525"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DB2C4711-07C4-4126-98D8-DF5F9BE470A3}"/>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grpFill/>
            <a:ln w="9525"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E41C4CC6-5ABE-4410-B1CB-D8D509B2FEA9}"/>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8C45F4C8-39B8-41A3-975E-7337F3969BE7}"/>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grpFill/>
            <a:ln w="9525"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7A78F3A0-A64E-4E85-81F9-61F6BAB06410}"/>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grpFill/>
            <a:ln w="9525"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A5CC4ECA-423B-43A9-B42B-A321C7852BC8}"/>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grpFill/>
            <a:ln w="9525"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1F491092-E048-497E-828D-723F594B04D4}"/>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grpFill/>
            <a:ln w="9525"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1819FEA0-BAA6-4BB8-8BFC-D909A3EAB9BD}"/>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grpFill/>
            <a:ln w="9525"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D1F292DC-2D90-4E8F-BCB6-0F521D8022F9}"/>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grpFill/>
            <a:ln w="9525"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8AED23F3-DBD8-4E41-B563-38A51EF1B1D4}"/>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grpFill/>
            <a:ln w="9525"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AF23B4E3-B335-4368-9CB8-914B2B05D201}"/>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grpFill/>
            <a:ln w="9525"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5EB5D4FA-985C-41D5-87DB-8F2314D13259}"/>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71F11906-638F-4677-A2A3-2D9DE1E22807}"/>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F151FF6D-78C7-4CF7-8FBC-2CE956532B19}"/>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grpFill/>
            <a:ln w="9525"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7B6FFAFE-FD9E-4124-A618-36782CB404FF}"/>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grpFill/>
            <a:ln w="9525"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1CBD911E-E173-45DA-AB4E-57624137CE95}"/>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grpFill/>
            <a:ln w="9525"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F84304F0-D512-4C1B-AD2A-DBBD359504A4}"/>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grpFill/>
            <a:ln w="9525"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1C6C466D-E56A-4CBA-95F1-4ED910B8EA99}"/>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grpFill/>
            <a:ln w="9525"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C852EA55-055D-48CC-B36B-12141CCF8DC9}"/>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grpFill/>
            <a:ln w="9525"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F81B3217-2D8E-48EA-83E0-E263EAAECAB1}"/>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grpFill/>
            <a:ln w="9525"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BE830FC3-A1B6-4853-A23E-2FA4F9DF3A53}"/>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grpFill/>
            <a:ln w="9525"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96AD5696-DC33-458F-A555-3AB13926BDD1}"/>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grpFill/>
            <a:ln w="9525"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E67BFDDF-B343-40B5-AE2B-C09FC7BA2904}"/>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grpFill/>
            <a:ln w="9525"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975159A7-6490-4885-98A9-A5A7955FFCA2}"/>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AD9DC2F6-00E4-4E03-B885-ACDE5FE3B9E3}"/>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44C2951E-0BA5-46B8-91CB-7A49B8640913}"/>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F9F9FE9D-72FF-4E2A-B425-5CB2F0072FD9}"/>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28B7FA63-4B06-4DD5-89EA-8F11D09EAD79}"/>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246B0F8C-8200-4704-A0CD-0FB1C2E95733}"/>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grpFill/>
            <a:ln w="9525"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B1B07E55-D8A8-4686-9272-3E5F4F65DF89}"/>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grpFill/>
            <a:ln w="9525"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B951168D-5871-4C30-9643-ACB045AB631C}"/>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2D8BD0CF-E8C7-4CEA-9BC2-35EB03E1D8A1}"/>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8AD8B95A-FE2B-4FF2-858D-B683665FB24E}"/>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grpFill/>
            <a:ln w="9525"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34E37D06-3860-4184-AEF3-510F8E9A1F4A}"/>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grpFill/>
            <a:ln w="9525"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E229D55E-DBD1-44BF-9100-07BABA35EB0B}"/>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F658C999-5CFA-4057-9E1B-7A222AB34463}"/>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5E01C533-CD44-4C0C-8F60-D1A10924D846}"/>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8D2F70DE-4607-4311-B14D-6E185C0D4874}"/>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0C21E31B-31C5-4EA5-9131-15C8636FE2A8}"/>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EEAEAE6E-97DD-4C7B-93DA-14534343802A}"/>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8F89A28C-73AF-46A2-B45A-429650CA11EA}"/>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grpFill/>
            <a:ln w="9525"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C752AB69-03BB-493A-B380-4B459661087D}"/>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grpFill/>
            <a:ln w="9525"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FCB29C34-791F-4684-9101-A29CCE7B6C9E}"/>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80903373-1B47-4425-9140-DF71F7A27B9B}"/>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86AA0FED-D71A-4615-BFBC-CFE776888439}"/>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D0E5730B-B0F4-4320-9822-E5ECF0618AF2}"/>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8C57D4F9-D85C-4E66-83D6-5735A97C99AB}"/>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9FF24864-CE7B-4864-A5D9-6994540FE511}"/>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17782FAC-9D9D-4003-A137-768D3570BAC9}"/>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88A7329C-59B5-4450-ABA0-892688A457D5}"/>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F80302DE-05F9-4F39-BCBD-A459353148F9}"/>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35A845D1-8D57-4323-A1BA-669EFE926FDF}"/>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6B6F4EC8-4C52-41DB-926E-FB0E21214F5F}"/>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9FDF5A4D-CA9B-41CF-B750-37BFBCB26E7A}"/>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8D49719-3FAF-4C41-8918-7D8C737CFC0A}"/>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079C64AE-3ACC-4656-B2D5-C27B326D400E}"/>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54D45C43-59B7-49C6-899A-F9C41C448D3F}"/>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B70934D7-17C6-45C9-9D90-B5D0DE494E15}"/>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grpFill/>
            <a:ln w="9525"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04C5E017-D5A7-4180-98B0-628DD05D940D}"/>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grpFill/>
            <a:ln w="9525"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24B712AF-4108-401B-8C84-E2B790DECDD8}"/>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56978A1C-DE97-4DD0-87EF-69E3388F2558}"/>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02968F59-022F-480D-9559-014D7BD2DECB}"/>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E05A1596-624B-4B16-BB98-E05C37FC1DDD}"/>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D3E36132-03D8-42C9-9083-ADCECC10AAB9}"/>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253CB13F-A07F-4A3E-8731-B9B218739C8D}"/>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7B662E8D-7F60-4328-8684-8D7426A5F3C2}"/>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3B388566-FEDE-408D-832F-0EB44C5FB41B}"/>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71D9E92F-785B-40AA-B451-F487C9CE3EC5}"/>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917BEA16-7BFC-47F0-AA54-DA4B29ABC7D4}"/>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8180E155-860A-4D5E-A3BF-9A1F48A90393}"/>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grpFill/>
            <a:ln w="9525"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075E31B5-B454-4BFE-A008-296DB38F7AAF}"/>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DF84CC35-422C-4C6E-8621-30A1CF3AAB5B}"/>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103FB5BC-E297-4EA6-A198-4DA40397D869}"/>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A3F92094-FEAD-4F43-BFDB-337C8CB03991}"/>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F6A0B7AD-C925-42C4-889B-151DFA90C70A}"/>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890999C4-1B7E-48C3-8098-D80C6FAE0B0E}"/>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23642576-22CD-4FCE-ACF5-79494A9E1978}"/>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grpFill/>
            <a:ln w="9525"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41EC03A2-2479-40EF-82DA-741691F0B517}"/>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grpFill/>
            <a:ln w="9525"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8FEACB09-E8E9-4A27-8B3A-3511BC7EFF3D}"/>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579D0C11-3B70-4BFE-8728-1EB176E9C318}"/>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34A419DC-C72B-46F0-8CEB-99B86FF4172F}"/>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C3CFF1D8-388C-4961-BABF-217AA026FB91}"/>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40DFB87C-5112-46C7-9EA4-52F4B1E8BE25}"/>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A57E55AE-A9E6-4E75-84C2-2CE12B5A2D0F}"/>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279EE61F-7C41-4CC2-8009-A224487F9663}"/>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BF81B1BD-3B3C-4E10-AA3D-4C19CDF04C4B}"/>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CDCA824D-BAC9-456C-A8B7-F981E49B61D1}"/>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20DC2B21-F63D-44D1-A7EB-71594A1513BB}"/>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28FD943D-B457-48C6-8717-515B1B01C240}"/>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5053098B-071A-4D0D-BCCA-F070D462F738}"/>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6E4CB52F-ED37-4ED8-930B-53113438F616}"/>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15E6DCF9-C70A-497B-9660-0AC23A612F82}"/>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67E08088-F820-42B0-8366-73F60D7AEB81}"/>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43532E2A-C014-4AEE-ACC1-A3180DA6D47B}"/>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grpFill/>
            <a:ln w="9525"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D22BD0C5-5752-41DA-A843-4643A2FBF201}"/>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grpFill/>
            <a:ln w="9525"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C4D283B0-0254-44B1-82E5-6DE005F202B6}"/>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grpFill/>
            <a:ln w="9525"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C3603112-5379-4D16-A523-3A0C90A36716}"/>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grpFill/>
            <a:ln w="9525"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33C0F433-BC2F-4827-97B8-E1C733E525C9}"/>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grpFill/>
            <a:ln w="9525"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4F996629-A0AF-4593-A6A0-E3AC9A7B7C06}"/>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grpFill/>
            <a:ln w="9525"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4AF5EDD7-4596-4CD8-BA06-5CFA062A186F}"/>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grpFill/>
            <a:ln w="9525"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8BE1C007-D6AE-4F9D-84D2-75C4261252B1}"/>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grpFill/>
            <a:ln w="9525"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28523C2E-00B9-42D6-861C-04B79F62BB23}"/>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grpFill/>
            <a:ln w="9525"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0BAFA566-DC6C-4D54-AC61-9C17CC0E3B2F}"/>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2E75EB31-DEEA-4490-826B-8B6347B286E0}"/>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grpFill/>
            <a:ln w="9525"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DB1F32C8-8578-4A3C-AAA9-9E33DF2643C3}"/>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grpFill/>
            <a:ln w="9525"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A9B8DFCC-D4AE-4167-83FE-8DF5C55F3240}"/>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grpFill/>
            <a:ln w="9525"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D446910B-5439-4D18-AB6E-85DE03E94424}"/>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grpFill/>
            <a:ln w="9525"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CFF8F500-6939-45E8-B6DE-880B859D986B}"/>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35B0E42A-5454-435D-8525-D9FF960E1982}"/>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C7C6ADAB-3F91-40A7-A1BD-D7FD10567FAE}"/>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grpFill/>
            <a:ln w="9525"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C72D02CD-51AD-4D2A-90D0-268A9D42A81C}"/>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grpFill/>
            <a:ln w="9525"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2119A77D-E539-42A9-9671-944D686CD55F}"/>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grpFill/>
            <a:ln w="9525"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676C0BD2-360E-470D-B580-6308D2D6285C}"/>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grpFill/>
            <a:ln w="9525"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DE29AFCA-8D77-405B-A37C-C22DD2E8694B}"/>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grpFill/>
            <a:ln w="9525"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E48A7F2C-9EAA-412F-B799-585C39BF2A7C}"/>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BF378C71-B6D5-4099-AE12-B547949D92FA}"/>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grpFill/>
            <a:ln w="9525"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9276D4DC-06F6-4E21-A560-FD4D664EB891}"/>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grpFill/>
            <a:ln w="9525"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724F5474-9570-4054-BAB4-F1D817BE667C}"/>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grpFill/>
            <a:ln w="9525"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7E36B82C-523D-4510-8814-27EACC5F1219}"/>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grpFill/>
            <a:ln w="9525"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B0336551-74C5-4A1E-ABC9-F8082ABF55D8}"/>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719F7CCE-AECC-45ED-BED5-282616A84E46}"/>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69EC72CD-2364-4AB0-98FA-D86BDDBD50B1}"/>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grpFill/>
            <a:ln w="9525"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2ED343D9-98C7-433C-AE2E-FC0BA4ED4BF6}"/>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46CC1BF7-CE5A-49F8-8B57-ADEEB12D5F4D}"/>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grpFill/>
            <a:ln w="9525"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224B30F3-C91F-4E79-94B8-1F9580C0061C}"/>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grpFill/>
            <a:ln w="9525"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F00C42BC-8059-4416-B447-4CD6FCC19CEA}"/>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grpFill/>
            <a:ln w="9525"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6EA039A7-127B-4552-B06E-61F710D85C33}"/>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grpFill/>
            <a:ln w="9525"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000F4DEE-E374-4941-8A12-5C63F60B7F3D}"/>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grpFill/>
            <a:ln w="9525"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38796D83-E401-4CC4-8A9F-1469F68BB5EB}"/>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grpFill/>
            <a:ln w="9525"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C359A512-A31A-4897-9A44-84C5ED987B36}"/>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grpFill/>
            <a:ln w="9525"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077613D3-4DBE-410A-AF59-82EF4150B44E}"/>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grpFill/>
            <a:ln w="9525"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EAB1FC20-909E-480A-A2CE-855958806A83}"/>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grpFill/>
            <a:ln w="9525"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7D47C229-B9D9-4933-BB2F-195B8147C64C}"/>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4A567F7C-7B1F-452A-AB6E-6DA5AE5C59E8}"/>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grpFill/>
            <a:ln w="9525"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83B11F14-164C-4EFE-BDA9-55DDABCB4A4E}"/>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grpFill/>
            <a:ln w="9525"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2DEA63F5-3BAB-4165-8D5B-DB5483C3BC0D}"/>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grpFill/>
            <a:ln w="9525"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3291C279-63D0-4831-AF37-8A0BE7B3D27A}"/>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grpFill/>
            <a:ln w="9525"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DEDCC30A-3459-4414-AD85-89F7C3613FF6}"/>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grpFill/>
            <a:ln w="9525"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D2B72CB0-FBF4-4964-A424-CE4472BB7F2C}"/>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F443BE76-7E6D-4C6D-84BE-E4FCBAF01142}"/>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grpFill/>
            <a:ln w="9525"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4F908E7D-29FD-4F6C-B69A-C926F9FEDD71}"/>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grpFill/>
            <a:ln w="9525"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5F13FA34-79A5-48B4-ADC0-21FE11A91E8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grpFill/>
            <a:ln w="9525"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E68A1E0B-BEAA-4C58-A527-E5A44A076C34}"/>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grpFill/>
            <a:ln w="9525"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9546B54A-F8D3-4687-B661-95D3883F766E}"/>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grpFill/>
            <a:ln w="9525"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723DB63D-540C-4CAD-944D-53676EB7B0B4}"/>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grpFill/>
            <a:ln w="9525"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A27F89D5-979E-4415-8CCF-CB8470D5BA50}"/>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grpFill/>
            <a:ln w="9525"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BA1CCFF6-AB05-4500-BD61-D33D12E932B6}"/>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grpFill/>
            <a:ln w="9525"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6CC7B843-248E-4B07-A16D-A24C05080253}"/>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grpFill/>
            <a:ln w="9525"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A55261F3-3031-4D13-8F7B-4CA921744585}"/>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grpFill/>
            <a:ln w="9525"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ABBCA784-087D-432C-9F33-78059A21B48D}"/>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grpFill/>
            <a:ln w="9525"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2F16409F-8D48-406F-A7A9-09BFC7B6E76E}"/>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grpFill/>
            <a:ln w="9525"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712F8FFA-2A7F-4B2E-BD7F-D5F52916D0D4}"/>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grpFill/>
            <a:ln w="9525"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0EB55CE5-F5A0-4B05-92D0-58F044F87164}"/>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grpFill/>
            <a:ln w="9525"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07AEAF5B-7D1C-48CD-8E82-1F0175382923}"/>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60902527-4E3B-4CCE-9F5B-8DEFB83D3883}"/>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grpFill/>
            <a:ln w="9525"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F2597397-10D4-46D4-851B-23BB62295BA1}"/>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5D660F8E-DE72-4FD2-BF00-BD25305B3E29}"/>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E5EAA630-BEC2-4BB8-A0BF-E281353C2C51}"/>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612090D2-9A48-4E1E-A17B-121F8FED5D76}"/>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66FDD1AF-F238-4132-B9E8-E88920FEC5B3}"/>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grpFill/>
            <a:ln w="9525"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536A4B3E-7D34-43E4-AC05-63454F1E1E5F}"/>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grpFill/>
            <a:ln w="9525"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6438BCE5-3D40-4155-B143-36C81870286C}"/>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501FAAA1-F524-4483-B9C5-0394F862847B}"/>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2F81E7BD-FB18-4A6C-B581-B82903DF2AA0}"/>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grpFill/>
            <a:ln w="9525"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F9DEC74B-5914-4373-B33E-BE8F2ECD49B2}"/>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grpFill/>
            <a:ln w="9525"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D01B8784-CEC7-4567-9372-4783D73E66CD}"/>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8505E381-E456-447E-BF55-97707DE58755}"/>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grpFill/>
            <a:ln w="9525"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019F6996-F367-4C59-B3A2-7DB04E9D16B9}"/>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3E385DB6-34AF-45C3-80A9-2F7EBF867D2A}"/>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grpFill/>
            <a:ln w="9525"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36106178-95F8-4C2C-80E3-41E2C1F9F6DE}"/>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7ACF9C3F-0945-41F0-B9EA-15D6F170FED0}"/>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5B70C252-ED26-4E10-AFBC-7616AEB0510E}"/>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grpFill/>
            <a:ln w="9525"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944D6B86-FE22-4EBE-957D-6E9F484F05AA}"/>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grpFill/>
            <a:ln w="9525"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737F85D1-4453-44EE-91DC-0C6717651384}"/>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40D8690F-BC3E-4667-A685-CC4373827436}"/>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C7BECEE4-8E72-4489-A15B-CA95105B6C11}"/>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grpFill/>
            <a:ln w="9525"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57567BF2-BD40-4847-BA4C-5ED8A6F3018B}"/>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grpFill/>
            <a:ln w="9525"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287CDB29-7953-4EDC-926B-3D422721F27B}"/>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49FE3310-B156-4905-9C0E-9468467B9476}"/>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grpFill/>
            <a:ln w="9525"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C3F371E5-FAC2-42DC-BC44-2174232C155D}"/>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grpFill/>
            <a:ln w="9525"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009ED638-9033-43AD-BFD6-60751831727D}"/>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grpFill/>
            <a:ln w="9525"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BC1F4E60-9881-44AE-B06E-558A816A769A}"/>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D81ECB02-E0C1-4679-A2C5-EC626A8A78AC}"/>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C8D59AE5-3901-4C71-B5BC-913DA8DB4779}"/>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grpFill/>
            <a:ln w="9525"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2DBAF260-AC13-4EF2-8F7C-7B9F2AFB8E01}"/>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grpFill/>
            <a:ln w="9525"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43E8BF55-FA0A-4A4C-BA30-CFA463677C90}"/>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5E77185D-34D0-4245-97BE-178F23D1C031}"/>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721C4559-9D62-4C6C-8BD1-4947014E6530}"/>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grpFill/>
            <a:ln w="9525"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2BC04095-2816-490C-8599-20D768BF0A07}"/>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grpFill/>
            <a:ln w="9525" cap="flat">
              <a:noFill/>
              <a:prstDash val="solid"/>
              <a:miter/>
            </a:ln>
          </p:spPr>
          <p:txBody>
            <a:bodyPr rtlCol="0" anchor="ctr"/>
            <a:lstStyle/>
            <a:p>
              <a:endParaRPr lang="en-US"/>
            </a:p>
          </p:txBody>
        </p:sp>
      </p:grpSp>
      <p:grpSp>
        <p:nvGrpSpPr>
          <p:cNvPr id="1317" name="Group 1316">
            <a:extLst>
              <a:ext uri="{FF2B5EF4-FFF2-40B4-BE49-F238E27FC236}">
                <a16:creationId xmlns:a16="http://schemas.microsoft.com/office/drawing/2014/main" id="{3B82002A-0214-4BAD-AB00-C6A37D1A3A11}"/>
              </a:ext>
            </a:extLst>
          </p:cNvPr>
          <p:cNvGrpSpPr/>
          <p:nvPr/>
        </p:nvGrpSpPr>
        <p:grpSpPr>
          <a:xfrm rot="855774" flipH="1">
            <a:off x="6776287" y="722057"/>
            <a:ext cx="163140" cy="405702"/>
            <a:chOff x="7012781" y="5504021"/>
            <a:chExt cx="479108" cy="1191464"/>
          </a:xfrm>
          <a:solidFill>
            <a:srgbClr val="FD4B9E"/>
          </a:solidFill>
        </p:grpSpPr>
        <p:sp>
          <p:nvSpPr>
            <p:cNvPr id="1318" name="Freeform: Shape 1317">
              <a:extLst>
                <a:ext uri="{FF2B5EF4-FFF2-40B4-BE49-F238E27FC236}">
                  <a16:creationId xmlns:a16="http://schemas.microsoft.com/office/drawing/2014/main" id="{B7EE4C0A-DFE1-4D45-B58F-DADA39DD9098}"/>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grpFill/>
            <a:ln w="9525"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43A5714B-990B-4428-9BA4-E81024B25577}"/>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grpFill/>
            <a:ln w="9525" cap="flat">
              <a:noFill/>
              <a:prstDash val="solid"/>
              <a:miter/>
            </a:ln>
          </p:spPr>
          <p:txBody>
            <a:bodyPr rtlCol="0" anchor="ctr"/>
            <a:lstStyle/>
            <a:p>
              <a:endParaRPr lang="en-US"/>
            </a:p>
          </p:txBody>
        </p:sp>
        <p:sp>
          <p:nvSpPr>
            <p:cNvPr id="1320" name="Freeform: Shape 1319">
              <a:extLst>
                <a:ext uri="{FF2B5EF4-FFF2-40B4-BE49-F238E27FC236}">
                  <a16:creationId xmlns:a16="http://schemas.microsoft.com/office/drawing/2014/main" id="{B442A498-39BB-4F2F-B2C6-A8D708B09EB3}"/>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321" name="Freeform: Shape 1320">
              <a:extLst>
                <a:ext uri="{FF2B5EF4-FFF2-40B4-BE49-F238E27FC236}">
                  <a16:creationId xmlns:a16="http://schemas.microsoft.com/office/drawing/2014/main" id="{A70CCB37-D930-4E03-B674-D549E4153560}"/>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1D22FC7C-543B-426B-8A4A-A5EE00916929}"/>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7CE28D50-2BF9-495C-A1EE-5EB75C3AFBF2}"/>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grpFill/>
            <a:ln w="9525"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D4A24EED-4733-4BAC-AAB1-98A45E9F625F}"/>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grpFill/>
            <a:ln w="9525"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ED14B0D5-0662-4184-A658-4B52C283AB99}"/>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4CB49F8A-DB3B-472B-A0CE-7CDCFB829B48}"/>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grpFill/>
            <a:ln w="9525"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8F10612B-F1B7-45D1-BBB7-7B260C58D15D}"/>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ED292A32-F506-4752-B88A-75072024C265}"/>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EE5D939B-FE5E-4755-988E-1AC4ED25D162}"/>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78A37B8F-E83D-4634-8C4A-A27785117C4B}"/>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grpFill/>
            <a:ln w="9525"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737DD6B7-07E7-4FE2-840A-001605757AE5}"/>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grpFill/>
            <a:ln w="9525"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7182B2F0-FE76-4D3C-8505-153230B9E2CB}"/>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grpFill/>
            <a:ln w="9525"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5E6001EE-3D78-40A6-84F1-16EC8EB47F6B}"/>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DBE0E04C-45CB-417B-AA13-9CEEDC191BF9}"/>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EB89B680-BFC6-4527-8904-64961ED37865}"/>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874AAB24-07BB-40FE-92D8-6ED33FD186CC}"/>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5A43F199-4BD0-48DB-9ED3-67D92E6E21FA}"/>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grpFill/>
            <a:ln w="9525"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98C04FEB-0B5E-414F-BEC7-59B4E8C37CC5}"/>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grpFill/>
            <a:ln w="9525"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0753BCDA-ACE3-46C1-8B8E-A0CE422D3C7F}"/>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grpFill/>
            <a:ln w="9525"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1428EF6C-C9D6-4F5C-9C56-EAC389ED09ED}"/>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grpFill/>
            <a:ln w="9525"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DC5A8B8D-4383-4EBA-AAD9-A4BD0FABFF35}"/>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CA59B9E5-817B-4BA5-9774-B7589432B3DF}"/>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08D07771-D052-49FE-8FC3-6FCD8100CEC4}"/>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grpFill/>
            <a:ln w="9525"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61A072AB-048E-4B82-87D3-D7D283B191DD}"/>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37F23BB5-9361-435D-9F88-6782B853BC48}"/>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grpFill/>
            <a:ln w="9525"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397F2DCC-45FF-4A2B-8442-2D4B167A0280}"/>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F59F2A7F-6A10-4C6C-B54D-0E9AD61A1805}"/>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grpFill/>
            <a:ln w="9525"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CA7E0723-2A76-44BD-8657-F62F0D4DB71D}"/>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grpFill/>
            <a:ln w="9525"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346E4785-3848-491B-9C76-F49DAEAE88B6}"/>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2E94C021-927D-4ED5-8BFE-71DEACA6D123}"/>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77A6E2F5-3038-44C6-91FF-AB30B86F67DC}"/>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grpFill/>
            <a:ln w="9525"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3DC59452-2558-4C22-A454-45E00F4D7D9F}"/>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grpFill/>
            <a:ln w="9525"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25B807E3-BE02-4882-8200-46057FAE35E2}"/>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grpFill/>
            <a:ln w="9525"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A9A5B02E-4669-4D6C-8CF1-85A234875BD7}"/>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61793B08-7061-4056-B15C-6F25F5032AA0}"/>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grpFill/>
            <a:ln w="9525"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33F0D634-D626-4C51-83D1-71093ECA9E52}"/>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grpFill/>
            <a:ln w="9525"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AE15794D-0520-45E3-A6C8-643625982C79}"/>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15432E81-6823-4666-ABB3-73391D4A9E99}"/>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B87660BA-4A24-442C-9FA0-1851A805D0EB}"/>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B0449CF9-B504-47F2-BB5E-2D953922AE64}"/>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grpFill/>
            <a:ln w="9525"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DE9E135A-3A73-45AF-8E23-A7A9D0A5D363}"/>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grpFill/>
            <a:ln w="9525"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4BC21133-C32D-4EE2-B4D9-4918BD82433B}"/>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grpFill/>
            <a:ln w="9525"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AA1B01DE-FE00-4811-A2D4-6EAB38F5DC5B}"/>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grpFill/>
            <a:ln w="9525"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8A19A8A8-91A9-4AC3-A6E5-0A5A2E34A155}"/>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grpFill/>
            <a:ln w="9525"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DAA0908B-A50A-4CED-8EF0-69DA0B62726B}"/>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grpFill/>
            <a:ln w="9525"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19AB936B-F1F6-4E73-B312-BE3B5297E0E1}"/>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grpFill/>
            <a:ln w="9525"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73B1D22B-C910-4C38-8BAE-E982223BDC09}"/>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grpFill/>
            <a:ln w="9525"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9AFE56C6-2965-426F-B804-C7A54335057E}"/>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grpFill/>
            <a:ln w="9525"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34D0DA22-173D-4368-A1EB-9ACD2E3251D1}"/>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grpFill/>
            <a:ln w="9525"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88F3477-F18B-46C1-A28C-68B52805EE26}"/>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grpFill/>
            <a:ln w="9525"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9D037009-4D65-443E-9D6F-8DB8AFE997D7}"/>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grpFill/>
            <a:ln w="9525"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380042ED-EAA6-4AE8-8553-3299369F6DC6}"/>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E39862B9-7D00-4D40-81F9-2F6C65BEFE98}"/>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4A6F907D-7ADF-426E-8B8D-B8FEFCAF7EAF}"/>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grpFill/>
            <a:ln w="9525"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6CA532E8-64D0-4BCA-B6A1-8E4A7BF534CD}"/>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grpFill/>
            <a:ln w="9525"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FBE94FBD-F63D-4018-990B-32E59FA277B4}"/>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grpFill/>
            <a:ln w="9525"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D3C52FEA-7991-41FC-AD78-4B0EA8AFC931}"/>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grpFill/>
            <a:ln w="9525"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6866BDF9-EF79-45EE-B0E9-0B980F7B59C1}"/>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grpFill/>
            <a:ln w="9525"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411AE27A-77F7-4731-B735-445AD0C47E96}"/>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grpFill/>
            <a:ln w="9525"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57D5ACFD-43A6-4795-8BBC-C325DD8BF369}"/>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90CC859B-D9E9-4E85-ACFE-FF55F06217B6}"/>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grpFill/>
            <a:ln w="9525"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E87D0A9C-3228-4A62-A727-6F376B370DCF}"/>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grpFill/>
            <a:ln w="9525"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CD24F35F-17FA-4B76-93E0-E20976950A31}"/>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grpFill/>
            <a:ln w="9525"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59DBE139-B622-4D9A-A534-05DD444BF165}"/>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9891B6A3-F6B1-4D0C-B6F8-915F0C523F53}"/>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3394683D-712D-4C1C-B89C-BC503100A878}"/>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grpFill/>
            <a:ln w="9525"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E1739DFF-5E48-4A03-87DE-315453D1CD25}"/>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grpFill/>
            <a:ln w="9525"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B974E1A0-9463-4759-B835-F861D9D83180}"/>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grpFill/>
            <a:ln w="9525"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686C0650-4C5C-4861-8A1F-3E1365A6A126}"/>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grpFill/>
            <a:ln w="9525"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161E3ABC-BD1C-453C-BDB9-D2013F080E64}"/>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grpFill/>
            <a:ln w="9525"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564540DB-D568-42FD-B10C-E1649264F8A4}"/>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grpFill/>
            <a:ln w="9525"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C38E9838-98BC-46AA-B1EE-20D6E470AF0C}"/>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grpFill/>
            <a:ln w="9525"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3F0A4B56-EBF5-4411-B0C7-EDDA903A96D8}"/>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9D431235-21F3-4D74-AE61-96628AEF0CCC}"/>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grpFill/>
            <a:ln w="9525"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C6503B61-D288-4DB9-BDE5-528BEBF8F51C}"/>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2D477F76-6FC2-4C41-A4E4-4F9B4BEEEFA6}"/>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grpFill/>
            <a:ln w="9525"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038B23CC-B278-4C77-B222-238AFC0A4266}"/>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grpFill/>
            <a:ln w="9525"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D121E631-13E4-48E2-8303-C7FE59C3199B}"/>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grpFill/>
            <a:ln w="9525"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822092FC-A5C1-4412-A0A1-BF5AC9BAC7A9}"/>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grpFill/>
            <a:ln w="9525"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D631B9CA-E6D2-4B68-A580-4D95B21417B7}"/>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grpFill/>
            <a:ln w="9525"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88E097C3-1D71-401E-8200-9217A8434ED9}"/>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grpFill/>
            <a:ln w="9525"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023FCDF0-EB75-4E74-BA37-B20520A515EA}"/>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F571C2CD-09E0-488E-B52D-7CE7474D0BA6}"/>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grpFill/>
            <a:ln w="9525"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9CC3C625-154A-44BD-8C35-035CD4F73142}"/>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grpFill/>
            <a:ln w="9525"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80C4AA9B-96C3-4F53-BFAA-0059B7C9B4CD}"/>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D3FEF53F-8704-48E3-997B-093FAA438C72}"/>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grpFill/>
            <a:ln w="9525"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F214DC18-BFF5-4736-8CF2-57B43967AB73}"/>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grpFill/>
            <a:ln w="9525"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412C8B8D-4621-46BA-B81F-3E932E9FAD61}"/>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C02607EA-F72F-4AD5-A402-9D4617EB45C0}"/>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grpFill/>
            <a:ln w="9525"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FE0014A1-903F-44BB-B68F-305F9871F4B4}"/>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A4933208-FA31-4A69-A2D5-7487A5C700E1}"/>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grpFill/>
            <a:ln w="9525"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6C15A8DB-64F5-4F15-B624-F0C91DFA8A69}"/>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grpFill/>
            <a:ln w="9525"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F4C9833-E70B-4A82-B2FE-9C0C7D2227F4}"/>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grpFill/>
            <a:ln w="9525"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787D43A5-ABB8-4216-A6D5-A5A2D6D29BF2}"/>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grpFill/>
            <a:ln w="9525"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11C46152-B853-41D3-9C87-28392BCA4DF0}"/>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grpFill/>
            <a:ln w="9525"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E56DB653-238E-4F7D-A4CA-2813C4C3EDB7}"/>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grpFill/>
            <a:ln w="9525"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DB2E1F80-6A41-4178-8983-277200B8A98E}"/>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grpFill/>
            <a:ln w="9525"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67C1A383-F2F6-41E2-800D-0810295BE24A}"/>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grpFill/>
            <a:ln w="9525"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37BEE456-8DC7-451A-9443-06292A85BE1C}"/>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grpFill/>
            <a:ln w="9525"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D1BEC5C4-FCD3-4212-B94B-16127993ED0C}"/>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grpFill/>
            <a:ln w="9525"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FCA6D137-DC2B-465E-893F-4EE40385EA67}"/>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grpFill/>
            <a:ln w="9525"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59EF7757-71F0-4F10-90F8-3D70560253F6}"/>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7D540784-1155-4FAC-ACEA-D16878BAEF32}"/>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728A7C28-19FB-4101-9A2B-7ADC20034E30}"/>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grpFill/>
            <a:ln w="9525"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CDF35131-9296-4F3B-BD39-DADA5A5DE12B}"/>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grpFill/>
            <a:ln w="9525"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29C77C76-43D3-408A-A77C-8F556E4DE478}"/>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A35128B5-F99D-4FA0-986B-0F6DE4CFCB14}"/>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grpFill/>
            <a:ln w="9525"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8A4A6AEF-89DD-4B72-A599-82F16E04DCC1}"/>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grpFill/>
            <a:ln w="9525"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5D8B155E-0F0E-4244-BE60-A8691A751B11}"/>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020B0FEA-8FF4-419E-9580-332C7ACA7F55}"/>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grpFill/>
            <a:ln w="9525"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18AB69DE-E9CF-4397-9919-E2324752F5C4}"/>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41FF935B-7FDA-423F-B7B3-C1CE71CCE3B1}"/>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grpFill/>
            <a:ln w="9525"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3A46D9B1-531F-4008-B74A-2BD799C9CE75}"/>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97DABBBC-B016-407C-B0E0-77894808D6D5}"/>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grpFill/>
            <a:ln w="9525"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5A045872-A9A9-4E76-9D06-358414612D36}"/>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grpFill/>
            <a:ln w="9525"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516BC4BE-2D1F-4C98-A519-EDDB399C9BAA}"/>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A03AF4DC-8BFB-48E5-81CE-267B0536BAFB}"/>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grpFill/>
            <a:ln w="9525"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F893BBFA-E715-40B9-9DA7-BF3CF04BC9B4}"/>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B5824A7A-AABE-4C93-BB38-5D2254094038}"/>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grpFill/>
            <a:ln w="9525"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5D87C5FC-5101-461A-BFBD-36F6C0D1690B}"/>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grpFill/>
            <a:ln w="9525"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D7788888-C64F-413A-8F23-B79FBCDD9600}"/>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grpFill/>
            <a:ln w="9525"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4A7FA45A-9835-4DF2-8CC7-8408CF409B42}"/>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grpFill/>
            <a:ln w="9525"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6E63FC1A-85E0-457F-B925-3B3C11CD81B5}"/>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grpFill/>
            <a:ln w="9525"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26F33251-4398-4C0F-88B3-52E143A64D0F}"/>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160A4D9A-17BD-4A3D-A949-633F10AC0CDA}"/>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grpFill/>
            <a:ln w="9525"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DDA02D37-3282-481E-85A5-CA3E5C28DB01}"/>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774267D3-5B0A-4D7C-830D-601439C9B797}"/>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grpFill/>
            <a:ln w="9525"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0A7B3A64-CB49-4C2E-8308-622A1A72DB37}"/>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grpFill/>
            <a:ln w="9525"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EDBC6EB6-9DEB-4999-9706-0750D52A6330}"/>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F7673943-1B66-4596-9744-ED8F1AE4F699}"/>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grpFill/>
            <a:ln w="9525"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2D6F2427-391D-4ECD-A0AB-66951EB3C9A2}"/>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B7BE99D0-E6E8-42EB-8A0C-C6B3C3AA3440}"/>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C6F3262A-77E3-4F2A-9BBC-6639D760F749}"/>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D85AD82C-1E26-46C6-8351-ABBC28952D9D}"/>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7FF04632-D806-453A-A4EE-DA160CDA7734}"/>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grpFill/>
            <a:ln w="9525"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1C162010-6338-4DC3-97DE-F1BC1831CF7A}"/>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95678E1F-4BB4-4525-829B-155353FA553B}"/>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grpFill/>
            <a:ln w="9525"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EB269306-1868-4F49-BE05-94757A603F3D}"/>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grpFill/>
            <a:ln w="9525"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F2374874-2A3E-49D6-A94D-55E98AC0F56B}"/>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0EB6D69A-44EC-4D2A-BD2D-1D41A3CF5B9B}"/>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grpFill/>
            <a:ln w="9525"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1D36651F-76E9-4DCB-B165-8115E5D11FA9}"/>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5459F297-93AA-448E-A3FF-264BB0751CDD}"/>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grpFill/>
            <a:ln w="9525"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74DBDECC-C750-4F6B-84EA-F17D080F15E3}"/>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grpFill/>
            <a:ln w="9525"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26F7DE53-940B-46AC-942F-5426AEEED5A5}"/>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grpFill/>
            <a:ln w="9525"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C399D156-64E2-4EA4-B528-34798A6BF05A}"/>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grpFill/>
            <a:ln w="9525"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41BB5BB5-DE45-47C0-AD43-F6541B97E3D2}"/>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grpFill/>
            <a:ln w="9525"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B06BFF12-24DF-4898-BF5C-6CB644E68E93}"/>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grpFill/>
            <a:ln w="9525"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A998F5D4-DA7F-42AD-870A-807AEAA21D31}"/>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grpFill/>
            <a:ln w="9525"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87393A5A-AECB-4335-AAB7-75D9ABA00EB8}"/>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5A3B93BE-DC98-45E7-BEC8-A27B130BD446}"/>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grpFill/>
            <a:ln w="9525"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7FF29D2B-50F5-429E-8644-A74092BD01EB}"/>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grpFill/>
            <a:ln w="9525"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BB30624A-1D2A-4B3F-B717-90C49F5FF4D0}"/>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grpFill/>
            <a:ln w="9525"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8DBDB7B4-180E-414E-B5A2-00C3079C89C1}"/>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E801FECE-9D2E-4BA0-8F74-A0CFFA2C3765}"/>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grpFill/>
            <a:ln w="9525"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E615B574-A666-4A45-AF1E-960589998B58}"/>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24148A8A-5D34-484F-A025-E4E4C22E4B61}"/>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grpFill/>
            <a:ln w="9525"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42612395-A5A2-496C-8D9C-BFF56A105DB6}"/>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grpFill/>
            <a:ln w="9525"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C6AF1832-B3C8-4B5F-8189-EF6204282882}"/>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grpFill/>
            <a:ln w="9525"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50443ED9-9DC2-4C08-A766-706D0BE1D2A6}"/>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grpFill/>
            <a:ln w="9525"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46E8EB1F-4B65-47C1-AD24-A5893CAFE901}"/>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grpFill/>
            <a:ln w="9525"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0B3EE86C-3196-4A1E-BEFD-55DD4D228B20}"/>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405C6EE2-5C68-4E45-B179-C84F5538FF2E}"/>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92BD7701-3503-46F5-9205-C22C585376BF}"/>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grpFill/>
            <a:ln w="9525"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D3405969-079B-4C05-A0CA-E01A017B54C1}"/>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8541CDB4-64FB-4317-8D84-580E8BBA29FD}"/>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grpFill/>
            <a:ln w="9525"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782A54A6-A476-4A14-8036-522D95702C45}"/>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9DC15BEA-6421-473E-98EA-DCDEDD6A64B9}"/>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grpFill/>
            <a:ln w="9525"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5FF527D0-6E69-474F-B9CA-1E0C5017CB5B}"/>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E65EAE43-BCB7-41A9-8344-810203B38B71}"/>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grpFill/>
            <a:ln w="9525"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B5EBED64-DF88-46D6-83CA-64BA1DCF1D12}"/>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grpFill/>
            <a:ln w="9525"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8047F76C-A44A-4004-8A99-038E6E869FE2}"/>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grpFill/>
            <a:ln w="9525"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F1A062C3-3DB2-4E20-B345-224CA40D4AD7}"/>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grpFill/>
            <a:ln w="9525"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7C4C130B-41F7-4102-B93C-2AFA8FAFACD3}"/>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grpFill/>
            <a:ln w="9525"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104693DB-A35E-4FA2-A285-B902D43F8D38}"/>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grpFill/>
            <a:ln w="9525"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65A76ECC-4FC4-43FD-A906-8EF2E4E44B97}"/>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CA14FE5B-00D9-4455-8968-7330CC8A95A2}"/>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grpFill/>
            <a:ln w="9525"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7DDFD81E-DD73-43BA-A5EE-D19B34A9B566}"/>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3B6C785D-AF53-4B2D-9233-8070509A4EE2}"/>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grpFill/>
            <a:ln w="9525"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D37AC35B-8219-4690-9530-C4E05FFC3628}"/>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2FF246C1-EE2F-46BC-976E-2E8D309DE2F0}"/>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grpFill/>
            <a:ln w="9525"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15A3B3F5-15E5-4CC4-86B4-53CA3EEA1E2F}"/>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37152E6A-A79C-4310-8BBF-93B2366AB8D3}"/>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6757870E-BC1A-4C85-9E77-875425494E88}"/>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grpFill/>
            <a:ln w="9525"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64776D38-D1F9-46B5-A951-569A38E5851C}"/>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92509FC2-2219-4BCE-B791-A68E947DD3DB}"/>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grpFill/>
            <a:ln w="9525"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E5614B59-5F7C-40AB-AF7C-BAB9FE628C72}"/>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grpFill/>
            <a:ln w="9525"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6973441A-C901-4C3E-A75E-902932CF959D}"/>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grpFill/>
            <a:ln w="9525"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74D20261-11BB-4F12-812F-EF33FBF65BEB}"/>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grpFill/>
            <a:ln w="9525"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18177B03-234E-478F-AE9C-E77D8B093FCC}"/>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grpFill/>
            <a:ln w="9525"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80ADCFE6-3E05-46B0-9F44-88E786E8CAAE}"/>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grpFill/>
            <a:ln w="9525"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BDD05BE4-80E4-49A1-89CB-4D668600AC0F}"/>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grpFill/>
            <a:ln w="9525"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A2F76CA8-B83E-4F7A-9EFE-7D32E5376368}"/>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3D38372F-DCD1-40DF-8384-0AEAAE350B10}"/>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grpFill/>
            <a:ln w="9525"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7FC049CE-E423-425E-A590-FFE2E511F605}"/>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grpFill/>
            <a:ln w="9525"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41378BD1-55C0-498F-9D12-E6A5E4E99921}"/>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grpFill/>
            <a:ln w="9525"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A77750EE-F535-46EA-96C9-1BC34BBCE323}"/>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grpFill/>
            <a:ln w="9525"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C15288EA-F3F2-497B-A1C5-077051508B18}"/>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grpFill/>
            <a:ln w="9525"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9AD46C1F-54BA-4F27-A50E-DD2CA17B321E}"/>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grpFill/>
            <a:ln w="9525"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22855273-B1B2-4433-98EF-1A114CE094B9}"/>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grpFill/>
            <a:ln w="9525"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A5D80EC3-1AB8-479F-ADBE-CE0F686B9992}"/>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grpFill/>
            <a:ln w="9525"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FE82F0AB-69C6-4D30-A78B-6EE2AC85D45E}"/>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grpFill/>
            <a:ln w="9525"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48DEB627-A9DF-4FA1-A93A-62F32712B67A}"/>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grpFill/>
            <a:ln w="9525"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71C9F13C-4C61-4D9A-9909-CBC2639AA119}"/>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grpFill/>
            <a:ln w="9525"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AC854EE1-2D63-4D8E-A2B5-287DA41ADC12}"/>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5ECA05C2-8B8A-4192-BEC8-6AC32DEC94EE}"/>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417CC468-BC21-4ACC-ADB7-A688529B8D94}"/>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grpFill/>
            <a:ln w="9525"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0C03F3A2-B613-464D-A1AC-69CB2A3B7D50}"/>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grpFill/>
            <a:ln w="9525"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1AE42874-CC1A-4679-A18D-100090C7A136}"/>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0063BF77-EDF1-4CC1-B25C-9A180B05B3AB}"/>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grpFill/>
            <a:ln w="9525"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89CA4408-F6F5-492A-8FFB-0433846B7F3A}"/>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grpFill/>
            <a:ln w="9525"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4BCEA776-19B1-4948-B9A1-A799A38D2FEA}"/>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E10B5D5D-00DF-4048-A66A-6E6DD04A61B0}"/>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9B14F920-B846-46AF-BA6B-6587D2D63F18}"/>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56CB7BBA-9729-432D-91A0-6C9FB4766E97}"/>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B0A12298-A5E4-42B7-B0A3-39786645B3D5}"/>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7D192E95-AB1B-4776-B3B0-333F153A75C3}"/>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grpFill/>
            <a:ln w="9525"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3C0AEC6D-89FD-49A0-A3E2-3516DD54E3B1}"/>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AF9B4351-2F7E-4528-9D50-5A2354AA841F}"/>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grpFill/>
            <a:ln w="9525"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C5BE67B8-FAA7-483E-870B-A49827BE57D6}"/>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grpFill/>
            <a:ln w="9525"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3EA2677F-10B5-4D57-899D-08E5939DF6DA}"/>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9C2FDFFC-330E-46C6-B402-A4E7A62D7CD5}"/>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grpFill/>
            <a:ln w="9525"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162B0D0C-24BC-4071-B540-B8358D8E0DBD}"/>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grpFill/>
            <a:ln w="9525"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7AAC0739-32C8-4D9D-82C3-1E53B87F41F2}"/>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grpFill/>
            <a:ln w="9525"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812BAF4B-B713-4725-A46A-5914566FDD38}"/>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grpFill/>
            <a:ln w="9525"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AA4F5FD5-CFC2-4967-9E50-C3FF6FDEF14A}"/>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grpFill/>
            <a:ln w="9525"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8978DF1B-C9E1-4997-821A-6E00AE51D92E}"/>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0B998B02-EDD1-4BC0-AA46-AF87F0A119D9}"/>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grpFill/>
            <a:ln w="9525"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83F0C068-DCD3-4C28-9C59-49A755154335}"/>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ADEEFE33-C2F4-479B-BEA8-501FC9811EDC}"/>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grpFill/>
            <a:ln w="9525"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9B8CEBC2-7DC7-4F4E-BAAC-B9D66E26D050}"/>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grpFill/>
            <a:ln w="9525"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E6DBFDDC-37A5-40AD-A3EB-41891E18FCF5}"/>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grpFill/>
            <a:ln w="9525"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245C708A-E924-42AF-B6AD-B0B5CAB7DE99}"/>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grpFill/>
            <a:ln w="9525"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F113BABA-662C-485A-B327-CB02C4C2F009}"/>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C75E0ED5-DCAE-4240-829A-ED4858295D42}"/>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3B670F12-1080-47BF-A27F-828920A107A2}"/>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grpFill/>
            <a:ln w="9525"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A4AB9AE8-FEB9-4C82-8B6C-07ED00914A2C}"/>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grpFill/>
            <a:ln w="9525"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350A354B-8F99-4D59-A7A6-DD7703BD15C3}"/>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grpFill/>
            <a:ln w="9525"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4A652C69-52F4-4AC5-8DF2-847FF18A2DC7}"/>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370E48B7-50F4-4958-A8A0-5D8AE7E27D93}"/>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grpFill/>
            <a:ln w="9525"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9103A849-CD98-4E87-87BF-A35C0E7EDCFC}"/>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2706DDC3-9ED6-4A17-8B45-F42B42C525FF}"/>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90E06E61-6040-4EDA-9836-B95F333AF847}"/>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grpFill/>
            <a:ln w="9525"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BA0A9CFC-C14B-4338-A0E3-C2F171D0CA83}"/>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grpFill/>
            <a:ln w="9525"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42E73BC1-36D3-47A4-ACEB-5907966CA2C9}"/>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grpFill/>
            <a:ln w="9525"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7829F3A8-687A-474D-865E-35A8EBCFEE64}"/>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grpFill/>
            <a:ln w="9525"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7D738B5D-5016-4B0D-BAFE-02574E511DF5}"/>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grpFill/>
            <a:ln w="9525"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FBCEF37B-0684-4B9A-923D-D5ECE14D7DD5}"/>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grpFill/>
            <a:ln w="9525"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A9CB4906-FFBD-4094-B698-ADFFBED4CAE8}"/>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grpFill/>
            <a:ln w="9525"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85001882-A057-4400-9CBB-C81F07DE8131}"/>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grpFill/>
            <a:ln w="9525"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53905D00-7B0C-4B69-9F29-893B58C8AD90}"/>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grpFill/>
            <a:ln w="9525"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C1292E5D-8874-4621-BAFC-71BB0400305D}"/>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grpFill/>
            <a:ln w="9525"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49964E1D-41BB-4406-A192-C21558A987B0}"/>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grpFill/>
            <a:ln w="9525"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4B5B715D-BDE9-4998-86BC-15789A22DE3A}"/>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grpFill/>
            <a:ln w="9525"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2A852E37-E3B6-4447-88B3-A511D233263B}"/>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grpFill/>
            <a:ln w="9525"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536A20EA-9032-4124-B77F-39E7F7930763}"/>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9C58F85B-7D8D-498C-83A3-336F5356E337}"/>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6B26EC8B-236D-4287-921F-13D7AEC0DA7A}"/>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45057DF9-C9B4-4E83-A60A-266A262649D0}"/>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B3BF0D60-D134-4AF1-A195-4415960E732A}"/>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grpFill/>
            <a:ln w="9525"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F4F680CE-B430-40C5-9FF9-D399FBEB201A}"/>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B9A3685A-3965-4F2E-BE8D-F14C6FD97D16}"/>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grpFill/>
            <a:ln w="9525"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34A9A38D-0F7C-4C1C-89C7-761E5920D455}"/>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grpFill/>
            <a:ln w="9525"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4B560636-EFC9-440E-98BF-0C34C2504E98}"/>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grpFill/>
            <a:ln w="9525"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F9DAF6ED-A8CF-4C82-A6CB-56C89A6FF3DF}"/>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75E818D9-6CE5-4A6F-8F48-34A67BF0168B}"/>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2AE63BF8-E4C8-4504-BD91-A6EACF0C0626}"/>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107DBDFC-046A-46DB-9576-851A62B27A52}"/>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grpFill/>
            <a:ln w="9525"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16A69793-3B18-4E7D-B40F-9E5E67420500}"/>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D0CB9BAE-DA70-4515-91A8-A4A22408F153}"/>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678CD722-DBDD-42C1-A64C-39F4B2CBA04D}"/>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5F2F46CD-06F8-4AAD-B21A-E07E864F81DF}"/>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616EBF0A-A8EB-4417-BCF9-D122A12A8C2C}"/>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05D2FDA7-435E-4179-BBC8-706226F00646}"/>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09418E1C-6586-4582-BF21-49B70138B3B2}"/>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55DB51B6-4C3F-48EE-8F9C-273DF03D9D1D}"/>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grpFill/>
            <a:ln w="9525"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5E2FE570-49F9-48B2-84FA-A2FD716617BE}"/>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A7728259-CB0A-4C30-9744-5DCECF0F7424}"/>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7102E145-E484-4D11-BA82-02C3AB634880}"/>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grpFill/>
            <a:ln w="9525"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A782D0FF-F1ED-4F97-A6F8-CC3E21C57E06}"/>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3C699879-AEE4-4E7B-A41C-3D2E2CA0819F}"/>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grpFill/>
            <a:ln w="9525"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C5A27F9D-DF35-4D39-A52F-B60D9EAC64D9}"/>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24D7D289-07E6-42E2-BF85-990E53B148F5}"/>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grpFill/>
            <a:ln w="9525"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1E6828CC-9A9B-4ABC-9D59-177BA053C805}"/>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3D7F824B-45EB-4098-B10D-E4C33CA9F265}"/>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9805FAA2-052B-4B3A-AF39-CAD45BF722C7}"/>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grpFill/>
            <a:ln w="9525"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D2AA7C89-A2AC-4DAA-92D5-7C620079ADE9}"/>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FF326B13-3DA7-43F1-B51F-705B6852D52A}"/>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C20EC725-6B41-4475-823A-2D5A9EEFE2B1}"/>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grpFill/>
            <a:ln w="9525"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8A8725A5-C8A2-42F5-BE45-F30FAD1978C1}"/>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19B1DEDF-005D-4C58-B0A7-FF7227668A51}"/>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7EFA3155-4EB0-4100-8217-E890226F9908}"/>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grpFill/>
            <a:ln w="9525"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E792B67C-F8A4-4A2F-A558-3D57F70CE299}"/>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0954D3F2-C2B8-4CDD-A391-A783B30871C7}"/>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11F8B21D-2949-43D4-8541-CC690D42E163}"/>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grpFill/>
            <a:ln w="9525"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D88DC230-01D3-4F8A-800C-6CFED063D65B}"/>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grpFill/>
            <a:ln w="9525"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865A3F72-24A6-4DE7-BE39-DD9A4C0E9FF4}"/>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grpFill/>
            <a:ln w="9525"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C9FFDA88-7ADB-49AE-8F5C-F1356B466F2D}"/>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grpFill/>
            <a:ln w="9525"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01FCFC8B-AA5F-418B-9594-3EC007086DF1}"/>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grpFill/>
            <a:ln w="9525"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2664F8E5-7233-4167-9293-2F7D845E3CA6}"/>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grpFill/>
            <a:ln w="9525"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E8A8EC24-024E-4D0E-BB5C-4ECAEF242DFF}"/>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grpFill/>
            <a:ln w="9525"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1F4777FE-782B-4B2D-AE3A-4031D973A344}"/>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grpFill/>
            <a:ln w="9525"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8D9422B1-7C3F-424E-878B-04932AE90F12}"/>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grpFill/>
            <a:ln w="9525"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B153A1AD-DD1C-4F78-9DB8-DD04BE01003A}"/>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grpFill/>
            <a:ln w="9525"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5F5288C0-7949-4764-A994-6EDB617179F8}"/>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grpFill/>
            <a:ln w="9525"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04F420D4-2E86-4B6C-A6AC-C6D7A545094C}"/>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grpFill/>
            <a:ln w="9525"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82C0FEB9-5B84-47EB-8922-61F6A0D0E2C7}"/>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2D728F31-3F68-40A4-B56D-7CF010B89DBB}"/>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B7BEB67B-ED12-4549-BBEB-ED410CA1488D}"/>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A5D53D7D-88F2-4146-A2A6-8938980ACAE9}"/>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00A7E1C2-0343-4A20-9C83-998726BB9D60}"/>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CDC41EC5-274D-48CF-8F5E-3B12B8953B19}"/>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grpFill/>
            <a:ln w="9525"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1D075942-EFA1-4ABA-BAAD-974FF0849FEC}"/>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grpFill/>
            <a:ln w="9525"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06D43A2C-0B08-426D-8C8D-89D215196875}"/>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147BF280-56A7-4435-B6E9-A33F050B1AC6}"/>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F17AB087-6FEF-44D0-B317-BEBACADA9F75}"/>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B15AF466-E6E9-487B-A693-C7E42A4F3851}"/>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grpFill/>
            <a:ln w="9525"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88819D29-1ACB-4ACF-8C11-F2635DEE339E}"/>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73D307D4-729B-48D7-AEDB-1E723555D260}"/>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grpFill/>
            <a:ln w="9525"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9CDEDD67-9EF7-4875-80A0-D17E6CEB7D82}"/>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1BE46998-3004-484B-B8DF-DBEB7182A7F4}"/>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242DFD1D-6072-408B-851E-2B1AA54D61A0}"/>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B408DA49-7C58-41FA-9FEE-143D171BC485}"/>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04358538-F28F-4C08-9E9E-24554DA58421}"/>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grpFill/>
            <a:ln w="9525"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2BDAEDB0-0DCE-4D94-8A02-6D2C70B9CCF0}"/>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8F3D488D-E8E4-4ADE-A7A8-B036DB54D95F}"/>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grpFill/>
            <a:ln w="9525"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27622510-515E-40B8-BFDA-A4F4D2B886ED}"/>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grpFill/>
            <a:ln w="9525"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53EBD2C0-5C2B-476F-A17A-0A06C9E0A288}"/>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4E5A6C88-300F-4F7B-BFE3-2B43F711AEE9}"/>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97DE0431-0626-4559-8E06-AF51119F4E9A}"/>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grpFill/>
            <a:ln w="9525"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679C956E-1083-48AC-86F5-9FCDEB360243}"/>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69115C52-D598-4611-B187-81069E6E377A}"/>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grpFill/>
            <a:ln w="9525"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6164E7AE-CCE1-4A01-AE79-F46576F1ADF2}"/>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grpFill/>
            <a:ln w="9525"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BEE0CAD1-5C29-4D11-ABC9-280D097B008A}"/>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75A4CB08-A0CD-4D22-9934-24773661C3A2}"/>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grpFill/>
            <a:ln w="9525"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EB3DAC3D-847E-44B2-8D8F-5E63EA3542CA}"/>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DD48E051-D627-464B-8A73-1F28FFF89765}"/>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12BE6473-2513-435A-B1EB-784DFD6A3FC5}"/>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2EDDCE82-E676-4C17-A524-01695367EEB2}"/>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DD99072A-397E-4192-ACFF-C5765D0AC899}"/>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grpFill/>
            <a:ln w="9525"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D5498E7F-3CB1-45A3-A8EF-2B1120B269FE}"/>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5336C30A-EB2C-4BFF-998E-DC74383101C5}"/>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grpFill/>
            <a:ln w="9525"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297F5C50-EBC6-4E75-8750-F5001EA29A58}"/>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973775B6-CFF7-407C-994A-3591BEFB12B4}"/>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FC172DFF-ABEC-4709-B4EE-4A163E2F3CC9}"/>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ACAAB8D0-2406-4A62-8346-FEC6E8FE2CD7}"/>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3B6C47A5-1736-4F28-8E05-53C325616941}"/>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grpFill/>
            <a:ln w="9525"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0A2DCB52-FA53-4BFB-B778-31E78789EA40}"/>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grpFill/>
            <a:ln w="9525"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5966D12E-36EC-46FE-9FD6-35B352A129B1}"/>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BA7320A4-6132-4FD1-BDBF-4900B9649BEA}"/>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grpFill/>
            <a:ln w="9525"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66C873AE-BA77-4356-8A9D-8BC3A47C7C83}"/>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grpFill/>
            <a:ln w="9525"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EA278A49-92D0-4196-878D-EC5B388F7FB1}"/>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grpFill/>
            <a:ln w="9525"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8C0D617A-7C47-441F-BF78-4A1B39C3083E}"/>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grpFill/>
            <a:ln w="9525"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71A17818-F998-4BE4-A73F-E90D54A42505}"/>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grpFill/>
            <a:ln w="9525"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8CB0A591-9920-4335-90CE-BA2A9FBBBA0B}"/>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grpFill/>
            <a:ln w="9525" cap="flat">
              <a:noFill/>
              <a:prstDash val="solid"/>
              <a:miter/>
            </a:ln>
          </p:spPr>
          <p:txBody>
            <a:bodyPr rtlCol="0" anchor="ctr"/>
            <a:lstStyle/>
            <a:p>
              <a:endParaRPr lang="en-US"/>
            </a:p>
          </p:txBody>
        </p:sp>
      </p:grpSp>
      <p:grpSp>
        <p:nvGrpSpPr>
          <p:cNvPr id="1675" name="Group 1674">
            <a:extLst>
              <a:ext uri="{FF2B5EF4-FFF2-40B4-BE49-F238E27FC236}">
                <a16:creationId xmlns:a16="http://schemas.microsoft.com/office/drawing/2014/main" id="{954CA354-08FD-4E52-8ED1-7C2D6E8878E4}"/>
              </a:ext>
            </a:extLst>
          </p:cNvPr>
          <p:cNvGrpSpPr/>
          <p:nvPr/>
        </p:nvGrpSpPr>
        <p:grpSpPr>
          <a:xfrm flipH="1">
            <a:off x="7567482" y="917954"/>
            <a:ext cx="270931" cy="344010"/>
            <a:chOff x="6843236" y="157160"/>
            <a:chExt cx="947072" cy="1202528"/>
          </a:xfrm>
          <a:solidFill>
            <a:srgbClr val="FD4B9E"/>
          </a:solidFill>
        </p:grpSpPr>
        <p:sp>
          <p:nvSpPr>
            <p:cNvPr id="1676" name="Freeform: Shape 1675">
              <a:extLst>
                <a:ext uri="{FF2B5EF4-FFF2-40B4-BE49-F238E27FC236}">
                  <a16:creationId xmlns:a16="http://schemas.microsoft.com/office/drawing/2014/main" id="{2EE27F27-42D6-47BC-B8B7-443EDF61ACB8}"/>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grpFill/>
            <a:ln w="9525"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ACB6583B-F097-4178-8D07-239D54AA9EF9}"/>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grpFill/>
            <a:ln w="9525" cap="flat">
              <a:noFill/>
              <a:prstDash val="solid"/>
              <a:miter/>
            </a:ln>
          </p:spPr>
          <p:txBody>
            <a:bodyPr rtlCol="0" anchor="ctr"/>
            <a:lstStyle/>
            <a:p>
              <a:endParaRPr lang="en-US"/>
            </a:p>
          </p:txBody>
        </p:sp>
        <p:sp>
          <p:nvSpPr>
            <p:cNvPr id="1678" name="Freeform: Shape 1677">
              <a:extLst>
                <a:ext uri="{FF2B5EF4-FFF2-40B4-BE49-F238E27FC236}">
                  <a16:creationId xmlns:a16="http://schemas.microsoft.com/office/drawing/2014/main" id="{82D2081E-9CAB-4889-819C-3719CC8450E2}"/>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1679" name="Freeform: Shape 1678">
              <a:extLst>
                <a:ext uri="{FF2B5EF4-FFF2-40B4-BE49-F238E27FC236}">
                  <a16:creationId xmlns:a16="http://schemas.microsoft.com/office/drawing/2014/main" id="{DE5C1DD2-CBE3-4F9B-9E55-C0AFA1B5B8DF}"/>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grpFill/>
            <a:ln w="9525"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27F9B774-BC18-4D2A-802A-E1BC3237D6D1}"/>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grpFill/>
            <a:ln w="9525"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0259D029-8C81-4570-A5A8-C0775F11D913}"/>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grpFill/>
            <a:ln w="9525"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744D7FC2-B788-4223-BB59-A9558315ABBD}"/>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grpFill/>
            <a:ln w="9525"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24C6A3E1-16DF-45B2-9970-77A5C7F43F39}"/>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grpFill/>
            <a:ln w="9525"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BE0DC450-F31A-4D08-99A5-40DAA09FABFF}"/>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grpFill/>
            <a:ln w="9525"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978868E0-8EDF-460C-9FC7-F68278FEB555}"/>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7FC72DAE-DE46-4B45-AEE1-15D88447DD84}"/>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49C9085C-DB79-4C56-9B86-86FECFE0576D}"/>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E6117897-F3B9-4939-9D40-B7B2294489E8}"/>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grpFill/>
            <a:ln w="9525"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9F5CEC99-1A97-4B6B-88FF-EB505C85F35A}"/>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grpFill/>
            <a:ln w="9525"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583213DE-AAC4-45DA-A4FB-4694C020263F}"/>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grpFill/>
            <a:ln w="9525"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3A163883-B9E3-4BB9-BDC6-FA8EA13D3E92}"/>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grpFill/>
            <a:ln w="9525"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A8071C3B-D922-437B-9BF1-818724C5031A}"/>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grpFill/>
            <a:ln w="9525"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51C3BBE2-52C9-4D23-BB5C-92F6401D2CB4}"/>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grpFill/>
            <a:ln w="9525"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F117A949-07E6-49A1-834A-302E30DFACB8}"/>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55660469-8BD7-4700-A42E-057A02ABBAEE}"/>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grpFill/>
            <a:ln w="9525"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A5EA39A6-908F-4AD5-A8A1-08734AE5A1DC}"/>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grpFill/>
            <a:ln w="9525"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0344ED65-BF89-430A-9CE8-6E065BD137D4}"/>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grpFill/>
            <a:ln w="9525"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6554B537-8279-4779-A0E4-FDF7F57A5E2E}"/>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grpFill/>
            <a:ln w="9525"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16F5FA22-870A-443A-B060-F786AD519816}"/>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grpFill/>
            <a:ln w="9525"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420DF749-52A2-4FB2-A7A4-540376F27845}"/>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grpFill/>
            <a:ln w="9525"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69022B9F-D66A-49F2-B49C-A04F25B4935C}"/>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grpFill/>
            <a:ln w="9525"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F81AA858-695F-4C13-8FBA-0A4EA3B4803B}"/>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3F8A8D52-9755-48BB-9731-40A72D680C89}"/>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grpFill/>
            <a:ln w="9525"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1F890084-8EAB-4045-9057-5DBDBD47BFAA}"/>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grpFill/>
            <a:ln w="9525"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F0D36DC9-1112-4F77-9F78-62B96106C8DA}"/>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grpFill/>
            <a:ln w="9525"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59193D8D-F507-4DC0-A673-5AD614100A97}"/>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grpFill/>
            <a:ln w="9525"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F846EFED-E330-4DEB-B4CE-E0B13EE96E93}"/>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DF80BE98-6E4D-4266-9F60-3DFE0A192096}"/>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grpFill/>
            <a:ln w="9525"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D5D74BDB-CF1E-41D7-B113-E7EC33B18AC0}"/>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55E78E3C-61BF-49F9-B0AC-E50EA875C917}"/>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grpFill/>
            <a:ln w="9525"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92FB6C3C-B3DC-4930-82FC-BE22C5493AB2}"/>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grpFill/>
            <a:ln w="9525"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53F84A2E-4FE0-4886-B276-8E4C0D290B7B}"/>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grpFill/>
            <a:ln w="9525"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8DDDF895-5AB2-4CC6-A6A8-00E3452446A3}"/>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grpFill/>
            <a:ln w="9525"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2D74DCCC-83CC-42BD-BD71-7B8036195F49}"/>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grpFill/>
            <a:ln w="9525"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D6A4C1D0-02EA-4EF6-9BC0-6424E708B58C}"/>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11C54A00-84E5-480C-AFE1-5FC398F4A1BF}"/>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grpFill/>
            <a:ln w="9525"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CE711B99-5F17-48AA-BF34-EBC34143E77A}"/>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E923FDCB-CA45-4B08-B8A8-79C8A51FA9AB}"/>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grpFill/>
            <a:ln w="9525"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279ED4A9-6E91-45B0-8DAC-037E4779A1BC}"/>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grpFill/>
            <a:ln w="9525"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0878B651-4C8E-4FA8-8815-7D91B8AE9970}"/>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grpFill/>
            <a:ln w="9525"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E633B165-9BCD-4DC6-9CDB-6E2314520355}"/>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grpFill/>
            <a:ln w="9525"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B022D3E1-57D7-47F3-AF19-CFF5594E6C4B}"/>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grpFill/>
            <a:ln w="9525"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75EE6F42-CBF8-4723-A340-E51488101341}"/>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grpFill/>
            <a:ln w="9525"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4F1941F7-5964-4B54-AE88-2FC6C6BDB323}"/>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grpFill/>
            <a:ln w="9525"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E8A479E4-9C24-41B3-8562-BC65A268A32D}"/>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grpFill/>
            <a:ln w="9525"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7E3A2B0E-0C86-4164-8BB3-B7425F00C678}"/>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grpFill/>
            <a:ln w="9525"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525FF06C-890B-4874-907A-CD5F222EC016}"/>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grpFill/>
            <a:ln w="9525"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5B778D49-A0FE-4A97-BA84-020AE8C97DC0}"/>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grpFill/>
            <a:ln w="9525"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A6ECB3B0-E186-40B4-ADAF-E5DEC05D4A2E}"/>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83AD2FFD-5E23-4B2E-9B6A-5C4E510A3107}"/>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0B3D1668-C25D-4683-B28F-A116AD90F591}"/>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F56EC4C7-9217-40E7-8522-262CE4A23B14}"/>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grpFill/>
            <a:ln w="9525"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FD7D8A14-62E6-4527-A460-E8330B742B70}"/>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178410DA-8419-414E-8571-60B5A139215F}"/>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grpFill/>
            <a:ln w="9525"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62A5C0FF-DA92-46E1-B87F-CB4CC7CCDA34}"/>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grpFill/>
            <a:ln w="9525"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8A68C84D-C2F4-4216-B6A4-08B3DB5FECF6}"/>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1E658CB8-D8B7-4958-A622-3658F1651FC1}"/>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FB22D3D0-11BE-4FC9-B44C-6C9DD4F4EBD9}"/>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077C3202-5023-43B9-B87E-3CC866D3FAF7}"/>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A4AFCB97-D09F-4CB0-81C0-5A4329B16FD4}"/>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F8516F79-311A-425A-9EFE-06D0132CB6B6}"/>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grpFill/>
            <a:ln w="9525"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85C9F4BD-4224-42A5-835A-425C58DDE684}"/>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88A3EC53-0C87-427A-A337-24FBE6E897B7}"/>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DE836746-A8D6-4AC7-B36C-F089C0396F51}"/>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C20EEE0F-FAE5-4A70-B817-FE622D053765}"/>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D3E37B54-FF4E-4AE5-A428-1978D66C257D}"/>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grpFill/>
            <a:ln w="9525"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F19A1B80-BBF1-4BD2-B09E-BF21B5BE480D}"/>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92141747-F9C1-4790-A3F1-6EFB5CA1860A}"/>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grpFill/>
            <a:ln w="9525"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82B1B47B-56DC-48BA-BE74-FEA808FEBF48}"/>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grpFill/>
            <a:ln w="9525"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235F7EE9-96E5-4DC3-987E-E1F86CC7A4C0}"/>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grpFill/>
            <a:ln w="9525"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FF660C25-6E7D-4C97-9002-7F7A3F72F16D}"/>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0400032F-FEEF-4473-BB4D-99B1D62C1738}"/>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76675E43-ED25-4EBF-946F-2843AC0FFA20}"/>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8C0DF81A-362D-4A9E-B8F2-B3BE4AEE8322}"/>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grpFill/>
            <a:ln w="9525"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D63BF4BC-F240-497F-B237-4C71B67AFAF6}"/>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grpFill/>
            <a:ln w="9525"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7638AEEF-B011-4F5A-A55C-EEF95B489ECE}"/>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61A0DA9A-BCEC-4DE4-A04A-DB4B0067EEB7}"/>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52CC6634-AF0B-476D-9FD9-B439FCD1A95A}"/>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1B3910AD-6275-458B-85BD-3071A2CB3780}"/>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B09EEBBF-F29B-4DDD-AE15-BF43C4CE0675}"/>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BF7C48DF-8060-48F1-BF2F-19FDC7119941}"/>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79705900-DD32-4400-95B8-30CE2153E437}"/>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grpFill/>
            <a:ln w="9525"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82471CEB-C6E4-41FD-A343-86FC2F83DA8A}"/>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E090CBD6-9AA1-4375-BD64-B9692BC6833D}"/>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760AB81C-C5A8-45FE-B06F-63CC6BB49ADC}"/>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3EFB50D9-7F08-4B0E-BAC1-AC1A732C2295}"/>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552663E0-DCC9-49FC-B16A-A9EB6946E355}"/>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CF8E1CD9-214F-41BB-A0C5-E3EEC38DC3BE}"/>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B0F7CEBD-22CB-49C3-AFE5-D435FB982D22}"/>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grpFill/>
            <a:ln w="9525"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7C8943A4-4D28-49AA-86CB-3E0EE9FA3F5C}"/>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grpFill/>
            <a:ln w="9525"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E287B5F4-5275-45BA-8778-6CD36C65F626}"/>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8FAFDE95-687B-43AB-9E4A-F77DB4A10614}"/>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08ABBBBD-62BD-42FD-839A-DA60E95BF722}"/>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grpFill/>
            <a:ln w="9525"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F8EED8C4-0BA9-456A-8D37-C0B59B8DD8B8}"/>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grpFill/>
            <a:ln w="9525"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C1FD477E-2E24-422F-BB6B-3DF4B7AF1B23}"/>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grpFill/>
            <a:ln w="9525"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93795E22-80FC-418C-B011-3FFE3FDCF779}"/>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grpFill/>
            <a:ln w="9525"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4ABA86B1-C2FD-4555-8FDB-1C0DAF7CBB9A}"/>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grpFill/>
            <a:ln w="9525"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292C2117-3E5C-4945-9654-4ECE2D905E89}"/>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grpFill/>
            <a:ln w="9525"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FD1518E7-2203-4C05-AF00-3C0B2946D655}"/>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grpFill/>
            <a:ln w="9525"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E978D64E-3485-471C-BE23-A77A7AA730CF}"/>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11475BEE-BE6C-402C-92FD-381184AEF4D2}"/>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grpFill/>
            <a:ln w="9525"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550806CD-9630-441B-ABD7-3B766C8E1507}"/>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grpFill/>
            <a:ln w="9525"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FB499107-9D60-40AD-A2B9-A6CE1C6E644E}"/>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grpFill/>
            <a:ln w="9525"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E507B83F-50B0-434B-B531-D988BD4D8653}"/>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grpFill/>
            <a:ln w="9525"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3AA0D815-6D01-4F62-AD17-C2509F33C510}"/>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03806465-EBD2-46C6-B578-9D8762A7F1BD}"/>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grpFill/>
            <a:ln w="9525"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54B325C0-36F7-44E0-BF9F-2BA7C7D77CA2}"/>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B5649962-8D92-43AC-B32D-72603D390763}"/>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grpFill/>
            <a:ln w="9525"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CD20F445-26DA-431F-A188-5F6C4AF7064E}"/>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grpFill/>
            <a:ln w="9525"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06F94F8C-9A86-4DB4-9A4B-B127F32D95F4}"/>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grpFill/>
            <a:ln w="9525"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F6A6A876-985F-407E-B885-7FBA1C1AFDBE}"/>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grpFill/>
            <a:ln w="9525"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A2BF8095-5531-4D85-8800-036053611558}"/>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8C65EA83-3A9A-4BB9-8AA0-96BA8A752329}"/>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8F8665A1-D32C-44FD-A304-669D2B1071BA}"/>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grpFill/>
            <a:ln w="9525"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FB59E3B5-4F72-4284-A824-2F806B229355}"/>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grpFill/>
            <a:ln w="9525"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C83356E9-9571-4674-A115-EC8F6F17FCF2}"/>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F14EACA8-561B-4118-89FF-CE52B07FFD06}"/>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grpFill/>
            <a:ln w="9525"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11D4B104-1390-4AE9-94AC-02D590285D6E}"/>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B27F0018-CD22-459F-BA25-45339C6143E8}"/>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grpFill/>
            <a:ln w="9525"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EE16A7FF-BADD-461F-AB53-000480C0D6F6}"/>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32DC941C-161B-4F91-90C9-F408341012DA}"/>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205F9B79-D036-491F-B598-CEE5FD411471}"/>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grpFill/>
            <a:ln w="9525"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A5A8AEF2-DF03-4037-9C0E-52B1F772526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70153EBD-E3CC-48F3-9D34-2AC5B11CA015}"/>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2A5CFC8F-DB3C-483F-8238-A88D1AF6F931}"/>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66D96898-8B87-4C11-B725-8B0C2DA358AE}"/>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9806AF5C-19C7-4F49-A71B-8D3E6201FD99}"/>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grpFill/>
            <a:ln w="9525"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6E0DDE95-CF56-4151-9B88-655FDFC7D52C}"/>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grpFill/>
            <a:ln w="9525"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CDD11390-E040-472C-9225-D9223114E438}"/>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3F074ECB-A169-4E37-859D-980B64B8386D}"/>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grpFill/>
            <a:ln w="9525"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B54AAA12-AB75-4D0E-9F21-730790D3482A}"/>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grpFill/>
            <a:ln w="9525"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7A48D2A6-149D-4A5D-A658-546D7BEA19D6}"/>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grpFill/>
            <a:ln w="9525"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06AE7E18-2BA2-4128-9AC5-DAEE94DD8E2B}"/>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grpFill/>
            <a:ln w="9525"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344E3D06-32F1-4C0A-8CC4-B505509AAEC7}"/>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grpFill/>
            <a:ln w="9525"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B70284CF-B6AD-4F1E-BF75-9992628AA41A}"/>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7859314-5BF1-4B5D-8286-812C0C42A0B8}"/>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grpFill/>
            <a:ln w="9525"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888BE8E5-B7DC-4348-BDFA-413D9A5656AC}"/>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3225A3C9-6EEE-4716-AA2D-97CC91E11E3E}"/>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B0D16768-0BEC-4AEA-A6B8-174CD8978F71}"/>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2F1E4DF3-AA9F-4ACA-912D-97A531CE72AE}"/>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728DFB94-C766-4283-8B8E-90632CFF093E}"/>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0F97FDA-B927-41A4-994B-9430905F8274}"/>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43D4C3A1-4B0A-459E-9920-1BE28087F8E2}"/>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1570D307-955E-414A-AAF0-DF820495279E}"/>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grpFill/>
            <a:ln w="9525"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B311C816-F866-41EA-9E50-14BF81DAFC72}"/>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08A8716D-40BB-4548-91E6-81D3BCB9F794}"/>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grpFill/>
            <a:ln w="9525"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D0479B70-BA70-4DB5-BAC5-3B15A770C719}"/>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F7A12220-541C-4564-9F7E-2D28EBA0F888}"/>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grpFill/>
            <a:ln w="9525"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E78197B7-6903-4433-9231-9040AFAB5989}"/>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4008346A-6774-42C0-A066-56D45D72630D}"/>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grpFill/>
            <a:ln w="9525"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608445AB-912E-46EC-B40B-F1198BDB1B17}"/>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grpFill/>
            <a:ln w="9525"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B02F69B8-932E-4ACE-A8E6-021378D2F0A8}"/>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grpFill/>
            <a:ln w="9525"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C2779459-4729-4B94-996E-3A8E4666BB85}"/>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grpFill/>
            <a:ln w="9525"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8485EAF3-F157-4CAC-8A59-6F0AE13D8636}"/>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grpFill/>
            <a:ln w="9525"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A4D7196E-B16B-41E4-87BC-B8551437C4BB}"/>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1228D9CD-8BB9-4B81-B6CB-439D45A353AA}"/>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grpFill/>
            <a:ln w="9525"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52C84977-863E-429E-A999-804C00BF8C14}"/>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grpFill/>
            <a:ln w="9525"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498699C0-77DB-4EBC-BAE9-194BB99E0205}"/>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grpFill/>
            <a:ln w="9525"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E1D0D361-D11C-43F9-BC0E-FE38CDE21BAB}"/>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grpFill/>
            <a:ln w="9525"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474E67EA-0199-4C5D-B483-7BE5FB91FC60}"/>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grpFill/>
            <a:ln w="9525"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2C565D4D-CA2C-4EED-8F36-28184F12123C}"/>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grpFill/>
            <a:ln w="9525"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63B2CEB0-148B-4957-8B29-6F37C5309685}"/>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grpFill/>
            <a:ln w="9525"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054D3A63-39F3-4389-BA11-D2390EB5C857}"/>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grpFill/>
            <a:ln w="9525"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83FF4434-FCD2-4EAF-80D0-7B7B92414BD3}"/>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grpFill/>
            <a:ln w="9525"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2EFC812D-6B73-43CA-9DCB-34869A2C7C71}"/>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grpFill/>
            <a:ln w="9525"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00E08926-6AE9-480B-95A5-49A6CFB149C9}"/>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grpFill/>
            <a:ln w="9525"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46A6666B-9726-4604-BE7E-6C98D9A6226A}"/>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grpFill/>
            <a:ln w="9525"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A29A5E9D-1C4F-4405-ACDA-EFAE82042D5B}"/>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grpFill/>
            <a:ln w="9525"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5C076F9D-4025-4ABD-9243-0EE65796AAA9}"/>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grpFill/>
            <a:ln w="9525"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4932FE64-8D41-4191-A581-33C804B7BF51}"/>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grpFill/>
            <a:ln w="9525"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A179F4C3-1862-41BF-9FFB-2DF5882437F0}"/>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grpFill/>
            <a:ln w="9525"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D8CD1EAF-8B59-476D-B259-F697646B16BD}"/>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2EEABE7F-07F3-4D56-8DB8-8CAA10085695}"/>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grpFill/>
            <a:ln w="9525"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1B95BB63-C4C0-4247-B35D-70F7B8AAFACD}"/>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grpFill/>
            <a:ln w="9525"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8D3A60D4-3961-4244-8D8E-F4A9DF1E0EBB}"/>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grpFill/>
            <a:ln w="9525"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B6C3C404-9BD3-439A-AE2A-CCABB42EC957}"/>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grpFill/>
            <a:ln w="9525"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1A874851-6317-4350-998B-7F7960EA25EE}"/>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grpFill/>
            <a:ln w="9525"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5D2A1ED8-CE87-4B1D-9076-7E2A6F9624E4}"/>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grpFill/>
            <a:ln w="9525"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4E9DF351-86E7-44A9-BFF6-4E99FF896134}"/>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grpFill/>
            <a:ln w="9525"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A9938BFA-EACA-4E52-AD39-099AF3D680D2}"/>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grpFill/>
            <a:ln w="9525"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23A19702-364F-46D8-BD7B-C392D777B8D0}"/>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grpFill/>
            <a:ln w="9525"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B4B07AEA-3CAE-4CDD-928A-60CD6AE1FCC0}"/>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grpFill/>
            <a:ln w="9525"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943A336B-6D69-44ED-BFF0-566A8C4CAF52}"/>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F6EA553C-9168-4FC3-85B3-7B94E9FEA04A}"/>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425912B4-5EDD-4668-9A25-F404FCCF31B2}"/>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grpFill/>
            <a:ln w="9525"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78B4AB2C-C8C8-45EE-811C-303EEA6506BB}"/>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grpFill/>
            <a:ln w="9525"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43937478-B498-4866-B97F-ACC20BA21CD6}"/>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7E7E3C41-F6DB-482B-A862-52B7F09A03E3}"/>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grpFill/>
            <a:ln w="9525"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E9DD73BE-A914-407B-8BC1-F925989A3EEE}"/>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grpFill/>
            <a:ln w="9525"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CC9B8D05-2277-4999-8815-3F627A58DBF2}"/>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grpFill/>
            <a:ln w="9525"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47B107DA-EABF-414E-8225-980F0B8E4CE2}"/>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grpFill/>
            <a:ln w="9525"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220BC18A-F326-4D19-9640-C21DB5C42170}"/>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grpFill/>
            <a:ln w="9525"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8B94E4BF-3C2D-41F4-A4D1-C064DA1F74A8}"/>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grpFill/>
            <a:ln w="9525"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0FC68894-A25A-42B8-8997-BA82EE4CDE24}"/>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grpFill/>
            <a:ln w="9525"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66FE4034-A399-4D86-8A80-0E6F2758F134}"/>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grpFill/>
            <a:ln w="9525"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061AB9C3-6DEE-4543-AA9A-DC4C4EED524B}"/>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grpFill/>
            <a:ln w="9525"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E691D1DA-42F1-46A2-BD04-2F49C517AA18}"/>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grpFill/>
            <a:ln w="9525"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3BF578D6-475B-4EC8-8D72-7B3944F05672}"/>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grpFill/>
            <a:ln w="9525"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802FBBD2-4DA4-43AC-BDF2-00A7270A299C}"/>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grpFill/>
            <a:ln w="9525"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68CCF24C-DEEF-4A0D-B9AA-B4F165C538BD}"/>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grpFill/>
            <a:ln w="9525"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6B26FA66-9B48-4F97-8C61-7A0EE5F0E0F6}"/>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grpFill/>
            <a:ln w="9525"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142F7E3A-82AD-409A-A4C0-F84E25EC5B6D}"/>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F0A781BA-DCBA-4DC4-B070-FA5D75488E31}"/>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grpFill/>
            <a:ln w="9525"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209E8A66-AE03-4558-8FEE-970A5FD39875}"/>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grpFill/>
            <a:ln w="9525"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6D932A40-C3CF-4B33-BF58-88EAC660096F}"/>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grpFill/>
            <a:ln w="9525"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6565FA27-D38E-4C53-B956-73E9A1D730E7}"/>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grpFill/>
            <a:ln w="9525"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19B11FD4-2D7F-4EFF-A14C-596B2B81049F}"/>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grpFill/>
            <a:ln w="9525"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4472A986-593E-4638-A540-F2AF07DB0E34}"/>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grpFill/>
            <a:ln w="9525"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BF1F2804-A64F-48B7-8631-B857DC97F6FE}"/>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grpFill/>
            <a:ln w="9525"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5343D5E0-EDBA-40C1-B534-4A02B0D05420}"/>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grpFill/>
            <a:ln w="9525"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B2B5216D-CBEA-49F0-95CD-5A064E24E249}"/>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grpFill/>
            <a:ln w="9525"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DE545527-37B7-4810-A191-60EFC2438904}"/>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grpFill/>
            <a:ln w="9525"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DE9E171F-49AC-49D1-9477-4CCA33E233D3}"/>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grpFill/>
            <a:ln w="9525"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D3B80D5B-7915-4924-ADF9-6A133FF79EF0}"/>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grpFill/>
            <a:ln w="9525"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E25C6AF2-4862-425C-865F-A48A4E0941FB}"/>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246979D6-8105-416D-8285-587D0A7D3881}"/>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61A50121-986B-46D9-A541-3EA15BB499BC}"/>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grpFill/>
            <a:ln w="9525"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DF3BC34B-D578-4165-97D5-71DD2972E218}"/>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grpFill/>
            <a:ln w="9525"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59E4B692-D20B-4A47-A2E9-27A17F8C9BD0}"/>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6757B9C6-D6B0-4CBA-A402-4F0AC62810D6}"/>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grpFill/>
            <a:ln w="9525"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80AAAE4C-E42E-491A-AB8B-460341CFD42A}"/>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grpFill/>
            <a:ln w="9525"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5896A621-BB9A-4334-BFEA-F483D95EAA93}"/>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grpFill/>
            <a:ln w="9525"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8D7B9177-56F3-47CE-A57B-2CA377182803}"/>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E3B6DFC0-8EAC-4BDB-876E-0F2E191730AF}"/>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grpFill/>
            <a:ln w="9525"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928BA99C-AAD9-4318-8802-E58E2012F443}"/>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grpFill/>
            <a:ln w="9525"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BA7D5BC3-9BCF-46EF-8FEB-ADC0EB864094}"/>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grpFill/>
            <a:ln w="9525"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615A5CA2-4BDA-4AC8-AF23-5BF22A90C6A0}"/>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grpFill/>
            <a:ln w="9525"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D20B9BB1-C086-4B73-B579-9B51D1F1CA90}"/>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8D896FBD-0122-4A33-8904-7875E7BC8D7F}"/>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grpFill/>
            <a:ln w="9525"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88BEB091-A3A2-40E0-BE1F-273133B32F21}"/>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4F4D41D4-150F-4627-8EE0-40B0BF4DB917}"/>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grpFill/>
            <a:ln w="9525"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D502EFD7-6EB1-4688-89D4-6C30D659EBE3}"/>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grpFill/>
            <a:ln w="9525"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70E23D0E-EDF9-4FC2-9245-047BE896519F}"/>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grpFill/>
            <a:ln w="9525"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BE2C224E-2BA8-40AB-B0DE-B45660AAC98C}"/>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grpFill/>
            <a:ln w="9525"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64493ED1-9D13-40C8-A337-054FAE922D5F}"/>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B0AA9DC8-C059-4DBB-A56D-321F89B9BB86}"/>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grpFill/>
            <a:ln w="9525"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83144B08-2366-46F9-B959-F984A884D7D5}"/>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grpFill/>
            <a:ln w="9525"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6F848627-13B3-45D5-B436-6341EEC6F823}"/>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grpFill/>
            <a:ln w="9525"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FDE35C7D-DFFB-4DBD-B43C-7965CA4E1265}"/>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4C15A097-2E16-4D63-B1F3-DD1D0F71C6F9}"/>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grpFill/>
            <a:ln w="9525"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55EA7999-0D7D-4FF3-B499-FD5A9295D308}"/>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grpFill/>
            <a:ln w="9525"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48DB164A-EB85-4C02-8161-3D3E15D84B5D}"/>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grpFill/>
            <a:ln w="9525"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D6157C6B-AA16-49D0-80D8-42F55CE20977}"/>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3A539756-8826-471B-9F3B-E1F2898BC100}"/>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1B634274-716E-431F-8ADF-D64ED6D124DB}"/>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grpFill/>
            <a:ln w="9525"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2ABBB4A9-19F4-418C-AED1-72E1FC35079C}"/>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grpFill/>
            <a:ln w="9525"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73B5F506-4E12-4A7F-8035-4DECEB74EA28}"/>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grpFill/>
            <a:ln w="9525"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B41802AC-EB96-4307-9B60-BD9960445CD7}"/>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048C79D0-38FB-49C8-AA33-4EA8F60C91E4}"/>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grpFill/>
            <a:ln w="9525"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673D9874-9077-4B5E-946A-E673F6859177}"/>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grpFill/>
            <a:ln w="9525"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C78F9850-3ACB-4FC8-BCE7-E812F82023CB}"/>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grpFill/>
            <a:ln w="9525"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B936AFD7-2786-4AD5-ABB3-8F6265786EFB}"/>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1933" name="Freeform: Shape 1932">
              <a:extLst>
                <a:ext uri="{FF2B5EF4-FFF2-40B4-BE49-F238E27FC236}">
                  <a16:creationId xmlns:a16="http://schemas.microsoft.com/office/drawing/2014/main" id="{84066B90-BAFC-4BF5-9F23-3AF89D35243D}"/>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1934" name="Freeform: Shape 1933">
              <a:extLst>
                <a:ext uri="{FF2B5EF4-FFF2-40B4-BE49-F238E27FC236}">
                  <a16:creationId xmlns:a16="http://schemas.microsoft.com/office/drawing/2014/main" id="{AEAD3C9D-1C80-4847-A6CF-CF1D94C3F2E3}"/>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grpFill/>
            <a:ln w="9525" cap="flat">
              <a:noFill/>
              <a:prstDash val="solid"/>
              <a:miter/>
            </a:ln>
          </p:spPr>
          <p:txBody>
            <a:bodyPr rtlCol="0" anchor="ctr"/>
            <a:lstStyle/>
            <a:p>
              <a:endParaRPr lang="en-US"/>
            </a:p>
          </p:txBody>
        </p:sp>
        <p:sp>
          <p:nvSpPr>
            <p:cNvPr id="1935" name="Freeform: Shape 1934">
              <a:extLst>
                <a:ext uri="{FF2B5EF4-FFF2-40B4-BE49-F238E27FC236}">
                  <a16:creationId xmlns:a16="http://schemas.microsoft.com/office/drawing/2014/main" id="{6A658623-CC1D-4E62-A7D4-78A1E1C45B77}"/>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grpFill/>
            <a:ln w="9525" cap="flat">
              <a:noFill/>
              <a:prstDash val="solid"/>
              <a:miter/>
            </a:ln>
          </p:spPr>
          <p:txBody>
            <a:bodyPr rtlCol="0" anchor="ctr"/>
            <a:lstStyle/>
            <a:p>
              <a:endParaRPr lang="en-US"/>
            </a:p>
          </p:txBody>
        </p:sp>
        <p:sp>
          <p:nvSpPr>
            <p:cNvPr id="1936" name="Freeform: Shape 1935">
              <a:extLst>
                <a:ext uri="{FF2B5EF4-FFF2-40B4-BE49-F238E27FC236}">
                  <a16:creationId xmlns:a16="http://schemas.microsoft.com/office/drawing/2014/main" id="{D053BBFD-0D94-4FFE-8A10-F28E714ED12B}"/>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grpFill/>
            <a:ln w="9525" cap="flat">
              <a:noFill/>
              <a:prstDash val="solid"/>
              <a:miter/>
            </a:ln>
          </p:spPr>
          <p:txBody>
            <a:bodyPr rtlCol="0" anchor="ctr"/>
            <a:lstStyle/>
            <a:p>
              <a:endParaRPr lang="en-US"/>
            </a:p>
          </p:txBody>
        </p:sp>
        <p:sp>
          <p:nvSpPr>
            <p:cNvPr id="1937" name="Freeform: Shape 1936">
              <a:extLst>
                <a:ext uri="{FF2B5EF4-FFF2-40B4-BE49-F238E27FC236}">
                  <a16:creationId xmlns:a16="http://schemas.microsoft.com/office/drawing/2014/main" id="{A52F305D-C9F9-4B23-B514-542CDF5E860E}"/>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grpFill/>
            <a:ln w="9525" cap="flat">
              <a:noFill/>
              <a:prstDash val="solid"/>
              <a:miter/>
            </a:ln>
          </p:spPr>
          <p:txBody>
            <a:bodyPr rtlCol="0" anchor="ctr"/>
            <a:lstStyle/>
            <a:p>
              <a:endParaRPr lang="en-US"/>
            </a:p>
          </p:txBody>
        </p:sp>
        <p:sp>
          <p:nvSpPr>
            <p:cNvPr id="1938" name="Freeform: Shape 1937">
              <a:extLst>
                <a:ext uri="{FF2B5EF4-FFF2-40B4-BE49-F238E27FC236}">
                  <a16:creationId xmlns:a16="http://schemas.microsoft.com/office/drawing/2014/main" id="{B6DDD2DD-0700-4005-B3BD-952019010812}"/>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1939" name="Freeform: Shape 1938">
              <a:extLst>
                <a:ext uri="{FF2B5EF4-FFF2-40B4-BE49-F238E27FC236}">
                  <a16:creationId xmlns:a16="http://schemas.microsoft.com/office/drawing/2014/main" id="{69EF1444-FB97-497C-B625-6B8A41B40FF7}"/>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grpFill/>
            <a:ln w="9525" cap="flat">
              <a:noFill/>
              <a:prstDash val="solid"/>
              <a:miter/>
            </a:ln>
          </p:spPr>
          <p:txBody>
            <a:bodyPr rtlCol="0" anchor="ctr"/>
            <a:lstStyle/>
            <a:p>
              <a:endParaRPr lang="en-US"/>
            </a:p>
          </p:txBody>
        </p:sp>
        <p:sp>
          <p:nvSpPr>
            <p:cNvPr id="1940" name="Freeform: Shape 1939">
              <a:extLst>
                <a:ext uri="{FF2B5EF4-FFF2-40B4-BE49-F238E27FC236}">
                  <a16:creationId xmlns:a16="http://schemas.microsoft.com/office/drawing/2014/main" id="{4D0D16DF-EC00-46B7-8C3B-51DA5095EC19}"/>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1941" name="Freeform: Shape 1940">
              <a:extLst>
                <a:ext uri="{FF2B5EF4-FFF2-40B4-BE49-F238E27FC236}">
                  <a16:creationId xmlns:a16="http://schemas.microsoft.com/office/drawing/2014/main" id="{FD739819-DD20-49C0-AF62-B3AF5FE63146}"/>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1942" name="Freeform: Shape 1941">
              <a:extLst>
                <a:ext uri="{FF2B5EF4-FFF2-40B4-BE49-F238E27FC236}">
                  <a16:creationId xmlns:a16="http://schemas.microsoft.com/office/drawing/2014/main" id="{E686236B-3EB8-4985-B722-187DC4E7EE19}"/>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943" name="Freeform: Shape 1942">
              <a:extLst>
                <a:ext uri="{FF2B5EF4-FFF2-40B4-BE49-F238E27FC236}">
                  <a16:creationId xmlns:a16="http://schemas.microsoft.com/office/drawing/2014/main" id="{5B832A00-DDED-42BD-8788-F111F92BFB84}"/>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1944" name="Freeform: Shape 1943">
              <a:extLst>
                <a:ext uri="{FF2B5EF4-FFF2-40B4-BE49-F238E27FC236}">
                  <a16:creationId xmlns:a16="http://schemas.microsoft.com/office/drawing/2014/main" id="{5A6B3377-8295-4D7A-9FD8-2455CAE0DC6D}"/>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1945" name="Freeform: Shape 1944">
              <a:extLst>
                <a:ext uri="{FF2B5EF4-FFF2-40B4-BE49-F238E27FC236}">
                  <a16:creationId xmlns:a16="http://schemas.microsoft.com/office/drawing/2014/main" id="{08884B96-9DD1-43F5-A839-A0BD83AD1C35}"/>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1946" name="Freeform: Shape 1945">
              <a:extLst>
                <a:ext uri="{FF2B5EF4-FFF2-40B4-BE49-F238E27FC236}">
                  <a16:creationId xmlns:a16="http://schemas.microsoft.com/office/drawing/2014/main" id="{5D115365-48CF-428E-959E-A2398B173A9F}"/>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1947" name="Freeform: Shape 1946">
              <a:extLst>
                <a:ext uri="{FF2B5EF4-FFF2-40B4-BE49-F238E27FC236}">
                  <a16:creationId xmlns:a16="http://schemas.microsoft.com/office/drawing/2014/main" id="{0FD053A2-6EC4-42B2-9A7A-412DC97C305A}"/>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1948" name="Freeform: Shape 1947">
              <a:extLst>
                <a:ext uri="{FF2B5EF4-FFF2-40B4-BE49-F238E27FC236}">
                  <a16:creationId xmlns:a16="http://schemas.microsoft.com/office/drawing/2014/main" id="{7CBA3F7E-2453-4623-B756-7EB8BC079444}"/>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1949" name="Freeform: Shape 1948">
              <a:extLst>
                <a:ext uri="{FF2B5EF4-FFF2-40B4-BE49-F238E27FC236}">
                  <a16:creationId xmlns:a16="http://schemas.microsoft.com/office/drawing/2014/main" id="{583D5C34-0C51-47AA-9B48-0B433C4FEE59}"/>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grpFill/>
            <a:ln w="9525" cap="flat">
              <a:noFill/>
              <a:prstDash val="solid"/>
              <a:miter/>
            </a:ln>
          </p:spPr>
          <p:txBody>
            <a:bodyPr rtlCol="0" anchor="ctr"/>
            <a:lstStyle/>
            <a:p>
              <a:endParaRPr lang="en-US"/>
            </a:p>
          </p:txBody>
        </p:sp>
        <p:sp>
          <p:nvSpPr>
            <p:cNvPr id="1950" name="Freeform: Shape 1949">
              <a:extLst>
                <a:ext uri="{FF2B5EF4-FFF2-40B4-BE49-F238E27FC236}">
                  <a16:creationId xmlns:a16="http://schemas.microsoft.com/office/drawing/2014/main" id="{E212D48A-14FA-4BEC-8A57-BD6BE4917F3C}"/>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1951" name="Freeform: Shape 1950">
              <a:extLst>
                <a:ext uri="{FF2B5EF4-FFF2-40B4-BE49-F238E27FC236}">
                  <a16:creationId xmlns:a16="http://schemas.microsoft.com/office/drawing/2014/main" id="{FFBF0B97-AD8F-483E-921D-BEABEC97447A}"/>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grpFill/>
            <a:ln w="9525" cap="flat">
              <a:noFill/>
              <a:prstDash val="solid"/>
              <a:miter/>
            </a:ln>
          </p:spPr>
          <p:txBody>
            <a:bodyPr rtlCol="0" anchor="ctr"/>
            <a:lstStyle/>
            <a:p>
              <a:endParaRPr lang="en-US"/>
            </a:p>
          </p:txBody>
        </p:sp>
        <p:sp>
          <p:nvSpPr>
            <p:cNvPr id="1952" name="Freeform: Shape 1951">
              <a:extLst>
                <a:ext uri="{FF2B5EF4-FFF2-40B4-BE49-F238E27FC236}">
                  <a16:creationId xmlns:a16="http://schemas.microsoft.com/office/drawing/2014/main" id="{0AB84439-5D85-4095-A12B-F5FBF35EC165}"/>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grpFill/>
            <a:ln w="9525" cap="flat">
              <a:noFill/>
              <a:prstDash val="solid"/>
              <a:miter/>
            </a:ln>
          </p:spPr>
          <p:txBody>
            <a:bodyPr rtlCol="0" anchor="ctr"/>
            <a:lstStyle/>
            <a:p>
              <a:endParaRPr lang="en-US"/>
            </a:p>
          </p:txBody>
        </p:sp>
        <p:sp>
          <p:nvSpPr>
            <p:cNvPr id="1953" name="Freeform: Shape 1952">
              <a:extLst>
                <a:ext uri="{FF2B5EF4-FFF2-40B4-BE49-F238E27FC236}">
                  <a16:creationId xmlns:a16="http://schemas.microsoft.com/office/drawing/2014/main" id="{3FD5C005-352E-4E44-A2AB-88542564F065}"/>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1954" name="Freeform: Shape 1953">
              <a:extLst>
                <a:ext uri="{FF2B5EF4-FFF2-40B4-BE49-F238E27FC236}">
                  <a16:creationId xmlns:a16="http://schemas.microsoft.com/office/drawing/2014/main" id="{14B94935-0184-4C88-944D-7DB3AA16C0B1}"/>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grpFill/>
            <a:ln w="9525" cap="flat">
              <a:noFill/>
              <a:prstDash val="solid"/>
              <a:miter/>
            </a:ln>
          </p:spPr>
          <p:txBody>
            <a:bodyPr rtlCol="0" anchor="ctr"/>
            <a:lstStyle/>
            <a:p>
              <a:endParaRPr lang="en-US"/>
            </a:p>
          </p:txBody>
        </p:sp>
        <p:sp>
          <p:nvSpPr>
            <p:cNvPr id="1955" name="Freeform: Shape 1954">
              <a:extLst>
                <a:ext uri="{FF2B5EF4-FFF2-40B4-BE49-F238E27FC236}">
                  <a16:creationId xmlns:a16="http://schemas.microsoft.com/office/drawing/2014/main" id="{7C1CDD2E-FE52-4EE1-993E-7F0F7B46F152}"/>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grpFill/>
            <a:ln w="9525" cap="flat">
              <a:noFill/>
              <a:prstDash val="solid"/>
              <a:miter/>
            </a:ln>
          </p:spPr>
          <p:txBody>
            <a:bodyPr rtlCol="0" anchor="ctr"/>
            <a:lstStyle/>
            <a:p>
              <a:endParaRPr lang="en-US"/>
            </a:p>
          </p:txBody>
        </p:sp>
        <p:sp>
          <p:nvSpPr>
            <p:cNvPr id="1956" name="Freeform: Shape 1955">
              <a:extLst>
                <a:ext uri="{FF2B5EF4-FFF2-40B4-BE49-F238E27FC236}">
                  <a16:creationId xmlns:a16="http://schemas.microsoft.com/office/drawing/2014/main" id="{25D142D5-A80F-44DA-AE3E-DB96C03016C7}"/>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1957" name="Freeform: Shape 1956">
              <a:extLst>
                <a:ext uri="{FF2B5EF4-FFF2-40B4-BE49-F238E27FC236}">
                  <a16:creationId xmlns:a16="http://schemas.microsoft.com/office/drawing/2014/main" id="{8E21AB0A-2728-4569-B872-4126C6096052}"/>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grpFill/>
            <a:ln w="9525" cap="flat">
              <a:noFill/>
              <a:prstDash val="solid"/>
              <a:miter/>
            </a:ln>
          </p:spPr>
          <p:txBody>
            <a:bodyPr rtlCol="0" anchor="ctr"/>
            <a:lstStyle/>
            <a:p>
              <a:endParaRPr lang="en-US"/>
            </a:p>
          </p:txBody>
        </p:sp>
        <p:sp>
          <p:nvSpPr>
            <p:cNvPr id="1958" name="Freeform: Shape 1957">
              <a:extLst>
                <a:ext uri="{FF2B5EF4-FFF2-40B4-BE49-F238E27FC236}">
                  <a16:creationId xmlns:a16="http://schemas.microsoft.com/office/drawing/2014/main" id="{F128D1B8-C9CF-47D9-8E3D-9C3A28E18C96}"/>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1959" name="Freeform: Shape 1958">
              <a:extLst>
                <a:ext uri="{FF2B5EF4-FFF2-40B4-BE49-F238E27FC236}">
                  <a16:creationId xmlns:a16="http://schemas.microsoft.com/office/drawing/2014/main" id="{3E000BB4-16C7-40AB-8995-412F32B033A8}"/>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grpFill/>
            <a:ln w="9525" cap="flat">
              <a:noFill/>
              <a:prstDash val="solid"/>
              <a:miter/>
            </a:ln>
          </p:spPr>
          <p:txBody>
            <a:bodyPr rtlCol="0" anchor="ctr"/>
            <a:lstStyle/>
            <a:p>
              <a:endParaRPr lang="en-US"/>
            </a:p>
          </p:txBody>
        </p:sp>
        <p:sp>
          <p:nvSpPr>
            <p:cNvPr id="1960" name="Freeform: Shape 1959">
              <a:extLst>
                <a:ext uri="{FF2B5EF4-FFF2-40B4-BE49-F238E27FC236}">
                  <a16:creationId xmlns:a16="http://schemas.microsoft.com/office/drawing/2014/main" id="{D5F2D6FF-343F-44E2-984F-9F77D1D0528E}"/>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grpFill/>
            <a:ln w="9525" cap="flat">
              <a:noFill/>
              <a:prstDash val="solid"/>
              <a:miter/>
            </a:ln>
          </p:spPr>
          <p:txBody>
            <a:bodyPr rtlCol="0" anchor="ctr"/>
            <a:lstStyle/>
            <a:p>
              <a:endParaRPr lang="en-US"/>
            </a:p>
          </p:txBody>
        </p:sp>
        <p:sp>
          <p:nvSpPr>
            <p:cNvPr id="1961" name="Freeform: Shape 1960">
              <a:extLst>
                <a:ext uri="{FF2B5EF4-FFF2-40B4-BE49-F238E27FC236}">
                  <a16:creationId xmlns:a16="http://schemas.microsoft.com/office/drawing/2014/main" id="{C25392EC-7407-4287-8550-FFD746814D20}"/>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grpFill/>
            <a:ln w="9525" cap="flat">
              <a:noFill/>
              <a:prstDash val="solid"/>
              <a:miter/>
            </a:ln>
          </p:spPr>
          <p:txBody>
            <a:bodyPr rtlCol="0" anchor="ctr"/>
            <a:lstStyle/>
            <a:p>
              <a:endParaRPr lang="en-US"/>
            </a:p>
          </p:txBody>
        </p:sp>
        <p:sp>
          <p:nvSpPr>
            <p:cNvPr id="1962" name="Freeform: Shape 1961">
              <a:extLst>
                <a:ext uri="{FF2B5EF4-FFF2-40B4-BE49-F238E27FC236}">
                  <a16:creationId xmlns:a16="http://schemas.microsoft.com/office/drawing/2014/main" id="{31EFB05A-C093-421D-9BDF-A9D99ACB38A9}"/>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grpFill/>
            <a:ln w="9525" cap="flat">
              <a:noFill/>
              <a:prstDash val="solid"/>
              <a:miter/>
            </a:ln>
          </p:spPr>
          <p:txBody>
            <a:bodyPr rtlCol="0" anchor="ctr"/>
            <a:lstStyle/>
            <a:p>
              <a:endParaRPr lang="en-US"/>
            </a:p>
          </p:txBody>
        </p:sp>
        <p:sp>
          <p:nvSpPr>
            <p:cNvPr id="1963" name="Freeform: Shape 1962">
              <a:extLst>
                <a:ext uri="{FF2B5EF4-FFF2-40B4-BE49-F238E27FC236}">
                  <a16:creationId xmlns:a16="http://schemas.microsoft.com/office/drawing/2014/main" id="{42AE3C50-0D27-4DF6-A3B4-BDCB606CA5F7}"/>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grpFill/>
            <a:ln w="9525" cap="flat">
              <a:noFill/>
              <a:prstDash val="solid"/>
              <a:miter/>
            </a:ln>
          </p:spPr>
          <p:txBody>
            <a:bodyPr rtlCol="0" anchor="ctr"/>
            <a:lstStyle/>
            <a:p>
              <a:endParaRPr lang="en-US"/>
            </a:p>
          </p:txBody>
        </p:sp>
        <p:sp>
          <p:nvSpPr>
            <p:cNvPr id="1964" name="Freeform: Shape 1963">
              <a:extLst>
                <a:ext uri="{FF2B5EF4-FFF2-40B4-BE49-F238E27FC236}">
                  <a16:creationId xmlns:a16="http://schemas.microsoft.com/office/drawing/2014/main" id="{2C055DDA-BFD6-4E13-8BDB-46D9497D8B20}"/>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grpFill/>
            <a:ln w="9525" cap="flat">
              <a:noFill/>
              <a:prstDash val="solid"/>
              <a:miter/>
            </a:ln>
          </p:spPr>
          <p:txBody>
            <a:bodyPr rtlCol="0" anchor="ctr"/>
            <a:lstStyle/>
            <a:p>
              <a:endParaRPr lang="en-US"/>
            </a:p>
          </p:txBody>
        </p:sp>
        <p:sp>
          <p:nvSpPr>
            <p:cNvPr id="1965" name="Freeform: Shape 1964">
              <a:extLst>
                <a:ext uri="{FF2B5EF4-FFF2-40B4-BE49-F238E27FC236}">
                  <a16:creationId xmlns:a16="http://schemas.microsoft.com/office/drawing/2014/main" id="{26EE6178-7D8C-4468-8ACF-D6B38A8674B9}"/>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grpFill/>
            <a:ln w="9525" cap="flat">
              <a:noFill/>
              <a:prstDash val="solid"/>
              <a:miter/>
            </a:ln>
          </p:spPr>
          <p:txBody>
            <a:bodyPr rtlCol="0" anchor="ctr"/>
            <a:lstStyle/>
            <a:p>
              <a:endParaRPr lang="en-US"/>
            </a:p>
          </p:txBody>
        </p:sp>
        <p:sp>
          <p:nvSpPr>
            <p:cNvPr id="1966" name="Freeform: Shape 1965">
              <a:extLst>
                <a:ext uri="{FF2B5EF4-FFF2-40B4-BE49-F238E27FC236}">
                  <a16:creationId xmlns:a16="http://schemas.microsoft.com/office/drawing/2014/main" id="{E8C2DDAF-1891-497F-BC7F-B8C5BA3C0F92}"/>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grpFill/>
            <a:ln w="9525" cap="flat">
              <a:noFill/>
              <a:prstDash val="solid"/>
              <a:miter/>
            </a:ln>
          </p:spPr>
          <p:txBody>
            <a:bodyPr rtlCol="0" anchor="ctr"/>
            <a:lstStyle/>
            <a:p>
              <a:endParaRPr lang="en-US"/>
            </a:p>
          </p:txBody>
        </p:sp>
        <p:sp>
          <p:nvSpPr>
            <p:cNvPr id="1967" name="Freeform: Shape 1966">
              <a:extLst>
                <a:ext uri="{FF2B5EF4-FFF2-40B4-BE49-F238E27FC236}">
                  <a16:creationId xmlns:a16="http://schemas.microsoft.com/office/drawing/2014/main" id="{B979D54A-BDC2-4717-82E7-1CDC60C18669}"/>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grpFill/>
            <a:ln w="9525" cap="flat">
              <a:noFill/>
              <a:prstDash val="solid"/>
              <a:miter/>
            </a:ln>
          </p:spPr>
          <p:txBody>
            <a:bodyPr rtlCol="0" anchor="ctr"/>
            <a:lstStyle/>
            <a:p>
              <a:endParaRPr lang="en-US"/>
            </a:p>
          </p:txBody>
        </p:sp>
        <p:sp>
          <p:nvSpPr>
            <p:cNvPr id="1968" name="Freeform: Shape 1967">
              <a:extLst>
                <a:ext uri="{FF2B5EF4-FFF2-40B4-BE49-F238E27FC236}">
                  <a16:creationId xmlns:a16="http://schemas.microsoft.com/office/drawing/2014/main" id="{473E5D0B-7162-4105-958F-4D5B80CAD741}"/>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grpFill/>
            <a:ln w="9525" cap="flat">
              <a:noFill/>
              <a:prstDash val="solid"/>
              <a:miter/>
            </a:ln>
          </p:spPr>
          <p:txBody>
            <a:bodyPr rtlCol="0" anchor="ctr"/>
            <a:lstStyle/>
            <a:p>
              <a:endParaRPr lang="en-US"/>
            </a:p>
          </p:txBody>
        </p:sp>
        <p:sp>
          <p:nvSpPr>
            <p:cNvPr id="1969" name="Freeform: Shape 1968">
              <a:extLst>
                <a:ext uri="{FF2B5EF4-FFF2-40B4-BE49-F238E27FC236}">
                  <a16:creationId xmlns:a16="http://schemas.microsoft.com/office/drawing/2014/main" id="{525728FE-99A8-483B-A137-2DDFE522BC4B}"/>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grpFill/>
            <a:ln w="9525" cap="flat">
              <a:noFill/>
              <a:prstDash val="solid"/>
              <a:miter/>
            </a:ln>
          </p:spPr>
          <p:txBody>
            <a:bodyPr rtlCol="0" anchor="ctr"/>
            <a:lstStyle/>
            <a:p>
              <a:endParaRPr lang="en-US"/>
            </a:p>
          </p:txBody>
        </p:sp>
        <p:sp>
          <p:nvSpPr>
            <p:cNvPr id="1970" name="Freeform: Shape 1969">
              <a:extLst>
                <a:ext uri="{FF2B5EF4-FFF2-40B4-BE49-F238E27FC236}">
                  <a16:creationId xmlns:a16="http://schemas.microsoft.com/office/drawing/2014/main" id="{6F4BE7A6-0644-4005-8A8A-AB096BC69A9B}"/>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grpFill/>
            <a:ln w="9525" cap="flat">
              <a:noFill/>
              <a:prstDash val="solid"/>
              <a:miter/>
            </a:ln>
          </p:spPr>
          <p:txBody>
            <a:bodyPr rtlCol="0" anchor="ctr"/>
            <a:lstStyle/>
            <a:p>
              <a:endParaRPr lang="en-US"/>
            </a:p>
          </p:txBody>
        </p:sp>
        <p:sp>
          <p:nvSpPr>
            <p:cNvPr id="1971" name="Freeform: Shape 1970">
              <a:extLst>
                <a:ext uri="{FF2B5EF4-FFF2-40B4-BE49-F238E27FC236}">
                  <a16:creationId xmlns:a16="http://schemas.microsoft.com/office/drawing/2014/main" id="{C7A0A42D-A083-49F8-9754-CC0ABBCE3A0E}"/>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grpFill/>
            <a:ln w="9525" cap="flat">
              <a:noFill/>
              <a:prstDash val="solid"/>
              <a:miter/>
            </a:ln>
          </p:spPr>
          <p:txBody>
            <a:bodyPr rtlCol="0" anchor="ctr"/>
            <a:lstStyle/>
            <a:p>
              <a:endParaRPr lang="en-US"/>
            </a:p>
          </p:txBody>
        </p:sp>
        <p:sp>
          <p:nvSpPr>
            <p:cNvPr id="1972" name="Freeform: Shape 1971">
              <a:extLst>
                <a:ext uri="{FF2B5EF4-FFF2-40B4-BE49-F238E27FC236}">
                  <a16:creationId xmlns:a16="http://schemas.microsoft.com/office/drawing/2014/main" id="{4C81C8CF-A485-4484-A091-6236155742D1}"/>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grpFill/>
            <a:ln w="9525" cap="flat">
              <a:noFill/>
              <a:prstDash val="solid"/>
              <a:miter/>
            </a:ln>
          </p:spPr>
          <p:txBody>
            <a:bodyPr rtlCol="0" anchor="ctr"/>
            <a:lstStyle/>
            <a:p>
              <a:endParaRPr lang="en-US"/>
            </a:p>
          </p:txBody>
        </p:sp>
        <p:sp>
          <p:nvSpPr>
            <p:cNvPr id="1973" name="Freeform: Shape 1972">
              <a:extLst>
                <a:ext uri="{FF2B5EF4-FFF2-40B4-BE49-F238E27FC236}">
                  <a16:creationId xmlns:a16="http://schemas.microsoft.com/office/drawing/2014/main" id="{27BA33C4-B025-494F-A4EB-725BB25D9927}"/>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grpFill/>
            <a:ln w="9525" cap="flat">
              <a:noFill/>
              <a:prstDash val="solid"/>
              <a:miter/>
            </a:ln>
          </p:spPr>
          <p:txBody>
            <a:bodyPr rtlCol="0" anchor="ctr"/>
            <a:lstStyle/>
            <a:p>
              <a:endParaRPr lang="en-US"/>
            </a:p>
          </p:txBody>
        </p:sp>
        <p:sp>
          <p:nvSpPr>
            <p:cNvPr id="1974" name="Freeform: Shape 1973">
              <a:extLst>
                <a:ext uri="{FF2B5EF4-FFF2-40B4-BE49-F238E27FC236}">
                  <a16:creationId xmlns:a16="http://schemas.microsoft.com/office/drawing/2014/main" id="{8927A452-F624-40DB-A4B8-AF4BB60AAA69}"/>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grpFill/>
            <a:ln w="9525" cap="flat">
              <a:noFill/>
              <a:prstDash val="solid"/>
              <a:miter/>
            </a:ln>
          </p:spPr>
          <p:txBody>
            <a:bodyPr rtlCol="0" anchor="ctr"/>
            <a:lstStyle/>
            <a:p>
              <a:endParaRPr lang="en-US"/>
            </a:p>
          </p:txBody>
        </p:sp>
        <p:sp>
          <p:nvSpPr>
            <p:cNvPr id="1975" name="Freeform: Shape 1974">
              <a:extLst>
                <a:ext uri="{FF2B5EF4-FFF2-40B4-BE49-F238E27FC236}">
                  <a16:creationId xmlns:a16="http://schemas.microsoft.com/office/drawing/2014/main" id="{95D95BA1-63C4-4413-9922-975FACD3F3BF}"/>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1976" name="Freeform: Shape 1975">
              <a:extLst>
                <a:ext uri="{FF2B5EF4-FFF2-40B4-BE49-F238E27FC236}">
                  <a16:creationId xmlns:a16="http://schemas.microsoft.com/office/drawing/2014/main" id="{7BACA568-2957-4427-B420-EAB38B96E426}"/>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grpFill/>
            <a:ln w="9525" cap="flat">
              <a:noFill/>
              <a:prstDash val="solid"/>
              <a:miter/>
            </a:ln>
          </p:spPr>
          <p:txBody>
            <a:bodyPr rtlCol="0" anchor="ctr"/>
            <a:lstStyle/>
            <a:p>
              <a:endParaRPr lang="en-US"/>
            </a:p>
          </p:txBody>
        </p:sp>
        <p:sp>
          <p:nvSpPr>
            <p:cNvPr id="1977" name="Freeform: Shape 1976">
              <a:extLst>
                <a:ext uri="{FF2B5EF4-FFF2-40B4-BE49-F238E27FC236}">
                  <a16:creationId xmlns:a16="http://schemas.microsoft.com/office/drawing/2014/main" id="{6CFCE772-0F16-49DC-95D5-C1621F0E2029}"/>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grpFill/>
            <a:ln w="9525" cap="flat">
              <a:noFill/>
              <a:prstDash val="solid"/>
              <a:miter/>
            </a:ln>
          </p:spPr>
          <p:txBody>
            <a:bodyPr rtlCol="0" anchor="ctr"/>
            <a:lstStyle/>
            <a:p>
              <a:endParaRPr lang="en-US"/>
            </a:p>
          </p:txBody>
        </p:sp>
        <p:sp>
          <p:nvSpPr>
            <p:cNvPr id="1978" name="Freeform: Shape 1977">
              <a:extLst>
                <a:ext uri="{FF2B5EF4-FFF2-40B4-BE49-F238E27FC236}">
                  <a16:creationId xmlns:a16="http://schemas.microsoft.com/office/drawing/2014/main" id="{53290474-0FBC-4243-B1ED-5FC1F1D3242E}"/>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grpFill/>
            <a:ln w="9525" cap="flat">
              <a:noFill/>
              <a:prstDash val="solid"/>
              <a:miter/>
            </a:ln>
          </p:spPr>
          <p:txBody>
            <a:bodyPr rtlCol="0" anchor="ctr"/>
            <a:lstStyle/>
            <a:p>
              <a:endParaRPr lang="en-US"/>
            </a:p>
          </p:txBody>
        </p:sp>
        <p:sp>
          <p:nvSpPr>
            <p:cNvPr id="1979" name="Freeform: Shape 1978">
              <a:extLst>
                <a:ext uri="{FF2B5EF4-FFF2-40B4-BE49-F238E27FC236}">
                  <a16:creationId xmlns:a16="http://schemas.microsoft.com/office/drawing/2014/main" id="{18B3A77F-CFF6-4E35-B84F-997CBEF05000}"/>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1980" name="Freeform: Shape 1979">
              <a:extLst>
                <a:ext uri="{FF2B5EF4-FFF2-40B4-BE49-F238E27FC236}">
                  <a16:creationId xmlns:a16="http://schemas.microsoft.com/office/drawing/2014/main" id="{CCB10FF4-7EE6-4EBC-AACF-65467209D3D5}"/>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grpFill/>
            <a:ln w="9525" cap="flat">
              <a:noFill/>
              <a:prstDash val="solid"/>
              <a:miter/>
            </a:ln>
          </p:spPr>
          <p:txBody>
            <a:bodyPr rtlCol="0" anchor="ctr"/>
            <a:lstStyle/>
            <a:p>
              <a:endParaRPr lang="en-US"/>
            </a:p>
          </p:txBody>
        </p:sp>
        <p:sp>
          <p:nvSpPr>
            <p:cNvPr id="1981" name="Freeform: Shape 1980">
              <a:extLst>
                <a:ext uri="{FF2B5EF4-FFF2-40B4-BE49-F238E27FC236}">
                  <a16:creationId xmlns:a16="http://schemas.microsoft.com/office/drawing/2014/main" id="{3B70222B-4437-4BA3-AC6B-B057B0CD78D0}"/>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grpFill/>
            <a:ln w="9525" cap="flat">
              <a:noFill/>
              <a:prstDash val="solid"/>
              <a:miter/>
            </a:ln>
          </p:spPr>
          <p:txBody>
            <a:bodyPr rtlCol="0" anchor="ctr"/>
            <a:lstStyle/>
            <a:p>
              <a:endParaRPr lang="en-US"/>
            </a:p>
          </p:txBody>
        </p:sp>
        <p:sp>
          <p:nvSpPr>
            <p:cNvPr id="1982" name="Freeform: Shape 1981">
              <a:extLst>
                <a:ext uri="{FF2B5EF4-FFF2-40B4-BE49-F238E27FC236}">
                  <a16:creationId xmlns:a16="http://schemas.microsoft.com/office/drawing/2014/main" id="{C16234F9-EBA5-4975-8082-FC44C3D958B7}"/>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grpFill/>
            <a:ln w="9525" cap="flat">
              <a:noFill/>
              <a:prstDash val="solid"/>
              <a:miter/>
            </a:ln>
          </p:spPr>
          <p:txBody>
            <a:bodyPr rtlCol="0" anchor="ctr"/>
            <a:lstStyle/>
            <a:p>
              <a:endParaRPr lang="en-US"/>
            </a:p>
          </p:txBody>
        </p:sp>
        <p:sp>
          <p:nvSpPr>
            <p:cNvPr id="1983" name="Freeform: Shape 1982">
              <a:extLst>
                <a:ext uri="{FF2B5EF4-FFF2-40B4-BE49-F238E27FC236}">
                  <a16:creationId xmlns:a16="http://schemas.microsoft.com/office/drawing/2014/main" id="{0325EAC1-85EB-481F-BFF1-A42EADB3E1D0}"/>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grpFill/>
            <a:ln w="9525" cap="flat">
              <a:noFill/>
              <a:prstDash val="solid"/>
              <a:miter/>
            </a:ln>
          </p:spPr>
          <p:txBody>
            <a:bodyPr rtlCol="0" anchor="ctr"/>
            <a:lstStyle/>
            <a:p>
              <a:endParaRPr lang="en-US"/>
            </a:p>
          </p:txBody>
        </p:sp>
        <p:sp>
          <p:nvSpPr>
            <p:cNvPr id="1984" name="Freeform: Shape 1983">
              <a:extLst>
                <a:ext uri="{FF2B5EF4-FFF2-40B4-BE49-F238E27FC236}">
                  <a16:creationId xmlns:a16="http://schemas.microsoft.com/office/drawing/2014/main" id="{9CAD2E61-4521-426F-BDE0-E7F9FCF0F73B}"/>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grpFill/>
            <a:ln w="9525" cap="flat">
              <a:noFill/>
              <a:prstDash val="solid"/>
              <a:miter/>
            </a:ln>
          </p:spPr>
          <p:txBody>
            <a:bodyPr rtlCol="0" anchor="ctr"/>
            <a:lstStyle/>
            <a:p>
              <a:endParaRPr lang="en-US"/>
            </a:p>
          </p:txBody>
        </p:sp>
        <p:sp>
          <p:nvSpPr>
            <p:cNvPr id="1985" name="Freeform: Shape 1984">
              <a:extLst>
                <a:ext uri="{FF2B5EF4-FFF2-40B4-BE49-F238E27FC236}">
                  <a16:creationId xmlns:a16="http://schemas.microsoft.com/office/drawing/2014/main" id="{21FF3305-3120-41FE-BA10-2C23938AEFCE}"/>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grpFill/>
            <a:ln w="9525" cap="flat">
              <a:noFill/>
              <a:prstDash val="solid"/>
              <a:miter/>
            </a:ln>
          </p:spPr>
          <p:txBody>
            <a:bodyPr rtlCol="0" anchor="ctr"/>
            <a:lstStyle/>
            <a:p>
              <a:endParaRPr lang="en-US"/>
            </a:p>
          </p:txBody>
        </p:sp>
        <p:sp>
          <p:nvSpPr>
            <p:cNvPr id="1986" name="Freeform: Shape 1985">
              <a:extLst>
                <a:ext uri="{FF2B5EF4-FFF2-40B4-BE49-F238E27FC236}">
                  <a16:creationId xmlns:a16="http://schemas.microsoft.com/office/drawing/2014/main" id="{9D71E1D6-BA8B-49CA-BF72-0330CA5CDD31}"/>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1987" name="Freeform: Shape 1986">
              <a:extLst>
                <a:ext uri="{FF2B5EF4-FFF2-40B4-BE49-F238E27FC236}">
                  <a16:creationId xmlns:a16="http://schemas.microsoft.com/office/drawing/2014/main" id="{BF3C5196-3695-46E7-B559-C9D57720AAC3}"/>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grpFill/>
            <a:ln w="9525" cap="flat">
              <a:noFill/>
              <a:prstDash val="solid"/>
              <a:miter/>
            </a:ln>
          </p:spPr>
          <p:txBody>
            <a:bodyPr rtlCol="0" anchor="ctr"/>
            <a:lstStyle/>
            <a:p>
              <a:endParaRPr lang="en-US"/>
            </a:p>
          </p:txBody>
        </p:sp>
        <p:sp>
          <p:nvSpPr>
            <p:cNvPr id="1988" name="Freeform: Shape 1987">
              <a:extLst>
                <a:ext uri="{FF2B5EF4-FFF2-40B4-BE49-F238E27FC236}">
                  <a16:creationId xmlns:a16="http://schemas.microsoft.com/office/drawing/2014/main" id="{2F5B7CD0-D702-42D8-8E88-B811EE5E5BE6}"/>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grpFill/>
            <a:ln w="9525" cap="flat">
              <a:noFill/>
              <a:prstDash val="solid"/>
              <a:miter/>
            </a:ln>
          </p:spPr>
          <p:txBody>
            <a:bodyPr rtlCol="0" anchor="ctr"/>
            <a:lstStyle/>
            <a:p>
              <a:endParaRPr lang="en-US"/>
            </a:p>
          </p:txBody>
        </p:sp>
        <p:sp>
          <p:nvSpPr>
            <p:cNvPr id="1989" name="Freeform: Shape 1988">
              <a:extLst>
                <a:ext uri="{FF2B5EF4-FFF2-40B4-BE49-F238E27FC236}">
                  <a16:creationId xmlns:a16="http://schemas.microsoft.com/office/drawing/2014/main" id="{75BEAE47-4771-4D54-AF45-58516089A5A1}"/>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grpFill/>
            <a:ln w="9525" cap="flat">
              <a:noFill/>
              <a:prstDash val="solid"/>
              <a:miter/>
            </a:ln>
          </p:spPr>
          <p:txBody>
            <a:bodyPr rtlCol="0" anchor="ctr"/>
            <a:lstStyle/>
            <a:p>
              <a:endParaRPr lang="en-US"/>
            </a:p>
          </p:txBody>
        </p:sp>
        <p:sp>
          <p:nvSpPr>
            <p:cNvPr id="1990" name="Freeform: Shape 1989">
              <a:extLst>
                <a:ext uri="{FF2B5EF4-FFF2-40B4-BE49-F238E27FC236}">
                  <a16:creationId xmlns:a16="http://schemas.microsoft.com/office/drawing/2014/main" id="{68AA4708-D866-410A-907D-BDF401242B44}"/>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1991" name="Freeform: Shape 1990">
              <a:extLst>
                <a:ext uri="{FF2B5EF4-FFF2-40B4-BE49-F238E27FC236}">
                  <a16:creationId xmlns:a16="http://schemas.microsoft.com/office/drawing/2014/main" id="{BD3BBF14-07D1-4C05-A8B3-82C99D9C19ED}"/>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grpFill/>
            <a:ln w="9525" cap="flat">
              <a:noFill/>
              <a:prstDash val="solid"/>
              <a:miter/>
            </a:ln>
          </p:spPr>
          <p:txBody>
            <a:bodyPr rtlCol="0" anchor="ctr"/>
            <a:lstStyle/>
            <a:p>
              <a:endParaRPr lang="en-US"/>
            </a:p>
          </p:txBody>
        </p:sp>
        <p:sp>
          <p:nvSpPr>
            <p:cNvPr id="1992" name="Freeform: Shape 1991">
              <a:extLst>
                <a:ext uri="{FF2B5EF4-FFF2-40B4-BE49-F238E27FC236}">
                  <a16:creationId xmlns:a16="http://schemas.microsoft.com/office/drawing/2014/main" id="{6DABF73A-BACD-4E13-B570-BAA27381223A}"/>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grpFill/>
            <a:ln w="9525" cap="flat">
              <a:noFill/>
              <a:prstDash val="solid"/>
              <a:miter/>
            </a:ln>
          </p:spPr>
          <p:txBody>
            <a:bodyPr rtlCol="0" anchor="ctr"/>
            <a:lstStyle/>
            <a:p>
              <a:endParaRPr lang="en-US"/>
            </a:p>
          </p:txBody>
        </p:sp>
        <p:sp>
          <p:nvSpPr>
            <p:cNvPr id="1993" name="Freeform: Shape 1992">
              <a:extLst>
                <a:ext uri="{FF2B5EF4-FFF2-40B4-BE49-F238E27FC236}">
                  <a16:creationId xmlns:a16="http://schemas.microsoft.com/office/drawing/2014/main" id="{A031CDED-43A5-4B21-A930-2C2A79142606}"/>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grpFill/>
            <a:ln w="9525" cap="flat">
              <a:noFill/>
              <a:prstDash val="solid"/>
              <a:miter/>
            </a:ln>
          </p:spPr>
          <p:txBody>
            <a:bodyPr rtlCol="0" anchor="ctr"/>
            <a:lstStyle/>
            <a:p>
              <a:endParaRPr lang="en-US"/>
            </a:p>
          </p:txBody>
        </p:sp>
        <p:sp>
          <p:nvSpPr>
            <p:cNvPr id="1994" name="Freeform: Shape 1993">
              <a:extLst>
                <a:ext uri="{FF2B5EF4-FFF2-40B4-BE49-F238E27FC236}">
                  <a16:creationId xmlns:a16="http://schemas.microsoft.com/office/drawing/2014/main" id="{D140157B-23AA-4741-A47E-CAC67ECFD435}"/>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grpFill/>
            <a:ln w="9525" cap="flat">
              <a:noFill/>
              <a:prstDash val="solid"/>
              <a:miter/>
            </a:ln>
          </p:spPr>
          <p:txBody>
            <a:bodyPr rtlCol="0" anchor="ctr"/>
            <a:lstStyle/>
            <a:p>
              <a:endParaRPr lang="en-US"/>
            </a:p>
          </p:txBody>
        </p:sp>
        <p:sp>
          <p:nvSpPr>
            <p:cNvPr id="1995" name="Freeform: Shape 1994">
              <a:extLst>
                <a:ext uri="{FF2B5EF4-FFF2-40B4-BE49-F238E27FC236}">
                  <a16:creationId xmlns:a16="http://schemas.microsoft.com/office/drawing/2014/main" id="{1DC82501-D91E-4E56-AAB2-6ED36CB10FAE}"/>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grpFill/>
            <a:ln w="9525" cap="flat">
              <a:noFill/>
              <a:prstDash val="solid"/>
              <a:miter/>
            </a:ln>
          </p:spPr>
          <p:txBody>
            <a:bodyPr rtlCol="0" anchor="ctr"/>
            <a:lstStyle/>
            <a:p>
              <a:endParaRPr lang="en-US"/>
            </a:p>
          </p:txBody>
        </p:sp>
        <p:sp>
          <p:nvSpPr>
            <p:cNvPr id="1996" name="Freeform: Shape 1995">
              <a:extLst>
                <a:ext uri="{FF2B5EF4-FFF2-40B4-BE49-F238E27FC236}">
                  <a16:creationId xmlns:a16="http://schemas.microsoft.com/office/drawing/2014/main" id="{63FF82B3-E36B-4839-914E-C59BEC33953C}"/>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grpFill/>
            <a:ln w="9525" cap="flat">
              <a:noFill/>
              <a:prstDash val="solid"/>
              <a:miter/>
            </a:ln>
          </p:spPr>
          <p:txBody>
            <a:bodyPr rtlCol="0" anchor="ctr"/>
            <a:lstStyle/>
            <a:p>
              <a:endParaRPr lang="en-US"/>
            </a:p>
          </p:txBody>
        </p:sp>
        <p:sp>
          <p:nvSpPr>
            <p:cNvPr id="1997" name="Freeform: Shape 1996">
              <a:extLst>
                <a:ext uri="{FF2B5EF4-FFF2-40B4-BE49-F238E27FC236}">
                  <a16:creationId xmlns:a16="http://schemas.microsoft.com/office/drawing/2014/main" id="{C86C0D82-C7A2-4661-B5C4-25FCF2CB2B66}"/>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grpFill/>
            <a:ln w="9525" cap="flat">
              <a:noFill/>
              <a:prstDash val="solid"/>
              <a:miter/>
            </a:ln>
          </p:spPr>
          <p:txBody>
            <a:bodyPr rtlCol="0" anchor="ctr"/>
            <a:lstStyle/>
            <a:p>
              <a:endParaRPr lang="en-US"/>
            </a:p>
          </p:txBody>
        </p:sp>
        <p:sp>
          <p:nvSpPr>
            <p:cNvPr id="1998" name="Freeform: Shape 1997">
              <a:extLst>
                <a:ext uri="{FF2B5EF4-FFF2-40B4-BE49-F238E27FC236}">
                  <a16:creationId xmlns:a16="http://schemas.microsoft.com/office/drawing/2014/main" id="{4178FFCC-56CC-4C6C-AB0D-92F3F6A7AAB1}"/>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grpFill/>
            <a:ln w="9525" cap="flat">
              <a:noFill/>
              <a:prstDash val="solid"/>
              <a:miter/>
            </a:ln>
          </p:spPr>
          <p:txBody>
            <a:bodyPr rtlCol="0" anchor="ctr"/>
            <a:lstStyle/>
            <a:p>
              <a:endParaRPr lang="en-US"/>
            </a:p>
          </p:txBody>
        </p:sp>
        <p:sp>
          <p:nvSpPr>
            <p:cNvPr id="1999" name="Freeform: Shape 1998">
              <a:extLst>
                <a:ext uri="{FF2B5EF4-FFF2-40B4-BE49-F238E27FC236}">
                  <a16:creationId xmlns:a16="http://schemas.microsoft.com/office/drawing/2014/main" id="{67B4CD6B-43E6-412C-8461-6A02F7E93F14}"/>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grpFill/>
            <a:ln w="9525" cap="flat">
              <a:noFill/>
              <a:prstDash val="solid"/>
              <a:miter/>
            </a:ln>
          </p:spPr>
          <p:txBody>
            <a:bodyPr rtlCol="0" anchor="ctr"/>
            <a:lstStyle/>
            <a:p>
              <a:endParaRPr lang="en-US"/>
            </a:p>
          </p:txBody>
        </p:sp>
        <p:sp>
          <p:nvSpPr>
            <p:cNvPr id="2000" name="Freeform: Shape 1999">
              <a:extLst>
                <a:ext uri="{FF2B5EF4-FFF2-40B4-BE49-F238E27FC236}">
                  <a16:creationId xmlns:a16="http://schemas.microsoft.com/office/drawing/2014/main" id="{599EEEDA-6682-4082-97B9-8FCEE9B22AB8}"/>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grpFill/>
            <a:ln w="9525" cap="flat">
              <a:noFill/>
              <a:prstDash val="solid"/>
              <a:miter/>
            </a:ln>
          </p:spPr>
          <p:txBody>
            <a:bodyPr rtlCol="0" anchor="ctr"/>
            <a:lstStyle/>
            <a:p>
              <a:endParaRPr lang="en-US"/>
            </a:p>
          </p:txBody>
        </p:sp>
        <p:sp>
          <p:nvSpPr>
            <p:cNvPr id="2001" name="Freeform: Shape 2000">
              <a:extLst>
                <a:ext uri="{FF2B5EF4-FFF2-40B4-BE49-F238E27FC236}">
                  <a16:creationId xmlns:a16="http://schemas.microsoft.com/office/drawing/2014/main" id="{B66770C5-7357-4DF0-8507-0B5421703004}"/>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grpFill/>
            <a:ln w="9525" cap="flat">
              <a:noFill/>
              <a:prstDash val="solid"/>
              <a:miter/>
            </a:ln>
          </p:spPr>
          <p:txBody>
            <a:bodyPr rtlCol="0" anchor="ctr"/>
            <a:lstStyle/>
            <a:p>
              <a:endParaRPr lang="en-US"/>
            </a:p>
          </p:txBody>
        </p:sp>
        <p:sp>
          <p:nvSpPr>
            <p:cNvPr id="2002" name="Freeform: Shape 2001">
              <a:extLst>
                <a:ext uri="{FF2B5EF4-FFF2-40B4-BE49-F238E27FC236}">
                  <a16:creationId xmlns:a16="http://schemas.microsoft.com/office/drawing/2014/main" id="{9F26CD9F-AF02-4009-82F3-5FF3917B2A8B}"/>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grpFill/>
            <a:ln w="9525" cap="flat">
              <a:noFill/>
              <a:prstDash val="solid"/>
              <a:miter/>
            </a:ln>
          </p:spPr>
          <p:txBody>
            <a:bodyPr rtlCol="0" anchor="ctr"/>
            <a:lstStyle/>
            <a:p>
              <a:endParaRPr lang="en-US"/>
            </a:p>
          </p:txBody>
        </p:sp>
        <p:sp>
          <p:nvSpPr>
            <p:cNvPr id="2003" name="Freeform: Shape 2002">
              <a:extLst>
                <a:ext uri="{FF2B5EF4-FFF2-40B4-BE49-F238E27FC236}">
                  <a16:creationId xmlns:a16="http://schemas.microsoft.com/office/drawing/2014/main" id="{EB44915C-4831-487E-952E-AB177DDE2D62}"/>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grpFill/>
            <a:ln w="9525" cap="flat">
              <a:noFill/>
              <a:prstDash val="solid"/>
              <a:miter/>
            </a:ln>
          </p:spPr>
          <p:txBody>
            <a:bodyPr rtlCol="0" anchor="ctr"/>
            <a:lstStyle/>
            <a:p>
              <a:endParaRPr lang="en-US"/>
            </a:p>
          </p:txBody>
        </p:sp>
        <p:sp>
          <p:nvSpPr>
            <p:cNvPr id="2004" name="Freeform: Shape 2003">
              <a:extLst>
                <a:ext uri="{FF2B5EF4-FFF2-40B4-BE49-F238E27FC236}">
                  <a16:creationId xmlns:a16="http://schemas.microsoft.com/office/drawing/2014/main" id="{F9A2F10E-6975-4E30-9002-919485FBBB5F}"/>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grpFill/>
            <a:ln w="9525" cap="flat">
              <a:noFill/>
              <a:prstDash val="solid"/>
              <a:miter/>
            </a:ln>
          </p:spPr>
          <p:txBody>
            <a:bodyPr rtlCol="0" anchor="ctr"/>
            <a:lstStyle/>
            <a:p>
              <a:endParaRPr lang="en-US"/>
            </a:p>
          </p:txBody>
        </p:sp>
        <p:sp>
          <p:nvSpPr>
            <p:cNvPr id="2005" name="Freeform: Shape 2004">
              <a:extLst>
                <a:ext uri="{FF2B5EF4-FFF2-40B4-BE49-F238E27FC236}">
                  <a16:creationId xmlns:a16="http://schemas.microsoft.com/office/drawing/2014/main" id="{518D2A17-FDD1-42C0-B93A-E54193EC5D61}"/>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2006" name="Freeform: Shape 2005">
              <a:extLst>
                <a:ext uri="{FF2B5EF4-FFF2-40B4-BE49-F238E27FC236}">
                  <a16:creationId xmlns:a16="http://schemas.microsoft.com/office/drawing/2014/main" id="{A2D1D96E-794C-4547-A03D-C4CBC0E66116}"/>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grpFill/>
            <a:ln w="9525" cap="flat">
              <a:noFill/>
              <a:prstDash val="solid"/>
              <a:miter/>
            </a:ln>
          </p:spPr>
          <p:txBody>
            <a:bodyPr rtlCol="0" anchor="ctr"/>
            <a:lstStyle/>
            <a:p>
              <a:endParaRPr lang="en-US"/>
            </a:p>
          </p:txBody>
        </p:sp>
        <p:sp>
          <p:nvSpPr>
            <p:cNvPr id="2007" name="Freeform: Shape 2006">
              <a:extLst>
                <a:ext uri="{FF2B5EF4-FFF2-40B4-BE49-F238E27FC236}">
                  <a16:creationId xmlns:a16="http://schemas.microsoft.com/office/drawing/2014/main" id="{0F5CED2A-0974-4145-B1D9-0968E5CBE223}"/>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grpFill/>
            <a:ln w="9525" cap="flat">
              <a:noFill/>
              <a:prstDash val="solid"/>
              <a:miter/>
            </a:ln>
          </p:spPr>
          <p:txBody>
            <a:bodyPr rtlCol="0" anchor="ctr"/>
            <a:lstStyle/>
            <a:p>
              <a:endParaRPr lang="en-US"/>
            </a:p>
          </p:txBody>
        </p:sp>
        <p:sp>
          <p:nvSpPr>
            <p:cNvPr id="2008" name="Freeform: Shape 2007">
              <a:extLst>
                <a:ext uri="{FF2B5EF4-FFF2-40B4-BE49-F238E27FC236}">
                  <a16:creationId xmlns:a16="http://schemas.microsoft.com/office/drawing/2014/main" id="{2B191119-8A91-4CDD-A536-10CFE14FB7DF}"/>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grpFill/>
            <a:ln w="9525" cap="flat">
              <a:noFill/>
              <a:prstDash val="solid"/>
              <a:miter/>
            </a:ln>
          </p:spPr>
          <p:txBody>
            <a:bodyPr rtlCol="0" anchor="ctr"/>
            <a:lstStyle/>
            <a:p>
              <a:endParaRPr lang="en-US"/>
            </a:p>
          </p:txBody>
        </p:sp>
        <p:sp>
          <p:nvSpPr>
            <p:cNvPr id="2009" name="Freeform: Shape 2008">
              <a:extLst>
                <a:ext uri="{FF2B5EF4-FFF2-40B4-BE49-F238E27FC236}">
                  <a16:creationId xmlns:a16="http://schemas.microsoft.com/office/drawing/2014/main" id="{ACC5AC6D-F9F3-4FD6-B48A-51A36DFDACD5}"/>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grpFill/>
            <a:ln w="9525" cap="flat">
              <a:noFill/>
              <a:prstDash val="solid"/>
              <a:miter/>
            </a:ln>
          </p:spPr>
          <p:txBody>
            <a:bodyPr rtlCol="0" anchor="ctr"/>
            <a:lstStyle/>
            <a:p>
              <a:endParaRPr lang="en-US"/>
            </a:p>
          </p:txBody>
        </p:sp>
        <p:sp>
          <p:nvSpPr>
            <p:cNvPr id="2010" name="Freeform: Shape 2009">
              <a:extLst>
                <a:ext uri="{FF2B5EF4-FFF2-40B4-BE49-F238E27FC236}">
                  <a16:creationId xmlns:a16="http://schemas.microsoft.com/office/drawing/2014/main" id="{A3DDD643-C89F-459C-9E99-91318B145372}"/>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grpFill/>
            <a:ln w="9525" cap="flat">
              <a:noFill/>
              <a:prstDash val="solid"/>
              <a:miter/>
            </a:ln>
          </p:spPr>
          <p:txBody>
            <a:bodyPr rtlCol="0" anchor="ctr"/>
            <a:lstStyle/>
            <a:p>
              <a:endParaRPr lang="en-US"/>
            </a:p>
          </p:txBody>
        </p:sp>
        <p:sp>
          <p:nvSpPr>
            <p:cNvPr id="2011" name="Freeform: Shape 2010">
              <a:extLst>
                <a:ext uri="{FF2B5EF4-FFF2-40B4-BE49-F238E27FC236}">
                  <a16:creationId xmlns:a16="http://schemas.microsoft.com/office/drawing/2014/main" id="{6E39F43E-C6C8-4591-A134-8FF86527E50B}"/>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grpFill/>
            <a:ln w="9525" cap="flat">
              <a:noFill/>
              <a:prstDash val="solid"/>
              <a:miter/>
            </a:ln>
          </p:spPr>
          <p:txBody>
            <a:bodyPr rtlCol="0" anchor="ctr"/>
            <a:lstStyle/>
            <a:p>
              <a:endParaRPr lang="en-US"/>
            </a:p>
          </p:txBody>
        </p:sp>
        <p:sp>
          <p:nvSpPr>
            <p:cNvPr id="2012" name="Freeform: Shape 2011">
              <a:extLst>
                <a:ext uri="{FF2B5EF4-FFF2-40B4-BE49-F238E27FC236}">
                  <a16:creationId xmlns:a16="http://schemas.microsoft.com/office/drawing/2014/main" id="{3FF7D0A5-747E-49F6-B792-CB5932597C23}"/>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grpFill/>
            <a:ln w="9525" cap="flat">
              <a:noFill/>
              <a:prstDash val="solid"/>
              <a:miter/>
            </a:ln>
          </p:spPr>
          <p:txBody>
            <a:bodyPr rtlCol="0" anchor="ctr"/>
            <a:lstStyle/>
            <a:p>
              <a:endParaRPr lang="en-US"/>
            </a:p>
          </p:txBody>
        </p:sp>
        <p:sp>
          <p:nvSpPr>
            <p:cNvPr id="2013" name="Freeform: Shape 2012">
              <a:extLst>
                <a:ext uri="{FF2B5EF4-FFF2-40B4-BE49-F238E27FC236}">
                  <a16:creationId xmlns:a16="http://schemas.microsoft.com/office/drawing/2014/main" id="{22A9C7E7-8C80-40EE-B1DC-110FD0CD3373}"/>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grpFill/>
            <a:ln w="9525" cap="flat">
              <a:noFill/>
              <a:prstDash val="solid"/>
              <a:miter/>
            </a:ln>
          </p:spPr>
          <p:txBody>
            <a:bodyPr rtlCol="0" anchor="ctr"/>
            <a:lstStyle/>
            <a:p>
              <a:endParaRPr lang="en-US"/>
            </a:p>
          </p:txBody>
        </p:sp>
        <p:sp>
          <p:nvSpPr>
            <p:cNvPr id="2014" name="Freeform: Shape 2013">
              <a:extLst>
                <a:ext uri="{FF2B5EF4-FFF2-40B4-BE49-F238E27FC236}">
                  <a16:creationId xmlns:a16="http://schemas.microsoft.com/office/drawing/2014/main" id="{B0C1FF8A-6A43-4599-9193-17757C450503}"/>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2015" name="Freeform: Shape 2014">
              <a:extLst>
                <a:ext uri="{FF2B5EF4-FFF2-40B4-BE49-F238E27FC236}">
                  <a16:creationId xmlns:a16="http://schemas.microsoft.com/office/drawing/2014/main" id="{1584231F-5AD2-4CD8-A690-01E98D05A8DF}"/>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grpFill/>
            <a:ln w="9525" cap="flat">
              <a:noFill/>
              <a:prstDash val="solid"/>
              <a:miter/>
            </a:ln>
          </p:spPr>
          <p:txBody>
            <a:bodyPr rtlCol="0" anchor="ctr"/>
            <a:lstStyle/>
            <a:p>
              <a:endParaRPr lang="en-US"/>
            </a:p>
          </p:txBody>
        </p:sp>
        <p:sp>
          <p:nvSpPr>
            <p:cNvPr id="2016" name="Freeform: Shape 2015">
              <a:extLst>
                <a:ext uri="{FF2B5EF4-FFF2-40B4-BE49-F238E27FC236}">
                  <a16:creationId xmlns:a16="http://schemas.microsoft.com/office/drawing/2014/main" id="{5322389A-988A-48AF-8D87-F98E7BB7A03D}"/>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grpFill/>
            <a:ln w="9525" cap="flat">
              <a:noFill/>
              <a:prstDash val="solid"/>
              <a:miter/>
            </a:ln>
          </p:spPr>
          <p:txBody>
            <a:bodyPr rtlCol="0" anchor="ctr"/>
            <a:lstStyle/>
            <a:p>
              <a:endParaRPr lang="en-US"/>
            </a:p>
          </p:txBody>
        </p:sp>
        <p:sp>
          <p:nvSpPr>
            <p:cNvPr id="2017" name="Freeform: Shape 2016">
              <a:extLst>
                <a:ext uri="{FF2B5EF4-FFF2-40B4-BE49-F238E27FC236}">
                  <a16:creationId xmlns:a16="http://schemas.microsoft.com/office/drawing/2014/main" id="{B429E935-E19C-4D83-9358-FC2A605B9481}"/>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grpFill/>
            <a:ln w="9525" cap="flat">
              <a:noFill/>
              <a:prstDash val="solid"/>
              <a:miter/>
            </a:ln>
          </p:spPr>
          <p:txBody>
            <a:bodyPr rtlCol="0" anchor="ctr"/>
            <a:lstStyle/>
            <a:p>
              <a:endParaRPr lang="en-US"/>
            </a:p>
          </p:txBody>
        </p:sp>
        <p:sp>
          <p:nvSpPr>
            <p:cNvPr id="2018" name="Freeform: Shape 2017">
              <a:extLst>
                <a:ext uri="{FF2B5EF4-FFF2-40B4-BE49-F238E27FC236}">
                  <a16:creationId xmlns:a16="http://schemas.microsoft.com/office/drawing/2014/main" id="{A2BE2D6A-3A53-4EFD-B7B3-3853DB31B618}"/>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grpFill/>
            <a:ln w="9525" cap="flat">
              <a:noFill/>
              <a:prstDash val="solid"/>
              <a:miter/>
            </a:ln>
          </p:spPr>
          <p:txBody>
            <a:bodyPr rtlCol="0" anchor="ctr"/>
            <a:lstStyle/>
            <a:p>
              <a:endParaRPr lang="en-US"/>
            </a:p>
          </p:txBody>
        </p:sp>
        <p:sp>
          <p:nvSpPr>
            <p:cNvPr id="2019" name="Freeform: Shape 2018">
              <a:extLst>
                <a:ext uri="{FF2B5EF4-FFF2-40B4-BE49-F238E27FC236}">
                  <a16:creationId xmlns:a16="http://schemas.microsoft.com/office/drawing/2014/main" id="{DBF7B8E7-566D-4698-B101-8DB9EA8E0027}"/>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2020" name="Freeform: Shape 2019">
              <a:extLst>
                <a:ext uri="{FF2B5EF4-FFF2-40B4-BE49-F238E27FC236}">
                  <a16:creationId xmlns:a16="http://schemas.microsoft.com/office/drawing/2014/main" id="{567C6D90-A614-4AA9-A38E-E5E60B46BA0D}"/>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grpFill/>
            <a:ln w="9525" cap="flat">
              <a:noFill/>
              <a:prstDash val="solid"/>
              <a:miter/>
            </a:ln>
          </p:spPr>
          <p:txBody>
            <a:bodyPr rtlCol="0" anchor="ctr"/>
            <a:lstStyle/>
            <a:p>
              <a:endParaRPr lang="en-US"/>
            </a:p>
          </p:txBody>
        </p:sp>
        <p:sp>
          <p:nvSpPr>
            <p:cNvPr id="2021" name="Freeform: Shape 2020">
              <a:extLst>
                <a:ext uri="{FF2B5EF4-FFF2-40B4-BE49-F238E27FC236}">
                  <a16:creationId xmlns:a16="http://schemas.microsoft.com/office/drawing/2014/main" id="{D8AFC4A1-AF15-4D82-83AB-C513EE680B08}"/>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2022" name="Freeform: Shape 2021">
              <a:extLst>
                <a:ext uri="{FF2B5EF4-FFF2-40B4-BE49-F238E27FC236}">
                  <a16:creationId xmlns:a16="http://schemas.microsoft.com/office/drawing/2014/main" id="{ACA5742F-270C-4DD1-88F0-42972D9E4AB3}"/>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grpFill/>
            <a:ln w="9525" cap="flat">
              <a:noFill/>
              <a:prstDash val="solid"/>
              <a:miter/>
            </a:ln>
          </p:spPr>
          <p:txBody>
            <a:bodyPr rtlCol="0" anchor="ctr"/>
            <a:lstStyle/>
            <a:p>
              <a:endParaRPr lang="en-US"/>
            </a:p>
          </p:txBody>
        </p:sp>
        <p:sp>
          <p:nvSpPr>
            <p:cNvPr id="2023" name="Freeform: Shape 2022">
              <a:extLst>
                <a:ext uri="{FF2B5EF4-FFF2-40B4-BE49-F238E27FC236}">
                  <a16:creationId xmlns:a16="http://schemas.microsoft.com/office/drawing/2014/main" id="{94A133C6-EFC2-406A-BC30-0093A7453C29}"/>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grpFill/>
            <a:ln w="9525" cap="flat">
              <a:noFill/>
              <a:prstDash val="solid"/>
              <a:miter/>
            </a:ln>
          </p:spPr>
          <p:txBody>
            <a:bodyPr rtlCol="0" anchor="ctr"/>
            <a:lstStyle/>
            <a:p>
              <a:endParaRPr lang="en-US"/>
            </a:p>
          </p:txBody>
        </p:sp>
        <p:sp>
          <p:nvSpPr>
            <p:cNvPr id="2024" name="Freeform: Shape 2023">
              <a:extLst>
                <a:ext uri="{FF2B5EF4-FFF2-40B4-BE49-F238E27FC236}">
                  <a16:creationId xmlns:a16="http://schemas.microsoft.com/office/drawing/2014/main" id="{ECDF8A7A-7417-4344-B8F9-B828D9A1B0E6}"/>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grpFill/>
            <a:ln w="9525" cap="flat">
              <a:noFill/>
              <a:prstDash val="solid"/>
              <a:miter/>
            </a:ln>
          </p:spPr>
          <p:txBody>
            <a:bodyPr rtlCol="0" anchor="ctr"/>
            <a:lstStyle/>
            <a:p>
              <a:endParaRPr lang="en-US"/>
            </a:p>
          </p:txBody>
        </p:sp>
        <p:sp>
          <p:nvSpPr>
            <p:cNvPr id="2025" name="Freeform: Shape 2024">
              <a:extLst>
                <a:ext uri="{FF2B5EF4-FFF2-40B4-BE49-F238E27FC236}">
                  <a16:creationId xmlns:a16="http://schemas.microsoft.com/office/drawing/2014/main" id="{09030511-53AB-4F60-A78C-76D91DDDB51D}"/>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grpFill/>
            <a:ln w="9525" cap="flat">
              <a:noFill/>
              <a:prstDash val="solid"/>
              <a:miter/>
            </a:ln>
          </p:spPr>
          <p:txBody>
            <a:bodyPr rtlCol="0" anchor="ctr"/>
            <a:lstStyle/>
            <a:p>
              <a:endParaRPr lang="en-US"/>
            </a:p>
          </p:txBody>
        </p:sp>
        <p:sp>
          <p:nvSpPr>
            <p:cNvPr id="2026" name="Freeform: Shape 2025">
              <a:extLst>
                <a:ext uri="{FF2B5EF4-FFF2-40B4-BE49-F238E27FC236}">
                  <a16:creationId xmlns:a16="http://schemas.microsoft.com/office/drawing/2014/main" id="{77115B1B-98C2-47E9-A980-7A0388344498}"/>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027" name="Freeform: Shape 2026">
              <a:extLst>
                <a:ext uri="{FF2B5EF4-FFF2-40B4-BE49-F238E27FC236}">
                  <a16:creationId xmlns:a16="http://schemas.microsoft.com/office/drawing/2014/main" id="{55DF005A-63D6-4061-BCD1-810E2524B0F1}"/>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grpFill/>
            <a:ln w="9525" cap="flat">
              <a:noFill/>
              <a:prstDash val="solid"/>
              <a:miter/>
            </a:ln>
          </p:spPr>
          <p:txBody>
            <a:bodyPr rtlCol="0" anchor="ctr"/>
            <a:lstStyle/>
            <a:p>
              <a:endParaRPr lang="en-US"/>
            </a:p>
          </p:txBody>
        </p:sp>
        <p:sp>
          <p:nvSpPr>
            <p:cNvPr id="2028" name="Freeform: Shape 2027">
              <a:extLst>
                <a:ext uri="{FF2B5EF4-FFF2-40B4-BE49-F238E27FC236}">
                  <a16:creationId xmlns:a16="http://schemas.microsoft.com/office/drawing/2014/main" id="{437EE971-E366-4C66-9527-1D761FF92184}"/>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2029" name="Freeform: Shape 2028">
              <a:extLst>
                <a:ext uri="{FF2B5EF4-FFF2-40B4-BE49-F238E27FC236}">
                  <a16:creationId xmlns:a16="http://schemas.microsoft.com/office/drawing/2014/main" id="{134BA2A7-76F5-4949-A295-00B58664F0CC}"/>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grpFill/>
            <a:ln w="9525" cap="flat">
              <a:noFill/>
              <a:prstDash val="solid"/>
              <a:miter/>
            </a:ln>
          </p:spPr>
          <p:txBody>
            <a:bodyPr rtlCol="0" anchor="ctr"/>
            <a:lstStyle/>
            <a:p>
              <a:endParaRPr lang="en-US"/>
            </a:p>
          </p:txBody>
        </p:sp>
        <p:sp>
          <p:nvSpPr>
            <p:cNvPr id="2030" name="Freeform: Shape 2029">
              <a:extLst>
                <a:ext uri="{FF2B5EF4-FFF2-40B4-BE49-F238E27FC236}">
                  <a16:creationId xmlns:a16="http://schemas.microsoft.com/office/drawing/2014/main" id="{FECB7964-8817-4C41-898B-A4E8E15FF441}"/>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grpFill/>
            <a:ln w="9525" cap="flat">
              <a:noFill/>
              <a:prstDash val="solid"/>
              <a:miter/>
            </a:ln>
          </p:spPr>
          <p:txBody>
            <a:bodyPr rtlCol="0" anchor="ctr"/>
            <a:lstStyle/>
            <a:p>
              <a:endParaRPr lang="en-US"/>
            </a:p>
          </p:txBody>
        </p:sp>
        <p:sp>
          <p:nvSpPr>
            <p:cNvPr id="2031" name="Freeform: Shape 2030">
              <a:extLst>
                <a:ext uri="{FF2B5EF4-FFF2-40B4-BE49-F238E27FC236}">
                  <a16:creationId xmlns:a16="http://schemas.microsoft.com/office/drawing/2014/main" id="{B260F56E-07E7-4AC7-88CC-486CA083B820}"/>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032" name="Freeform: Shape 2031">
              <a:extLst>
                <a:ext uri="{FF2B5EF4-FFF2-40B4-BE49-F238E27FC236}">
                  <a16:creationId xmlns:a16="http://schemas.microsoft.com/office/drawing/2014/main" id="{4408FED9-4C04-4F36-A669-1C3C9C6250D8}"/>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grpFill/>
            <a:ln w="9525" cap="flat">
              <a:noFill/>
              <a:prstDash val="solid"/>
              <a:miter/>
            </a:ln>
          </p:spPr>
          <p:txBody>
            <a:bodyPr rtlCol="0" anchor="ctr"/>
            <a:lstStyle/>
            <a:p>
              <a:endParaRPr lang="en-US"/>
            </a:p>
          </p:txBody>
        </p:sp>
        <p:sp>
          <p:nvSpPr>
            <p:cNvPr id="2033" name="Freeform: Shape 2032">
              <a:extLst>
                <a:ext uri="{FF2B5EF4-FFF2-40B4-BE49-F238E27FC236}">
                  <a16:creationId xmlns:a16="http://schemas.microsoft.com/office/drawing/2014/main" id="{641D27AE-3551-4571-8841-3804B1166846}"/>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034" name="Freeform: Shape 2033">
              <a:extLst>
                <a:ext uri="{FF2B5EF4-FFF2-40B4-BE49-F238E27FC236}">
                  <a16:creationId xmlns:a16="http://schemas.microsoft.com/office/drawing/2014/main" id="{F82A1113-6008-4D64-B90B-7743945F79D3}"/>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grpFill/>
            <a:ln w="9525" cap="flat">
              <a:noFill/>
              <a:prstDash val="solid"/>
              <a:miter/>
            </a:ln>
          </p:spPr>
          <p:txBody>
            <a:bodyPr rtlCol="0" anchor="ctr"/>
            <a:lstStyle/>
            <a:p>
              <a:endParaRPr lang="en-US"/>
            </a:p>
          </p:txBody>
        </p:sp>
        <p:sp>
          <p:nvSpPr>
            <p:cNvPr id="2035" name="Freeform: Shape 2034">
              <a:extLst>
                <a:ext uri="{FF2B5EF4-FFF2-40B4-BE49-F238E27FC236}">
                  <a16:creationId xmlns:a16="http://schemas.microsoft.com/office/drawing/2014/main" id="{6AD10E8C-225F-4776-9A0C-A336557CEA43}"/>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grpFill/>
            <a:ln w="9525" cap="flat">
              <a:noFill/>
              <a:prstDash val="solid"/>
              <a:miter/>
            </a:ln>
          </p:spPr>
          <p:txBody>
            <a:bodyPr rtlCol="0" anchor="ctr"/>
            <a:lstStyle/>
            <a:p>
              <a:endParaRPr lang="en-US"/>
            </a:p>
          </p:txBody>
        </p:sp>
        <p:sp>
          <p:nvSpPr>
            <p:cNvPr id="2036" name="Freeform: Shape 2035">
              <a:extLst>
                <a:ext uri="{FF2B5EF4-FFF2-40B4-BE49-F238E27FC236}">
                  <a16:creationId xmlns:a16="http://schemas.microsoft.com/office/drawing/2014/main" id="{58D271AE-71F5-4609-ACA2-D9FCFAEE3680}"/>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grpFill/>
            <a:ln w="9525" cap="flat">
              <a:noFill/>
              <a:prstDash val="solid"/>
              <a:miter/>
            </a:ln>
          </p:spPr>
          <p:txBody>
            <a:bodyPr rtlCol="0" anchor="ctr"/>
            <a:lstStyle/>
            <a:p>
              <a:endParaRPr lang="en-US"/>
            </a:p>
          </p:txBody>
        </p:sp>
        <p:sp>
          <p:nvSpPr>
            <p:cNvPr id="2037" name="Freeform: Shape 2036">
              <a:extLst>
                <a:ext uri="{FF2B5EF4-FFF2-40B4-BE49-F238E27FC236}">
                  <a16:creationId xmlns:a16="http://schemas.microsoft.com/office/drawing/2014/main" id="{890F489B-8769-4E00-B4EC-4C9B4E91C3F3}"/>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grpFill/>
            <a:ln w="9525" cap="flat">
              <a:noFill/>
              <a:prstDash val="solid"/>
              <a:miter/>
            </a:ln>
          </p:spPr>
          <p:txBody>
            <a:bodyPr rtlCol="0" anchor="ctr"/>
            <a:lstStyle/>
            <a:p>
              <a:endParaRPr lang="en-US"/>
            </a:p>
          </p:txBody>
        </p:sp>
        <p:sp>
          <p:nvSpPr>
            <p:cNvPr id="2038" name="Freeform: Shape 2037">
              <a:extLst>
                <a:ext uri="{FF2B5EF4-FFF2-40B4-BE49-F238E27FC236}">
                  <a16:creationId xmlns:a16="http://schemas.microsoft.com/office/drawing/2014/main" id="{B55A1664-A1B7-4D26-A476-4C7555DF7B46}"/>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grpFill/>
            <a:ln w="9525" cap="flat">
              <a:noFill/>
              <a:prstDash val="solid"/>
              <a:miter/>
            </a:ln>
          </p:spPr>
          <p:txBody>
            <a:bodyPr rtlCol="0" anchor="ctr"/>
            <a:lstStyle/>
            <a:p>
              <a:endParaRPr lang="en-US"/>
            </a:p>
          </p:txBody>
        </p:sp>
        <p:sp>
          <p:nvSpPr>
            <p:cNvPr id="2039" name="Freeform: Shape 2038">
              <a:extLst>
                <a:ext uri="{FF2B5EF4-FFF2-40B4-BE49-F238E27FC236}">
                  <a16:creationId xmlns:a16="http://schemas.microsoft.com/office/drawing/2014/main" id="{D64FF356-2D2B-4DED-81C5-321D2990473B}"/>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grpFill/>
            <a:ln w="9525" cap="flat">
              <a:noFill/>
              <a:prstDash val="solid"/>
              <a:miter/>
            </a:ln>
          </p:spPr>
          <p:txBody>
            <a:bodyPr rtlCol="0" anchor="ctr"/>
            <a:lstStyle/>
            <a:p>
              <a:endParaRPr lang="en-US"/>
            </a:p>
          </p:txBody>
        </p:sp>
        <p:sp>
          <p:nvSpPr>
            <p:cNvPr id="2040" name="Freeform: Shape 2039">
              <a:extLst>
                <a:ext uri="{FF2B5EF4-FFF2-40B4-BE49-F238E27FC236}">
                  <a16:creationId xmlns:a16="http://schemas.microsoft.com/office/drawing/2014/main" id="{D410D11B-4C92-4057-8168-4D1CD0B1BEC7}"/>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grpFill/>
            <a:ln w="9525" cap="flat">
              <a:noFill/>
              <a:prstDash val="solid"/>
              <a:miter/>
            </a:ln>
          </p:spPr>
          <p:txBody>
            <a:bodyPr rtlCol="0" anchor="ctr"/>
            <a:lstStyle/>
            <a:p>
              <a:endParaRPr lang="en-US"/>
            </a:p>
          </p:txBody>
        </p:sp>
        <p:sp>
          <p:nvSpPr>
            <p:cNvPr id="2041" name="Freeform: Shape 2040">
              <a:extLst>
                <a:ext uri="{FF2B5EF4-FFF2-40B4-BE49-F238E27FC236}">
                  <a16:creationId xmlns:a16="http://schemas.microsoft.com/office/drawing/2014/main" id="{31880247-3DDD-4E86-8416-B6958540F776}"/>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grpFill/>
            <a:ln w="9525" cap="flat">
              <a:noFill/>
              <a:prstDash val="solid"/>
              <a:miter/>
            </a:ln>
          </p:spPr>
          <p:txBody>
            <a:bodyPr rtlCol="0" anchor="ctr"/>
            <a:lstStyle/>
            <a:p>
              <a:endParaRPr lang="en-US"/>
            </a:p>
          </p:txBody>
        </p:sp>
        <p:sp>
          <p:nvSpPr>
            <p:cNvPr id="2042" name="Freeform: Shape 2041">
              <a:extLst>
                <a:ext uri="{FF2B5EF4-FFF2-40B4-BE49-F238E27FC236}">
                  <a16:creationId xmlns:a16="http://schemas.microsoft.com/office/drawing/2014/main" id="{27DA6089-18F8-455E-80CD-C5CD24A545CB}"/>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2043" name="Freeform: Shape 2042">
              <a:extLst>
                <a:ext uri="{FF2B5EF4-FFF2-40B4-BE49-F238E27FC236}">
                  <a16:creationId xmlns:a16="http://schemas.microsoft.com/office/drawing/2014/main" id="{CB7A1628-083F-4F2F-823A-9E9E81A3BA5F}"/>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grpFill/>
            <a:ln w="9525" cap="flat">
              <a:noFill/>
              <a:prstDash val="solid"/>
              <a:miter/>
            </a:ln>
          </p:spPr>
          <p:txBody>
            <a:bodyPr rtlCol="0" anchor="ctr"/>
            <a:lstStyle/>
            <a:p>
              <a:endParaRPr lang="en-US"/>
            </a:p>
          </p:txBody>
        </p:sp>
        <p:sp>
          <p:nvSpPr>
            <p:cNvPr id="2044" name="Freeform: Shape 2043">
              <a:extLst>
                <a:ext uri="{FF2B5EF4-FFF2-40B4-BE49-F238E27FC236}">
                  <a16:creationId xmlns:a16="http://schemas.microsoft.com/office/drawing/2014/main" id="{AE9531E0-929D-4462-982C-E2F8DBFE6295}"/>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045" name="Freeform: Shape 2044">
              <a:extLst>
                <a:ext uri="{FF2B5EF4-FFF2-40B4-BE49-F238E27FC236}">
                  <a16:creationId xmlns:a16="http://schemas.microsoft.com/office/drawing/2014/main" id="{2FDD9C55-2D9A-404A-BDF7-EB9966452134}"/>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grpFill/>
            <a:ln w="9525" cap="flat">
              <a:noFill/>
              <a:prstDash val="solid"/>
              <a:miter/>
            </a:ln>
          </p:spPr>
          <p:txBody>
            <a:bodyPr rtlCol="0" anchor="ctr"/>
            <a:lstStyle/>
            <a:p>
              <a:endParaRPr lang="en-US"/>
            </a:p>
          </p:txBody>
        </p:sp>
        <p:sp>
          <p:nvSpPr>
            <p:cNvPr id="2046" name="Freeform: Shape 2045">
              <a:extLst>
                <a:ext uri="{FF2B5EF4-FFF2-40B4-BE49-F238E27FC236}">
                  <a16:creationId xmlns:a16="http://schemas.microsoft.com/office/drawing/2014/main" id="{1BB68B13-D639-466A-8025-2B7AE77C7D05}"/>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047" name="Freeform: Shape 2046">
              <a:extLst>
                <a:ext uri="{FF2B5EF4-FFF2-40B4-BE49-F238E27FC236}">
                  <a16:creationId xmlns:a16="http://schemas.microsoft.com/office/drawing/2014/main" id="{FADCE5DF-CE3B-4749-AB87-32C34900D21D}"/>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048" name="Freeform: Shape 2047">
              <a:extLst>
                <a:ext uri="{FF2B5EF4-FFF2-40B4-BE49-F238E27FC236}">
                  <a16:creationId xmlns:a16="http://schemas.microsoft.com/office/drawing/2014/main" id="{11AB8179-11C7-4E00-956E-EE43A4E2E249}"/>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grpFill/>
            <a:ln w="9525" cap="flat">
              <a:noFill/>
              <a:prstDash val="solid"/>
              <a:miter/>
            </a:ln>
          </p:spPr>
          <p:txBody>
            <a:bodyPr rtlCol="0" anchor="ctr"/>
            <a:lstStyle/>
            <a:p>
              <a:endParaRPr lang="en-US"/>
            </a:p>
          </p:txBody>
        </p:sp>
        <p:sp>
          <p:nvSpPr>
            <p:cNvPr id="2049" name="Freeform: Shape 2048">
              <a:extLst>
                <a:ext uri="{FF2B5EF4-FFF2-40B4-BE49-F238E27FC236}">
                  <a16:creationId xmlns:a16="http://schemas.microsoft.com/office/drawing/2014/main" id="{0BF94260-7119-4AFC-9C8A-57C5925A533F}"/>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2050" name="Freeform: Shape 2049">
              <a:extLst>
                <a:ext uri="{FF2B5EF4-FFF2-40B4-BE49-F238E27FC236}">
                  <a16:creationId xmlns:a16="http://schemas.microsoft.com/office/drawing/2014/main" id="{125EFC0F-E8AF-46EA-8A90-B940747D436C}"/>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2051" name="Freeform: Shape 2050">
              <a:extLst>
                <a:ext uri="{FF2B5EF4-FFF2-40B4-BE49-F238E27FC236}">
                  <a16:creationId xmlns:a16="http://schemas.microsoft.com/office/drawing/2014/main" id="{C83AA42A-9112-4115-8173-76597149BE78}"/>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grpFill/>
            <a:ln w="9525" cap="flat">
              <a:noFill/>
              <a:prstDash val="solid"/>
              <a:miter/>
            </a:ln>
          </p:spPr>
          <p:txBody>
            <a:bodyPr rtlCol="0" anchor="ctr"/>
            <a:lstStyle/>
            <a:p>
              <a:endParaRPr lang="en-US"/>
            </a:p>
          </p:txBody>
        </p:sp>
        <p:sp>
          <p:nvSpPr>
            <p:cNvPr id="2052" name="Freeform: Shape 2051">
              <a:extLst>
                <a:ext uri="{FF2B5EF4-FFF2-40B4-BE49-F238E27FC236}">
                  <a16:creationId xmlns:a16="http://schemas.microsoft.com/office/drawing/2014/main" id="{D043636B-5DCF-4927-A923-A6D9AC772DDB}"/>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2053" name="Freeform: Shape 2052">
              <a:extLst>
                <a:ext uri="{FF2B5EF4-FFF2-40B4-BE49-F238E27FC236}">
                  <a16:creationId xmlns:a16="http://schemas.microsoft.com/office/drawing/2014/main" id="{D8B9E9C9-9E9A-4703-A067-9F730AAE0143}"/>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grpFill/>
            <a:ln w="9525" cap="flat">
              <a:noFill/>
              <a:prstDash val="solid"/>
              <a:miter/>
            </a:ln>
          </p:spPr>
          <p:txBody>
            <a:bodyPr rtlCol="0" anchor="ctr"/>
            <a:lstStyle/>
            <a:p>
              <a:endParaRPr lang="en-US"/>
            </a:p>
          </p:txBody>
        </p:sp>
        <p:sp>
          <p:nvSpPr>
            <p:cNvPr id="2054" name="Freeform: Shape 2053">
              <a:extLst>
                <a:ext uri="{FF2B5EF4-FFF2-40B4-BE49-F238E27FC236}">
                  <a16:creationId xmlns:a16="http://schemas.microsoft.com/office/drawing/2014/main" id="{0EDFEB98-6D31-45B7-8A7C-3D30BBE4A3EF}"/>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2055" name="Freeform: Shape 2054">
              <a:extLst>
                <a:ext uri="{FF2B5EF4-FFF2-40B4-BE49-F238E27FC236}">
                  <a16:creationId xmlns:a16="http://schemas.microsoft.com/office/drawing/2014/main" id="{3BE583F3-9F76-45A4-BFE3-712F71DC879F}"/>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056" name="Freeform: Shape 2055">
              <a:extLst>
                <a:ext uri="{FF2B5EF4-FFF2-40B4-BE49-F238E27FC236}">
                  <a16:creationId xmlns:a16="http://schemas.microsoft.com/office/drawing/2014/main" id="{F3E1A099-211F-46F7-BDAC-E93889CFBAE9}"/>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grpFill/>
            <a:ln w="9525" cap="flat">
              <a:noFill/>
              <a:prstDash val="solid"/>
              <a:miter/>
            </a:ln>
          </p:spPr>
          <p:txBody>
            <a:bodyPr rtlCol="0" anchor="ctr"/>
            <a:lstStyle/>
            <a:p>
              <a:endParaRPr lang="en-US"/>
            </a:p>
          </p:txBody>
        </p:sp>
        <p:sp>
          <p:nvSpPr>
            <p:cNvPr id="2057" name="Freeform: Shape 2056">
              <a:extLst>
                <a:ext uri="{FF2B5EF4-FFF2-40B4-BE49-F238E27FC236}">
                  <a16:creationId xmlns:a16="http://schemas.microsoft.com/office/drawing/2014/main" id="{1F73C598-671D-4CEF-9D98-90A6F7A6BAF2}"/>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2058" name="Freeform: Shape 2057">
              <a:extLst>
                <a:ext uri="{FF2B5EF4-FFF2-40B4-BE49-F238E27FC236}">
                  <a16:creationId xmlns:a16="http://schemas.microsoft.com/office/drawing/2014/main" id="{E92D3DA9-5C06-40EC-A4F0-8324A36C6020}"/>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grpFill/>
            <a:ln w="9525" cap="flat">
              <a:noFill/>
              <a:prstDash val="solid"/>
              <a:miter/>
            </a:ln>
          </p:spPr>
          <p:txBody>
            <a:bodyPr rtlCol="0" anchor="ctr"/>
            <a:lstStyle/>
            <a:p>
              <a:endParaRPr lang="en-US"/>
            </a:p>
          </p:txBody>
        </p:sp>
        <p:sp>
          <p:nvSpPr>
            <p:cNvPr id="2059" name="Freeform: Shape 2058">
              <a:extLst>
                <a:ext uri="{FF2B5EF4-FFF2-40B4-BE49-F238E27FC236}">
                  <a16:creationId xmlns:a16="http://schemas.microsoft.com/office/drawing/2014/main" id="{4E353D4A-87C5-4445-9B12-5870F78DC597}"/>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grpFill/>
            <a:ln w="9525" cap="flat">
              <a:noFill/>
              <a:prstDash val="solid"/>
              <a:miter/>
            </a:ln>
          </p:spPr>
          <p:txBody>
            <a:bodyPr rtlCol="0" anchor="ctr"/>
            <a:lstStyle/>
            <a:p>
              <a:endParaRPr lang="en-US"/>
            </a:p>
          </p:txBody>
        </p:sp>
        <p:sp>
          <p:nvSpPr>
            <p:cNvPr id="2060" name="Freeform: Shape 2059">
              <a:extLst>
                <a:ext uri="{FF2B5EF4-FFF2-40B4-BE49-F238E27FC236}">
                  <a16:creationId xmlns:a16="http://schemas.microsoft.com/office/drawing/2014/main" id="{3E438D6E-83C6-419D-99AE-0E7B95E5AE45}"/>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2061" name="Freeform: Shape 2060">
              <a:extLst>
                <a:ext uri="{FF2B5EF4-FFF2-40B4-BE49-F238E27FC236}">
                  <a16:creationId xmlns:a16="http://schemas.microsoft.com/office/drawing/2014/main" id="{76C4ED66-080A-4DAF-86AE-24429CB73696}"/>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2062" name="Freeform: Shape 2061">
              <a:extLst>
                <a:ext uri="{FF2B5EF4-FFF2-40B4-BE49-F238E27FC236}">
                  <a16:creationId xmlns:a16="http://schemas.microsoft.com/office/drawing/2014/main" id="{6B50C989-111A-42EA-9038-9B75B905D806}"/>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grpFill/>
            <a:ln w="9525" cap="flat">
              <a:noFill/>
              <a:prstDash val="solid"/>
              <a:miter/>
            </a:ln>
          </p:spPr>
          <p:txBody>
            <a:bodyPr rtlCol="0" anchor="ctr"/>
            <a:lstStyle/>
            <a:p>
              <a:endParaRPr lang="en-US"/>
            </a:p>
          </p:txBody>
        </p:sp>
        <p:sp>
          <p:nvSpPr>
            <p:cNvPr id="2063" name="Freeform: Shape 2062">
              <a:extLst>
                <a:ext uri="{FF2B5EF4-FFF2-40B4-BE49-F238E27FC236}">
                  <a16:creationId xmlns:a16="http://schemas.microsoft.com/office/drawing/2014/main" id="{131DD64F-4312-4F9E-A404-D934CF0B742B}"/>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grpFill/>
            <a:ln w="9525" cap="flat">
              <a:noFill/>
              <a:prstDash val="solid"/>
              <a:miter/>
            </a:ln>
          </p:spPr>
          <p:txBody>
            <a:bodyPr rtlCol="0" anchor="ctr"/>
            <a:lstStyle/>
            <a:p>
              <a:endParaRPr lang="en-US"/>
            </a:p>
          </p:txBody>
        </p:sp>
        <p:sp>
          <p:nvSpPr>
            <p:cNvPr id="2064" name="Freeform: Shape 2063">
              <a:extLst>
                <a:ext uri="{FF2B5EF4-FFF2-40B4-BE49-F238E27FC236}">
                  <a16:creationId xmlns:a16="http://schemas.microsoft.com/office/drawing/2014/main" id="{FB78B57A-D000-42BB-A2C5-0C2D0D498A2E}"/>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065" name="Freeform: Shape 2064">
              <a:extLst>
                <a:ext uri="{FF2B5EF4-FFF2-40B4-BE49-F238E27FC236}">
                  <a16:creationId xmlns:a16="http://schemas.microsoft.com/office/drawing/2014/main" id="{E9D90EA9-EE43-4DF8-AEB6-37B7E2CCBCDF}"/>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066" name="Freeform: Shape 2065">
              <a:extLst>
                <a:ext uri="{FF2B5EF4-FFF2-40B4-BE49-F238E27FC236}">
                  <a16:creationId xmlns:a16="http://schemas.microsoft.com/office/drawing/2014/main" id="{6F6B1A08-7228-4F04-BB74-00E89BBEE816}"/>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067" name="Freeform: Shape 2066">
              <a:extLst>
                <a:ext uri="{FF2B5EF4-FFF2-40B4-BE49-F238E27FC236}">
                  <a16:creationId xmlns:a16="http://schemas.microsoft.com/office/drawing/2014/main" id="{B504F2C6-1C0A-49D6-B511-4AEB1AD5665F}"/>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2068" name="Freeform: Shape 2067">
              <a:extLst>
                <a:ext uri="{FF2B5EF4-FFF2-40B4-BE49-F238E27FC236}">
                  <a16:creationId xmlns:a16="http://schemas.microsoft.com/office/drawing/2014/main" id="{6FDBE448-F03C-4443-B2FE-00DBC4C7053E}"/>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069" name="Freeform: Shape 2068">
              <a:extLst>
                <a:ext uri="{FF2B5EF4-FFF2-40B4-BE49-F238E27FC236}">
                  <a16:creationId xmlns:a16="http://schemas.microsoft.com/office/drawing/2014/main" id="{D2F41A37-BDD6-4994-B15A-B0620109A75B}"/>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grpFill/>
            <a:ln w="9525" cap="flat">
              <a:noFill/>
              <a:prstDash val="solid"/>
              <a:miter/>
            </a:ln>
          </p:spPr>
          <p:txBody>
            <a:bodyPr rtlCol="0" anchor="ctr"/>
            <a:lstStyle/>
            <a:p>
              <a:endParaRPr lang="en-US"/>
            </a:p>
          </p:txBody>
        </p:sp>
        <p:sp>
          <p:nvSpPr>
            <p:cNvPr id="2070" name="Freeform: Shape 2069">
              <a:extLst>
                <a:ext uri="{FF2B5EF4-FFF2-40B4-BE49-F238E27FC236}">
                  <a16:creationId xmlns:a16="http://schemas.microsoft.com/office/drawing/2014/main" id="{A0FE4ABB-7CFC-4EC5-BD6C-8F1FC4F5272E}"/>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071" name="Freeform: Shape 2070">
              <a:extLst>
                <a:ext uri="{FF2B5EF4-FFF2-40B4-BE49-F238E27FC236}">
                  <a16:creationId xmlns:a16="http://schemas.microsoft.com/office/drawing/2014/main" id="{3160817E-D62B-44B3-9DDE-136A4FC8D5F4}"/>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2072" name="Freeform: Shape 2071">
              <a:extLst>
                <a:ext uri="{FF2B5EF4-FFF2-40B4-BE49-F238E27FC236}">
                  <a16:creationId xmlns:a16="http://schemas.microsoft.com/office/drawing/2014/main" id="{169DE24C-EB07-48C8-B81A-6E72D2B5180C}"/>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073" name="Freeform: Shape 2072">
              <a:extLst>
                <a:ext uri="{FF2B5EF4-FFF2-40B4-BE49-F238E27FC236}">
                  <a16:creationId xmlns:a16="http://schemas.microsoft.com/office/drawing/2014/main" id="{3A8D4DB5-D75F-46B7-9D71-65CE66515789}"/>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2074" name="Freeform: Shape 2073">
              <a:extLst>
                <a:ext uri="{FF2B5EF4-FFF2-40B4-BE49-F238E27FC236}">
                  <a16:creationId xmlns:a16="http://schemas.microsoft.com/office/drawing/2014/main" id="{B20D70F6-8293-4ED5-8680-151AF6B7A4AF}"/>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grpFill/>
            <a:ln w="9525" cap="flat">
              <a:noFill/>
              <a:prstDash val="solid"/>
              <a:miter/>
            </a:ln>
          </p:spPr>
          <p:txBody>
            <a:bodyPr rtlCol="0" anchor="ctr"/>
            <a:lstStyle/>
            <a:p>
              <a:endParaRPr lang="en-US"/>
            </a:p>
          </p:txBody>
        </p:sp>
        <p:sp>
          <p:nvSpPr>
            <p:cNvPr id="2075" name="Freeform: Shape 2074">
              <a:extLst>
                <a:ext uri="{FF2B5EF4-FFF2-40B4-BE49-F238E27FC236}">
                  <a16:creationId xmlns:a16="http://schemas.microsoft.com/office/drawing/2014/main" id="{C8ED7C97-0C70-4829-8F8C-49D7D6E0A8C7}"/>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83385155-CD0C-4653-853B-E7C84891A3EE}"/>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2077" name="Freeform: Shape 2076">
              <a:extLst>
                <a:ext uri="{FF2B5EF4-FFF2-40B4-BE49-F238E27FC236}">
                  <a16:creationId xmlns:a16="http://schemas.microsoft.com/office/drawing/2014/main" id="{81C666C9-15C5-4444-ACC2-6D6D8D9F7E18}"/>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grpFill/>
            <a:ln w="9525" cap="flat">
              <a:noFill/>
              <a:prstDash val="solid"/>
              <a:miter/>
            </a:ln>
          </p:spPr>
          <p:txBody>
            <a:bodyPr rtlCol="0" anchor="ctr"/>
            <a:lstStyle/>
            <a:p>
              <a:endParaRPr lang="en-US"/>
            </a:p>
          </p:txBody>
        </p:sp>
        <p:sp>
          <p:nvSpPr>
            <p:cNvPr id="2078" name="Freeform: Shape 2077">
              <a:extLst>
                <a:ext uri="{FF2B5EF4-FFF2-40B4-BE49-F238E27FC236}">
                  <a16:creationId xmlns:a16="http://schemas.microsoft.com/office/drawing/2014/main" id="{B78D8BF2-C448-43B3-B9FC-36B5A9DF6764}"/>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grpFill/>
            <a:ln w="9525" cap="flat">
              <a:noFill/>
              <a:prstDash val="solid"/>
              <a:miter/>
            </a:ln>
          </p:spPr>
          <p:txBody>
            <a:bodyPr rtlCol="0" anchor="ctr"/>
            <a:lstStyle/>
            <a:p>
              <a:endParaRPr lang="en-US"/>
            </a:p>
          </p:txBody>
        </p:sp>
        <p:sp>
          <p:nvSpPr>
            <p:cNvPr id="2079" name="Freeform: Shape 2078">
              <a:extLst>
                <a:ext uri="{FF2B5EF4-FFF2-40B4-BE49-F238E27FC236}">
                  <a16:creationId xmlns:a16="http://schemas.microsoft.com/office/drawing/2014/main" id="{3009CBB8-DA69-41E4-A32D-E58382CCDFCE}"/>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3A03E9D2-1332-47F2-9D69-9C00E03E3DD5}"/>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grp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773FEE4D-56F2-4B89-96B9-D0E325DE48E7}"/>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D6446571-D4EC-4AB8-9AF7-3E14DC8CE759}"/>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grp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EB1FAE54-B33F-4C6F-BF0E-08D76DB8FBB8}"/>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grp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695AEACD-DFC1-4F30-9ECD-5F854B07DE4C}"/>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grp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59A686A2-DF41-4DD1-9953-EBDADD6E346A}"/>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grp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69764875-318C-4A11-B3B1-30F46EC42F8D}"/>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grp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D225D584-51DE-4141-81E1-B5BFAB584DD1}"/>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grp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AA7E3149-A466-4128-A500-0663114CF69D}"/>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grp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BE4B436E-791E-4E57-B464-1187AA3AA1D4}"/>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grp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9412E6EE-952F-43AB-B3C5-F03F670D60EA}"/>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grp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2A5C61D6-4200-4C92-913E-E1C015E0F39B}"/>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grp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4ED7402F-37B8-4C46-A11B-75FDE287D457}"/>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grp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35652464-83B7-4745-B5E2-D5E4D335A716}"/>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grp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7D090524-E782-4E2F-87A2-3B9D54291949}"/>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grp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BF207428-4996-48BC-B995-29E3EEA58C6C}"/>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grp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48DDCA99-1242-4D07-A183-D6C31612556D}"/>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grp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9D52BF45-7297-433B-ADF1-945D038E888A}"/>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grp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3EC2D91C-6762-4D2B-926C-297CECF73979}"/>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1510D7DA-B391-43C5-A9F3-73D814C8B9F7}"/>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grp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0101EAA7-93AB-453A-929E-9211BDC2038D}"/>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grp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A99DB2FC-6507-4D47-B882-06E665E58E32}"/>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grp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69DF7F61-1573-47A2-9BA6-21AD6521CCD6}"/>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14CD180C-408B-421D-AFB0-02DFE34FCD55}"/>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grp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02A6C849-762E-416F-B8EE-4962A08A7236}"/>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grp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CA441656-7AEA-485A-A514-0713AA47B75E}"/>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grp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7C8073FB-2BE7-4A96-8240-3EB7DF9477A1}"/>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grp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E7CD66F7-00DF-44B2-BADB-9CA023A29A34}"/>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grp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88FE9F24-6EDC-4119-8C73-E0E0D3747ECC}"/>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grp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2640664A-6B25-445C-8DCE-9D1E855653BC}"/>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7F1D6B21-E71B-4E8A-B2FA-F24E29940087}"/>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grp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FD277411-FF1F-4D74-B720-A0E2BBE9BE8C}"/>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grp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1347D58B-060F-47DF-9010-CDDF1724F121}"/>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grp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08F15422-5947-45D2-9AFF-FFD6A8A0F27A}"/>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5A660065-FF25-4638-B749-5079DA83F03F}"/>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grp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B545EB76-27F1-4E93-8FD0-A90BEEE1B104}"/>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grp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48774D54-E0A2-43BB-A9DF-3B5083B66077}"/>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grp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65C8BA81-62DF-44CF-898E-A061E4EB07DA}"/>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grp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0B3CA6C0-C2E7-441B-BA77-1AEBF7E1CC97}"/>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grp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A140C669-CE33-4B04-87DA-44069F20330F}"/>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8AB6C5D9-5A77-47C2-8821-3D725FB808C8}"/>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C0DA65EA-35C5-446F-BA27-7D68C7910F73}"/>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grp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A1B90B12-74F8-4C58-91C3-38B02055D30F}"/>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grp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0BC3EA1D-572A-42C0-ADCF-E0EE799123FA}"/>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grp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996E6644-AA7B-43E2-9052-9EE036C33EAD}"/>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grp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C467EC88-2CCA-4F98-A705-6CA73EEFC8ED}"/>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grp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D816BFB3-2F42-42B9-8634-F870EDFBDD55}"/>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grp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9C3F97CC-CB0A-4BCA-BB8D-E3968D9E01B8}"/>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grp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2C3B6A49-4894-45C5-A7D7-B1703044D29D}"/>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AF428312-62FD-4F0C-BEC9-D84B3D4C3ED1}"/>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grp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15B947F7-EECF-4EA1-AA11-782D3A884D6A}"/>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grp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6EE07643-4BC6-4667-B122-3B0B224BAC65}"/>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grp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E712F7F8-4C21-40D5-8B40-A928EE0B4227}"/>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grp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757DAD8A-BBFA-49AF-A62A-E95259656392}"/>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grp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1CEE1C2F-6D30-446D-8BCE-11FFF991B248}"/>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grp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98D3E054-7FFD-4D60-A825-4229499BD669}"/>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grp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DBA68CDE-C323-43BC-9381-B33546076291}"/>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grp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FD0216FD-F469-452A-8581-8E4B3C66DE68}"/>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grp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BEE9AF09-4BC3-4F30-A63B-785C4E3D139A}"/>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grp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B1D383B0-8A65-43D7-A607-427B8BBB1923}"/>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grp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B3BDA3CD-DF1E-44D2-ACE9-90EB1E9718E7}"/>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grp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430B08D2-AF8C-4B4F-A2D7-91B7362FDAED}"/>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82328AC6-7848-4B0D-AC38-E6EDAFE65847}"/>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6C89318B-E1E3-469C-AA9C-8F0C17249B2B}"/>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grp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CC4AECB9-6363-44B6-A7B3-66EE2B98D581}"/>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0C156051-88E9-4CAF-9097-FBE137AF6427}"/>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6D8CA61A-FDCE-4A5F-9417-DB664304E0D3}"/>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grp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A6B3A0B1-3B4A-43E8-92BA-5E3B1451E46B}"/>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grp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C5499839-29B3-48E0-ACDF-15E98A9A3CC5}"/>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grp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3F69904F-3AA7-4761-A2BC-B834172F0E15}"/>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C34EB4FF-BABD-4A48-8E68-7633773364C5}"/>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8374F18E-2765-45FB-8D33-D2AFB11FDDA6}"/>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22E0962C-1D94-4CE5-B1DB-4326C686BF74}"/>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C7DD1F2E-856E-4F23-8C78-3DE12A003E69}"/>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3F08C5D3-854F-4E00-9221-C3BB79482FC3}"/>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grp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7A1CABD6-BBCF-4D76-AB6B-0A010E2CBCCD}"/>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grp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974F0804-079B-431A-B64C-9B4C51DB9007}"/>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791F0ADC-CDEB-481B-9789-8D0AC2DC9F48}"/>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7BBB2B12-8EAF-433D-956B-82A79ACCC612}"/>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57367362-4CA1-4F07-A837-D56930CB1A42}"/>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grp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DD5745C1-E360-4C52-803E-ADDCD89E368B}"/>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D322A032-02B0-4CB1-887B-505F338CC641}"/>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grp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3D435299-6518-4E51-AFD7-05039D2C628B}"/>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E8F2FA7A-7AE6-404B-B672-7993EAC1689E}"/>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ED9230A5-ACF6-4CE7-A394-E3AAD86FDAA0}"/>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8C105F17-44C8-43CA-8EDC-EB70A92CABD1}"/>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EA7BEEE4-D88F-4F79-AFA9-D7E6226048E8}"/>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grp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82E6364B-420E-4117-873C-A1141746E336}"/>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8DBE9DEC-7EC6-487B-A623-8D490B639DC6}"/>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grp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8B0AA54D-4EA0-4F99-9F8D-160E72D16F6B}"/>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grp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AC17AA88-1ECE-4EB1-A3BB-AD2D5844258D}"/>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43FB8672-79AB-4F80-8A88-C8210B25AAAD}"/>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B58CD6EA-B7AE-4AFE-9BD2-890AC9A53555}"/>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grp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D255C291-B4CF-4CC6-8097-75DDDA8AF2B7}"/>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3B90E088-D86E-4995-A09E-F345979749E3}"/>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grp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55383389-BCCB-4222-AC77-5A527AE23BCD}"/>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057DA24E-E7AE-445F-8AF7-C54417E4FDA1}"/>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grp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970D0199-56FC-4FD5-BEE6-22138350C47A}"/>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grp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37C4CFF4-253D-4029-9F66-1C7F9DFDFAE6}"/>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CEEEEE9F-2F0C-4CF3-809A-E5A7C2C1C179}"/>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106B28B8-8ADE-4620-A345-9B64F6B536E4}"/>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grp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4B5E79EB-5C3A-432A-8747-98A633E8959B}"/>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grp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32660D35-96F2-4448-A63B-C42095130DD8}"/>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B8E9AE42-9066-4172-9EA6-F3562DD88DE0}"/>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7E1C2E4F-3B9B-4165-8829-7E3EA6C9FFA4}"/>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FD6F9D01-96B5-429D-B585-573524007894}"/>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82625549-0471-4731-928C-F01AE177F33D}"/>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C3DB9DC1-6FCE-483D-ACD4-520607B52D74}"/>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FBC1B929-C23B-44C0-A407-E283D2B8FDD9}"/>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1224B1CA-D2D9-4986-B479-DFF3C1BFCFB5}"/>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grp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12D08550-D9A0-4189-9765-C3D7AD681AF8}"/>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grp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A17F6869-CA3A-4C12-9DC2-21E7C5FFA19D}"/>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D378F871-85A9-4EDC-AF90-92A33F1CA769}"/>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grp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B52DB52B-6120-48FA-9055-6382BCB3226D}"/>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grp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B494200B-492E-4A8A-B107-553B98D1CCD1}"/>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grp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77825C74-D9BB-41DD-9DB3-FAC7A1E54731}"/>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grp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8BEB0BA4-B25D-40FE-8FDC-8D238B3CE423}"/>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grp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215EDF24-6E23-47B8-93BD-13A702D76ECE}"/>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grp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098225AB-75EC-4810-980D-46F3DA20F048}"/>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grp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193C5558-EA70-4B87-887D-BE0C75BF7204}"/>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grp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227D5426-90CD-4CC4-9625-759CA50B55B3}"/>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9E62A8EC-7E96-43FC-901A-AA4BB3E025F2}"/>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656CFD4E-E005-48A8-B9E0-26F79299ACDE}"/>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E5B5690A-E285-4253-B745-1201D390A999}"/>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grp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BB5AFDA4-0D5D-4F0E-B0F2-E3AB9E95D398}"/>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97D86F8E-B131-46B1-B9AE-71FE7DA664BE}"/>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grp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A5EF90E5-2DF2-441C-AEA7-4965313AFA37}"/>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grp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FD78843F-54C2-4ED1-911A-890EB2AAFC11}"/>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9D3B3611-EAF4-4BD8-A146-18D492D17326}"/>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grp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A9B1A9FE-F32F-4C3C-9D30-7F082246E205}"/>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51C84C88-FBEA-4FEA-A322-F9D85F830983}"/>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grp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5B2A75CC-71AF-478D-AD9F-88F518FD5AD0}"/>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C6E472D7-8171-4631-8D76-95078E72AE5F}"/>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grp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BCA74A39-B89C-4108-AE43-DDAD408D85B6}"/>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F8A1440E-EB08-4500-A815-2559F089147C}"/>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E47816B6-AB46-4FF0-9EB8-DDF3433FA174}"/>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7CE9A0AD-086E-4224-930A-A673445BEBEF}"/>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8A28DEFE-2D02-40BD-A4FD-A2BD42CF32C3}"/>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grp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DF84EA48-7724-4004-87ED-CBD03ED2D52B}"/>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0A838495-2138-4B9C-B2B3-D341AE9636D5}"/>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grp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9C931C59-9C73-43BF-A005-210E7FCFDF4F}"/>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grp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F8D4E06A-B69E-481F-B5B2-19C0E8089CD4}"/>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6957A5E3-9A85-448C-A342-49BC26DBEF03}"/>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20D6FA3D-E752-4E2E-9E91-E94AC622E732}"/>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grp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B400E29F-0DDC-48B8-A6FB-8E2BC3EF21BF}"/>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127DC385-CC52-4B7B-AB7D-251053A97E9F}"/>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grp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FC2439A1-D447-4EE0-8B91-1379A312AD04}"/>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4CBC3FDC-F4D7-42CF-A635-8DFFC13E5DD7}"/>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53B06992-05BF-421E-B8AA-E5819D913A95}"/>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grp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6B3B9B6F-653C-4BB8-A165-5428F36C79F6}"/>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9A62A8CF-FAF6-4CEC-AB67-ED36DFB714A8}"/>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DE22817C-F30C-4D01-B8F5-5376FFC85135}"/>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grp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18A648B0-E4B1-475C-97FB-F741F1EB08EC}"/>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4619EB03-F2DF-4E3C-BF65-6AF01C2C69BE}"/>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grp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27977DD3-4759-4043-AFD6-B55527E43CE7}"/>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F9B23C52-CF4F-4973-9F57-AD77303A8CE3}"/>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8E609458-5B12-4751-8667-4E6A9EC4B02C}"/>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5EBD0135-F52C-455F-B991-5970DFCC27CE}"/>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4892DC0B-DD52-4AFF-A536-3A9F0FABE0F2}"/>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343AEA2F-4C80-47F5-9920-AB6EC9A48A1C}"/>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114469CA-76C9-49A0-A71E-BA8EB5E04DDF}"/>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grp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3C2EA0A7-BF90-4A33-B246-DFBD98D9F02E}"/>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grp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5302747A-23F8-4FF7-9B74-E1B256161BC2}"/>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975BDCF0-11CB-4F0E-9795-9C4A89A702A9}"/>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D2FECAEE-25D3-47C6-A504-4572D82E86A7}"/>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grp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F05B96E0-B318-43D2-8072-3C4FD59A4FA1}"/>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grp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B40DD15B-B1AD-4632-83E0-9001DA5E84D3}"/>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grp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30075A52-0EC0-49E3-99B3-AD6C0F378649}"/>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grpFill/>
            <a:ln w="9525" cap="flat">
              <a:noFill/>
              <a:prstDash val="solid"/>
              <a:miter/>
            </a:ln>
          </p:spPr>
          <p:txBody>
            <a:bodyPr rtlCol="0" anchor="ctr"/>
            <a:lstStyle/>
            <a:p>
              <a:endParaRPr lang="en-US"/>
            </a:p>
          </p:txBody>
        </p:sp>
        <p:sp>
          <p:nvSpPr>
            <p:cNvPr id="2248" name="Freeform: Shape 2247">
              <a:extLst>
                <a:ext uri="{FF2B5EF4-FFF2-40B4-BE49-F238E27FC236}">
                  <a16:creationId xmlns:a16="http://schemas.microsoft.com/office/drawing/2014/main" id="{BD4A0846-7AD5-4F1E-938C-E9878FBE739B}"/>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grpFill/>
            <a:ln w="9525" cap="flat">
              <a:noFill/>
              <a:prstDash val="solid"/>
              <a:miter/>
            </a:ln>
          </p:spPr>
          <p:txBody>
            <a:bodyPr rtlCol="0" anchor="ctr"/>
            <a:lstStyle/>
            <a:p>
              <a:endParaRPr lang="en-US"/>
            </a:p>
          </p:txBody>
        </p:sp>
        <p:sp>
          <p:nvSpPr>
            <p:cNvPr id="2249" name="Freeform: Shape 2248">
              <a:extLst>
                <a:ext uri="{FF2B5EF4-FFF2-40B4-BE49-F238E27FC236}">
                  <a16:creationId xmlns:a16="http://schemas.microsoft.com/office/drawing/2014/main" id="{725A7C05-F53D-4414-A5D3-E7CB2A1A9248}"/>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grpFill/>
            <a:ln w="9525" cap="flat">
              <a:noFill/>
              <a:prstDash val="solid"/>
              <a:miter/>
            </a:ln>
          </p:spPr>
          <p:txBody>
            <a:bodyPr rtlCol="0" anchor="ctr"/>
            <a:lstStyle/>
            <a:p>
              <a:endParaRPr lang="en-US"/>
            </a:p>
          </p:txBody>
        </p:sp>
        <p:sp>
          <p:nvSpPr>
            <p:cNvPr id="2250" name="Freeform: Shape 2249">
              <a:extLst>
                <a:ext uri="{FF2B5EF4-FFF2-40B4-BE49-F238E27FC236}">
                  <a16:creationId xmlns:a16="http://schemas.microsoft.com/office/drawing/2014/main" id="{6DC808EB-4571-4D16-8BE5-6256D84A76A9}"/>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grpFill/>
            <a:ln w="9525" cap="flat">
              <a:noFill/>
              <a:prstDash val="solid"/>
              <a:miter/>
            </a:ln>
          </p:spPr>
          <p:txBody>
            <a:bodyPr rtlCol="0" anchor="ctr"/>
            <a:lstStyle/>
            <a:p>
              <a:endParaRPr lang="en-US"/>
            </a:p>
          </p:txBody>
        </p:sp>
        <p:sp>
          <p:nvSpPr>
            <p:cNvPr id="2251" name="Freeform: Shape 2250">
              <a:extLst>
                <a:ext uri="{FF2B5EF4-FFF2-40B4-BE49-F238E27FC236}">
                  <a16:creationId xmlns:a16="http://schemas.microsoft.com/office/drawing/2014/main" id="{FDF90FCE-F19A-43CD-9639-E3A1938FF264}"/>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grpFill/>
            <a:ln w="9525" cap="flat">
              <a:noFill/>
              <a:prstDash val="solid"/>
              <a:miter/>
            </a:ln>
          </p:spPr>
          <p:txBody>
            <a:bodyPr rtlCol="0" anchor="ctr"/>
            <a:lstStyle/>
            <a:p>
              <a:endParaRPr lang="en-US"/>
            </a:p>
          </p:txBody>
        </p:sp>
        <p:sp>
          <p:nvSpPr>
            <p:cNvPr id="2252" name="Freeform: Shape 2251">
              <a:extLst>
                <a:ext uri="{FF2B5EF4-FFF2-40B4-BE49-F238E27FC236}">
                  <a16:creationId xmlns:a16="http://schemas.microsoft.com/office/drawing/2014/main" id="{71D47E1A-81D8-496B-A152-0CAD0B8FC673}"/>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grpFill/>
            <a:ln w="9525" cap="flat">
              <a:noFill/>
              <a:prstDash val="solid"/>
              <a:miter/>
            </a:ln>
          </p:spPr>
          <p:txBody>
            <a:bodyPr rtlCol="0" anchor="ctr"/>
            <a:lstStyle/>
            <a:p>
              <a:endParaRPr lang="en-US"/>
            </a:p>
          </p:txBody>
        </p:sp>
        <p:sp>
          <p:nvSpPr>
            <p:cNvPr id="2253" name="Freeform: Shape 2252">
              <a:extLst>
                <a:ext uri="{FF2B5EF4-FFF2-40B4-BE49-F238E27FC236}">
                  <a16:creationId xmlns:a16="http://schemas.microsoft.com/office/drawing/2014/main" id="{A8A53FD7-BB0B-40CE-8BC6-5AFB4F68BDC1}"/>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grpFill/>
            <a:ln w="9525" cap="flat">
              <a:noFill/>
              <a:prstDash val="solid"/>
              <a:miter/>
            </a:ln>
          </p:spPr>
          <p:txBody>
            <a:bodyPr rtlCol="0" anchor="ctr"/>
            <a:lstStyle/>
            <a:p>
              <a:endParaRPr lang="en-US"/>
            </a:p>
          </p:txBody>
        </p:sp>
        <p:sp>
          <p:nvSpPr>
            <p:cNvPr id="2254" name="Freeform: Shape 2253">
              <a:extLst>
                <a:ext uri="{FF2B5EF4-FFF2-40B4-BE49-F238E27FC236}">
                  <a16:creationId xmlns:a16="http://schemas.microsoft.com/office/drawing/2014/main" id="{E40E6EBB-35A2-4D1C-AD2C-0119569E1D12}"/>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grpFill/>
            <a:ln w="9525" cap="flat">
              <a:noFill/>
              <a:prstDash val="solid"/>
              <a:miter/>
            </a:ln>
          </p:spPr>
          <p:txBody>
            <a:bodyPr rtlCol="0" anchor="ctr"/>
            <a:lstStyle/>
            <a:p>
              <a:endParaRPr lang="en-US"/>
            </a:p>
          </p:txBody>
        </p:sp>
        <p:sp>
          <p:nvSpPr>
            <p:cNvPr id="2255" name="Freeform: Shape 2254">
              <a:extLst>
                <a:ext uri="{FF2B5EF4-FFF2-40B4-BE49-F238E27FC236}">
                  <a16:creationId xmlns:a16="http://schemas.microsoft.com/office/drawing/2014/main" id="{F967C867-FB9C-4E8B-BFB5-FE62644571F6}"/>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256" name="Freeform: Shape 2255">
              <a:extLst>
                <a:ext uri="{FF2B5EF4-FFF2-40B4-BE49-F238E27FC236}">
                  <a16:creationId xmlns:a16="http://schemas.microsoft.com/office/drawing/2014/main" id="{D90AB742-EF6F-4EDB-8149-29F88B18D5CB}"/>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2257" name="Freeform: Shape 2256">
              <a:extLst>
                <a:ext uri="{FF2B5EF4-FFF2-40B4-BE49-F238E27FC236}">
                  <a16:creationId xmlns:a16="http://schemas.microsoft.com/office/drawing/2014/main" id="{4F4F94E3-F988-4ED6-921F-CD5D0F6DBD56}"/>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2258" name="Freeform: Shape 2257">
              <a:extLst>
                <a:ext uri="{FF2B5EF4-FFF2-40B4-BE49-F238E27FC236}">
                  <a16:creationId xmlns:a16="http://schemas.microsoft.com/office/drawing/2014/main" id="{3E90A260-C9D8-48BA-AB9C-E60145958240}"/>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grpFill/>
            <a:ln w="9525" cap="flat">
              <a:noFill/>
              <a:prstDash val="solid"/>
              <a:miter/>
            </a:ln>
          </p:spPr>
          <p:txBody>
            <a:bodyPr rtlCol="0" anchor="ctr"/>
            <a:lstStyle/>
            <a:p>
              <a:endParaRPr lang="en-US"/>
            </a:p>
          </p:txBody>
        </p:sp>
        <p:sp>
          <p:nvSpPr>
            <p:cNvPr id="2259" name="Freeform: Shape 2258">
              <a:extLst>
                <a:ext uri="{FF2B5EF4-FFF2-40B4-BE49-F238E27FC236}">
                  <a16:creationId xmlns:a16="http://schemas.microsoft.com/office/drawing/2014/main" id="{78CCE141-2BBC-4066-A611-D604908008DA}"/>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2260" name="Freeform: Shape 2259">
              <a:extLst>
                <a:ext uri="{FF2B5EF4-FFF2-40B4-BE49-F238E27FC236}">
                  <a16:creationId xmlns:a16="http://schemas.microsoft.com/office/drawing/2014/main" id="{03907367-2140-4E24-8EE7-1199673D7A82}"/>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grpFill/>
            <a:ln w="9525" cap="flat">
              <a:noFill/>
              <a:prstDash val="solid"/>
              <a:miter/>
            </a:ln>
          </p:spPr>
          <p:txBody>
            <a:bodyPr rtlCol="0" anchor="ctr"/>
            <a:lstStyle/>
            <a:p>
              <a:endParaRPr lang="en-US"/>
            </a:p>
          </p:txBody>
        </p:sp>
        <p:sp>
          <p:nvSpPr>
            <p:cNvPr id="2261" name="Freeform: Shape 2260">
              <a:extLst>
                <a:ext uri="{FF2B5EF4-FFF2-40B4-BE49-F238E27FC236}">
                  <a16:creationId xmlns:a16="http://schemas.microsoft.com/office/drawing/2014/main" id="{92B12159-58CB-4B1F-9CFD-5BCEFA063D8B}"/>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2262" name="Freeform: Shape 2261">
              <a:extLst>
                <a:ext uri="{FF2B5EF4-FFF2-40B4-BE49-F238E27FC236}">
                  <a16:creationId xmlns:a16="http://schemas.microsoft.com/office/drawing/2014/main" id="{1041FE67-76C0-404D-96BA-A8DA26DFD09D}"/>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grpFill/>
            <a:ln w="9525" cap="flat">
              <a:noFill/>
              <a:prstDash val="solid"/>
              <a:miter/>
            </a:ln>
          </p:spPr>
          <p:txBody>
            <a:bodyPr rtlCol="0" anchor="ctr"/>
            <a:lstStyle/>
            <a:p>
              <a:endParaRPr lang="en-US"/>
            </a:p>
          </p:txBody>
        </p:sp>
        <p:sp>
          <p:nvSpPr>
            <p:cNvPr id="2263" name="Freeform: Shape 2262">
              <a:extLst>
                <a:ext uri="{FF2B5EF4-FFF2-40B4-BE49-F238E27FC236}">
                  <a16:creationId xmlns:a16="http://schemas.microsoft.com/office/drawing/2014/main" id="{8F79CFB3-F824-4AF3-B3FE-EF976FFD961B}"/>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grpFill/>
            <a:ln w="9525" cap="flat">
              <a:noFill/>
              <a:prstDash val="solid"/>
              <a:miter/>
            </a:ln>
          </p:spPr>
          <p:txBody>
            <a:bodyPr rtlCol="0" anchor="ctr"/>
            <a:lstStyle/>
            <a:p>
              <a:endParaRPr lang="en-US"/>
            </a:p>
          </p:txBody>
        </p:sp>
        <p:sp>
          <p:nvSpPr>
            <p:cNvPr id="2264" name="Freeform: Shape 2263">
              <a:extLst>
                <a:ext uri="{FF2B5EF4-FFF2-40B4-BE49-F238E27FC236}">
                  <a16:creationId xmlns:a16="http://schemas.microsoft.com/office/drawing/2014/main" id="{7C2DF161-93B9-45A5-8A36-0B04E713BB5F}"/>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grpFill/>
            <a:ln w="9525" cap="flat">
              <a:noFill/>
              <a:prstDash val="solid"/>
              <a:miter/>
            </a:ln>
          </p:spPr>
          <p:txBody>
            <a:bodyPr rtlCol="0" anchor="ctr"/>
            <a:lstStyle/>
            <a:p>
              <a:endParaRPr lang="en-US"/>
            </a:p>
          </p:txBody>
        </p:sp>
        <p:sp>
          <p:nvSpPr>
            <p:cNvPr id="2265" name="Freeform: Shape 2264">
              <a:extLst>
                <a:ext uri="{FF2B5EF4-FFF2-40B4-BE49-F238E27FC236}">
                  <a16:creationId xmlns:a16="http://schemas.microsoft.com/office/drawing/2014/main" id="{A338BAED-78C1-4E5D-A999-D6D924162406}"/>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grpFill/>
            <a:ln w="9525" cap="flat">
              <a:noFill/>
              <a:prstDash val="solid"/>
              <a:miter/>
            </a:ln>
          </p:spPr>
          <p:txBody>
            <a:bodyPr rtlCol="0" anchor="ctr"/>
            <a:lstStyle/>
            <a:p>
              <a:endParaRPr lang="en-US"/>
            </a:p>
          </p:txBody>
        </p:sp>
        <p:sp>
          <p:nvSpPr>
            <p:cNvPr id="2266" name="Freeform: Shape 2265">
              <a:extLst>
                <a:ext uri="{FF2B5EF4-FFF2-40B4-BE49-F238E27FC236}">
                  <a16:creationId xmlns:a16="http://schemas.microsoft.com/office/drawing/2014/main" id="{43FE8DBD-EF54-4713-BD9B-6D567D113EED}"/>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267" name="Freeform: Shape 2266">
              <a:extLst>
                <a:ext uri="{FF2B5EF4-FFF2-40B4-BE49-F238E27FC236}">
                  <a16:creationId xmlns:a16="http://schemas.microsoft.com/office/drawing/2014/main" id="{D1105412-1DDF-4F56-A5C3-6D18C63CB489}"/>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2268" name="Freeform: Shape 2267">
              <a:extLst>
                <a:ext uri="{FF2B5EF4-FFF2-40B4-BE49-F238E27FC236}">
                  <a16:creationId xmlns:a16="http://schemas.microsoft.com/office/drawing/2014/main" id="{10CDCE5F-20C8-467B-B971-A6ADD2364439}"/>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2269" name="Freeform: Shape 2268">
              <a:extLst>
                <a:ext uri="{FF2B5EF4-FFF2-40B4-BE49-F238E27FC236}">
                  <a16:creationId xmlns:a16="http://schemas.microsoft.com/office/drawing/2014/main" id="{DBA7834A-4449-447B-8491-1CC8F3C5ADD3}"/>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grpFill/>
            <a:ln w="9525" cap="flat">
              <a:noFill/>
              <a:prstDash val="solid"/>
              <a:miter/>
            </a:ln>
          </p:spPr>
          <p:txBody>
            <a:bodyPr rtlCol="0" anchor="ctr"/>
            <a:lstStyle/>
            <a:p>
              <a:endParaRPr lang="en-US"/>
            </a:p>
          </p:txBody>
        </p:sp>
        <p:sp>
          <p:nvSpPr>
            <p:cNvPr id="2270" name="Freeform: Shape 2269">
              <a:extLst>
                <a:ext uri="{FF2B5EF4-FFF2-40B4-BE49-F238E27FC236}">
                  <a16:creationId xmlns:a16="http://schemas.microsoft.com/office/drawing/2014/main" id="{DE715BB9-4AED-4E86-B2AF-5744861CCA51}"/>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2271" name="Freeform: Shape 2270">
              <a:extLst>
                <a:ext uri="{FF2B5EF4-FFF2-40B4-BE49-F238E27FC236}">
                  <a16:creationId xmlns:a16="http://schemas.microsoft.com/office/drawing/2014/main" id="{01033084-0A7E-4E0F-ADE5-66D513C4B290}"/>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2272" name="Freeform: Shape 2271">
              <a:extLst>
                <a:ext uri="{FF2B5EF4-FFF2-40B4-BE49-F238E27FC236}">
                  <a16:creationId xmlns:a16="http://schemas.microsoft.com/office/drawing/2014/main" id="{FF48C129-836F-4B6F-B137-55129B19F986}"/>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grpFill/>
            <a:ln w="9525" cap="flat">
              <a:noFill/>
              <a:prstDash val="solid"/>
              <a:miter/>
            </a:ln>
          </p:spPr>
          <p:txBody>
            <a:bodyPr rtlCol="0" anchor="ctr"/>
            <a:lstStyle/>
            <a:p>
              <a:endParaRPr lang="en-US"/>
            </a:p>
          </p:txBody>
        </p:sp>
        <p:sp>
          <p:nvSpPr>
            <p:cNvPr id="2273" name="Freeform: Shape 2272">
              <a:extLst>
                <a:ext uri="{FF2B5EF4-FFF2-40B4-BE49-F238E27FC236}">
                  <a16:creationId xmlns:a16="http://schemas.microsoft.com/office/drawing/2014/main" id="{8AC92855-E6C3-442C-B32F-F0C11ED714B1}"/>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grpFill/>
            <a:ln w="9525" cap="flat">
              <a:noFill/>
              <a:prstDash val="solid"/>
              <a:miter/>
            </a:ln>
          </p:spPr>
          <p:txBody>
            <a:bodyPr rtlCol="0" anchor="ctr"/>
            <a:lstStyle/>
            <a:p>
              <a:endParaRPr lang="en-US"/>
            </a:p>
          </p:txBody>
        </p:sp>
        <p:sp>
          <p:nvSpPr>
            <p:cNvPr id="2274" name="Freeform: Shape 2273">
              <a:extLst>
                <a:ext uri="{FF2B5EF4-FFF2-40B4-BE49-F238E27FC236}">
                  <a16:creationId xmlns:a16="http://schemas.microsoft.com/office/drawing/2014/main" id="{1EC3B353-F9BC-4C8C-9C64-9416C7BF4708}"/>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grpFill/>
            <a:ln w="9525" cap="flat">
              <a:noFill/>
              <a:prstDash val="solid"/>
              <a:miter/>
            </a:ln>
          </p:spPr>
          <p:txBody>
            <a:bodyPr rtlCol="0" anchor="ctr"/>
            <a:lstStyle/>
            <a:p>
              <a:endParaRPr lang="en-US"/>
            </a:p>
          </p:txBody>
        </p:sp>
        <p:sp>
          <p:nvSpPr>
            <p:cNvPr id="2275" name="Freeform: Shape 2274">
              <a:extLst>
                <a:ext uri="{FF2B5EF4-FFF2-40B4-BE49-F238E27FC236}">
                  <a16:creationId xmlns:a16="http://schemas.microsoft.com/office/drawing/2014/main" id="{840546EA-FFAD-4BE0-996F-ABABECB2D540}"/>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grpFill/>
            <a:ln w="9525" cap="flat">
              <a:noFill/>
              <a:prstDash val="solid"/>
              <a:miter/>
            </a:ln>
          </p:spPr>
          <p:txBody>
            <a:bodyPr rtlCol="0" anchor="ctr"/>
            <a:lstStyle/>
            <a:p>
              <a:endParaRPr lang="en-US"/>
            </a:p>
          </p:txBody>
        </p:sp>
      </p:grpSp>
      <p:grpSp>
        <p:nvGrpSpPr>
          <p:cNvPr id="2276" name="Graphic 2711">
            <a:extLst>
              <a:ext uri="{FF2B5EF4-FFF2-40B4-BE49-F238E27FC236}">
                <a16:creationId xmlns:a16="http://schemas.microsoft.com/office/drawing/2014/main" id="{BD1A5A3C-E460-4F5B-B7F0-E2ECED285F1D}"/>
              </a:ext>
            </a:extLst>
          </p:cNvPr>
          <p:cNvGrpSpPr/>
          <p:nvPr/>
        </p:nvGrpSpPr>
        <p:grpSpPr>
          <a:xfrm>
            <a:off x="3152532" y="1985607"/>
            <a:ext cx="689538" cy="239310"/>
            <a:chOff x="3289133" y="4916654"/>
            <a:chExt cx="1619250" cy="561975"/>
          </a:xfrm>
          <a:solidFill>
            <a:srgbClr val="FD4B9E"/>
          </a:solidFill>
        </p:grpSpPr>
        <p:sp>
          <p:nvSpPr>
            <p:cNvPr id="2277" name="Freeform: Shape 2276">
              <a:extLst>
                <a:ext uri="{FF2B5EF4-FFF2-40B4-BE49-F238E27FC236}">
                  <a16:creationId xmlns:a16="http://schemas.microsoft.com/office/drawing/2014/main" id="{B6804558-FA30-4AAF-B4E2-40DF91796231}"/>
                </a:ext>
              </a:extLst>
            </p:cNvPr>
            <p:cNvSpPr/>
            <p:nvPr/>
          </p:nvSpPr>
          <p:spPr>
            <a:xfrm>
              <a:off x="3281913" y="5199583"/>
              <a:ext cx="247650" cy="190500"/>
            </a:xfrm>
            <a:custGeom>
              <a:avLst/>
              <a:gdLst>
                <a:gd name="connsiteX0" fmla="*/ 32938 w 247650"/>
                <a:gd name="connsiteY0" fmla="*/ 59971 h 190500"/>
                <a:gd name="connsiteX1" fmla="*/ 234868 w 247650"/>
                <a:gd name="connsiteY1" fmla="*/ 30444 h 190500"/>
                <a:gd name="connsiteX2" fmla="*/ 7220 w 247650"/>
                <a:gd name="connsiteY2" fmla="*/ 188559 h 190500"/>
                <a:gd name="connsiteX3" fmla="*/ 246298 w 247650"/>
                <a:gd name="connsiteY3" fmla="*/ 140934 h 190500"/>
                <a:gd name="connsiteX4" fmla="*/ 10078 w 247650"/>
                <a:gd name="connsiteY4" fmla="*/ 175224 h 190500"/>
                <a:gd name="connsiteX5" fmla="*/ 239630 w 247650"/>
                <a:gd name="connsiteY5" fmla="*/ 17109 h 190500"/>
                <a:gd name="connsiteX6" fmla="*/ 32938 w 247650"/>
                <a:gd name="connsiteY6" fmla="*/ 5997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650" h="190500">
                  <a:moveTo>
                    <a:pt x="32938" y="59971"/>
                  </a:moveTo>
                  <a:cubicBezTo>
                    <a:pt x="30080" y="56161"/>
                    <a:pt x="226295" y="32349"/>
                    <a:pt x="234868" y="30444"/>
                  </a:cubicBezTo>
                  <a:cubicBezTo>
                    <a:pt x="221533" y="9489"/>
                    <a:pt x="2458" y="180939"/>
                    <a:pt x="7220" y="188559"/>
                  </a:cubicBezTo>
                  <a:cubicBezTo>
                    <a:pt x="11983" y="196179"/>
                    <a:pt x="276778" y="171414"/>
                    <a:pt x="246298" y="140934"/>
                  </a:cubicBezTo>
                  <a:cubicBezTo>
                    <a:pt x="239630" y="135219"/>
                    <a:pt x="31033" y="164746"/>
                    <a:pt x="10078" y="175224"/>
                  </a:cubicBezTo>
                  <a:cubicBezTo>
                    <a:pt x="30080" y="209514"/>
                    <a:pt x="253918" y="41874"/>
                    <a:pt x="239630" y="17109"/>
                  </a:cubicBezTo>
                  <a:cubicBezTo>
                    <a:pt x="232010" y="1869"/>
                    <a:pt x="-19450" y="-3846"/>
                    <a:pt x="32938" y="59971"/>
                  </a:cubicBezTo>
                  <a:close/>
                </a:path>
              </a:pathLst>
            </a:custGeom>
            <a:grpFill/>
            <a:ln w="9525" cap="flat">
              <a:noFill/>
              <a:prstDash val="solid"/>
              <a:miter/>
            </a:ln>
          </p:spPr>
          <p:txBody>
            <a:bodyPr rtlCol="0" anchor="ctr"/>
            <a:lstStyle/>
            <a:p>
              <a:endParaRPr lang="en-US"/>
            </a:p>
          </p:txBody>
        </p:sp>
        <p:sp>
          <p:nvSpPr>
            <p:cNvPr id="2278" name="Freeform: Shape 2277">
              <a:extLst>
                <a:ext uri="{FF2B5EF4-FFF2-40B4-BE49-F238E27FC236}">
                  <a16:creationId xmlns:a16="http://schemas.microsoft.com/office/drawing/2014/main" id="{FA0DBD8B-8607-459C-A479-3B582014D8E9}"/>
                </a:ext>
              </a:extLst>
            </p:cNvPr>
            <p:cNvSpPr/>
            <p:nvPr/>
          </p:nvSpPr>
          <p:spPr>
            <a:xfrm>
              <a:off x="3630134" y="5253355"/>
              <a:ext cx="133350" cy="47625"/>
            </a:xfrm>
            <a:custGeom>
              <a:avLst/>
              <a:gdLst>
                <a:gd name="connsiteX0" fmla="*/ 12377 w 133350"/>
                <a:gd name="connsiteY0" fmla="*/ 43347 h 47625"/>
                <a:gd name="connsiteX1" fmla="*/ 131439 w 133350"/>
                <a:gd name="connsiteY1" fmla="*/ 30012 h 47625"/>
                <a:gd name="connsiteX2" fmla="*/ 12377 w 133350"/>
                <a:gd name="connsiteY2" fmla="*/ 43347 h 47625"/>
              </a:gdLst>
              <a:ahLst/>
              <a:cxnLst>
                <a:cxn ang="0">
                  <a:pos x="connsiteX0" y="connsiteY0"/>
                </a:cxn>
                <a:cxn ang="0">
                  <a:pos x="connsiteX1" y="connsiteY1"/>
                </a:cxn>
                <a:cxn ang="0">
                  <a:pos x="connsiteX2" y="connsiteY2"/>
                </a:cxn>
              </a:cxnLst>
              <a:rect l="l" t="t" r="r" b="b"/>
              <a:pathLst>
                <a:path w="133350" h="47625">
                  <a:moveTo>
                    <a:pt x="12377" y="43347"/>
                  </a:moveTo>
                  <a:cubicBezTo>
                    <a:pt x="16187" y="42394"/>
                    <a:pt x="131439" y="44299"/>
                    <a:pt x="131439" y="30012"/>
                  </a:cubicBezTo>
                  <a:cubicBezTo>
                    <a:pt x="131439" y="-30948"/>
                    <a:pt x="-22866" y="50014"/>
                    <a:pt x="12377" y="43347"/>
                  </a:cubicBezTo>
                  <a:close/>
                </a:path>
              </a:pathLst>
            </a:custGeom>
            <a:grpFill/>
            <a:ln w="9525" cap="flat">
              <a:noFill/>
              <a:prstDash val="solid"/>
              <a:miter/>
            </a:ln>
          </p:spPr>
          <p:txBody>
            <a:bodyPr rtlCol="0" anchor="ctr"/>
            <a:lstStyle/>
            <a:p>
              <a:endParaRPr lang="en-US"/>
            </a:p>
          </p:txBody>
        </p:sp>
        <p:sp>
          <p:nvSpPr>
            <p:cNvPr id="2279" name="Freeform: Shape 2278">
              <a:extLst>
                <a:ext uri="{FF2B5EF4-FFF2-40B4-BE49-F238E27FC236}">
                  <a16:creationId xmlns:a16="http://schemas.microsoft.com/office/drawing/2014/main" id="{ABB35CA9-648D-4343-A7B6-E0CBA20BF9E5}"/>
                </a:ext>
              </a:extLst>
            </p:cNvPr>
            <p:cNvSpPr/>
            <p:nvPr/>
          </p:nvSpPr>
          <p:spPr>
            <a:xfrm>
              <a:off x="3622369" y="5287318"/>
              <a:ext cx="142875" cy="38100"/>
            </a:xfrm>
            <a:custGeom>
              <a:avLst/>
              <a:gdLst>
                <a:gd name="connsiteX0" fmla="*/ 10616 w 142875"/>
                <a:gd name="connsiteY0" fmla="*/ 37958 h 38100"/>
                <a:gd name="connsiteX1" fmla="*/ 139204 w 142875"/>
                <a:gd name="connsiteY1" fmla="*/ 28433 h 38100"/>
                <a:gd name="connsiteX2" fmla="*/ 10616 w 142875"/>
                <a:gd name="connsiteY2" fmla="*/ 37958 h 38100"/>
              </a:gdLst>
              <a:ahLst/>
              <a:cxnLst>
                <a:cxn ang="0">
                  <a:pos x="connsiteX0" y="connsiteY0"/>
                </a:cxn>
                <a:cxn ang="0">
                  <a:pos x="connsiteX1" y="connsiteY1"/>
                </a:cxn>
                <a:cxn ang="0">
                  <a:pos x="connsiteX2" y="connsiteY2"/>
                </a:cxn>
              </a:cxnLst>
              <a:rect l="l" t="t" r="r" b="b"/>
              <a:pathLst>
                <a:path w="142875" h="38100">
                  <a:moveTo>
                    <a:pt x="10616" y="37958"/>
                  </a:moveTo>
                  <a:cubicBezTo>
                    <a:pt x="11569" y="37958"/>
                    <a:pt x="139204" y="44626"/>
                    <a:pt x="139204" y="28433"/>
                  </a:cubicBezTo>
                  <a:cubicBezTo>
                    <a:pt x="139204" y="-24907"/>
                    <a:pt x="-17959" y="38911"/>
                    <a:pt x="10616" y="37958"/>
                  </a:cubicBezTo>
                  <a:close/>
                </a:path>
              </a:pathLst>
            </a:custGeom>
            <a:grpFill/>
            <a:ln w="9525" cap="flat">
              <a:noFill/>
              <a:prstDash val="solid"/>
              <a:miter/>
            </a:ln>
          </p:spPr>
          <p:txBody>
            <a:bodyPr rtlCol="0" anchor="ctr"/>
            <a:lstStyle/>
            <a:p>
              <a:endParaRPr lang="en-US"/>
            </a:p>
          </p:txBody>
        </p:sp>
        <p:sp>
          <p:nvSpPr>
            <p:cNvPr id="2280" name="Freeform: Shape 2279">
              <a:extLst>
                <a:ext uri="{FF2B5EF4-FFF2-40B4-BE49-F238E27FC236}">
                  <a16:creationId xmlns:a16="http://schemas.microsoft.com/office/drawing/2014/main" id="{8056F1F3-39AD-497A-95BC-06B62BCA16A3}"/>
                </a:ext>
              </a:extLst>
            </p:cNvPr>
            <p:cNvSpPr/>
            <p:nvPr/>
          </p:nvSpPr>
          <p:spPr>
            <a:xfrm>
              <a:off x="3968073" y="5019959"/>
              <a:ext cx="123825" cy="171450"/>
            </a:xfrm>
            <a:custGeom>
              <a:avLst/>
              <a:gdLst>
                <a:gd name="connsiteX0" fmla="*/ 8765 w 123825"/>
                <a:gd name="connsiteY0" fmla="*/ 53857 h 171450"/>
                <a:gd name="connsiteX1" fmla="*/ 47818 w 123825"/>
                <a:gd name="connsiteY1" fmla="*/ 158632 h 171450"/>
                <a:gd name="connsiteX2" fmla="*/ 7812 w 123825"/>
                <a:gd name="connsiteY2" fmla="*/ 143392 h 171450"/>
                <a:gd name="connsiteX3" fmla="*/ 104968 w 123825"/>
                <a:gd name="connsiteY3" fmla="*/ 42427 h 171450"/>
                <a:gd name="connsiteX4" fmla="*/ 8765 w 123825"/>
                <a:gd name="connsiteY4" fmla="*/ 53857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71450">
                  <a:moveTo>
                    <a:pt x="8765" y="53857"/>
                  </a:moveTo>
                  <a:cubicBezTo>
                    <a:pt x="19243" y="-112830"/>
                    <a:pt x="181168" y="225307"/>
                    <a:pt x="47818" y="158632"/>
                  </a:cubicBezTo>
                  <a:cubicBezTo>
                    <a:pt x="70677" y="170062"/>
                    <a:pt x="39245" y="101482"/>
                    <a:pt x="7812" y="143392"/>
                  </a:cubicBezTo>
                  <a:cubicBezTo>
                    <a:pt x="-5523" y="160537"/>
                    <a:pt x="185930" y="157680"/>
                    <a:pt x="104968" y="42427"/>
                  </a:cubicBezTo>
                  <a:cubicBezTo>
                    <a:pt x="45912" y="-42345"/>
                    <a:pt x="8765" y="52905"/>
                    <a:pt x="8765" y="53857"/>
                  </a:cubicBezTo>
                  <a:close/>
                </a:path>
              </a:pathLst>
            </a:custGeom>
            <a:grpFill/>
            <a:ln w="9525" cap="flat">
              <a:noFill/>
              <a:prstDash val="solid"/>
              <a:miter/>
            </a:ln>
          </p:spPr>
          <p:txBody>
            <a:bodyPr rtlCol="0" anchor="ctr"/>
            <a:lstStyle/>
            <a:p>
              <a:endParaRPr lang="en-US"/>
            </a:p>
          </p:txBody>
        </p:sp>
        <p:sp>
          <p:nvSpPr>
            <p:cNvPr id="2281" name="Freeform: Shape 2280">
              <a:extLst>
                <a:ext uri="{FF2B5EF4-FFF2-40B4-BE49-F238E27FC236}">
                  <a16:creationId xmlns:a16="http://schemas.microsoft.com/office/drawing/2014/main" id="{E7224EE7-277E-4257-A2CF-41F8D29A20BD}"/>
                </a:ext>
              </a:extLst>
            </p:cNvPr>
            <p:cNvSpPr/>
            <p:nvPr/>
          </p:nvSpPr>
          <p:spPr>
            <a:xfrm>
              <a:off x="4081547" y="4964272"/>
              <a:ext cx="114300" cy="257175"/>
            </a:xfrm>
            <a:custGeom>
              <a:avLst/>
              <a:gdLst>
                <a:gd name="connsiteX0" fmla="*/ 47691 w 114300"/>
                <a:gd name="connsiteY0" fmla="*/ 78112 h 257175"/>
                <a:gd name="connsiteX1" fmla="*/ 82934 w 114300"/>
                <a:gd name="connsiteY1" fmla="*/ 36202 h 257175"/>
                <a:gd name="connsiteX2" fmla="*/ 109604 w 114300"/>
                <a:gd name="connsiteY2" fmla="*/ 221940 h 257175"/>
                <a:gd name="connsiteX3" fmla="*/ 61026 w 114300"/>
                <a:gd name="connsiteY3" fmla="*/ 56205 h 257175"/>
                <a:gd name="connsiteX4" fmla="*/ 47691 w 114300"/>
                <a:gd name="connsiteY4" fmla="*/ 78112 h 257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257175">
                  <a:moveTo>
                    <a:pt x="47691" y="78112"/>
                  </a:moveTo>
                  <a:cubicBezTo>
                    <a:pt x="74361" y="75255"/>
                    <a:pt x="85791" y="60967"/>
                    <a:pt x="82934" y="36202"/>
                  </a:cubicBezTo>
                  <a:cubicBezTo>
                    <a:pt x="-69466" y="-116198"/>
                    <a:pt x="63884" y="388627"/>
                    <a:pt x="109604" y="221940"/>
                  </a:cubicBezTo>
                  <a:cubicBezTo>
                    <a:pt x="121986" y="177172"/>
                    <a:pt x="-88516" y="154312"/>
                    <a:pt x="61026" y="56205"/>
                  </a:cubicBezTo>
                  <a:cubicBezTo>
                    <a:pt x="77219" y="45727"/>
                    <a:pt x="1971" y="86685"/>
                    <a:pt x="47691" y="78112"/>
                  </a:cubicBezTo>
                  <a:close/>
                </a:path>
              </a:pathLst>
            </a:custGeom>
            <a:grpFill/>
            <a:ln w="9525" cap="flat">
              <a:noFill/>
              <a:prstDash val="solid"/>
              <a:miter/>
            </a:ln>
          </p:spPr>
          <p:txBody>
            <a:bodyPr rtlCol="0" anchor="ctr"/>
            <a:lstStyle/>
            <a:p>
              <a:endParaRPr lang="en-US"/>
            </a:p>
          </p:txBody>
        </p:sp>
        <p:sp>
          <p:nvSpPr>
            <p:cNvPr id="2282" name="Freeform: Shape 2281">
              <a:extLst>
                <a:ext uri="{FF2B5EF4-FFF2-40B4-BE49-F238E27FC236}">
                  <a16:creationId xmlns:a16="http://schemas.microsoft.com/office/drawing/2014/main" id="{A749BF90-E6C5-4DA6-8CD2-2FCD88DFAE9A}"/>
                </a:ext>
              </a:extLst>
            </p:cNvPr>
            <p:cNvSpPr/>
            <p:nvPr/>
          </p:nvSpPr>
          <p:spPr>
            <a:xfrm>
              <a:off x="4203890" y="4910563"/>
              <a:ext cx="95250" cy="95250"/>
            </a:xfrm>
            <a:custGeom>
              <a:avLst/>
              <a:gdLst>
                <a:gd name="connsiteX0" fmla="*/ 31075 w 95250"/>
                <a:gd name="connsiteY0" fmla="*/ 39428 h 95250"/>
                <a:gd name="connsiteX1" fmla="*/ 92988 w 95250"/>
                <a:gd name="connsiteY1" fmla="*/ 62288 h 95250"/>
                <a:gd name="connsiteX2" fmla="*/ 17740 w 95250"/>
                <a:gd name="connsiteY2" fmla="*/ 88958 h 95250"/>
                <a:gd name="connsiteX3" fmla="*/ 31075 w 95250"/>
                <a:gd name="connsiteY3" fmla="*/ 11806 h 95250"/>
                <a:gd name="connsiteX4" fmla="*/ 31075 w 95250"/>
                <a:gd name="connsiteY4" fmla="*/ 39428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31075" y="39428"/>
                  </a:moveTo>
                  <a:cubicBezTo>
                    <a:pt x="-357" y="168016"/>
                    <a:pt x="79653" y="10853"/>
                    <a:pt x="92988" y="62288"/>
                  </a:cubicBezTo>
                  <a:cubicBezTo>
                    <a:pt x="92035" y="56573"/>
                    <a:pt x="1548" y="49906"/>
                    <a:pt x="17740" y="88958"/>
                  </a:cubicBezTo>
                  <a:cubicBezTo>
                    <a:pt x="12025" y="95626"/>
                    <a:pt x="98703" y="-16769"/>
                    <a:pt x="31075" y="11806"/>
                  </a:cubicBezTo>
                  <a:cubicBezTo>
                    <a:pt x="-21312" y="31808"/>
                    <a:pt x="28218" y="49906"/>
                    <a:pt x="31075" y="39428"/>
                  </a:cubicBezTo>
                  <a:close/>
                </a:path>
              </a:pathLst>
            </a:custGeom>
            <a:grpFill/>
            <a:ln w="9525" cap="flat">
              <a:noFill/>
              <a:prstDash val="solid"/>
              <a:miter/>
            </a:ln>
          </p:spPr>
          <p:txBody>
            <a:bodyPr rtlCol="0" anchor="ctr"/>
            <a:lstStyle/>
            <a:p>
              <a:endParaRPr lang="en-US"/>
            </a:p>
          </p:txBody>
        </p:sp>
        <p:sp>
          <p:nvSpPr>
            <p:cNvPr id="2283" name="Freeform: Shape 2282">
              <a:extLst>
                <a:ext uri="{FF2B5EF4-FFF2-40B4-BE49-F238E27FC236}">
                  <a16:creationId xmlns:a16="http://schemas.microsoft.com/office/drawing/2014/main" id="{8675AD6B-CAD3-4445-BD2E-B40BE8BA2AB5}"/>
                </a:ext>
              </a:extLst>
            </p:cNvPr>
            <p:cNvSpPr/>
            <p:nvPr/>
          </p:nvSpPr>
          <p:spPr>
            <a:xfrm>
              <a:off x="3931123"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grpFill/>
            <a:ln w="9525" cap="flat">
              <a:noFill/>
              <a:prstDash val="solid"/>
              <a:miter/>
            </a:ln>
          </p:spPr>
          <p:txBody>
            <a:bodyPr rtlCol="0" anchor="ctr"/>
            <a:lstStyle/>
            <a:p>
              <a:endParaRPr lang="en-US"/>
            </a:p>
          </p:txBody>
        </p:sp>
        <p:sp>
          <p:nvSpPr>
            <p:cNvPr id="2284" name="Freeform: Shape 2283">
              <a:extLst>
                <a:ext uri="{FF2B5EF4-FFF2-40B4-BE49-F238E27FC236}">
                  <a16:creationId xmlns:a16="http://schemas.microsoft.com/office/drawing/2014/main" id="{F9D3EA48-69BD-45B3-8632-7DFFEEA6A099}"/>
                </a:ext>
              </a:extLst>
            </p:cNvPr>
            <p:cNvSpPr/>
            <p:nvPr/>
          </p:nvSpPr>
          <p:spPr>
            <a:xfrm>
              <a:off x="4561678" y="5217753"/>
              <a:ext cx="314325" cy="38100"/>
            </a:xfrm>
            <a:custGeom>
              <a:avLst/>
              <a:gdLst>
                <a:gd name="connsiteX0" fmla="*/ 7615 w 314325"/>
                <a:gd name="connsiteY0" fmla="*/ 32276 h 38100"/>
                <a:gd name="connsiteX1" fmla="*/ 308605 w 314325"/>
                <a:gd name="connsiteY1" fmla="*/ 22751 h 38100"/>
                <a:gd name="connsiteX2" fmla="*/ 7615 w 314325"/>
                <a:gd name="connsiteY2" fmla="*/ 32276 h 38100"/>
              </a:gdLst>
              <a:ahLst/>
              <a:cxnLst>
                <a:cxn ang="0">
                  <a:pos x="connsiteX0" y="connsiteY0"/>
                </a:cxn>
                <a:cxn ang="0">
                  <a:pos x="connsiteX1" y="connsiteY1"/>
                </a:cxn>
                <a:cxn ang="0">
                  <a:pos x="connsiteX2" y="connsiteY2"/>
                </a:cxn>
              </a:cxnLst>
              <a:rect l="l" t="t" r="r" b="b"/>
              <a:pathLst>
                <a:path w="314325" h="38100">
                  <a:moveTo>
                    <a:pt x="7615" y="32276"/>
                  </a:moveTo>
                  <a:cubicBezTo>
                    <a:pt x="34285" y="32276"/>
                    <a:pt x="308605" y="40848"/>
                    <a:pt x="308605" y="22751"/>
                  </a:cubicBezTo>
                  <a:cubicBezTo>
                    <a:pt x="308605" y="-17254"/>
                    <a:pt x="-6672" y="32276"/>
                    <a:pt x="7615" y="32276"/>
                  </a:cubicBezTo>
                  <a:close/>
                </a:path>
              </a:pathLst>
            </a:custGeom>
            <a:grpFill/>
            <a:ln w="9525" cap="flat">
              <a:noFill/>
              <a:prstDash val="solid"/>
              <a:miter/>
            </a:ln>
          </p:spPr>
          <p:txBody>
            <a:bodyPr rtlCol="0" anchor="ctr"/>
            <a:lstStyle/>
            <a:p>
              <a:endParaRPr lang="en-US"/>
            </a:p>
          </p:txBody>
        </p:sp>
        <p:sp>
          <p:nvSpPr>
            <p:cNvPr id="2285" name="Freeform: Shape 2284">
              <a:extLst>
                <a:ext uri="{FF2B5EF4-FFF2-40B4-BE49-F238E27FC236}">
                  <a16:creationId xmlns:a16="http://schemas.microsoft.com/office/drawing/2014/main" id="{2B2C88A7-3AC9-420E-9277-B4823C1B2F4D}"/>
                </a:ext>
              </a:extLst>
            </p:cNvPr>
            <p:cNvSpPr/>
            <p:nvPr/>
          </p:nvSpPr>
          <p:spPr>
            <a:xfrm>
              <a:off x="3960644" y="5302893"/>
              <a:ext cx="247650" cy="161925"/>
            </a:xfrm>
            <a:custGeom>
              <a:avLst/>
              <a:gdLst>
                <a:gd name="connsiteX0" fmla="*/ 180024 w 247650"/>
                <a:gd name="connsiteY0" fmla="*/ 30956 h 161925"/>
                <a:gd name="connsiteX1" fmla="*/ 24766 w 247650"/>
                <a:gd name="connsiteY1" fmla="*/ 116681 h 161925"/>
                <a:gd name="connsiteX2" fmla="*/ 158116 w 247650"/>
                <a:gd name="connsiteY2" fmla="*/ 7144 h 161925"/>
                <a:gd name="connsiteX3" fmla="*/ 175261 w 247650"/>
                <a:gd name="connsiteY3" fmla="*/ 110966 h 161925"/>
                <a:gd name="connsiteX4" fmla="*/ 245746 w 247650"/>
                <a:gd name="connsiteY4" fmla="*/ 110966 h 161925"/>
                <a:gd name="connsiteX5" fmla="*/ 168594 w 247650"/>
                <a:gd name="connsiteY5" fmla="*/ 16669 h 161925"/>
                <a:gd name="connsiteX6" fmla="*/ 30481 w 247650"/>
                <a:gd name="connsiteY6" fmla="*/ 77629 h 161925"/>
                <a:gd name="connsiteX7" fmla="*/ 180024 w 247650"/>
                <a:gd name="connsiteY7" fmla="*/ 3095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650" h="161925">
                  <a:moveTo>
                    <a:pt x="180024" y="30956"/>
                  </a:moveTo>
                  <a:cubicBezTo>
                    <a:pt x="118111" y="-22384"/>
                    <a:pt x="-46671" y="17621"/>
                    <a:pt x="24766" y="116681"/>
                  </a:cubicBezTo>
                  <a:cubicBezTo>
                    <a:pt x="126684" y="258604"/>
                    <a:pt x="175261" y="7144"/>
                    <a:pt x="158116" y="7144"/>
                  </a:cubicBezTo>
                  <a:cubicBezTo>
                    <a:pt x="128589" y="7144"/>
                    <a:pt x="169546" y="99536"/>
                    <a:pt x="175261" y="110966"/>
                  </a:cubicBezTo>
                  <a:cubicBezTo>
                    <a:pt x="198121" y="157639"/>
                    <a:pt x="260986" y="127159"/>
                    <a:pt x="245746" y="110966"/>
                  </a:cubicBezTo>
                  <a:cubicBezTo>
                    <a:pt x="215266" y="80486"/>
                    <a:pt x="168594" y="120491"/>
                    <a:pt x="168594" y="16669"/>
                  </a:cubicBezTo>
                  <a:cubicBezTo>
                    <a:pt x="192406" y="16669"/>
                    <a:pt x="17146" y="240506"/>
                    <a:pt x="30481" y="77629"/>
                  </a:cubicBezTo>
                  <a:cubicBezTo>
                    <a:pt x="34291" y="2381"/>
                    <a:pt x="172404" y="24289"/>
                    <a:pt x="180024" y="30956"/>
                  </a:cubicBezTo>
                  <a:close/>
                </a:path>
              </a:pathLst>
            </a:custGeom>
            <a:grpFill/>
            <a:ln w="9525" cap="flat">
              <a:noFill/>
              <a:prstDash val="solid"/>
              <a:miter/>
            </a:ln>
          </p:spPr>
          <p:txBody>
            <a:bodyPr rtlCol="0" anchor="ctr"/>
            <a:lstStyle/>
            <a:p>
              <a:endParaRPr lang="en-US"/>
            </a:p>
          </p:txBody>
        </p:sp>
        <p:sp>
          <p:nvSpPr>
            <p:cNvPr id="2286" name="Freeform: Shape 2285">
              <a:extLst>
                <a:ext uri="{FF2B5EF4-FFF2-40B4-BE49-F238E27FC236}">
                  <a16:creationId xmlns:a16="http://schemas.microsoft.com/office/drawing/2014/main" id="{DFFBDC98-8ACE-44D0-8400-1DA74815EECB}"/>
                </a:ext>
              </a:extLst>
            </p:cNvPr>
            <p:cNvSpPr/>
            <p:nvPr/>
          </p:nvSpPr>
          <p:spPr>
            <a:xfrm>
              <a:off x="4212516" y="5269148"/>
              <a:ext cx="85725" cy="85725"/>
            </a:xfrm>
            <a:custGeom>
              <a:avLst/>
              <a:gdLst>
                <a:gd name="connsiteX0" fmla="*/ 15782 w 85725"/>
                <a:gd name="connsiteY0" fmla="*/ 51366 h 85725"/>
                <a:gd name="connsiteX1" fmla="*/ 8162 w 85725"/>
                <a:gd name="connsiteY1" fmla="*/ 73273 h 85725"/>
                <a:gd name="connsiteX2" fmla="*/ 85314 w 85725"/>
                <a:gd name="connsiteY2" fmla="*/ 71368 h 85725"/>
                <a:gd name="connsiteX3" fmla="*/ 24354 w 85725"/>
                <a:gd name="connsiteY3" fmla="*/ 82798 h 85725"/>
                <a:gd name="connsiteX4" fmla="*/ 55787 w 85725"/>
                <a:gd name="connsiteY4" fmla="*/ 12313 h 85725"/>
                <a:gd name="connsiteX5" fmla="*/ 15782 w 85725"/>
                <a:gd name="connsiteY5" fmla="*/ 5136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85725">
                  <a:moveTo>
                    <a:pt x="15782" y="51366"/>
                  </a:moveTo>
                  <a:cubicBezTo>
                    <a:pt x="25307" y="28506"/>
                    <a:pt x="28164" y="45651"/>
                    <a:pt x="8162" y="73273"/>
                  </a:cubicBezTo>
                  <a:cubicBezTo>
                    <a:pt x="-3268" y="88513"/>
                    <a:pt x="85314" y="95181"/>
                    <a:pt x="85314" y="71368"/>
                  </a:cubicBezTo>
                  <a:cubicBezTo>
                    <a:pt x="85314" y="65653"/>
                    <a:pt x="2447" y="43746"/>
                    <a:pt x="24354" y="82798"/>
                  </a:cubicBezTo>
                  <a:cubicBezTo>
                    <a:pt x="30069" y="75178"/>
                    <a:pt x="84362" y="25648"/>
                    <a:pt x="55787" y="12313"/>
                  </a:cubicBezTo>
                  <a:cubicBezTo>
                    <a:pt x="-5173" y="-15309"/>
                    <a:pt x="4352" y="78036"/>
                    <a:pt x="15782" y="51366"/>
                  </a:cubicBezTo>
                  <a:close/>
                </a:path>
              </a:pathLst>
            </a:custGeom>
            <a:grpFill/>
            <a:ln w="9525" cap="flat">
              <a:noFill/>
              <a:prstDash val="solid"/>
              <a:miter/>
            </a:ln>
          </p:spPr>
          <p:txBody>
            <a:bodyPr rtlCol="0" anchor="ctr"/>
            <a:lstStyle/>
            <a:p>
              <a:endParaRPr lang="en-US"/>
            </a:p>
          </p:txBody>
        </p:sp>
        <p:sp>
          <p:nvSpPr>
            <p:cNvPr id="2287" name="Freeform: Shape 2286">
              <a:extLst>
                <a:ext uri="{FF2B5EF4-FFF2-40B4-BE49-F238E27FC236}">
                  <a16:creationId xmlns:a16="http://schemas.microsoft.com/office/drawing/2014/main" id="{35AEB494-2B5D-4336-ACB4-209B503C600A}"/>
                </a:ext>
              </a:extLst>
            </p:cNvPr>
            <p:cNvSpPr/>
            <p:nvPr/>
          </p:nvSpPr>
          <p:spPr>
            <a:xfrm>
              <a:off x="4400100" y="5179540"/>
              <a:ext cx="38100" cy="123825"/>
            </a:xfrm>
            <a:custGeom>
              <a:avLst/>
              <a:gdLst>
                <a:gd name="connsiteX0" fmla="*/ 9173 w 38100"/>
                <a:gd name="connsiteY0" fmla="*/ 11434 h 123825"/>
                <a:gd name="connsiteX1" fmla="*/ 18698 w 38100"/>
                <a:gd name="connsiteY1" fmla="*/ 122876 h 123825"/>
                <a:gd name="connsiteX2" fmla="*/ 9173 w 38100"/>
                <a:gd name="connsiteY2" fmla="*/ 11434 h 123825"/>
              </a:gdLst>
              <a:ahLst/>
              <a:cxnLst>
                <a:cxn ang="0">
                  <a:pos x="connsiteX0" y="connsiteY0"/>
                </a:cxn>
                <a:cxn ang="0">
                  <a:pos x="connsiteX1" y="connsiteY1"/>
                </a:cxn>
                <a:cxn ang="0">
                  <a:pos x="connsiteX2" y="connsiteY2"/>
                </a:cxn>
              </a:cxnLst>
              <a:rect l="l" t="t" r="r" b="b"/>
              <a:pathLst>
                <a:path w="38100" h="123825">
                  <a:moveTo>
                    <a:pt x="9173" y="11434"/>
                  </a:moveTo>
                  <a:cubicBezTo>
                    <a:pt x="9173" y="14291"/>
                    <a:pt x="600" y="122876"/>
                    <a:pt x="18698" y="122876"/>
                  </a:cubicBezTo>
                  <a:cubicBezTo>
                    <a:pt x="67275" y="122876"/>
                    <a:pt x="9173" y="-19046"/>
                    <a:pt x="9173" y="11434"/>
                  </a:cubicBezTo>
                  <a:close/>
                </a:path>
              </a:pathLst>
            </a:custGeom>
            <a:grpFill/>
            <a:ln w="9525" cap="flat">
              <a:noFill/>
              <a:prstDash val="solid"/>
              <a:miter/>
            </a:ln>
          </p:spPr>
          <p:txBody>
            <a:bodyPr rtlCol="0" anchor="ctr"/>
            <a:lstStyle/>
            <a:p>
              <a:endParaRPr lang="en-US"/>
            </a:p>
          </p:txBody>
        </p:sp>
        <p:sp>
          <p:nvSpPr>
            <p:cNvPr id="2288" name="Freeform: Shape 2287">
              <a:extLst>
                <a:ext uri="{FF2B5EF4-FFF2-40B4-BE49-F238E27FC236}">
                  <a16:creationId xmlns:a16="http://schemas.microsoft.com/office/drawing/2014/main" id="{0676D5AB-7C0E-4416-A067-0792C6701612}"/>
                </a:ext>
              </a:extLst>
            </p:cNvPr>
            <p:cNvSpPr/>
            <p:nvPr/>
          </p:nvSpPr>
          <p:spPr>
            <a:xfrm>
              <a:off x="4357498" y="5209808"/>
              <a:ext cx="123825" cy="57150"/>
            </a:xfrm>
            <a:custGeom>
              <a:avLst/>
              <a:gdLst>
                <a:gd name="connsiteX0" fmla="*/ 11770 w 123825"/>
                <a:gd name="connsiteY0" fmla="*/ 41174 h 57150"/>
                <a:gd name="connsiteX1" fmla="*/ 118450 w 123825"/>
                <a:gd name="connsiteY1" fmla="*/ 32601 h 57150"/>
                <a:gd name="connsiteX2" fmla="*/ 11770 w 123825"/>
                <a:gd name="connsiteY2" fmla="*/ 41174 h 57150"/>
              </a:gdLst>
              <a:ahLst/>
              <a:cxnLst>
                <a:cxn ang="0">
                  <a:pos x="connsiteX0" y="connsiteY0"/>
                </a:cxn>
                <a:cxn ang="0">
                  <a:pos x="connsiteX1" y="connsiteY1"/>
                </a:cxn>
                <a:cxn ang="0">
                  <a:pos x="connsiteX2" y="connsiteY2"/>
                </a:cxn>
              </a:cxnLst>
              <a:rect l="l" t="t" r="r" b="b"/>
              <a:pathLst>
                <a:path w="123825" h="57150">
                  <a:moveTo>
                    <a:pt x="11770" y="41174"/>
                  </a:moveTo>
                  <a:cubicBezTo>
                    <a:pt x="58443" y="64986"/>
                    <a:pt x="94638" y="62129"/>
                    <a:pt x="118450" y="32601"/>
                  </a:cubicBezTo>
                  <a:cubicBezTo>
                    <a:pt x="119403" y="-29311"/>
                    <a:pt x="-19662" y="41174"/>
                    <a:pt x="11770" y="41174"/>
                  </a:cubicBezTo>
                  <a:close/>
                </a:path>
              </a:pathLst>
            </a:custGeom>
            <a:grpFill/>
            <a:ln w="9525" cap="flat">
              <a:noFill/>
              <a:prstDash val="solid"/>
              <a:miter/>
            </a:ln>
          </p:spPr>
          <p:txBody>
            <a:bodyPr rtlCol="0" anchor="ctr"/>
            <a:lstStyle/>
            <a:p>
              <a:endParaRPr lang="en-US"/>
            </a:p>
          </p:txBody>
        </p:sp>
        <p:sp>
          <p:nvSpPr>
            <p:cNvPr id="2289" name="Freeform: Shape 2288">
              <a:extLst>
                <a:ext uri="{FF2B5EF4-FFF2-40B4-BE49-F238E27FC236}">
                  <a16:creationId xmlns:a16="http://schemas.microsoft.com/office/drawing/2014/main" id="{09C4D46B-29B6-4AB6-8E7E-2C97FD123154}"/>
                </a:ext>
              </a:extLst>
            </p:cNvPr>
            <p:cNvSpPr/>
            <p:nvPr/>
          </p:nvSpPr>
          <p:spPr>
            <a:xfrm>
              <a:off x="4605964" y="4978914"/>
              <a:ext cx="171450" cy="219075"/>
            </a:xfrm>
            <a:custGeom>
              <a:avLst/>
              <a:gdLst>
                <a:gd name="connsiteX0" fmla="*/ 41434 w 171450"/>
                <a:gd name="connsiteY0" fmla="*/ 38705 h 219075"/>
                <a:gd name="connsiteX1" fmla="*/ 116681 w 171450"/>
                <a:gd name="connsiteY1" fmla="*/ 139670 h 219075"/>
                <a:gd name="connsiteX2" fmla="*/ 156686 w 171450"/>
                <a:gd name="connsiteY2" fmla="*/ 7273 h 219075"/>
                <a:gd name="connsiteX3" fmla="*/ 133826 w 171450"/>
                <a:gd name="connsiteY3" fmla="*/ 153958 h 219075"/>
                <a:gd name="connsiteX4" fmla="*/ 16669 w 171450"/>
                <a:gd name="connsiteY4" fmla="*/ 214918 h 219075"/>
                <a:gd name="connsiteX5" fmla="*/ 57626 w 171450"/>
                <a:gd name="connsiteY5" fmla="*/ 201583 h 219075"/>
                <a:gd name="connsiteX6" fmla="*/ 7144 w 171450"/>
                <a:gd name="connsiteY6" fmla="*/ 198725 h 219075"/>
                <a:gd name="connsiteX7" fmla="*/ 129064 w 171450"/>
                <a:gd name="connsiteY7" fmla="*/ 201583 h 219075"/>
                <a:gd name="connsiteX8" fmla="*/ 168116 w 171450"/>
                <a:gd name="connsiteY8" fmla="*/ 17750 h 219075"/>
                <a:gd name="connsiteX9" fmla="*/ 137636 w 171450"/>
                <a:gd name="connsiteY9" fmla="*/ 97760 h 219075"/>
                <a:gd name="connsiteX10" fmla="*/ 90964 w 171450"/>
                <a:gd name="connsiteY10" fmla="*/ 123478 h 219075"/>
                <a:gd name="connsiteX11" fmla="*/ 68104 w 171450"/>
                <a:gd name="connsiteY11" fmla="*/ 78710 h 219075"/>
                <a:gd name="connsiteX12" fmla="*/ 45244 w 171450"/>
                <a:gd name="connsiteY12" fmla="*/ 24418 h 219075"/>
                <a:gd name="connsiteX13" fmla="*/ 41434 w 171450"/>
                <a:gd name="connsiteY13" fmla="*/ 3870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450" h="219075">
                  <a:moveTo>
                    <a:pt x="41434" y="38705"/>
                  </a:moveTo>
                  <a:cubicBezTo>
                    <a:pt x="6191" y="67280"/>
                    <a:pt x="76676" y="147290"/>
                    <a:pt x="116681" y="139670"/>
                  </a:cubicBezTo>
                  <a:cubicBezTo>
                    <a:pt x="162401" y="131098"/>
                    <a:pt x="184309" y="2510"/>
                    <a:pt x="156686" y="7273"/>
                  </a:cubicBezTo>
                  <a:cubicBezTo>
                    <a:pt x="141446" y="9178"/>
                    <a:pt x="150971" y="130145"/>
                    <a:pt x="133826" y="153958"/>
                  </a:cubicBezTo>
                  <a:cubicBezTo>
                    <a:pt x="107156" y="191105"/>
                    <a:pt x="16669" y="213965"/>
                    <a:pt x="16669" y="214918"/>
                  </a:cubicBezTo>
                  <a:cubicBezTo>
                    <a:pt x="33814" y="217775"/>
                    <a:pt x="47149" y="213965"/>
                    <a:pt x="57626" y="201583"/>
                  </a:cubicBezTo>
                  <a:cubicBezTo>
                    <a:pt x="47149" y="182533"/>
                    <a:pt x="30004" y="181580"/>
                    <a:pt x="7144" y="198725"/>
                  </a:cubicBezTo>
                  <a:cubicBezTo>
                    <a:pt x="7144" y="198725"/>
                    <a:pt x="80486" y="241588"/>
                    <a:pt x="129064" y="201583"/>
                  </a:cubicBezTo>
                  <a:cubicBezTo>
                    <a:pt x="180499" y="158720"/>
                    <a:pt x="168116" y="73948"/>
                    <a:pt x="168116" y="17750"/>
                  </a:cubicBezTo>
                  <a:cubicBezTo>
                    <a:pt x="137636" y="21560"/>
                    <a:pt x="137636" y="97760"/>
                    <a:pt x="137636" y="97760"/>
                  </a:cubicBezTo>
                  <a:cubicBezTo>
                    <a:pt x="122396" y="106333"/>
                    <a:pt x="107156" y="114905"/>
                    <a:pt x="90964" y="123478"/>
                  </a:cubicBezTo>
                  <a:cubicBezTo>
                    <a:pt x="69056" y="113000"/>
                    <a:pt x="61436" y="98713"/>
                    <a:pt x="68104" y="78710"/>
                  </a:cubicBezTo>
                  <a:cubicBezTo>
                    <a:pt x="67151" y="78710"/>
                    <a:pt x="63341" y="31085"/>
                    <a:pt x="45244" y="24418"/>
                  </a:cubicBezTo>
                  <a:cubicBezTo>
                    <a:pt x="15716" y="11083"/>
                    <a:pt x="27146" y="50135"/>
                    <a:pt x="41434" y="38705"/>
                  </a:cubicBezTo>
                  <a:close/>
                </a:path>
              </a:pathLst>
            </a:custGeom>
            <a:grpFill/>
            <a:ln w="9525" cap="flat">
              <a:noFill/>
              <a:prstDash val="solid"/>
              <a:miter/>
            </a:ln>
          </p:spPr>
          <p:txBody>
            <a:bodyPr rtlCol="0" anchor="ctr"/>
            <a:lstStyle/>
            <a:p>
              <a:endParaRPr lang="en-US"/>
            </a:p>
          </p:txBody>
        </p:sp>
        <p:sp>
          <p:nvSpPr>
            <p:cNvPr id="2290" name="Freeform: Shape 2289">
              <a:extLst>
                <a:ext uri="{FF2B5EF4-FFF2-40B4-BE49-F238E27FC236}">
                  <a16:creationId xmlns:a16="http://schemas.microsoft.com/office/drawing/2014/main" id="{B792A957-D1F1-4004-A9E6-324C36339636}"/>
                </a:ext>
              </a:extLst>
            </p:cNvPr>
            <p:cNvSpPr/>
            <p:nvPr/>
          </p:nvSpPr>
          <p:spPr>
            <a:xfrm>
              <a:off x="4805037" y="4942954"/>
              <a:ext cx="104775" cy="76200"/>
            </a:xfrm>
            <a:custGeom>
              <a:avLst/>
              <a:gdLst>
                <a:gd name="connsiteX0" fmla="*/ 17621 w 104775"/>
                <a:gd name="connsiteY0" fmla="*/ 20372 h 76200"/>
                <a:gd name="connsiteX1" fmla="*/ 21431 w 104775"/>
                <a:gd name="connsiteY1" fmla="*/ 67997 h 76200"/>
                <a:gd name="connsiteX2" fmla="*/ 98584 w 104775"/>
                <a:gd name="connsiteY2" fmla="*/ 53710 h 76200"/>
                <a:gd name="connsiteX3" fmla="*/ 35719 w 104775"/>
                <a:gd name="connsiteY3" fmla="*/ 69902 h 76200"/>
                <a:gd name="connsiteX4" fmla="*/ 11906 w 104775"/>
                <a:gd name="connsiteY4" fmla="*/ 37517 h 76200"/>
                <a:gd name="connsiteX5" fmla="*/ 17621 w 104775"/>
                <a:gd name="connsiteY5" fmla="*/ 20372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76200">
                  <a:moveTo>
                    <a:pt x="17621" y="20372"/>
                  </a:moveTo>
                  <a:cubicBezTo>
                    <a:pt x="78581" y="51805"/>
                    <a:pt x="3334" y="31802"/>
                    <a:pt x="21431" y="67997"/>
                  </a:cubicBezTo>
                  <a:cubicBezTo>
                    <a:pt x="27146" y="78475"/>
                    <a:pt x="99536" y="67045"/>
                    <a:pt x="98584" y="53710"/>
                  </a:cubicBezTo>
                  <a:cubicBezTo>
                    <a:pt x="98584" y="47042"/>
                    <a:pt x="10954" y="27992"/>
                    <a:pt x="35719" y="69902"/>
                  </a:cubicBezTo>
                  <a:cubicBezTo>
                    <a:pt x="126206" y="-31063"/>
                    <a:pt x="-20479" y="14657"/>
                    <a:pt x="11906" y="37517"/>
                  </a:cubicBezTo>
                  <a:cubicBezTo>
                    <a:pt x="33814" y="52757"/>
                    <a:pt x="32861" y="10847"/>
                    <a:pt x="17621" y="20372"/>
                  </a:cubicBezTo>
                  <a:close/>
                </a:path>
              </a:pathLst>
            </a:custGeom>
            <a:grpFill/>
            <a:ln w="9525" cap="flat">
              <a:noFill/>
              <a:prstDash val="solid"/>
              <a:miter/>
            </a:ln>
          </p:spPr>
          <p:txBody>
            <a:bodyPr rtlCol="0" anchor="ctr"/>
            <a:lstStyle/>
            <a:p>
              <a:endParaRPr lang="en-US"/>
            </a:p>
          </p:txBody>
        </p:sp>
        <p:sp>
          <p:nvSpPr>
            <p:cNvPr id="2291" name="Freeform: Shape 2290">
              <a:extLst>
                <a:ext uri="{FF2B5EF4-FFF2-40B4-BE49-F238E27FC236}">
                  <a16:creationId xmlns:a16="http://schemas.microsoft.com/office/drawing/2014/main" id="{596BA8AB-CDE6-43BA-A981-8B76C37FAB42}"/>
                </a:ext>
              </a:extLst>
            </p:cNvPr>
            <p:cNvSpPr/>
            <p:nvPr/>
          </p:nvSpPr>
          <p:spPr>
            <a:xfrm>
              <a:off x="4588599" y="5290804"/>
              <a:ext cx="152400" cy="190500"/>
            </a:xfrm>
            <a:custGeom>
              <a:avLst/>
              <a:gdLst>
                <a:gd name="connsiteX0" fmla="*/ 15937 w 152400"/>
                <a:gd name="connsiteY0" fmla="*/ 20185 h 190500"/>
                <a:gd name="connsiteX1" fmla="*/ 46417 w 152400"/>
                <a:gd name="connsiteY1" fmla="*/ 15422 h 190500"/>
                <a:gd name="connsiteX2" fmla="*/ 67372 w 152400"/>
                <a:gd name="connsiteY2" fmla="*/ 183062 h 190500"/>
                <a:gd name="connsiteX3" fmla="*/ 58799 w 152400"/>
                <a:gd name="connsiteY3" fmla="*/ 63047 h 190500"/>
                <a:gd name="connsiteX4" fmla="*/ 106424 w 152400"/>
                <a:gd name="connsiteY4" fmla="*/ 71620 h 190500"/>
                <a:gd name="connsiteX5" fmla="*/ 66419 w 152400"/>
                <a:gd name="connsiteY5" fmla="*/ 61142 h 190500"/>
                <a:gd name="connsiteX6" fmla="*/ 145476 w 152400"/>
                <a:gd name="connsiteY6" fmla="*/ 112577 h 190500"/>
                <a:gd name="connsiteX7" fmla="*/ 47369 w 152400"/>
                <a:gd name="connsiteY7" fmla="*/ 166870 h 190500"/>
                <a:gd name="connsiteX8" fmla="*/ 15937 w 152400"/>
                <a:gd name="connsiteY8" fmla="*/ 20185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400" h="190500">
                  <a:moveTo>
                    <a:pt x="15937" y="20185"/>
                  </a:moveTo>
                  <a:cubicBezTo>
                    <a:pt x="26414" y="18280"/>
                    <a:pt x="35939" y="17327"/>
                    <a:pt x="46417" y="15422"/>
                  </a:cubicBezTo>
                  <a:cubicBezTo>
                    <a:pt x="92137" y="59237"/>
                    <a:pt x="-78361" y="191635"/>
                    <a:pt x="67372" y="183062"/>
                  </a:cubicBezTo>
                  <a:cubicBezTo>
                    <a:pt x="220724" y="174490"/>
                    <a:pt x="133094" y="-12200"/>
                    <a:pt x="58799" y="63047"/>
                  </a:cubicBezTo>
                  <a:cubicBezTo>
                    <a:pt x="45464" y="76382"/>
                    <a:pt x="106424" y="94480"/>
                    <a:pt x="106424" y="71620"/>
                  </a:cubicBezTo>
                  <a:cubicBezTo>
                    <a:pt x="96899" y="59237"/>
                    <a:pt x="83564" y="56380"/>
                    <a:pt x="66419" y="61142"/>
                  </a:cubicBezTo>
                  <a:cubicBezTo>
                    <a:pt x="66419" y="60190"/>
                    <a:pt x="175956" y="72572"/>
                    <a:pt x="145476" y="112577"/>
                  </a:cubicBezTo>
                  <a:cubicBezTo>
                    <a:pt x="133094" y="128770"/>
                    <a:pt x="77849" y="194492"/>
                    <a:pt x="47369" y="166870"/>
                  </a:cubicBezTo>
                  <a:cubicBezTo>
                    <a:pt x="-15496" y="108767"/>
                    <a:pt x="129284" y="-36965"/>
                    <a:pt x="15937" y="20185"/>
                  </a:cubicBezTo>
                  <a:close/>
                </a:path>
              </a:pathLst>
            </a:custGeom>
            <a:grpFill/>
            <a:ln w="9525" cap="flat">
              <a:noFill/>
              <a:prstDash val="solid"/>
              <a:miter/>
            </a:ln>
          </p:spPr>
          <p:txBody>
            <a:bodyPr rtlCol="0" anchor="ctr"/>
            <a:lstStyle/>
            <a:p>
              <a:endParaRPr lang="en-US"/>
            </a:p>
          </p:txBody>
        </p:sp>
        <p:sp>
          <p:nvSpPr>
            <p:cNvPr id="2292" name="Freeform: Shape 2291">
              <a:extLst>
                <a:ext uri="{FF2B5EF4-FFF2-40B4-BE49-F238E27FC236}">
                  <a16:creationId xmlns:a16="http://schemas.microsoft.com/office/drawing/2014/main" id="{88E526D8-4344-4C2D-B43F-3F83C15D5033}"/>
                </a:ext>
              </a:extLst>
            </p:cNvPr>
            <p:cNvSpPr/>
            <p:nvPr/>
          </p:nvSpPr>
          <p:spPr>
            <a:xfrm>
              <a:off x="4791686" y="5296996"/>
              <a:ext cx="95250" cy="76200"/>
            </a:xfrm>
            <a:custGeom>
              <a:avLst/>
              <a:gdLst>
                <a:gd name="connsiteX0" fmla="*/ 14779 w 95250"/>
                <a:gd name="connsiteY0" fmla="*/ 42568 h 76200"/>
                <a:gd name="connsiteX1" fmla="*/ 87169 w 95250"/>
                <a:gd name="connsiteY1" fmla="*/ 55903 h 76200"/>
                <a:gd name="connsiteX2" fmla="*/ 26209 w 95250"/>
                <a:gd name="connsiteY2" fmla="*/ 69238 h 76200"/>
                <a:gd name="connsiteX3" fmla="*/ 50022 w 95250"/>
                <a:gd name="connsiteY3" fmla="*/ 18755 h 76200"/>
                <a:gd name="connsiteX4" fmla="*/ 14779 w 95250"/>
                <a:gd name="connsiteY4" fmla="*/ 42568 h 76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76200">
                  <a:moveTo>
                    <a:pt x="14779" y="42568"/>
                  </a:moveTo>
                  <a:cubicBezTo>
                    <a:pt x="-24273" y="42568"/>
                    <a:pt x="101457" y="106385"/>
                    <a:pt x="87169" y="55903"/>
                  </a:cubicBezTo>
                  <a:cubicBezTo>
                    <a:pt x="85264" y="47330"/>
                    <a:pt x="11922" y="33995"/>
                    <a:pt x="26209" y="69238"/>
                  </a:cubicBezTo>
                  <a:cubicBezTo>
                    <a:pt x="45259" y="56855"/>
                    <a:pt x="53832" y="40663"/>
                    <a:pt x="50022" y="18755"/>
                  </a:cubicBezTo>
                  <a:cubicBezTo>
                    <a:pt x="7159" y="-24107"/>
                    <a:pt x="-1413" y="67333"/>
                    <a:pt x="14779" y="42568"/>
                  </a:cubicBezTo>
                  <a:close/>
                </a:path>
              </a:pathLst>
            </a:custGeom>
            <a:grpFill/>
            <a:ln w="9525" cap="flat">
              <a:noFill/>
              <a:prstDash val="solid"/>
              <a:miter/>
            </a:ln>
          </p:spPr>
          <p:txBody>
            <a:bodyPr rtlCol="0" anchor="ctr"/>
            <a:lstStyle/>
            <a:p>
              <a:endParaRPr lang="en-US"/>
            </a:p>
          </p:txBody>
        </p:sp>
      </p:grpSp>
      <p:grpSp>
        <p:nvGrpSpPr>
          <p:cNvPr id="2293" name="Graphic 2714">
            <a:extLst>
              <a:ext uri="{FF2B5EF4-FFF2-40B4-BE49-F238E27FC236}">
                <a16:creationId xmlns:a16="http://schemas.microsoft.com/office/drawing/2014/main" id="{E931F73E-2550-45E1-B0FF-37E23638B695}"/>
              </a:ext>
            </a:extLst>
          </p:cNvPr>
          <p:cNvGrpSpPr/>
          <p:nvPr/>
        </p:nvGrpSpPr>
        <p:grpSpPr>
          <a:xfrm rot="520099">
            <a:off x="5091546" y="1252975"/>
            <a:ext cx="616527" cy="807163"/>
            <a:chOff x="6096000" y="4249903"/>
            <a:chExt cx="1447800" cy="1895475"/>
          </a:xfrm>
          <a:solidFill>
            <a:srgbClr val="FD4B9E"/>
          </a:solidFill>
        </p:grpSpPr>
        <p:sp>
          <p:nvSpPr>
            <p:cNvPr id="2294" name="Freeform: Shape 2293">
              <a:extLst>
                <a:ext uri="{FF2B5EF4-FFF2-40B4-BE49-F238E27FC236}">
                  <a16:creationId xmlns:a16="http://schemas.microsoft.com/office/drawing/2014/main" id="{A0F17522-95D2-4C54-9167-0AE8150E08A3}"/>
                </a:ext>
              </a:extLst>
            </p:cNvPr>
            <p:cNvSpPr/>
            <p:nvPr/>
          </p:nvSpPr>
          <p:spPr>
            <a:xfrm>
              <a:off x="6557069" y="4530414"/>
              <a:ext cx="28575" cy="1419225"/>
            </a:xfrm>
            <a:custGeom>
              <a:avLst/>
              <a:gdLst>
                <a:gd name="connsiteX0" fmla="*/ 29469 w 28575"/>
                <a:gd name="connsiteY0" fmla="*/ 47149 h 1419225"/>
                <a:gd name="connsiteX1" fmla="*/ 29469 w 28575"/>
                <a:gd name="connsiteY1" fmla="*/ 7144 h 1419225"/>
                <a:gd name="connsiteX2" fmla="*/ 29469 w 28575"/>
                <a:gd name="connsiteY2" fmla="*/ 1414939 h 1419225"/>
                <a:gd name="connsiteX3" fmla="*/ 14229 w 28575"/>
                <a:gd name="connsiteY3" fmla="*/ 7144 h 1419225"/>
                <a:gd name="connsiteX4" fmla="*/ 29469 w 28575"/>
                <a:gd name="connsiteY4" fmla="*/ 47149 h 14192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1419225">
                  <a:moveTo>
                    <a:pt x="29469" y="47149"/>
                  </a:moveTo>
                  <a:cubicBezTo>
                    <a:pt x="29469" y="33814"/>
                    <a:pt x="29469" y="20479"/>
                    <a:pt x="29469" y="7144"/>
                  </a:cubicBezTo>
                  <a:cubicBezTo>
                    <a:pt x="29469" y="441484"/>
                    <a:pt x="29469" y="979646"/>
                    <a:pt x="29469" y="1414939"/>
                  </a:cubicBezTo>
                  <a:cubicBezTo>
                    <a:pt x="29469" y="951071"/>
                    <a:pt x="14229" y="446246"/>
                    <a:pt x="14229" y="7144"/>
                  </a:cubicBezTo>
                  <a:cubicBezTo>
                    <a:pt x="894" y="38576"/>
                    <a:pt x="6609" y="51911"/>
                    <a:pt x="29469" y="47149"/>
                  </a:cubicBezTo>
                  <a:close/>
                </a:path>
              </a:pathLst>
            </a:custGeom>
            <a:grpFill/>
            <a:ln w="9525" cap="flat">
              <a:noFill/>
              <a:prstDash val="solid"/>
              <a:miter/>
            </a:ln>
          </p:spPr>
          <p:txBody>
            <a:bodyPr rtlCol="0" anchor="ctr"/>
            <a:lstStyle/>
            <a:p>
              <a:endParaRPr lang="en-US"/>
            </a:p>
          </p:txBody>
        </p:sp>
        <p:sp>
          <p:nvSpPr>
            <p:cNvPr id="2295" name="Freeform: Shape 2294">
              <a:extLst>
                <a:ext uri="{FF2B5EF4-FFF2-40B4-BE49-F238E27FC236}">
                  <a16:creationId xmlns:a16="http://schemas.microsoft.com/office/drawing/2014/main" id="{845D38DB-FE32-45D3-874F-2E89DD116584}"/>
                </a:ext>
              </a:extLst>
            </p:cNvPr>
            <p:cNvSpPr/>
            <p:nvPr/>
          </p:nvSpPr>
          <p:spPr>
            <a:xfrm>
              <a:off x="6557486" y="4510412"/>
              <a:ext cx="895350" cy="1428750"/>
            </a:xfrm>
            <a:custGeom>
              <a:avLst/>
              <a:gdLst>
                <a:gd name="connsiteX0" fmla="*/ 7144 w 895350"/>
                <a:gd name="connsiteY0" fmla="*/ 7144 h 1428750"/>
                <a:gd name="connsiteX1" fmla="*/ 891064 w 895350"/>
                <a:gd name="connsiteY1" fmla="*/ 1429226 h 1428750"/>
                <a:gd name="connsiteX2" fmla="*/ 7144 w 895350"/>
                <a:gd name="connsiteY2" fmla="*/ 7144 h 1428750"/>
              </a:gdLst>
              <a:ahLst/>
              <a:cxnLst>
                <a:cxn ang="0">
                  <a:pos x="connsiteX0" y="connsiteY0"/>
                </a:cxn>
                <a:cxn ang="0">
                  <a:pos x="connsiteX1" y="connsiteY1"/>
                </a:cxn>
                <a:cxn ang="0">
                  <a:pos x="connsiteX2" y="connsiteY2"/>
                </a:cxn>
              </a:cxnLst>
              <a:rect l="l" t="t" r="r" b="b"/>
              <a:pathLst>
                <a:path w="895350" h="1428750">
                  <a:moveTo>
                    <a:pt x="7144" y="7144"/>
                  </a:moveTo>
                  <a:cubicBezTo>
                    <a:pt x="72866" y="139541"/>
                    <a:pt x="805339" y="1478756"/>
                    <a:pt x="891064" y="1429226"/>
                  </a:cubicBezTo>
                  <a:cubicBezTo>
                    <a:pt x="840581" y="1458754"/>
                    <a:pt x="56674" y="105251"/>
                    <a:pt x="7144" y="7144"/>
                  </a:cubicBezTo>
                  <a:close/>
                </a:path>
              </a:pathLst>
            </a:custGeom>
            <a:grpFill/>
            <a:ln w="9525" cap="flat">
              <a:noFill/>
              <a:prstDash val="solid"/>
              <a:miter/>
            </a:ln>
          </p:spPr>
          <p:txBody>
            <a:bodyPr rtlCol="0" anchor="ctr"/>
            <a:lstStyle/>
            <a:p>
              <a:endParaRPr lang="en-US"/>
            </a:p>
          </p:txBody>
        </p:sp>
        <p:sp>
          <p:nvSpPr>
            <p:cNvPr id="2296" name="Freeform: Shape 2295">
              <a:extLst>
                <a:ext uri="{FF2B5EF4-FFF2-40B4-BE49-F238E27FC236}">
                  <a16:creationId xmlns:a16="http://schemas.microsoft.com/office/drawing/2014/main" id="{97E81A97-5151-4934-853B-873177006DCD}"/>
                </a:ext>
              </a:extLst>
            </p:cNvPr>
            <p:cNvSpPr/>
            <p:nvPr/>
          </p:nvSpPr>
          <p:spPr>
            <a:xfrm>
              <a:off x="6593681" y="5923922"/>
              <a:ext cx="847725" cy="28575"/>
            </a:xfrm>
            <a:custGeom>
              <a:avLst/>
              <a:gdLst>
                <a:gd name="connsiteX0" fmla="*/ 847249 w 847725"/>
                <a:gd name="connsiteY0" fmla="*/ 7144 h 28575"/>
                <a:gd name="connsiteX1" fmla="*/ 7144 w 847725"/>
                <a:gd name="connsiteY1" fmla="*/ 22384 h 28575"/>
                <a:gd name="connsiteX2" fmla="*/ 847249 w 847725"/>
                <a:gd name="connsiteY2" fmla="*/ 7144 h 28575"/>
                <a:gd name="connsiteX3" fmla="*/ 847249 w 847725"/>
                <a:gd name="connsiteY3" fmla="*/ 7144 h 28575"/>
              </a:gdLst>
              <a:ahLst/>
              <a:cxnLst>
                <a:cxn ang="0">
                  <a:pos x="connsiteX0" y="connsiteY0"/>
                </a:cxn>
                <a:cxn ang="0">
                  <a:pos x="connsiteX1" y="connsiteY1"/>
                </a:cxn>
                <a:cxn ang="0">
                  <a:pos x="connsiteX2" y="connsiteY2"/>
                </a:cxn>
                <a:cxn ang="0">
                  <a:pos x="connsiteX3" y="connsiteY3"/>
                </a:cxn>
              </a:cxnLst>
              <a:rect l="l" t="t" r="r" b="b"/>
              <a:pathLst>
                <a:path w="847725" h="28575">
                  <a:moveTo>
                    <a:pt x="847249" y="7144"/>
                  </a:moveTo>
                  <a:cubicBezTo>
                    <a:pt x="571976" y="7144"/>
                    <a:pt x="257651" y="22384"/>
                    <a:pt x="7144" y="22384"/>
                  </a:cubicBezTo>
                  <a:cubicBezTo>
                    <a:pt x="282416" y="22384"/>
                    <a:pt x="596741" y="7144"/>
                    <a:pt x="847249" y="7144"/>
                  </a:cubicBezTo>
                  <a:lnTo>
                    <a:pt x="847249" y="7144"/>
                  </a:lnTo>
                  <a:close/>
                </a:path>
              </a:pathLst>
            </a:custGeom>
            <a:grpFill/>
            <a:ln w="9525" cap="flat">
              <a:noFill/>
              <a:prstDash val="solid"/>
              <a:miter/>
            </a:ln>
          </p:spPr>
          <p:txBody>
            <a:bodyPr rtlCol="0" anchor="ctr"/>
            <a:lstStyle/>
            <a:p>
              <a:endParaRPr lang="en-US"/>
            </a:p>
          </p:txBody>
        </p:sp>
        <p:sp>
          <p:nvSpPr>
            <p:cNvPr id="2297" name="Freeform: Shape 2296">
              <a:extLst>
                <a:ext uri="{FF2B5EF4-FFF2-40B4-BE49-F238E27FC236}">
                  <a16:creationId xmlns:a16="http://schemas.microsoft.com/office/drawing/2014/main" id="{21A85B8C-67BD-40B3-80F5-78DFAB32E3AC}"/>
                </a:ext>
              </a:extLst>
            </p:cNvPr>
            <p:cNvSpPr/>
            <p:nvPr/>
          </p:nvSpPr>
          <p:spPr>
            <a:xfrm>
              <a:off x="6577489" y="5759333"/>
              <a:ext cx="161925" cy="190500"/>
            </a:xfrm>
            <a:custGeom>
              <a:avLst/>
              <a:gdLst>
                <a:gd name="connsiteX0" fmla="*/ 7144 w 161925"/>
                <a:gd name="connsiteY0" fmla="*/ 43145 h 190500"/>
                <a:gd name="connsiteX1" fmla="*/ 121444 w 161925"/>
                <a:gd name="connsiteY1" fmla="*/ 62195 h 190500"/>
                <a:gd name="connsiteX2" fmla="*/ 130969 w 161925"/>
                <a:gd name="connsiteY2" fmla="*/ 183162 h 190500"/>
                <a:gd name="connsiteX3" fmla="*/ 7144 w 161925"/>
                <a:gd name="connsiteY3" fmla="*/ 43145 h 190500"/>
              </a:gdLst>
              <a:ahLst/>
              <a:cxnLst>
                <a:cxn ang="0">
                  <a:pos x="connsiteX0" y="connsiteY0"/>
                </a:cxn>
                <a:cxn ang="0">
                  <a:pos x="connsiteX1" y="connsiteY1"/>
                </a:cxn>
                <a:cxn ang="0">
                  <a:pos x="connsiteX2" y="connsiteY2"/>
                </a:cxn>
                <a:cxn ang="0">
                  <a:pos x="connsiteX3" y="connsiteY3"/>
                </a:cxn>
              </a:cxnLst>
              <a:rect l="l" t="t" r="r" b="b"/>
              <a:pathLst>
                <a:path w="161925" h="190500">
                  <a:moveTo>
                    <a:pt x="7144" y="43145"/>
                  </a:moveTo>
                  <a:cubicBezTo>
                    <a:pt x="7144" y="6950"/>
                    <a:pt x="119539" y="60290"/>
                    <a:pt x="121444" y="62195"/>
                  </a:cubicBezTo>
                  <a:cubicBezTo>
                    <a:pt x="128111" y="66957"/>
                    <a:pt x="101441" y="200307"/>
                    <a:pt x="130969" y="183162"/>
                  </a:cubicBezTo>
                  <a:cubicBezTo>
                    <a:pt x="243364" y="117440"/>
                    <a:pt x="7144" y="-71155"/>
                    <a:pt x="7144" y="43145"/>
                  </a:cubicBezTo>
                  <a:close/>
                </a:path>
              </a:pathLst>
            </a:custGeom>
            <a:grpFill/>
            <a:ln w="9525" cap="flat">
              <a:noFill/>
              <a:prstDash val="solid"/>
              <a:miter/>
            </a:ln>
          </p:spPr>
          <p:txBody>
            <a:bodyPr rtlCol="0" anchor="ctr"/>
            <a:lstStyle/>
            <a:p>
              <a:endParaRPr lang="en-US"/>
            </a:p>
          </p:txBody>
        </p:sp>
        <p:sp>
          <p:nvSpPr>
            <p:cNvPr id="2298" name="Freeform: Shape 2297">
              <a:extLst>
                <a:ext uri="{FF2B5EF4-FFF2-40B4-BE49-F238E27FC236}">
                  <a16:creationId xmlns:a16="http://schemas.microsoft.com/office/drawing/2014/main" id="{359BA897-592D-4DE7-A4E3-A4A1FBA83014}"/>
                </a:ext>
              </a:extLst>
            </p:cNvPr>
            <p:cNvSpPr/>
            <p:nvPr/>
          </p:nvSpPr>
          <p:spPr>
            <a:xfrm>
              <a:off x="6513496" y="4265397"/>
              <a:ext cx="19050" cy="171450"/>
            </a:xfrm>
            <a:custGeom>
              <a:avLst/>
              <a:gdLst>
                <a:gd name="connsiteX0" fmla="*/ 7319 w 19050"/>
                <a:gd name="connsiteY0" fmla="*/ 9271 h 171450"/>
                <a:gd name="connsiteX1" fmla="*/ 17796 w 19050"/>
                <a:gd name="connsiteY1" fmla="*/ 163576 h 171450"/>
                <a:gd name="connsiteX2" fmla="*/ 7319 w 19050"/>
                <a:gd name="connsiteY2" fmla="*/ 9271 h 171450"/>
              </a:gdLst>
              <a:ahLst/>
              <a:cxnLst>
                <a:cxn ang="0">
                  <a:pos x="connsiteX0" y="connsiteY0"/>
                </a:cxn>
                <a:cxn ang="0">
                  <a:pos x="connsiteX1" y="connsiteY1"/>
                </a:cxn>
                <a:cxn ang="0">
                  <a:pos x="connsiteX2" y="connsiteY2"/>
                </a:cxn>
              </a:cxnLst>
              <a:rect l="l" t="t" r="r" b="b"/>
              <a:pathLst>
                <a:path w="19050" h="171450">
                  <a:moveTo>
                    <a:pt x="7319" y="9271"/>
                  </a:moveTo>
                  <a:cubicBezTo>
                    <a:pt x="6366" y="60706"/>
                    <a:pt x="9224" y="112141"/>
                    <a:pt x="17796" y="163576"/>
                  </a:cubicBezTo>
                  <a:cubicBezTo>
                    <a:pt x="22559" y="184531"/>
                    <a:pt x="7319" y="-15494"/>
                    <a:pt x="7319" y="9271"/>
                  </a:cubicBezTo>
                  <a:close/>
                </a:path>
              </a:pathLst>
            </a:custGeom>
            <a:grpFill/>
            <a:ln w="9525" cap="flat">
              <a:noFill/>
              <a:prstDash val="solid"/>
              <a:miter/>
            </a:ln>
          </p:spPr>
          <p:txBody>
            <a:bodyPr rtlCol="0" anchor="ctr"/>
            <a:lstStyle/>
            <a:p>
              <a:endParaRPr lang="en-US"/>
            </a:p>
          </p:txBody>
        </p:sp>
        <p:sp>
          <p:nvSpPr>
            <p:cNvPr id="2299" name="Freeform: Shape 2298">
              <a:extLst>
                <a:ext uri="{FF2B5EF4-FFF2-40B4-BE49-F238E27FC236}">
                  <a16:creationId xmlns:a16="http://schemas.microsoft.com/office/drawing/2014/main" id="{9627EABF-9C72-4041-9B6F-481213646E00}"/>
                </a:ext>
              </a:extLst>
            </p:cNvPr>
            <p:cNvSpPr/>
            <p:nvPr/>
          </p:nvSpPr>
          <p:spPr>
            <a:xfrm>
              <a:off x="6499688" y="4242860"/>
              <a:ext cx="161925" cy="171450"/>
            </a:xfrm>
            <a:custGeom>
              <a:avLst/>
              <a:gdLst>
                <a:gd name="connsiteX0" fmla="*/ 7792 w 161925"/>
                <a:gd name="connsiteY0" fmla="*/ 34665 h 171450"/>
                <a:gd name="connsiteX1" fmla="*/ 62085 w 161925"/>
                <a:gd name="connsiteY1" fmla="*/ 31808 h 171450"/>
                <a:gd name="connsiteX2" fmla="*/ 19222 w 161925"/>
                <a:gd name="connsiteY2" fmla="*/ 73718 h 171450"/>
                <a:gd name="connsiteX3" fmla="*/ 140190 w 161925"/>
                <a:gd name="connsiteY3" fmla="*/ 106103 h 171450"/>
                <a:gd name="connsiteX4" fmla="*/ 14460 w 161925"/>
                <a:gd name="connsiteY4" fmla="*/ 157538 h 171450"/>
                <a:gd name="connsiteX5" fmla="*/ 21127 w 161925"/>
                <a:gd name="connsiteY5" fmla="*/ 72765 h 171450"/>
                <a:gd name="connsiteX6" fmla="*/ 89707 w 161925"/>
                <a:gd name="connsiteY6" fmla="*/ 34665 h 171450"/>
                <a:gd name="connsiteX7" fmla="*/ 7792 w 161925"/>
                <a:gd name="connsiteY7" fmla="*/ 34665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1925" h="171450">
                  <a:moveTo>
                    <a:pt x="7792" y="34665"/>
                  </a:moveTo>
                  <a:cubicBezTo>
                    <a:pt x="24937" y="28950"/>
                    <a:pt x="43987" y="27045"/>
                    <a:pt x="62085" y="31808"/>
                  </a:cubicBezTo>
                  <a:cubicBezTo>
                    <a:pt x="62085" y="56573"/>
                    <a:pt x="47797" y="70860"/>
                    <a:pt x="19222" y="73718"/>
                  </a:cubicBezTo>
                  <a:cubicBezTo>
                    <a:pt x="9697" y="79433"/>
                    <a:pt x="145905" y="70860"/>
                    <a:pt x="140190" y="106103"/>
                  </a:cubicBezTo>
                  <a:cubicBezTo>
                    <a:pt x="128760" y="172778"/>
                    <a:pt x="24937" y="118485"/>
                    <a:pt x="14460" y="157538"/>
                  </a:cubicBezTo>
                  <a:cubicBezTo>
                    <a:pt x="-7448" y="235643"/>
                    <a:pt x="344977" y="-34867"/>
                    <a:pt x="21127" y="72765"/>
                  </a:cubicBezTo>
                  <a:cubicBezTo>
                    <a:pt x="33510" y="101340"/>
                    <a:pt x="92565" y="53715"/>
                    <a:pt x="89707" y="34665"/>
                  </a:cubicBezTo>
                  <a:cubicBezTo>
                    <a:pt x="78277" y="-28200"/>
                    <a:pt x="-780" y="36570"/>
                    <a:pt x="7792" y="34665"/>
                  </a:cubicBezTo>
                  <a:close/>
                </a:path>
              </a:pathLst>
            </a:custGeom>
            <a:grpFill/>
            <a:ln w="9525" cap="flat">
              <a:noFill/>
              <a:prstDash val="solid"/>
              <a:miter/>
            </a:ln>
          </p:spPr>
          <p:txBody>
            <a:bodyPr rtlCol="0" anchor="ctr"/>
            <a:lstStyle/>
            <a:p>
              <a:endParaRPr lang="en-US"/>
            </a:p>
          </p:txBody>
        </p:sp>
        <p:sp>
          <p:nvSpPr>
            <p:cNvPr id="2300" name="Freeform: Shape 2299">
              <a:extLst>
                <a:ext uri="{FF2B5EF4-FFF2-40B4-BE49-F238E27FC236}">
                  <a16:creationId xmlns:a16="http://schemas.microsoft.com/office/drawing/2014/main" id="{55E9AF1A-EE5E-49C7-9671-CE7493A9B232}"/>
                </a:ext>
              </a:extLst>
            </p:cNvPr>
            <p:cNvSpPr/>
            <p:nvPr/>
          </p:nvSpPr>
          <p:spPr>
            <a:xfrm>
              <a:off x="7109099" y="5054784"/>
              <a:ext cx="171450" cy="133350"/>
            </a:xfrm>
            <a:custGeom>
              <a:avLst/>
              <a:gdLst>
                <a:gd name="connsiteX0" fmla="*/ 10839 w 171450"/>
                <a:gd name="connsiteY0" fmla="*/ 68562 h 133350"/>
                <a:gd name="connsiteX1" fmla="*/ 82276 w 171450"/>
                <a:gd name="connsiteY1" fmla="*/ 24747 h 133350"/>
                <a:gd name="connsiteX2" fmla="*/ 7981 w 171450"/>
                <a:gd name="connsiteY2" fmla="*/ 128569 h 133350"/>
                <a:gd name="connsiteX3" fmla="*/ 171811 w 171450"/>
                <a:gd name="connsiteY3" fmla="*/ 93327 h 133350"/>
                <a:gd name="connsiteX4" fmla="*/ 12744 w 171450"/>
                <a:gd name="connsiteY4" fmla="*/ 126664 h 133350"/>
                <a:gd name="connsiteX5" fmla="*/ 10839 w 171450"/>
                <a:gd name="connsiteY5" fmla="*/ 68562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450" h="133350">
                  <a:moveTo>
                    <a:pt x="10839" y="68562"/>
                  </a:moveTo>
                  <a:cubicBezTo>
                    <a:pt x="8934" y="51417"/>
                    <a:pt x="74656" y="-2876"/>
                    <a:pt x="82276" y="24747"/>
                  </a:cubicBezTo>
                  <a:cubicBezTo>
                    <a:pt x="88944" y="48559"/>
                    <a:pt x="-2496" y="128569"/>
                    <a:pt x="7981" y="128569"/>
                  </a:cubicBezTo>
                  <a:cubicBezTo>
                    <a:pt x="54654" y="128569"/>
                    <a:pt x="146094" y="96184"/>
                    <a:pt x="171811" y="93327"/>
                  </a:cubicBezTo>
                  <a:cubicBezTo>
                    <a:pt x="157524" y="95232"/>
                    <a:pt x="5124" y="105709"/>
                    <a:pt x="12744" y="126664"/>
                  </a:cubicBezTo>
                  <a:cubicBezTo>
                    <a:pt x="168954" y="-60026"/>
                    <a:pt x="7029" y="14269"/>
                    <a:pt x="10839" y="68562"/>
                  </a:cubicBezTo>
                  <a:close/>
                </a:path>
              </a:pathLst>
            </a:custGeom>
            <a:grpFill/>
            <a:ln w="9525" cap="flat">
              <a:noFill/>
              <a:prstDash val="solid"/>
              <a:miter/>
            </a:ln>
          </p:spPr>
          <p:txBody>
            <a:bodyPr rtlCol="0" anchor="ctr"/>
            <a:lstStyle/>
            <a:p>
              <a:endParaRPr lang="en-US"/>
            </a:p>
          </p:txBody>
        </p:sp>
        <p:sp>
          <p:nvSpPr>
            <p:cNvPr id="2301" name="Freeform: Shape 2300">
              <a:extLst>
                <a:ext uri="{FF2B5EF4-FFF2-40B4-BE49-F238E27FC236}">
                  <a16:creationId xmlns:a16="http://schemas.microsoft.com/office/drawing/2014/main" id="{B423ED7C-558F-4B91-8597-AE63B1E6D036}"/>
                </a:ext>
              </a:extLst>
            </p:cNvPr>
            <p:cNvSpPr/>
            <p:nvPr/>
          </p:nvSpPr>
          <p:spPr>
            <a:xfrm>
              <a:off x="7433295" y="5822265"/>
              <a:ext cx="47625" cy="219075"/>
            </a:xfrm>
            <a:custGeom>
              <a:avLst/>
              <a:gdLst>
                <a:gd name="connsiteX0" fmla="*/ 42877 w 47625"/>
                <a:gd name="connsiteY0" fmla="*/ 8788 h 219075"/>
                <a:gd name="connsiteX1" fmla="*/ 9540 w 47625"/>
                <a:gd name="connsiteY1" fmla="*/ 217385 h 219075"/>
                <a:gd name="connsiteX2" fmla="*/ 42877 w 47625"/>
                <a:gd name="connsiteY2" fmla="*/ 8788 h 219075"/>
              </a:gdLst>
              <a:ahLst/>
              <a:cxnLst>
                <a:cxn ang="0">
                  <a:pos x="connsiteX0" y="connsiteY0"/>
                </a:cxn>
                <a:cxn ang="0">
                  <a:pos x="connsiteX1" y="connsiteY1"/>
                </a:cxn>
                <a:cxn ang="0">
                  <a:pos x="connsiteX2" y="connsiteY2"/>
                </a:cxn>
              </a:cxnLst>
              <a:rect l="l" t="t" r="r" b="b"/>
              <a:pathLst>
                <a:path w="47625" h="219075">
                  <a:moveTo>
                    <a:pt x="42877" y="8788"/>
                  </a:moveTo>
                  <a:cubicBezTo>
                    <a:pt x="42877" y="5930"/>
                    <a:pt x="-3795" y="214528"/>
                    <a:pt x="9540" y="217385"/>
                  </a:cubicBezTo>
                  <a:cubicBezTo>
                    <a:pt x="46687" y="227863"/>
                    <a:pt x="42877" y="-15025"/>
                    <a:pt x="42877" y="8788"/>
                  </a:cubicBezTo>
                  <a:close/>
                </a:path>
              </a:pathLst>
            </a:custGeom>
            <a:grpFill/>
            <a:ln w="9525" cap="flat">
              <a:noFill/>
              <a:prstDash val="solid"/>
              <a:miter/>
            </a:ln>
          </p:spPr>
          <p:txBody>
            <a:bodyPr rtlCol="0" anchor="ctr"/>
            <a:lstStyle/>
            <a:p>
              <a:endParaRPr lang="en-US"/>
            </a:p>
          </p:txBody>
        </p:sp>
        <p:sp>
          <p:nvSpPr>
            <p:cNvPr id="2302" name="Freeform: Shape 2301">
              <a:extLst>
                <a:ext uri="{FF2B5EF4-FFF2-40B4-BE49-F238E27FC236}">
                  <a16:creationId xmlns:a16="http://schemas.microsoft.com/office/drawing/2014/main" id="{17580219-C253-41C1-9E1B-C8154FFAC45A}"/>
                </a:ext>
              </a:extLst>
            </p:cNvPr>
            <p:cNvSpPr/>
            <p:nvPr/>
          </p:nvSpPr>
          <p:spPr>
            <a:xfrm>
              <a:off x="7474452" y="5814449"/>
              <a:ext cx="57150" cy="219075"/>
            </a:xfrm>
            <a:custGeom>
              <a:avLst/>
              <a:gdLst>
                <a:gd name="connsiteX0" fmla="*/ 7435 w 57150"/>
                <a:gd name="connsiteY0" fmla="*/ 8031 h 219075"/>
                <a:gd name="connsiteX1" fmla="*/ 54108 w 57150"/>
                <a:gd name="connsiteY1" fmla="*/ 212819 h 219075"/>
                <a:gd name="connsiteX2" fmla="*/ 7435 w 57150"/>
                <a:gd name="connsiteY2" fmla="*/ 8031 h 219075"/>
              </a:gdLst>
              <a:ahLst/>
              <a:cxnLst>
                <a:cxn ang="0">
                  <a:pos x="connsiteX0" y="connsiteY0"/>
                </a:cxn>
                <a:cxn ang="0">
                  <a:pos x="connsiteX1" y="connsiteY1"/>
                </a:cxn>
                <a:cxn ang="0">
                  <a:pos x="connsiteX2" y="connsiteY2"/>
                </a:cxn>
              </a:cxnLst>
              <a:rect l="l" t="t" r="r" b="b"/>
              <a:pathLst>
                <a:path w="57150" h="219075">
                  <a:moveTo>
                    <a:pt x="7435" y="8031"/>
                  </a:moveTo>
                  <a:cubicBezTo>
                    <a:pt x="22675" y="76611"/>
                    <a:pt x="37915" y="144238"/>
                    <a:pt x="54108" y="212819"/>
                  </a:cubicBezTo>
                  <a:cubicBezTo>
                    <a:pt x="57918" y="228059"/>
                    <a:pt x="2673" y="-9114"/>
                    <a:pt x="7435" y="8031"/>
                  </a:cubicBezTo>
                  <a:close/>
                </a:path>
              </a:pathLst>
            </a:custGeom>
            <a:grpFill/>
            <a:ln w="9525" cap="flat">
              <a:noFill/>
              <a:prstDash val="solid"/>
              <a:miter/>
            </a:ln>
          </p:spPr>
          <p:txBody>
            <a:bodyPr rtlCol="0" anchor="ctr"/>
            <a:lstStyle/>
            <a:p>
              <a:endParaRPr lang="en-US"/>
            </a:p>
          </p:txBody>
        </p:sp>
        <p:sp>
          <p:nvSpPr>
            <p:cNvPr id="2303" name="Freeform: Shape 2302">
              <a:extLst>
                <a:ext uri="{FF2B5EF4-FFF2-40B4-BE49-F238E27FC236}">
                  <a16:creationId xmlns:a16="http://schemas.microsoft.com/office/drawing/2014/main" id="{C2E2D20E-9D64-42E0-9273-5C777957DED2}"/>
                </a:ext>
              </a:extLst>
            </p:cNvPr>
            <p:cNvSpPr/>
            <p:nvPr/>
          </p:nvSpPr>
          <p:spPr>
            <a:xfrm>
              <a:off x="7444406" y="5964786"/>
              <a:ext cx="104775" cy="19050"/>
            </a:xfrm>
            <a:custGeom>
              <a:avLst/>
              <a:gdLst>
                <a:gd name="connsiteX0" fmla="*/ 7954 w 104775"/>
                <a:gd name="connsiteY0" fmla="*/ 7237 h 19050"/>
                <a:gd name="connsiteX1" fmla="*/ 102252 w 104775"/>
                <a:gd name="connsiteY1" fmla="*/ 12000 h 19050"/>
                <a:gd name="connsiteX2" fmla="*/ 7954 w 104775"/>
                <a:gd name="connsiteY2" fmla="*/ 7237 h 19050"/>
              </a:gdLst>
              <a:ahLst/>
              <a:cxnLst>
                <a:cxn ang="0">
                  <a:pos x="connsiteX0" y="connsiteY0"/>
                </a:cxn>
                <a:cxn ang="0">
                  <a:pos x="connsiteX1" y="connsiteY1"/>
                </a:cxn>
                <a:cxn ang="0">
                  <a:pos x="connsiteX2" y="connsiteY2"/>
                </a:cxn>
              </a:cxnLst>
              <a:rect l="l" t="t" r="r" b="b"/>
              <a:pathLst>
                <a:path w="104775" h="19050">
                  <a:moveTo>
                    <a:pt x="7954" y="7237"/>
                  </a:moveTo>
                  <a:cubicBezTo>
                    <a:pt x="39387" y="9142"/>
                    <a:pt x="70819" y="10095"/>
                    <a:pt x="102252" y="12000"/>
                  </a:cubicBezTo>
                  <a:cubicBezTo>
                    <a:pt x="109872" y="12952"/>
                    <a:pt x="-3476" y="6285"/>
                    <a:pt x="7954" y="7237"/>
                  </a:cubicBezTo>
                  <a:close/>
                </a:path>
              </a:pathLst>
            </a:custGeom>
            <a:grpFill/>
            <a:ln w="9525" cap="flat">
              <a:noFill/>
              <a:prstDash val="solid"/>
              <a:miter/>
            </a:ln>
          </p:spPr>
          <p:txBody>
            <a:bodyPr rtlCol="0" anchor="ctr"/>
            <a:lstStyle/>
            <a:p>
              <a:endParaRPr lang="en-US"/>
            </a:p>
          </p:txBody>
        </p:sp>
        <p:sp>
          <p:nvSpPr>
            <p:cNvPr id="2304" name="Freeform: Shape 2303">
              <a:extLst>
                <a:ext uri="{FF2B5EF4-FFF2-40B4-BE49-F238E27FC236}">
                  <a16:creationId xmlns:a16="http://schemas.microsoft.com/office/drawing/2014/main" id="{A83F7A4C-1721-4445-B689-C1B8B5C76CF5}"/>
                </a:ext>
              </a:extLst>
            </p:cNvPr>
            <p:cNvSpPr/>
            <p:nvPr/>
          </p:nvSpPr>
          <p:spPr>
            <a:xfrm>
              <a:off x="6088856" y="5041244"/>
              <a:ext cx="323850" cy="171450"/>
            </a:xfrm>
            <a:custGeom>
              <a:avLst/>
              <a:gdLst>
                <a:gd name="connsiteX0" fmla="*/ 7144 w 323850"/>
                <a:gd name="connsiteY0" fmla="*/ 84959 h 171450"/>
                <a:gd name="connsiteX1" fmla="*/ 79534 w 323850"/>
                <a:gd name="connsiteY1" fmla="*/ 169731 h 171450"/>
                <a:gd name="connsiteX2" fmla="*/ 319564 w 323850"/>
                <a:gd name="connsiteY2" fmla="*/ 7806 h 171450"/>
                <a:gd name="connsiteX3" fmla="*/ 88106 w 323850"/>
                <a:gd name="connsiteY3" fmla="*/ 136394 h 171450"/>
                <a:gd name="connsiteX4" fmla="*/ 7144 w 323850"/>
                <a:gd name="connsiteY4" fmla="*/ 84959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850" h="171450">
                  <a:moveTo>
                    <a:pt x="7144" y="84959"/>
                  </a:moveTo>
                  <a:cubicBezTo>
                    <a:pt x="60484" y="64004"/>
                    <a:pt x="62389" y="140204"/>
                    <a:pt x="79534" y="169731"/>
                  </a:cubicBezTo>
                  <a:cubicBezTo>
                    <a:pt x="2381" y="29714"/>
                    <a:pt x="277654" y="7806"/>
                    <a:pt x="319564" y="7806"/>
                  </a:cubicBezTo>
                  <a:cubicBezTo>
                    <a:pt x="133826" y="6854"/>
                    <a:pt x="138589" y="-5529"/>
                    <a:pt x="88106" y="136394"/>
                  </a:cubicBezTo>
                  <a:cubicBezTo>
                    <a:pt x="117634" y="53526"/>
                    <a:pt x="23336" y="78291"/>
                    <a:pt x="7144" y="84959"/>
                  </a:cubicBezTo>
                  <a:close/>
                </a:path>
              </a:pathLst>
            </a:custGeom>
            <a:grpFill/>
            <a:ln w="9525" cap="flat">
              <a:noFill/>
              <a:prstDash val="solid"/>
              <a:miter/>
            </a:ln>
          </p:spPr>
          <p:txBody>
            <a:bodyPr rtlCol="0" anchor="ctr"/>
            <a:lstStyle/>
            <a:p>
              <a:endParaRPr lang="en-US"/>
            </a:p>
          </p:txBody>
        </p:sp>
        <p:sp>
          <p:nvSpPr>
            <p:cNvPr id="2305" name="Freeform: Shape 2304">
              <a:extLst>
                <a:ext uri="{FF2B5EF4-FFF2-40B4-BE49-F238E27FC236}">
                  <a16:creationId xmlns:a16="http://schemas.microsoft.com/office/drawing/2014/main" id="{76BC297F-8F95-4FC5-9D6E-B7DD7BF79710}"/>
                </a:ext>
              </a:extLst>
            </p:cNvPr>
            <p:cNvSpPr/>
            <p:nvPr/>
          </p:nvSpPr>
          <p:spPr>
            <a:xfrm>
              <a:off x="6230127" y="5092577"/>
              <a:ext cx="133350" cy="95250"/>
            </a:xfrm>
            <a:custGeom>
              <a:avLst/>
              <a:gdLst>
                <a:gd name="connsiteX0" fmla="*/ 44943 w 133350"/>
                <a:gd name="connsiteY0" fmla="*/ 21243 h 95250"/>
                <a:gd name="connsiteX1" fmla="*/ 88758 w 133350"/>
                <a:gd name="connsiteY1" fmla="*/ 10766 h 95250"/>
                <a:gd name="connsiteX2" fmla="*/ 49706 w 133350"/>
                <a:gd name="connsiteY2" fmla="*/ 46008 h 95250"/>
                <a:gd name="connsiteX3" fmla="*/ 99236 w 133350"/>
                <a:gd name="connsiteY3" fmla="*/ 73631 h 95250"/>
                <a:gd name="connsiteX4" fmla="*/ 8748 w 133350"/>
                <a:gd name="connsiteY4" fmla="*/ 62201 h 95250"/>
                <a:gd name="connsiteX5" fmla="*/ 125906 w 133350"/>
                <a:gd name="connsiteY5" fmla="*/ 66963 h 95250"/>
                <a:gd name="connsiteX6" fmla="*/ 51611 w 133350"/>
                <a:gd name="connsiteY6" fmla="*/ 45056 h 95250"/>
                <a:gd name="connsiteX7" fmla="*/ 44943 w 133350"/>
                <a:gd name="connsiteY7" fmla="*/ 21243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350" h="95250">
                  <a:moveTo>
                    <a:pt x="44943" y="21243"/>
                  </a:moveTo>
                  <a:cubicBezTo>
                    <a:pt x="59231" y="17433"/>
                    <a:pt x="74471" y="13623"/>
                    <a:pt x="88758" y="10766"/>
                  </a:cubicBezTo>
                  <a:cubicBezTo>
                    <a:pt x="81138" y="27911"/>
                    <a:pt x="68756" y="40293"/>
                    <a:pt x="49706" y="46008"/>
                  </a:cubicBezTo>
                  <a:cubicBezTo>
                    <a:pt x="43991" y="48866"/>
                    <a:pt x="99236" y="71726"/>
                    <a:pt x="99236" y="73631"/>
                  </a:cubicBezTo>
                  <a:cubicBezTo>
                    <a:pt x="83996" y="85061"/>
                    <a:pt x="9701" y="60296"/>
                    <a:pt x="8748" y="62201"/>
                  </a:cubicBezTo>
                  <a:cubicBezTo>
                    <a:pt x="-8397" y="90776"/>
                    <a:pt x="117333" y="118398"/>
                    <a:pt x="125906" y="66963"/>
                  </a:cubicBezTo>
                  <a:cubicBezTo>
                    <a:pt x="133526" y="22196"/>
                    <a:pt x="68756" y="40293"/>
                    <a:pt x="51611" y="45056"/>
                  </a:cubicBezTo>
                  <a:cubicBezTo>
                    <a:pt x="48753" y="38388"/>
                    <a:pt x="154481" y="-18762"/>
                    <a:pt x="44943" y="21243"/>
                  </a:cubicBezTo>
                  <a:close/>
                </a:path>
              </a:pathLst>
            </a:custGeom>
            <a:grpFill/>
            <a:ln w="9525" cap="flat">
              <a:noFill/>
              <a:prstDash val="solid"/>
              <a:miter/>
            </a:ln>
          </p:spPr>
          <p:txBody>
            <a:bodyPr rtlCol="0" anchor="ctr"/>
            <a:lstStyle/>
            <a:p>
              <a:endParaRPr lang="en-US"/>
            </a:p>
          </p:txBody>
        </p:sp>
        <p:sp>
          <p:nvSpPr>
            <p:cNvPr id="2306" name="Freeform: Shape 2305">
              <a:extLst>
                <a:ext uri="{FF2B5EF4-FFF2-40B4-BE49-F238E27FC236}">
                  <a16:creationId xmlns:a16="http://schemas.microsoft.com/office/drawing/2014/main" id="{4806916F-8716-4A85-9A69-F0D6C77AE52F}"/>
                </a:ext>
              </a:extLst>
            </p:cNvPr>
            <p:cNvSpPr/>
            <p:nvPr/>
          </p:nvSpPr>
          <p:spPr>
            <a:xfrm>
              <a:off x="6652892" y="4833704"/>
              <a:ext cx="85725" cy="123825"/>
            </a:xfrm>
            <a:custGeom>
              <a:avLst/>
              <a:gdLst>
                <a:gd name="connsiteX0" fmla="*/ 29848 w 85725"/>
                <a:gd name="connsiteY0" fmla="*/ 13417 h 123825"/>
                <a:gd name="connsiteX1" fmla="*/ 18418 w 85725"/>
                <a:gd name="connsiteY1" fmla="*/ 110572 h 123825"/>
                <a:gd name="connsiteX2" fmla="*/ 34611 w 85725"/>
                <a:gd name="connsiteY2" fmla="*/ 7702 h 123825"/>
                <a:gd name="connsiteX3" fmla="*/ 23181 w 85725"/>
                <a:gd name="connsiteY3" fmla="*/ 85807 h 123825"/>
                <a:gd name="connsiteX4" fmla="*/ 29848 w 85725"/>
                <a:gd name="connsiteY4" fmla="*/ 13417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725" h="123825">
                  <a:moveTo>
                    <a:pt x="29848" y="13417"/>
                  </a:moveTo>
                  <a:cubicBezTo>
                    <a:pt x="-12062" y="1034"/>
                    <a:pt x="16513" y="102952"/>
                    <a:pt x="18418" y="110572"/>
                  </a:cubicBezTo>
                  <a:cubicBezTo>
                    <a:pt x="32706" y="164864"/>
                    <a:pt x="149863" y="-3728"/>
                    <a:pt x="34611" y="7702"/>
                  </a:cubicBezTo>
                  <a:cubicBezTo>
                    <a:pt x="55566" y="5797"/>
                    <a:pt x="92713" y="120097"/>
                    <a:pt x="23181" y="85807"/>
                  </a:cubicBezTo>
                  <a:cubicBezTo>
                    <a:pt x="19371" y="72472"/>
                    <a:pt x="32706" y="14369"/>
                    <a:pt x="29848" y="13417"/>
                  </a:cubicBezTo>
                  <a:close/>
                </a:path>
              </a:pathLst>
            </a:custGeom>
            <a:grpFill/>
            <a:ln w="9525" cap="flat">
              <a:noFill/>
              <a:prstDash val="solid"/>
              <a:miter/>
            </a:ln>
          </p:spPr>
          <p:txBody>
            <a:bodyPr rtlCol="0" anchor="ctr"/>
            <a:lstStyle/>
            <a:p>
              <a:endParaRPr lang="en-US"/>
            </a:p>
          </p:txBody>
        </p:sp>
        <p:sp>
          <p:nvSpPr>
            <p:cNvPr id="2307" name="Freeform: Shape 2306">
              <a:extLst>
                <a:ext uri="{FF2B5EF4-FFF2-40B4-BE49-F238E27FC236}">
                  <a16:creationId xmlns:a16="http://schemas.microsoft.com/office/drawing/2014/main" id="{DA42D471-5CD7-4506-84F6-20E38C473F85}"/>
                </a:ext>
              </a:extLst>
            </p:cNvPr>
            <p:cNvSpPr/>
            <p:nvPr/>
          </p:nvSpPr>
          <p:spPr>
            <a:xfrm>
              <a:off x="6637496" y="4863207"/>
              <a:ext cx="114300" cy="66675"/>
            </a:xfrm>
            <a:custGeom>
              <a:avLst/>
              <a:gdLst>
                <a:gd name="connsiteX0" fmla="*/ 7144 w 114300"/>
                <a:gd name="connsiteY0" fmla="*/ 41064 h 66675"/>
                <a:gd name="connsiteX1" fmla="*/ 110966 w 114300"/>
                <a:gd name="connsiteY1" fmla="*/ 33444 h 66675"/>
                <a:gd name="connsiteX2" fmla="*/ 7144 w 114300"/>
                <a:gd name="connsiteY2" fmla="*/ 41064 h 66675"/>
              </a:gdLst>
              <a:ahLst/>
              <a:cxnLst>
                <a:cxn ang="0">
                  <a:pos x="connsiteX0" y="connsiteY0"/>
                </a:cxn>
                <a:cxn ang="0">
                  <a:pos x="connsiteX1" y="connsiteY1"/>
                </a:cxn>
                <a:cxn ang="0">
                  <a:pos x="connsiteX2" y="connsiteY2"/>
                </a:cxn>
              </a:cxnLst>
              <a:rect l="l" t="t" r="r" b="b"/>
              <a:pathLst>
                <a:path w="114300" h="66675">
                  <a:moveTo>
                    <a:pt x="7144" y="41064"/>
                  </a:moveTo>
                  <a:cubicBezTo>
                    <a:pt x="70009" y="78211"/>
                    <a:pt x="104299" y="75354"/>
                    <a:pt x="110966" y="33444"/>
                  </a:cubicBezTo>
                  <a:cubicBezTo>
                    <a:pt x="48101" y="-3704"/>
                    <a:pt x="13811" y="-1799"/>
                    <a:pt x="7144" y="41064"/>
                  </a:cubicBezTo>
                  <a:close/>
                </a:path>
              </a:pathLst>
            </a:custGeom>
            <a:grpFill/>
            <a:ln w="9525" cap="flat">
              <a:noFill/>
              <a:prstDash val="solid"/>
              <a:miter/>
            </a:ln>
          </p:spPr>
          <p:txBody>
            <a:bodyPr rtlCol="0" anchor="ctr"/>
            <a:lstStyle/>
            <a:p>
              <a:endParaRPr lang="en-US"/>
            </a:p>
          </p:txBody>
        </p:sp>
        <p:sp>
          <p:nvSpPr>
            <p:cNvPr id="2308" name="Freeform: Shape 2307">
              <a:extLst>
                <a:ext uri="{FF2B5EF4-FFF2-40B4-BE49-F238E27FC236}">
                  <a16:creationId xmlns:a16="http://schemas.microsoft.com/office/drawing/2014/main" id="{DF2D51C0-7EFB-4008-9013-7ADEEEDF1667}"/>
                </a:ext>
              </a:extLst>
            </p:cNvPr>
            <p:cNvSpPr/>
            <p:nvPr/>
          </p:nvSpPr>
          <p:spPr>
            <a:xfrm>
              <a:off x="6948352" y="5972931"/>
              <a:ext cx="66675" cy="152400"/>
            </a:xfrm>
            <a:custGeom>
              <a:avLst/>
              <a:gdLst>
                <a:gd name="connsiteX0" fmla="*/ 12518 w 66675"/>
                <a:gd name="connsiteY0" fmla="*/ 61957 h 152400"/>
                <a:gd name="connsiteX1" fmla="*/ 46808 w 66675"/>
                <a:gd name="connsiteY1" fmla="*/ 43859 h 152400"/>
                <a:gd name="connsiteX2" fmla="*/ 64905 w 66675"/>
                <a:gd name="connsiteY2" fmla="*/ 150539 h 152400"/>
                <a:gd name="connsiteX3" fmla="*/ 57285 w 66675"/>
                <a:gd name="connsiteY3" fmla="*/ 17189 h 152400"/>
                <a:gd name="connsiteX4" fmla="*/ 12518 w 66675"/>
                <a:gd name="connsiteY4" fmla="*/ 61957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152400">
                  <a:moveTo>
                    <a:pt x="12518" y="61957"/>
                  </a:moveTo>
                  <a:cubicBezTo>
                    <a:pt x="20137" y="42907"/>
                    <a:pt x="30615" y="37192"/>
                    <a:pt x="46808" y="43859"/>
                  </a:cubicBezTo>
                  <a:cubicBezTo>
                    <a:pt x="53475" y="60052"/>
                    <a:pt x="62048" y="165779"/>
                    <a:pt x="64905" y="150539"/>
                  </a:cubicBezTo>
                  <a:cubicBezTo>
                    <a:pt x="67762" y="105772"/>
                    <a:pt x="65858" y="61004"/>
                    <a:pt x="57285" y="17189"/>
                  </a:cubicBezTo>
                  <a:cubicBezTo>
                    <a:pt x="37283" y="-25673"/>
                    <a:pt x="-8438" y="83864"/>
                    <a:pt x="12518" y="61957"/>
                  </a:cubicBezTo>
                  <a:close/>
                </a:path>
              </a:pathLst>
            </a:custGeom>
            <a:grpFill/>
            <a:ln w="9525" cap="flat">
              <a:noFill/>
              <a:prstDash val="solid"/>
              <a:miter/>
            </a:ln>
          </p:spPr>
          <p:txBody>
            <a:bodyPr rtlCol="0" anchor="ctr"/>
            <a:lstStyle/>
            <a:p>
              <a:endParaRPr lang="en-US"/>
            </a:p>
          </p:txBody>
        </p:sp>
        <p:sp>
          <p:nvSpPr>
            <p:cNvPr id="2309" name="Freeform: Shape 2308">
              <a:extLst>
                <a:ext uri="{FF2B5EF4-FFF2-40B4-BE49-F238E27FC236}">
                  <a16:creationId xmlns:a16="http://schemas.microsoft.com/office/drawing/2014/main" id="{4B1CF2F4-761E-466F-8E08-BABFA8BCA81B}"/>
                </a:ext>
              </a:extLst>
            </p:cNvPr>
            <p:cNvSpPr/>
            <p:nvPr/>
          </p:nvSpPr>
          <p:spPr>
            <a:xfrm>
              <a:off x="6966536" y="6089849"/>
              <a:ext cx="95250" cy="57150"/>
            </a:xfrm>
            <a:custGeom>
              <a:avLst/>
              <a:gdLst>
                <a:gd name="connsiteX0" fmla="*/ 7669 w 95250"/>
                <a:gd name="connsiteY0" fmla="*/ 42194 h 57150"/>
                <a:gd name="connsiteX1" fmla="*/ 90537 w 95250"/>
                <a:gd name="connsiteY1" fmla="*/ 19334 h 57150"/>
                <a:gd name="connsiteX2" fmla="*/ 7669 w 95250"/>
                <a:gd name="connsiteY2" fmla="*/ 42194 h 57150"/>
              </a:gdLst>
              <a:ahLst/>
              <a:cxnLst>
                <a:cxn ang="0">
                  <a:pos x="connsiteX0" y="connsiteY0"/>
                </a:cxn>
                <a:cxn ang="0">
                  <a:pos x="connsiteX1" y="connsiteY1"/>
                </a:cxn>
                <a:cxn ang="0">
                  <a:pos x="connsiteX2" y="connsiteY2"/>
                </a:cxn>
              </a:cxnLst>
              <a:rect l="l" t="t" r="r" b="b"/>
              <a:pathLst>
                <a:path w="95250" h="57150">
                  <a:moveTo>
                    <a:pt x="7669" y="42194"/>
                  </a:moveTo>
                  <a:cubicBezTo>
                    <a:pt x="67677" y="64102"/>
                    <a:pt x="95299" y="56482"/>
                    <a:pt x="90537" y="19334"/>
                  </a:cubicBezTo>
                  <a:cubicBezTo>
                    <a:pt x="30529" y="-2573"/>
                    <a:pt x="2907" y="5047"/>
                    <a:pt x="7669" y="42194"/>
                  </a:cubicBezTo>
                  <a:close/>
                </a:path>
              </a:pathLst>
            </a:custGeom>
            <a:grpFill/>
            <a:ln w="9525" cap="flat">
              <a:noFill/>
              <a:prstDash val="solid"/>
              <a:miter/>
            </a:ln>
          </p:spPr>
          <p:txBody>
            <a:bodyPr rtlCol="0" anchor="ctr"/>
            <a:lstStyle/>
            <a:p>
              <a:endParaRPr lang="en-US"/>
            </a:p>
          </p:txBody>
        </p:sp>
        <p:sp>
          <p:nvSpPr>
            <p:cNvPr id="2310" name="Freeform: Shape 2309">
              <a:extLst>
                <a:ext uri="{FF2B5EF4-FFF2-40B4-BE49-F238E27FC236}">
                  <a16:creationId xmlns:a16="http://schemas.microsoft.com/office/drawing/2014/main" id="{12AEC393-15EC-45DE-8DFF-8F40632703DA}"/>
                </a:ext>
              </a:extLst>
            </p:cNvPr>
            <p:cNvSpPr/>
            <p:nvPr/>
          </p:nvSpPr>
          <p:spPr>
            <a:xfrm>
              <a:off x="6389017" y="5953983"/>
              <a:ext cx="171450" cy="152400"/>
            </a:xfrm>
            <a:custGeom>
              <a:avLst/>
              <a:gdLst>
                <a:gd name="connsiteX0" fmla="*/ 151801 w 171450"/>
                <a:gd name="connsiteY0" fmla="*/ 40900 h 152400"/>
                <a:gd name="connsiteX1" fmla="*/ 21308 w 171450"/>
                <a:gd name="connsiteY1" fmla="*/ 129483 h 152400"/>
                <a:gd name="connsiteX2" fmla="*/ 165136 w 171450"/>
                <a:gd name="connsiteY2" fmla="*/ 79000 h 152400"/>
                <a:gd name="connsiteX3" fmla="*/ 25118 w 171450"/>
                <a:gd name="connsiteY3" fmla="*/ 94240 h 152400"/>
                <a:gd name="connsiteX4" fmla="*/ 151801 w 171450"/>
                <a:gd name="connsiteY4" fmla="*/ 40900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151801" y="40900"/>
                  </a:moveTo>
                  <a:cubicBezTo>
                    <a:pt x="94651" y="-47682"/>
                    <a:pt x="-35842" y="58045"/>
                    <a:pt x="21308" y="129483"/>
                  </a:cubicBezTo>
                  <a:cubicBezTo>
                    <a:pt x="81316" y="203778"/>
                    <a:pt x="166088" y="79000"/>
                    <a:pt x="165136" y="79000"/>
                  </a:cubicBezTo>
                  <a:cubicBezTo>
                    <a:pt x="150848" y="70428"/>
                    <a:pt x="25118" y="210445"/>
                    <a:pt x="25118" y="94240"/>
                  </a:cubicBezTo>
                  <a:cubicBezTo>
                    <a:pt x="25118" y="12325"/>
                    <a:pt x="139418" y="22803"/>
                    <a:pt x="151801" y="40900"/>
                  </a:cubicBezTo>
                  <a:close/>
                </a:path>
              </a:pathLst>
            </a:custGeom>
            <a:grpFill/>
            <a:ln w="9525" cap="flat">
              <a:noFill/>
              <a:prstDash val="solid"/>
              <a:miter/>
            </a:ln>
          </p:spPr>
          <p:txBody>
            <a:bodyPr rtlCol="0" anchor="ctr"/>
            <a:lstStyle/>
            <a:p>
              <a:endParaRPr lang="en-US"/>
            </a:p>
          </p:txBody>
        </p:sp>
        <p:sp>
          <p:nvSpPr>
            <p:cNvPr id="2311" name="Freeform: Shape 2310">
              <a:extLst>
                <a:ext uri="{FF2B5EF4-FFF2-40B4-BE49-F238E27FC236}">
                  <a16:creationId xmlns:a16="http://schemas.microsoft.com/office/drawing/2014/main" id="{EAA0EE26-FE32-4087-8421-A4D1EC560D58}"/>
                </a:ext>
              </a:extLst>
            </p:cNvPr>
            <p:cNvSpPr/>
            <p:nvPr/>
          </p:nvSpPr>
          <p:spPr>
            <a:xfrm>
              <a:off x="7139419" y="5790572"/>
              <a:ext cx="171450" cy="123825"/>
            </a:xfrm>
            <a:custGeom>
              <a:avLst/>
              <a:gdLst>
                <a:gd name="connsiteX0" fmla="*/ 171018 w 171450"/>
                <a:gd name="connsiteY0" fmla="*/ 82391 h 123825"/>
                <a:gd name="connsiteX1" fmla="*/ 9093 w 171450"/>
                <a:gd name="connsiteY1" fmla="*/ 61436 h 123825"/>
                <a:gd name="connsiteX2" fmla="*/ 140538 w 171450"/>
                <a:gd name="connsiteY2" fmla="*/ 7144 h 123825"/>
                <a:gd name="connsiteX3" fmla="*/ 68148 w 171450"/>
                <a:gd name="connsiteY3" fmla="*/ 98584 h 123825"/>
                <a:gd name="connsiteX4" fmla="*/ 171018 w 171450"/>
                <a:gd name="connsiteY4" fmla="*/ 82391 h 1238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23825">
                  <a:moveTo>
                    <a:pt x="171018" y="82391"/>
                  </a:moveTo>
                  <a:cubicBezTo>
                    <a:pt x="171971" y="82391"/>
                    <a:pt x="-13767" y="-68104"/>
                    <a:pt x="9093" y="61436"/>
                  </a:cubicBezTo>
                  <a:cubicBezTo>
                    <a:pt x="37668" y="224314"/>
                    <a:pt x="145301" y="7144"/>
                    <a:pt x="140538" y="7144"/>
                  </a:cubicBezTo>
                  <a:cubicBezTo>
                    <a:pt x="101486" y="10954"/>
                    <a:pt x="116726" y="86201"/>
                    <a:pt x="68148" y="98584"/>
                  </a:cubicBezTo>
                  <a:cubicBezTo>
                    <a:pt x="-23292" y="-59531"/>
                    <a:pt x="159588" y="85249"/>
                    <a:pt x="171018" y="82391"/>
                  </a:cubicBezTo>
                  <a:close/>
                </a:path>
              </a:pathLst>
            </a:custGeom>
            <a:grpFill/>
            <a:ln w="9525" cap="flat">
              <a:noFill/>
              <a:prstDash val="solid"/>
              <a:miter/>
            </a:ln>
          </p:spPr>
          <p:txBody>
            <a:bodyPr rtlCol="0" anchor="ctr"/>
            <a:lstStyle/>
            <a:p>
              <a:endParaRPr lang="en-US"/>
            </a:p>
          </p:txBody>
        </p:sp>
      </p:grpSp>
      <p:grpSp>
        <p:nvGrpSpPr>
          <p:cNvPr id="2312" name="Graphic 2712">
            <a:extLst>
              <a:ext uri="{FF2B5EF4-FFF2-40B4-BE49-F238E27FC236}">
                <a16:creationId xmlns:a16="http://schemas.microsoft.com/office/drawing/2014/main" id="{CD431C9A-DDF3-42FB-B53D-37D09859AE6F}"/>
              </a:ext>
            </a:extLst>
          </p:cNvPr>
          <p:cNvGrpSpPr/>
          <p:nvPr/>
        </p:nvGrpSpPr>
        <p:grpSpPr>
          <a:xfrm>
            <a:off x="5381154" y="903979"/>
            <a:ext cx="1233055" cy="162244"/>
            <a:chOff x="8251658" y="4916654"/>
            <a:chExt cx="2895600" cy="381000"/>
          </a:xfrm>
          <a:solidFill>
            <a:srgbClr val="FD4B9E"/>
          </a:solidFill>
        </p:grpSpPr>
        <p:sp>
          <p:nvSpPr>
            <p:cNvPr id="2313" name="Freeform: Shape 2312">
              <a:extLst>
                <a:ext uri="{FF2B5EF4-FFF2-40B4-BE49-F238E27FC236}">
                  <a16:creationId xmlns:a16="http://schemas.microsoft.com/office/drawing/2014/main" id="{AB3B5AD8-1C70-48BB-91A0-4D15483BBC53}"/>
                </a:ext>
              </a:extLst>
            </p:cNvPr>
            <p:cNvSpPr/>
            <p:nvPr/>
          </p:nvSpPr>
          <p:spPr>
            <a:xfrm>
              <a:off x="8244503" y="5003666"/>
              <a:ext cx="66675" cy="238125"/>
            </a:xfrm>
            <a:custGeom>
              <a:avLst/>
              <a:gdLst>
                <a:gd name="connsiteX0" fmla="*/ 7155 w 66675"/>
                <a:gd name="connsiteY0" fmla="*/ 7286 h 238125"/>
                <a:gd name="connsiteX1" fmla="*/ 61447 w 66675"/>
                <a:gd name="connsiteY1" fmla="*/ 234933 h 238125"/>
                <a:gd name="connsiteX2" fmla="*/ 7155 w 66675"/>
                <a:gd name="connsiteY2" fmla="*/ 7286 h 238125"/>
              </a:gdLst>
              <a:ahLst/>
              <a:cxnLst>
                <a:cxn ang="0">
                  <a:pos x="connsiteX0" y="connsiteY0"/>
                </a:cxn>
                <a:cxn ang="0">
                  <a:pos x="connsiteX1" y="connsiteY1"/>
                </a:cxn>
                <a:cxn ang="0">
                  <a:pos x="connsiteX2" y="connsiteY2"/>
                </a:cxn>
              </a:cxnLst>
              <a:rect l="l" t="t" r="r" b="b"/>
              <a:pathLst>
                <a:path w="66675" h="238125">
                  <a:moveTo>
                    <a:pt x="7155" y="7286"/>
                  </a:moveTo>
                  <a:cubicBezTo>
                    <a:pt x="8107" y="19668"/>
                    <a:pt x="38587" y="258746"/>
                    <a:pt x="61447" y="234933"/>
                  </a:cubicBezTo>
                  <a:cubicBezTo>
                    <a:pt x="66210" y="231123"/>
                    <a:pt x="6202" y="618"/>
                    <a:pt x="7155" y="7286"/>
                  </a:cubicBezTo>
                  <a:close/>
                </a:path>
              </a:pathLst>
            </a:custGeom>
            <a:grpFill/>
            <a:ln w="9525" cap="flat">
              <a:noFill/>
              <a:prstDash val="solid"/>
              <a:miter/>
            </a:ln>
          </p:spPr>
          <p:txBody>
            <a:bodyPr rtlCol="0" anchor="ctr"/>
            <a:lstStyle/>
            <a:p>
              <a:endParaRPr lang="en-US"/>
            </a:p>
          </p:txBody>
        </p:sp>
        <p:sp>
          <p:nvSpPr>
            <p:cNvPr id="2314" name="Freeform: Shape 2313">
              <a:extLst>
                <a:ext uri="{FF2B5EF4-FFF2-40B4-BE49-F238E27FC236}">
                  <a16:creationId xmlns:a16="http://schemas.microsoft.com/office/drawing/2014/main" id="{9794C8C0-38D9-45FC-9570-57F137FB1829}"/>
                </a:ext>
              </a:extLst>
            </p:cNvPr>
            <p:cNvSpPr/>
            <p:nvPr/>
          </p:nvSpPr>
          <p:spPr>
            <a:xfrm>
              <a:off x="8263336" y="4998252"/>
              <a:ext cx="114300" cy="161925"/>
            </a:xfrm>
            <a:custGeom>
              <a:avLst/>
              <a:gdLst>
                <a:gd name="connsiteX0" fmla="*/ 8325 w 114300"/>
                <a:gd name="connsiteY0" fmla="*/ 161290 h 161925"/>
                <a:gd name="connsiteX1" fmla="*/ 112147 w 114300"/>
                <a:gd name="connsiteY1" fmla="*/ 12700 h 161925"/>
                <a:gd name="connsiteX2" fmla="*/ 8325 w 114300"/>
                <a:gd name="connsiteY2" fmla="*/ 161290 h 161925"/>
              </a:gdLst>
              <a:ahLst/>
              <a:cxnLst>
                <a:cxn ang="0">
                  <a:pos x="connsiteX0" y="connsiteY0"/>
                </a:cxn>
                <a:cxn ang="0">
                  <a:pos x="connsiteX1" y="connsiteY1"/>
                </a:cxn>
                <a:cxn ang="0">
                  <a:pos x="connsiteX2" y="connsiteY2"/>
                </a:cxn>
              </a:cxnLst>
              <a:rect l="l" t="t" r="r" b="b"/>
              <a:pathLst>
                <a:path w="114300" h="161925">
                  <a:moveTo>
                    <a:pt x="8325" y="161290"/>
                  </a:moveTo>
                  <a:cubicBezTo>
                    <a:pt x="6420" y="165100"/>
                    <a:pt x="115957" y="15557"/>
                    <a:pt x="112147" y="12700"/>
                  </a:cubicBezTo>
                  <a:cubicBezTo>
                    <a:pt x="71190" y="-29210"/>
                    <a:pt x="-3105" y="180340"/>
                    <a:pt x="8325" y="161290"/>
                  </a:cubicBezTo>
                  <a:close/>
                </a:path>
              </a:pathLst>
            </a:custGeom>
            <a:grpFill/>
            <a:ln w="9525" cap="flat">
              <a:noFill/>
              <a:prstDash val="solid"/>
              <a:miter/>
            </a:ln>
          </p:spPr>
          <p:txBody>
            <a:bodyPr rtlCol="0" anchor="ctr"/>
            <a:lstStyle/>
            <a:p>
              <a:endParaRPr lang="en-US"/>
            </a:p>
          </p:txBody>
        </p:sp>
        <p:sp>
          <p:nvSpPr>
            <p:cNvPr id="2315" name="Freeform: Shape 2314">
              <a:extLst>
                <a:ext uri="{FF2B5EF4-FFF2-40B4-BE49-F238E27FC236}">
                  <a16:creationId xmlns:a16="http://schemas.microsoft.com/office/drawing/2014/main" id="{12376BEB-038E-452A-90F6-CCB2BFC7F37B}"/>
                </a:ext>
              </a:extLst>
            </p:cNvPr>
            <p:cNvSpPr/>
            <p:nvPr/>
          </p:nvSpPr>
          <p:spPr>
            <a:xfrm>
              <a:off x="8315217" y="5083741"/>
              <a:ext cx="171450" cy="142875"/>
            </a:xfrm>
            <a:custGeom>
              <a:avLst/>
              <a:gdLst>
                <a:gd name="connsiteX0" fmla="*/ 7878 w 171450"/>
                <a:gd name="connsiteY0" fmla="*/ 7221 h 142875"/>
                <a:gd name="connsiteX1" fmla="*/ 156468 w 171450"/>
                <a:gd name="connsiteY1" fmla="*/ 139618 h 142875"/>
                <a:gd name="connsiteX2" fmla="*/ 7878 w 171450"/>
                <a:gd name="connsiteY2" fmla="*/ 7221 h 142875"/>
              </a:gdLst>
              <a:ahLst/>
              <a:cxnLst>
                <a:cxn ang="0">
                  <a:pos x="connsiteX0" y="connsiteY0"/>
                </a:cxn>
                <a:cxn ang="0">
                  <a:pos x="connsiteX1" y="connsiteY1"/>
                </a:cxn>
                <a:cxn ang="0">
                  <a:pos x="connsiteX2" y="connsiteY2"/>
                </a:cxn>
              </a:cxnLst>
              <a:rect l="l" t="t" r="r" b="b"/>
              <a:pathLst>
                <a:path w="171450" h="142875">
                  <a:moveTo>
                    <a:pt x="7878" y="7221"/>
                  </a:moveTo>
                  <a:cubicBezTo>
                    <a:pt x="47883" y="3411"/>
                    <a:pt x="153611" y="142476"/>
                    <a:pt x="156468" y="139618"/>
                  </a:cubicBezTo>
                  <a:cubicBezTo>
                    <a:pt x="220286" y="76753"/>
                    <a:pt x="-7362" y="9126"/>
                    <a:pt x="7878" y="7221"/>
                  </a:cubicBezTo>
                  <a:close/>
                </a:path>
              </a:pathLst>
            </a:custGeom>
            <a:grpFill/>
            <a:ln w="9525" cap="flat">
              <a:noFill/>
              <a:prstDash val="solid"/>
              <a:miter/>
            </a:ln>
          </p:spPr>
          <p:txBody>
            <a:bodyPr rtlCol="0" anchor="ctr"/>
            <a:lstStyle/>
            <a:p>
              <a:endParaRPr lang="en-US"/>
            </a:p>
          </p:txBody>
        </p:sp>
        <p:sp>
          <p:nvSpPr>
            <p:cNvPr id="2316" name="Freeform: Shape 2315">
              <a:extLst>
                <a:ext uri="{FF2B5EF4-FFF2-40B4-BE49-F238E27FC236}">
                  <a16:creationId xmlns:a16="http://schemas.microsoft.com/office/drawing/2014/main" id="{266F2EAF-352E-45ED-BA86-3181794CB272}"/>
                </a:ext>
              </a:extLst>
            </p:cNvPr>
            <p:cNvSpPr/>
            <p:nvPr/>
          </p:nvSpPr>
          <p:spPr>
            <a:xfrm>
              <a:off x="8449833" y="4909526"/>
              <a:ext cx="114300" cy="142875"/>
            </a:xfrm>
            <a:custGeom>
              <a:avLst/>
              <a:gdLst>
                <a:gd name="connsiteX0" fmla="*/ 101863 w 114300"/>
                <a:gd name="connsiteY0" fmla="*/ 20463 h 142875"/>
                <a:gd name="connsiteX1" fmla="*/ 49475 w 114300"/>
                <a:gd name="connsiteY1" fmla="*/ 132858 h 142875"/>
                <a:gd name="connsiteX2" fmla="*/ 67573 w 114300"/>
                <a:gd name="connsiteY2" fmla="*/ 16653 h 142875"/>
                <a:gd name="connsiteX3" fmla="*/ 98053 w 114300"/>
                <a:gd name="connsiteY3" fmla="*/ 98568 h 142875"/>
                <a:gd name="connsiteX4" fmla="*/ 22805 w 114300"/>
                <a:gd name="connsiteY4" fmla="*/ 93806 h 142875"/>
                <a:gd name="connsiteX5" fmla="*/ 101863 w 114300"/>
                <a:gd name="connsiteY5" fmla="*/ 20463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300" h="142875">
                  <a:moveTo>
                    <a:pt x="101863" y="20463"/>
                  </a:moveTo>
                  <a:cubicBezTo>
                    <a:pt x="58048" y="-37639"/>
                    <a:pt x="-53395" y="111903"/>
                    <a:pt x="49475" y="132858"/>
                  </a:cubicBezTo>
                  <a:cubicBezTo>
                    <a:pt x="179968" y="159528"/>
                    <a:pt x="73288" y="-4302"/>
                    <a:pt x="67573" y="16653"/>
                  </a:cubicBezTo>
                  <a:cubicBezTo>
                    <a:pt x="65668" y="22368"/>
                    <a:pt x="148535" y="90948"/>
                    <a:pt x="98053" y="98568"/>
                  </a:cubicBezTo>
                  <a:cubicBezTo>
                    <a:pt x="87575" y="100473"/>
                    <a:pt x="7565" y="150003"/>
                    <a:pt x="22805" y="93806"/>
                  </a:cubicBezTo>
                  <a:cubicBezTo>
                    <a:pt x="29473" y="68088"/>
                    <a:pt x="83765" y="-4302"/>
                    <a:pt x="101863" y="20463"/>
                  </a:cubicBezTo>
                  <a:close/>
                </a:path>
              </a:pathLst>
            </a:custGeom>
            <a:grpFill/>
            <a:ln w="9525" cap="flat">
              <a:noFill/>
              <a:prstDash val="solid"/>
              <a:miter/>
            </a:ln>
          </p:spPr>
          <p:txBody>
            <a:bodyPr rtlCol="0" anchor="ctr"/>
            <a:lstStyle/>
            <a:p>
              <a:endParaRPr lang="en-US"/>
            </a:p>
          </p:txBody>
        </p:sp>
        <p:sp>
          <p:nvSpPr>
            <p:cNvPr id="2317" name="Freeform: Shape 2316">
              <a:extLst>
                <a:ext uri="{FF2B5EF4-FFF2-40B4-BE49-F238E27FC236}">
                  <a16:creationId xmlns:a16="http://schemas.microsoft.com/office/drawing/2014/main" id="{288B93E0-8FB5-4D30-A03B-F384EE08A955}"/>
                </a:ext>
              </a:extLst>
            </p:cNvPr>
            <p:cNvSpPr/>
            <p:nvPr/>
          </p:nvSpPr>
          <p:spPr>
            <a:xfrm>
              <a:off x="8483949" y="4913169"/>
              <a:ext cx="57150" cy="114300"/>
            </a:xfrm>
            <a:custGeom>
              <a:avLst/>
              <a:gdLst>
                <a:gd name="connsiteX0" fmla="*/ 22027 w 57150"/>
                <a:gd name="connsiteY0" fmla="*/ 11105 h 114300"/>
                <a:gd name="connsiteX1" fmla="*/ 36314 w 57150"/>
                <a:gd name="connsiteY1" fmla="*/ 114928 h 114300"/>
                <a:gd name="connsiteX2" fmla="*/ 22027 w 57150"/>
                <a:gd name="connsiteY2" fmla="*/ 11105 h 114300"/>
              </a:gdLst>
              <a:ahLst/>
              <a:cxnLst>
                <a:cxn ang="0">
                  <a:pos x="connsiteX0" y="connsiteY0"/>
                </a:cxn>
                <a:cxn ang="0">
                  <a:pos x="connsiteX1" y="connsiteY1"/>
                </a:cxn>
                <a:cxn ang="0">
                  <a:pos x="connsiteX2" y="connsiteY2"/>
                </a:cxn>
              </a:cxnLst>
              <a:rect l="l" t="t" r="r" b="b"/>
              <a:pathLst>
                <a:path w="57150" h="114300">
                  <a:moveTo>
                    <a:pt x="22027" y="11105"/>
                  </a:moveTo>
                  <a:cubicBezTo>
                    <a:pt x="-1786" y="63493"/>
                    <a:pt x="2977" y="97783"/>
                    <a:pt x="36314" y="114928"/>
                  </a:cubicBezTo>
                  <a:cubicBezTo>
                    <a:pt x="87749" y="100640"/>
                    <a:pt x="22027" y="-15565"/>
                    <a:pt x="22027" y="11105"/>
                  </a:cubicBezTo>
                  <a:close/>
                </a:path>
              </a:pathLst>
            </a:custGeom>
            <a:grpFill/>
            <a:ln w="9525" cap="flat">
              <a:noFill/>
              <a:prstDash val="solid"/>
              <a:miter/>
            </a:ln>
          </p:spPr>
          <p:txBody>
            <a:bodyPr rtlCol="0" anchor="ctr"/>
            <a:lstStyle/>
            <a:p>
              <a:endParaRPr lang="en-US"/>
            </a:p>
          </p:txBody>
        </p:sp>
        <p:sp>
          <p:nvSpPr>
            <p:cNvPr id="2318" name="Freeform: Shape 2317">
              <a:extLst>
                <a:ext uri="{FF2B5EF4-FFF2-40B4-BE49-F238E27FC236}">
                  <a16:creationId xmlns:a16="http://schemas.microsoft.com/office/drawing/2014/main" id="{22D5AB74-FB79-4674-AAF0-18AACA3B76E8}"/>
                </a:ext>
              </a:extLst>
            </p:cNvPr>
            <p:cNvSpPr/>
            <p:nvPr/>
          </p:nvSpPr>
          <p:spPr>
            <a:xfrm>
              <a:off x="8450069" y="4949748"/>
              <a:ext cx="95250" cy="47625"/>
            </a:xfrm>
            <a:custGeom>
              <a:avLst/>
              <a:gdLst>
                <a:gd name="connsiteX0" fmla="*/ 13044 w 95250"/>
                <a:gd name="connsiteY0" fmla="*/ 40249 h 47625"/>
                <a:gd name="connsiteX1" fmla="*/ 93054 w 95250"/>
                <a:gd name="connsiteY1" fmla="*/ 27866 h 47625"/>
                <a:gd name="connsiteX2" fmla="*/ 13044 w 95250"/>
                <a:gd name="connsiteY2" fmla="*/ 40249 h 47625"/>
              </a:gdLst>
              <a:ahLst/>
              <a:cxnLst>
                <a:cxn ang="0">
                  <a:pos x="connsiteX0" y="connsiteY0"/>
                </a:cxn>
                <a:cxn ang="0">
                  <a:pos x="connsiteX1" y="connsiteY1"/>
                </a:cxn>
                <a:cxn ang="0">
                  <a:pos x="connsiteX2" y="connsiteY2"/>
                </a:cxn>
              </a:cxnLst>
              <a:rect l="l" t="t" r="r" b="b"/>
              <a:pathLst>
                <a:path w="95250" h="47625">
                  <a:moveTo>
                    <a:pt x="13044" y="40249"/>
                  </a:moveTo>
                  <a:cubicBezTo>
                    <a:pt x="47334" y="54536"/>
                    <a:pt x="74004" y="49774"/>
                    <a:pt x="93054" y="27866"/>
                  </a:cubicBezTo>
                  <a:cubicBezTo>
                    <a:pt x="92102" y="-27379"/>
                    <a:pt x="-19341" y="45964"/>
                    <a:pt x="13044" y="40249"/>
                  </a:cubicBezTo>
                  <a:close/>
                </a:path>
              </a:pathLst>
            </a:custGeom>
            <a:grpFill/>
            <a:ln w="9525" cap="flat">
              <a:noFill/>
              <a:prstDash val="solid"/>
              <a:miter/>
            </a:ln>
          </p:spPr>
          <p:txBody>
            <a:bodyPr rtlCol="0" anchor="ctr"/>
            <a:lstStyle/>
            <a:p>
              <a:endParaRPr lang="en-US"/>
            </a:p>
          </p:txBody>
        </p:sp>
        <p:sp>
          <p:nvSpPr>
            <p:cNvPr id="2319" name="Freeform: Shape 2318">
              <a:extLst>
                <a:ext uri="{FF2B5EF4-FFF2-40B4-BE49-F238E27FC236}">
                  <a16:creationId xmlns:a16="http://schemas.microsoft.com/office/drawing/2014/main" id="{79FE50DC-75C5-4CD8-A4A4-AC322A7B02B8}"/>
                </a:ext>
              </a:extLst>
            </p:cNvPr>
            <p:cNvSpPr/>
            <p:nvPr/>
          </p:nvSpPr>
          <p:spPr>
            <a:xfrm>
              <a:off x="8625491" y="5099660"/>
              <a:ext cx="180975" cy="171450"/>
            </a:xfrm>
            <a:custGeom>
              <a:avLst/>
              <a:gdLst>
                <a:gd name="connsiteX0" fmla="*/ 122419 w 180975"/>
                <a:gd name="connsiteY0" fmla="*/ 14161 h 171450"/>
                <a:gd name="connsiteX1" fmla="*/ 29074 w 180975"/>
                <a:gd name="connsiteY1" fmla="*/ 148464 h 171450"/>
                <a:gd name="connsiteX2" fmla="*/ 182427 w 180975"/>
                <a:gd name="connsiteY2" fmla="*/ 35116 h 171450"/>
                <a:gd name="connsiteX3" fmla="*/ 23359 w 180975"/>
                <a:gd name="connsiteY3" fmla="*/ 118936 h 171450"/>
                <a:gd name="connsiteX4" fmla="*/ 122419 w 180975"/>
                <a:gd name="connsiteY4" fmla="*/ 14161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975" h="171450">
                  <a:moveTo>
                    <a:pt x="122419" y="14161"/>
                  </a:moveTo>
                  <a:cubicBezTo>
                    <a:pt x="105274" y="-21081"/>
                    <a:pt x="-49031" y="84646"/>
                    <a:pt x="29074" y="148464"/>
                  </a:cubicBezTo>
                  <a:cubicBezTo>
                    <a:pt x="132897" y="234189"/>
                    <a:pt x="178617" y="36069"/>
                    <a:pt x="182427" y="35116"/>
                  </a:cubicBezTo>
                  <a:cubicBezTo>
                    <a:pt x="179569" y="36069"/>
                    <a:pt x="62412" y="242761"/>
                    <a:pt x="23359" y="118936"/>
                  </a:cubicBezTo>
                  <a:cubicBezTo>
                    <a:pt x="9072" y="72264"/>
                    <a:pt x="118609" y="4636"/>
                    <a:pt x="122419" y="14161"/>
                  </a:cubicBezTo>
                  <a:close/>
                </a:path>
              </a:pathLst>
            </a:custGeom>
            <a:grpFill/>
            <a:ln w="9525" cap="flat">
              <a:noFill/>
              <a:prstDash val="solid"/>
              <a:miter/>
            </a:ln>
          </p:spPr>
          <p:txBody>
            <a:bodyPr rtlCol="0" anchor="ctr"/>
            <a:lstStyle/>
            <a:p>
              <a:endParaRPr lang="en-US"/>
            </a:p>
          </p:txBody>
        </p:sp>
        <p:sp>
          <p:nvSpPr>
            <p:cNvPr id="2320" name="Freeform: Shape 2319">
              <a:extLst>
                <a:ext uri="{FF2B5EF4-FFF2-40B4-BE49-F238E27FC236}">
                  <a16:creationId xmlns:a16="http://schemas.microsoft.com/office/drawing/2014/main" id="{37A42837-CDEB-4963-AB66-FEAD1DD3FAEE}"/>
                </a:ext>
              </a:extLst>
            </p:cNvPr>
            <p:cNvSpPr/>
            <p:nvPr/>
          </p:nvSpPr>
          <p:spPr>
            <a:xfrm>
              <a:off x="8708488" y="4945324"/>
              <a:ext cx="123825" cy="104775"/>
            </a:xfrm>
            <a:custGeom>
              <a:avLst/>
              <a:gdLst>
                <a:gd name="connsiteX0" fmla="*/ 45138 w 123825"/>
                <a:gd name="connsiteY0" fmla="*/ 10382 h 104775"/>
                <a:gd name="connsiteX1" fmla="*/ 79428 w 123825"/>
                <a:gd name="connsiteY1" fmla="*/ 96107 h 104775"/>
                <a:gd name="connsiteX2" fmla="*/ 74665 w 123825"/>
                <a:gd name="connsiteY2" fmla="*/ 7525 h 104775"/>
                <a:gd name="connsiteX3" fmla="*/ 19420 w 123825"/>
                <a:gd name="connsiteY3" fmla="*/ 67532 h 104775"/>
                <a:gd name="connsiteX4" fmla="*/ 45138 w 123825"/>
                <a:gd name="connsiteY4" fmla="*/ 10382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104775">
                  <a:moveTo>
                    <a:pt x="45138" y="10382"/>
                  </a:moveTo>
                  <a:cubicBezTo>
                    <a:pt x="-20585" y="45625"/>
                    <a:pt x="4180" y="105632"/>
                    <a:pt x="79428" y="96107"/>
                  </a:cubicBezTo>
                  <a:cubicBezTo>
                    <a:pt x="178488" y="83725"/>
                    <a:pt x="81333" y="857"/>
                    <a:pt x="74665" y="7525"/>
                  </a:cubicBezTo>
                  <a:cubicBezTo>
                    <a:pt x="82285" y="-95"/>
                    <a:pt x="142293" y="163735"/>
                    <a:pt x="19420" y="67532"/>
                  </a:cubicBezTo>
                  <a:cubicBezTo>
                    <a:pt x="7990" y="58007"/>
                    <a:pt x="69903" y="-2000"/>
                    <a:pt x="45138" y="10382"/>
                  </a:cubicBezTo>
                  <a:close/>
                </a:path>
              </a:pathLst>
            </a:custGeom>
            <a:grpFill/>
            <a:ln w="9525" cap="flat">
              <a:noFill/>
              <a:prstDash val="solid"/>
              <a:miter/>
            </a:ln>
          </p:spPr>
          <p:txBody>
            <a:bodyPr rtlCol="0" anchor="ctr"/>
            <a:lstStyle/>
            <a:p>
              <a:endParaRPr lang="en-US"/>
            </a:p>
          </p:txBody>
        </p:sp>
        <p:sp>
          <p:nvSpPr>
            <p:cNvPr id="2321" name="Freeform: Shape 2320">
              <a:extLst>
                <a:ext uri="{FF2B5EF4-FFF2-40B4-BE49-F238E27FC236}">
                  <a16:creationId xmlns:a16="http://schemas.microsoft.com/office/drawing/2014/main" id="{496DFBE3-5C8A-4978-B0AB-5A5C9472CE7A}"/>
                </a:ext>
              </a:extLst>
            </p:cNvPr>
            <p:cNvSpPr/>
            <p:nvPr/>
          </p:nvSpPr>
          <p:spPr>
            <a:xfrm>
              <a:off x="8679777" y="4971800"/>
              <a:ext cx="133350" cy="38100"/>
            </a:xfrm>
            <a:custGeom>
              <a:avLst/>
              <a:gdLst>
                <a:gd name="connsiteX0" fmla="*/ 9079 w 133350"/>
                <a:gd name="connsiteY0" fmla="*/ 32484 h 38100"/>
                <a:gd name="connsiteX1" fmla="*/ 127189 w 133350"/>
                <a:gd name="connsiteY1" fmla="*/ 19149 h 38100"/>
                <a:gd name="connsiteX2" fmla="*/ 9079 w 133350"/>
                <a:gd name="connsiteY2" fmla="*/ 32484 h 38100"/>
              </a:gdLst>
              <a:ahLst/>
              <a:cxnLst>
                <a:cxn ang="0">
                  <a:pos x="connsiteX0" y="connsiteY0"/>
                </a:cxn>
                <a:cxn ang="0">
                  <a:pos x="connsiteX1" y="connsiteY1"/>
                </a:cxn>
                <a:cxn ang="0">
                  <a:pos x="connsiteX2" y="connsiteY2"/>
                </a:cxn>
              </a:cxnLst>
              <a:rect l="l" t="t" r="r" b="b"/>
              <a:pathLst>
                <a:path w="133350" h="38100">
                  <a:moveTo>
                    <a:pt x="9079" y="32484"/>
                  </a:moveTo>
                  <a:cubicBezTo>
                    <a:pt x="6221" y="32484"/>
                    <a:pt x="132904" y="37246"/>
                    <a:pt x="127189" y="19149"/>
                  </a:cubicBezTo>
                  <a:cubicBezTo>
                    <a:pt x="117664" y="-14189"/>
                    <a:pt x="-9971" y="32484"/>
                    <a:pt x="9079" y="32484"/>
                  </a:cubicBezTo>
                  <a:close/>
                </a:path>
              </a:pathLst>
            </a:custGeom>
            <a:grpFill/>
            <a:ln w="9525" cap="flat">
              <a:noFill/>
              <a:prstDash val="solid"/>
              <a:miter/>
            </a:ln>
          </p:spPr>
          <p:txBody>
            <a:bodyPr rtlCol="0" anchor="ctr"/>
            <a:lstStyle/>
            <a:p>
              <a:endParaRPr lang="en-US"/>
            </a:p>
          </p:txBody>
        </p:sp>
        <p:sp>
          <p:nvSpPr>
            <p:cNvPr id="2322" name="Freeform: Shape 2321">
              <a:extLst>
                <a:ext uri="{FF2B5EF4-FFF2-40B4-BE49-F238E27FC236}">
                  <a16:creationId xmlns:a16="http://schemas.microsoft.com/office/drawing/2014/main" id="{27F310D9-9940-40F4-B50D-EDFBDABCA695}"/>
                </a:ext>
              </a:extLst>
            </p:cNvPr>
            <p:cNvSpPr/>
            <p:nvPr/>
          </p:nvSpPr>
          <p:spPr>
            <a:xfrm>
              <a:off x="8877354" y="5080884"/>
              <a:ext cx="190500" cy="57150"/>
            </a:xfrm>
            <a:custGeom>
              <a:avLst/>
              <a:gdLst>
                <a:gd name="connsiteX0" fmla="*/ 8669 w 190500"/>
                <a:gd name="connsiteY0" fmla="*/ 53892 h 57150"/>
                <a:gd name="connsiteX1" fmla="*/ 188691 w 190500"/>
                <a:gd name="connsiteY1" fmla="*/ 27222 h 57150"/>
                <a:gd name="connsiteX2" fmla="*/ 8669 w 190500"/>
                <a:gd name="connsiteY2" fmla="*/ 53892 h 57150"/>
              </a:gdLst>
              <a:ahLst/>
              <a:cxnLst>
                <a:cxn ang="0">
                  <a:pos x="connsiteX0" y="connsiteY0"/>
                </a:cxn>
                <a:cxn ang="0">
                  <a:pos x="connsiteX1" y="connsiteY1"/>
                </a:cxn>
                <a:cxn ang="0">
                  <a:pos x="connsiteX2" y="connsiteY2"/>
                </a:cxn>
              </a:cxnLst>
              <a:rect l="l" t="t" r="r" b="b"/>
              <a:pathLst>
                <a:path w="190500" h="57150">
                  <a:moveTo>
                    <a:pt x="8669" y="53892"/>
                  </a:moveTo>
                  <a:cubicBezTo>
                    <a:pt x="4859" y="54845"/>
                    <a:pt x="188691" y="31985"/>
                    <a:pt x="188691" y="27222"/>
                  </a:cubicBezTo>
                  <a:cubicBezTo>
                    <a:pt x="189644" y="-31833"/>
                    <a:pt x="-12286" y="58655"/>
                    <a:pt x="8669" y="53892"/>
                  </a:cubicBezTo>
                  <a:close/>
                </a:path>
              </a:pathLst>
            </a:custGeom>
            <a:grpFill/>
            <a:ln w="9525" cap="flat">
              <a:noFill/>
              <a:prstDash val="solid"/>
              <a:miter/>
            </a:ln>
          </p:spPr>
          <p:txBody>
            <a:bodyPr rtlCol="0" anchor="ctr"/>
            <a:lstStyle/>
            <a:p>
              <a:endParaRPr lang="en-US"/>
            </a:p>
          </p:txBody>
        </p:sp>
        <p:sp>
          <p:nvSpPr>
            <p:cNvPr id="2323" name="Freeform: Shape 2322">
              <a:extLst>
                <a:ext uri="{FF2B5EF4-FFF2-40B4-BE49-F238E27FC236}">
                  <a16:creationId xmlns:a16="http://schemas.microsoft.com/office/drawing/2014/main" id="{9AE7C583-AEA9-4DC6-8D21-55821C6EA6AE}"/>
                </a:ext>
              </a:extLst>
            </p:cNvPr>
            <p:cNvSpPr/>
            <p:nvPr/>
          </p:nvSpPr>
          <p:spPr>
            <a:xfrm>
              <a:off x="8852515" y="5098307"/>
              <a:ext cx="190500" cy="76200"/>
            </a:xfrm>
            <a:custGeom>
              <a:avLst/>
              <a:gdLst>
                <a:gd name="connsiteX0" fmla="*/ 9696 w 190500"/>
                <a:gd name="connsiteY0" fmla="*/ 73617 h 76200"/>
                <a:gd name="connsiteX1" fmla="*/ 187813 w 190500"/>
                <a:gd name="connsiteY1" fmla="*/ 27897 h 76200"/>
                <a:gd name="connsiteX2" fmla="*/ 9696 w 190500"/>
                <a:gd name="connsiteY2" fmla="*/ 73617 h 76200"/>
              </a:gdLst>
              <a:ahLst/>
              <a:cxnLst>
                <a:cxn ang="0">
                  <a:pos x="connsiteX0" y="connsiteY0"/>
                </a:cxn>
                <a:cxn ang="0">
                  <a:pos x="connsiteX1" y="connsiteY1"/>
                </a:cxn>
                <a:cxn ang="0">
                  <a:pos x="connsiteX2" y="connsiteY2"/>
                </a:cxn>
              </a:cxnLst>
              <a:rect l="l" t="t" r="r" b="b"/>
              <a:pathLst>
                <a:path w="190500" h="76200">
                  <a:moveTo>
                    <a:pt x="9696" y="73617"/>
                  </a:moveTo>
                  <a:cubicBezTo>
                    <a:pt x="5886" y="75522"/>
                    <a:pt x="187813" y="27897"/>
                    <a:pt x="187813" y="27897"/>
                  </a:cubicBezTo>
                  <a:cubicBezTo>
                    <a:pt x="187813" y="-41635"/>
                    <a:pt x="-17927" y="86952"/>
                    <a:pt x="9696" y="73617"/>
                  </a:cubicBezTo>
                  <a:close/>
                </a:path>
              </a:pathLst>
            </a:custGeom>
            <a:grpFill/>
            <a:ln w="9525" cap="flat">
              <a:noFill/>
              <a:prstDash val="solid"/>
              <a:miter/>
            </a:ln>
          </p:spPr>
          <p:txBody>
            <a:bodyPr rtlCol="0" anchor="ctr"/>
            <a:lstStyle/>
            <a:p>
              <a:endParaRPr lang="en-US"/>
            </a:p>
          </p:txBody>
        </p:sp>
        <p:sp>
          <p:nvSpPr>
            <p:cNvPr id="2324" name="Freeform: Shape 2323">
              <a:extLst>
                <a:ext uri="{FF2B5EF4-FFF2-40B4-BE49-F238E27FC236}">
                  <a16:creationId xmlns:a16="http://schemas.microsoft.com/office/drawing/2014/main" id="{A5620DCF-6478-4E1B-B542-D0061593E4FF}"/>
                </a:ext>
              </a:extLst>
            </p:cNvPr>
            <p:cNvSpPr/>
            <p:nvPr/>
          </p:nvSpPr>
          <p:spPr>
            <a:xfrm>
              <a:off x="8855886" y="5172475"/>
              <a:ext cx="142875" cy="57150"/>
            </a:xfrm>
            <a:custGeom>
              <a:avLst/>
              <a:gdLst>
                <a:gd name="connsiteX0" fmla="*/ 11087 w 142875"/>
                <a:gd name="connsiteY0" fmla="*/ 57551 h 57150"/>
                <a:gd name="connsiteX1" fmla="*/ 136817 w 142875"/>
                <a:gd name="connsiteY1" fmla="*/ 26119 h 57150"/>
                <a:gd name="connsiteX2" fmla="*/ 11087 w 142875"/>
                <a:gd name="connsiteY2" fmla="*/ 57551 h 57150"/>
              </a:gdLst>
              <a:ahLst/>
              <a:cxnLst>
                <a:cxn ang="0">
                  <a:pos x="connsiteX0" y="connsiteY0"/>
                </a:cxn>
                <a:cxn ang="0">
                  <a:pos x="connsiteX1" y="connsiteY1"/>
                </a:cxn>
                <a:cxn ang="0">
                  <a:pos x="connsiteX2" y="connsiteY2"/>
                </a:cxn>
              </a:cxnLst>
              <a:rect l="l" t="t" r="r" b="b"/>
              <a:pathLst>
                <a:path w="142875" h="57150">
                  <a:moveTo>
                    <a:pt x="11087" y="57551"/>
                  </a:moveTo>
                  <a:cubicBezTo>
                    <a:pt x="12992" y="56599"/>
                    <a:pt x="136817" y="32786"/>
                    <a:pt x="136817" y="26119"/>
                  </a:cubicBezTo>
                  <a:cubicBezTo>
                    <a:pt x="136817" y="-34841"/>
                    <a:pt x="-19393" y="71839"/>
                    <a:pt x="11087" y="57551"/>
                  </a:cubicBezTo>
                  <a:close/>
                </a:path>
              </a:pathLst>
            </a:custGeom>
            <a:grpFill/>
            <a:ln w="9525" cap="flat">
              <a:noFill/>
              <a:prstDash val="solid"/>
              <a:miter/>
            </a:ln>
          </p:spPr>
          <p:txBody>
            <a:bodyPr rtlCol="0" anchor="ctr"/>
            <a:lstStyle/>
            <a:p>
              <a:endParaRPr lang="en-US"/>
            </a:p>
          </p:txBody>
        </p:sp>
        <p:sp>
          <p:nvSpPr>
            <p:cNvPr id="2325" name="Freeform: Shape 2324">
              <a:extLst>
                <a:ext uri="{FF2B5EF4-FFF2-40B4-BE49-F238E27FC236}">
                  <a16:creationId xmlns:a16="http://schemas.microsoft.com/office/drawing/2014/main" id="{9E359284-419B-40D8-9649-834018DF8772}"/>
                </a:ext>
              </a:extLst>
            </p:cNvPr>
            <p:cNvSpPr/>
            <p:nvPr/>
          </p:nvSpPr>
          <p:spPr>
            <a:xfrm>
              <a:off x="9106527" y="5060005"/>
              <a:ext cx="123825" cy="200025"/>
            </a:xfrm>
            <a:custGeom>
              <a:avLst/>
              <a:gdLst>
                <a:gd name="connsiteX0" fmla="*/ 7144 w 123825"/>
                <a:gd name="connsiteY0" fmla="*/ 201454 h 200025"/>
                <a:gd name="connsiteX1" fmla="*/ 22384 w 123825"/>
                <a:gd name="connsiteY1" fmla="*/ 33814 h 200025"/>
                <a:gd name="connsiteX2" fmla="*/ 104299 w 123825"/>
                <a:gd name="connsiteY2" fmla="*/ 7144 h 200025"/>
                <a:gd name="connsiteX3" fmla="*/ 103346 w 123825"/>
                <a:gd name="connsiteY3" fmla="*/ 130016 h 200025"/>
                <a:gd name="connsiteX4" fmla="*/ 21431 w 123825"/>
                <a:gd name="connsiteY4" fmla="*/ 28099 h 200025"/>
                <a:gd name="connsiteX5" fmla="*/ 7144 w 123825"/>
                <a:gd name="connsiteY5" fmla="*/ 20145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825" h="200025">
                  <a:moveTo>
                    <a:pt x="7144" y="201454"/>
                  </a:moveTo>
                  <a:cubicBezTo>
                    <a:pt x="22384" y="176689"/>
                    <a:pt x="52864" y="30004"/>
                    <a:pt x="22384" y="33814"/>
                  </a:cubicBezTo>
                  <a:cubicBezTo>
                    <a:pt x="178594" y="323374"/>
                    <a:pt x="97631" y="9049"/>
                    <a:pt x="104299" y="7144"/>
                  </a:cubicBezTo>
                  <a:cubicBezTo>
                    <a:pt x="70009" y="16669"/>
                    <a:pt x="168116" y="113824"/>
                    <a:pt x="103346" y="130016"/>
                  </a:cubicBezTo>
                  <a:cubicBezTo>
                    <a:pt x="81439" y="134779"/>
                    <a:pt x="24289" y="10954"/>
                    <a:pt x="21431" y="28099"/>
                  </a:cubicBezTo>
                  <a:cubicBezTo>
                    <a:pt x="12859" y="65246"/>
                    <a:pt x="9049" y="198596"/>
                    <a:pt x="7144" y="201454"/>
                  </a:cubicBezTo>
                  <a:close/>
                </a:path>
              </a:pathLst>
            </a:custGeom>
            <a:grpFill/>
            <a:ln w="9525" cap="flat">
              <a:noFill/>
              <a:prstDash val="solid"/>
              <a:miter/>
            </a:ln>
          </p:spPr>
          <p:txBody>
            <a:bodyPr rtlCol="0" anchor="ctr"/>
            <a:lstStyle/>
            <a:p>
              <a:endParaRPr lang="en-US"/>
            </a:p>
          </p:txBody>
        </p:sp>
        <p:sp>
          <p:nvSpPr>
            <p:cNvPr id="2326" name="Freeform: Shape 2325">
              <a:extLst>
                <a:ext uri="{FF2B5EF4-FFF2-40B4-BE49-F238E27FC236}">
                  <a16:creationId xmlns:a16="http://schemas.microsoft.com/office/drawing/2014/main" id="{7C0FBDA3-8B48-470A-BBD6-29173ABB3247}"/>
                </a:ext>
              </a:extLst>
            </p:cNvPr>
            <p:cNvSpPr/>
            <p:nvPr/>
          </p:nvSpPr>
          <p:spPr>
            <a:xfrm>
              <a:off x="9578967" y="5003668"/>
              <a:ext cx="47625" cy="247650"/>
            </a:xfrm>
            <a:custGeom>
              <a:avLst/>
              <a:gdLst>
                <a:gd name="connsiteX0" fmla="*/ 7144 w 47625"/>
                <a:gd name="connsiteY0" fmla="*/ 7284 h 247650"/>
                <a:gd name="connsiteX1" fmla="*/ 37624 w 47625"/>
                <a:gd name="connsiteY1" fmla="*/ 241599 h 247650"/>
                <a:gd name="connsiteX2" fmla="*/ 7144 w 47625"/>
                <a:gd name="connsiteY2" fmla="*/ 7284 h 247650"/>
              </a:gdLst>
              <a:ahLst/>
              <a:cxnLst>
                <a:cxn ang="0">
                  <a:pos x="connsiteX0" y="connsiteY0"/>
                </a:cxn>
                <a:cxn ang="0">
                  <a:pos x="connsiteX1" y="connsiteY1"/>
                </a:cxn>
                <a:cxn ang="0">
                  <a:pos x="connsiteX2" y="connsiteY2"/>
                </a:cxn>
              </a:cxnLst>
              <a:rect l="l" t="t" r="r" b="b"/>
              <a:pathLst>
                <a:path w="47625" h="247650">
                  <a:moveTo>
                    <a:pt x="7144" y="7284"/>
                  </a:moveTo>
                  <a:cubicBezTo>
                    <a:pt x="8096" y="26334"/>
                    <a:pt x="17621" y="247314"/>
                    <a:pt x="37624" y="241599"/>
                  </a:cubicBezTo>
                  <a:cubicBezTo>
                    <a:pt x="65246" y="233979"/>
                    <a:pt x="7144" y="616"/>
                    <a:pt x="7144" y="7284"/>
                  </a:cubicBezTo>
                  <a:close/>
                </a:path>
              </a:pathLst>
            </a:custGeom>
            <a:grpFill/>
            <a:ln w="9525" cap="flat">
              <a:noFill/>
              <a:prstDash val="solid"/>
              <a:miter/>
            </a:ln>
          </p:spPr>
          <p:txBody>
            <a:bodyPr rtlCol="0" anchor="ctr"/>
            <a:lstStyle/>
            <a:p>
              <a:endParaRPr lang="en-US"/>
            </a:p>
          </p:txBody>
        </p:sp>
        <p:sp>
          <p:nvSpPr>
            <p:cNvPr id="2327" name="Freeform: Shape 2326">
              <a:extLst>
                <a:ext uri="{FF2B5EF4-FFF2-40B4-BE49-F238E27FC236}">
                  <a16:creationId xmlns:a16="http://schemas.microsoft.com/office/drawing/2014/main" id="{4055168D-9EF5-4A65-8A49-1F730CF53429}"/>
                </a:ext>
              </a:extLst>
            </p:cNvPr>
            <p:cNvSpPr/>
            <p:nvPr/>
          </p:nvSpPr>
          <p:spPr>
            <a:xfrm>
              <a:off x="9642742" y="5074853"/>
              <a:ext cx="47625" cy="161925"/>
            </a:xfrm>
            <a:custGeom>
              <a:avLst/>
              <a:gdLst>
                <a:gd name="connsiteX0" fmla="*/ 7186 w 47625"/>
                <a:gd name="connsiteY0" fmla="*/ 8489 h 161925"/>
                <a:gd name="connsiteX1" fmla="*/ 26236 w 47625"/>
                <a:gd name="connsiteY1" fmla="*/ 160889 h 161925"/>
                <a:gd name="connsiteX2" fmla="*/ 7186 w 47625"/>
                <a:gd name="connsiteY2" fmla="*/ 8489 h 161925"/>
              </a:gdLst>
              <a:ahLst/>
              <a:cxnLst>
                <a:cxn ang="0">
                  <a:pos x="connsiteX0" y="connsiteY0"/>
                </a:cxn>
                <a:cxn ang="0">
                  <a:pos x="connsiteX1" y="connsiteY1"/>
                </a:cxn>
                <a:cxn ang="0">
                  <a:pos x="connsiteX2" y="connsiteY2"/>
                </a:cxn>
              </a:cxnLst>
              <a:rect l="l" t="t" r="r" b="b"/>
              <a:pathLst>
                <a:path w="47625" h="161925">
                  <a:moveTo>
                    <a:pt x="7186" y="8489"/>
                  </a:moveTo>
                  <a:cubicBezTo>
                    <a:pt x="7186" y="7536"/>
                    <a:pt x="11948" y="160889"/>
                    <a:pt x="26236" y="160889"/>
                  </a:cubicBezTo>
                  <a:cubicBezTo>
                    <a:pt x="69098" y="160889"/>
                    <a:pt x="5281" y="-9609"/>
                    <a:pt x="7186" y="8489"/>
                  </a:cubicBezTo>
                  <a:close/>
                </a:path>
              </a:pathLst>
            </a:custGeom>
            <a:grpFill/>
            <a:ln w="9525" cap="flat">
              <a:noFill/>
              <a:prstDash val="solid"/>
              <a:miter/>
            </a:ln>
          </p:spPr>
          <p:txBody>
            <a:bodyPr rtlCol="0" anchor="ctr"/>
            <a:lstStyle/>
            <a:p>
              <a:endParaRPr lang="en-US"/>
            </a:p>
          </p:txBody>
        </p:sp>
        <p:sp>
          <p:nvSpPr>
            <p:cNvPr id="2328" name="Freeform: Shape 2327">
              <a:extLst>
                <a:ext uri="{FF2B5EF4-FFF2-40B4-BE49-F238E27FC236}">
                  <a16:creationId xmlns:a16="http://schemas.microsoft.com/office/drawing/2014/main" id="{D2C46394-D84E-4112-A286-3D0217563F63}"/>
                </a:ext>
              </a:extLst>
            </p:cNvPr>
            <p:cNvSpPr/>
            <p:nvPr/>
          </p:nvSpPr>
          <p:spPr>
            <a:xfrm>
              <a:off x="9577884" y="5091869"/>
              <a:ext cx="123825" cy="57150"/>
            </a:xfrm>
            <a:custGeom>
              <a:avLst/>
              <a:gdLst>
                <a:gd name="connsiteX0" fmla="*/ 11084 w 123825"/>
                <a:gd name="connsiteY0" fmla="*/ 42907 h 57150"/>
                <a:gd name="connsiteX1" fmla="*/ 118717 w 123825"/>
                <a:gd name="connsiteY1" fmla="*/ 30525 h 57150"/>
                <a:gd name="connsiteX2" fmla="*/ 11084 w 123825"/>
                <a:gd name="connsiteY2" fmla="*/ 42907 h 57150"/>
              </a:gdLst>
              <a:ahLst/>
              <a:cxnLst>
                <a:cxn ang="0">
                  <a:pos x="connsiteX0" y="connsiteY0"/>
                </a:cxn>
                <a:cxn ang="0">
                  <a:pos x="connsiteX1" y="connsiteY1"/>
                </a:cxn>
                <a:cxn ang="0">
                  <a:pos x="connsiteX2" y="connsiteY2"/>
                </a:cxn>
              </a:cxnLst>
              <a:rect l="l" t="t" r="r" b="b"/>
              <a:pathLst>
                <a:path w="123825" h="57150">
                  <a:moveTo>
                    <a:pt x="11084" y="42907"/>
                  </a:moveTo>
                  <a:cubicBezTo>
                    <a:pt x="58709" y="63862"/>
                    <a:pt x="94904" y="60052"/>
                    <a:pt x="118717" y="30525"/>
                  </a:cubicBezTo>
                  <a:cubicBezTo>
                    <a:pt x="118717" y="-28530"/>
                    <a:pt x="-17491" y="42907"/>
                    <a:pt x="11084" y="42907"/>
                  </a:cubicBezTo>
                  <a:close/>
                </a:path>
              </a:pathLst>
            </a:custGeom>
            <a:grpFill/>
            <a:ln w="9525" cap="flat">
              <a:noFill/>
              <a:prstDash val="solid"/>
              <a:miter/>
            </a:ln>
          </p:spPr>
          <p:txBody>
            <a:bodyPr rtlCol="0" anchor="ctr"/>
            <a:lstStyle/>
            <a:p>
              <a:endParaRPr lang="en-US"/>
            </a:p>
          </p:txBody>
        </p:sp>
        <p:sp>
          <p:nvSpPr>
            <p:cNvPr id="2329" name="Freeform: Shape 2328">
              <a:extLst>
                <a:ext uri="{FF2B5EF4-FFF2-40B4-BE49-F238E27FC236}">
                  <a16:creationId xmlns:a16="http://schemas.microsoft.com/office/drawing/2014/main" id="{EC8CE3CD-0A48-496E-8CBD-BDB7BDB0E399}"/>
                </a:ext>
              </a:extLst>
            </p:cNvPr>
            <p:cNvSpPr/>
            <p:nvPr/>
          </p:nvSpPr>
          <p:spPr>
            <a:xfrm>
              <a:off x="9703139" y="5107630"/>
              <a:ext cx="114300" cy="142875"/>
            </a:xfrm>
            <a:custGeom>
              <a:avLst/>
              <a:gdLst>
                <a:gd name="connsiteX0" fmla="*/ 97284 w 114300"/>
                <a:gd name="connsiteY0" fmla="*/ 7144 h 142875"/>
                <a:gd name="connsiteX1" fmla="*/ 79186 w 114300"/>
                <a:gd name="connsiteY1" fmla="*/ 127159 h 142875"/>
                <a:gd name="connsiteX2" fmla="*/ 52516 w 114300"/>
                <a:gd name="connsiteY2" fmla="*/ 18574 h 142875"/>
                <a:gd name="connsiteX3" fmla="*/ 33466 w 114300"/>
                <a:gd name="connsiteY3" fmla="*/ 118586 h 142875"/>
                <a:gd name="connsiteX4" fmla="*/ 97284 w 114300"/>
                <a:gd name="connsiteY4" fmla="*/ 7144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42875">
                  <a:moveTo>
                    <a:pt x="97284" y="7144"/>
                  </a:moveTo>
                  <a:cubicBezTo>
                    <a:pt x="-26541" y="7144"/>
                    <a:pt x="-13206" y="180499"/>
                    <a:pt x="79186" y="127159"/>
                  </a:cubicBezTo>
                  <a:cubicBezTo>
                    <a:pt x="157291" y="82391"/>
                    <a:pt x="55374" y="7144"/>
                    <a:pt x="52516" y="18574"/>
                  </a:cubicBezTo>
                  <a:cubicBezTo>
                    <a:pt x="41086" y="61436"/>
                    <a:pt x="151576" y="89059"/>
                    <a:pt x="33466" y="118586"/>
                  </a:cubicBezTo>
                  <a:cubicBezTo>
                    <a:pt x="-5586" y="128111"/>
                    <a:pt x="95379" y="7144"/>
                    <a:pt x="97284" y="7144"/>
                  </a:cubicBezTo>
                  <a:close/>
                </a:path>
              </a:pathLst>
            </a:custGeom>
            <a:grpFill/>
            <a:ln w="9525" cap="flat">
              <a:noFill/>
              <a:prstDash val="solid"/>
              <a:miter/>
            </a:ln>
          </p:spPr>
          <p:txBody>
            <a:bodyPr rtlCol="0" anchor="ctr"/>
            <a:lstStyle/>
            <a:p>
              <a:endParaRPr lang="en-US"/>
            </a:p>
          </p:txBody>
        </p:sp>
        <p:sp>
          <p:nvSpPr>
            <p:cNvPr id="2330" name="Freeform: Shape 2329">
              <a:extLst>
                <a:ext uri="{FF2B5EF4-FFF2-40B4-BE49-F238E27FC236}">
                  <a16:creationId xmlns:a16="http://schemas.microsoft.com/office/drawing/2014/main" id="{29D329CA-A329-4230-A018-4241037DF779}"/>
                </a:ext>
              </a:extLst>
            </p:cNvPr>
            <p:cNvSpPr/>
            <p:nvPr/>
          </p:nvSpPr>
          <p:spPr>
            <a:xfrm>
              <a:off x="9864058" y="5127880"/>
              <a:ext cx="114300" cy="57150"/>
            </a:xfrm>
            <a:custGeom>
              <a:avLst/>
              <a:gdLst>
                <a:gd name="connsiteX0" fmla="*/ 10660 w 114300"/>
                <a:gd name="connsiteY0" fmla="*/ 45949 h 57150"/>
                <a:gd name="connsiteX1" fmla="*/ 107815 w 114300"/>
                <a:gd name="connsiteY1" fmla="*/ 27852 h 57150"/>
                <a:gd name="connsiteX2" fmla="*/ 10660 w 114300"/>
                <a:gd name="connsiteY2" fmla="*/ 45949 h 57150"/>
              </a:gdLst>
              <a:ahLst/>
              <a:cxnLst>
                <a:cxn ang="0">
                  <a:pos x="connsiteX0" y="connsiteY0"/>
                </a:cxn>
                <a:cxn ang="0">
                  <a:pos x="connsiteX1" y="connsiteY1"/>
                </a:cxn>
                <a:cxn ang="0">
                  <a:pos x="connsiteX2" y="connsiteY2"/>
                </a:cxn>
              </a:cxnLst>
              <a:rect l="l" t="t" r="r" b="b"/>
              <a:pathLst>
                <a:path w="114300" h="57150">
                  <a:moveTo>
                    <a:pt x="10660" y="45949"/>
                  </a:moveTo>
                  <a:cubicBezTo>
                    <a:pt x="54475" y="61189"/>
                    <a:pt x="86860" y="55474"/>
                    <a:pt x="107815" y="27852"/>
                  </a:cubicBezTo>
                  <a:cubicBezTo>
                    <a:pt x="108767" y="-28346"/>
                    <a:pt x="-15058" y="47854"/>
                    <a:pt x="10660" y="45949"/>
                  </a:cubicBezTo>
                  <a:close/>
                </a:path>
              </a:pathLst>
            </a:custGeom>
            <a:grpFill/>
            <a:ln w="9525" cap="flat">
              <a:noFill/>
              <a:prstDash val="solid"/>
              <a:miter/>
            </a:ln>
          </p:spPr>
          <p:txBody>
            <a:bodyPr rtlCol="0" anchor="ctr"/>
            <a:lstStyle/>
            <a:p>
              <a:endParaRPr lang="en-US"/>
            </a:p>
          </p:txBody>
        </p:sp>
        <p:sp>
          <p:nvSpPr>
            <p:cNvPr id="2331" name="Freeform: Shape 2330">
              <a:extLst>
                <a:ext uri="{FF2B5EF4-FFF2-40B4-BE49-F238E27FC236}">
                  <a16:creationId xmlns:a16="http://schemas.microsoft.com/office/drawing/2014/main" id="{13A445A1-8F47-4DBE-83BE-08E27FC6FFFB}"/>
                </a:ext>
              </a:extLst>
            </p:cNvPr>
            <p:cNvSpPr/>
            <p:nvPr/>
          </p:nvSpPr>
          <p:spPr>
            <a:xfrm>
              <a:off x="9986849" y="5054084"/>
              <a:ext cx="200025" cy="171450"/>
            </a:xfrm>
            <a:custGeom>
              <a:avLst/>
              <a:gdLst>
                <a:gd name="connsiteX0" fmla="*/ 197431 w 200025"/>
                <a:gd name="connsiteY0" fmla="*/ 35925 h 171450"/>
                <a:gd name="connsiteX1" fmla="*/ 9789 w 200025"/>
                <a:gd name="connsiteY1" fmla="*/ 131175 h 171450"/>
                <a:gd name="connsiteX2" fmla="*/ 200289 w 200025"/>
                <a:gd name="connsiteY2" fmla="*/ 125460 h 171450"/>
                <a:gd name="connsiteX3" fmla="*/ 44079 w 200025"/>
                <a:gd name="connsiteY3" fmla="*/ 74977 h 171450"/>
                <a:gd name="connsiteX4" fmla="*/ 197431 w 200025"/>
                <a:gd name="connsiteY4" fmla="*/ 35925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025" h="171450">
                  <a:moveTo>
                    <a:pt x="197431" y="35925"/>
                  </a:moveTo>
                  <a:cubicBezTo>
                    <a:pt x="207909" y="-39323"/>
                    <a:pt x="-19739" y="47355"/>
                    <a:pt x="9789" y="131175"/>
                  </a:cubicBezTo>
                  <a:cubicBezTo>
                    <a:pt x="44079" y="227377"/>
                    <a:pt x="205051" y="130222"/>
                    <a:pt x="200289" y="125460"/>
                  </a:cubicBezTo>
                  <a:cubicBezTo>
                    <a:pt x="183144" y="108315"/>
                    <a:pt x="-36884" y="241665"/>
                    <a:pt x="44079" y="74977"/>
                  </a:cubicBezTo>
                  <a:cubicBezTo>
                    <a:pt x="62176" y="36877"/>
                    <a:pt x="201241" y="5445"/>
                    <a:pt x="197431" y="35925"/>
                  </a:cubicBezTo>
                  <a:close/>
                </a:path>
              </a:pathLst>
            </a:custGeom>
            <a:grpFill/>
            <a:ln w="9525" cap="flat">
              <a:noFill/>
              <a:prstDash val="solid"/>
              <a:miter/>
            </a:ln>
          </p:spPr>
          <p:txBody>
            <a:bodyPr rtlCol="0" anchor="ctr"/>
            <a:lstStyle/>
            <a:p>
              <a:endParaRPr lang="en-US"/>
            </a:p>
          </p:txBody>
        </p:sp>
        <p:sp>
          <p:nvSpPr>
            <p:cNvPr id="2332" name="Freeform: Shape 2331">
              <a:extLst>
                <a:ext uri="{FF2B5EF4-FFF2-40B4-BE49-F238E27FC236}">
                  <a16:creationId xmlns:a16="http://schemas.microsoft.com/office/drawing/2014/main" id="{82812F3D-D091-4E39-A2C9-EA19D9DAE6CF}"/>
                </a:ext>
              </a:extLst>
            </p:cNvPr>
            <p:cNvSpPr/>
            <p:nvPr/>
          </p:nvSpPr>
          <p:spPr>
            <a:xfrm>
              <a:off x="10219999" y="5025617"/>
              <a:ext cx="57150" cy="200025"/>
            </a:xfrm>
            <a:custGeom>
              <a:avLst/>
              <a:gdLst>
                <a:gd name="connsiteX0" fmla="*/ 7144 w 57150"/>
                <a:gd name="connsiteY0" fmla="*/ 7242 h 200025"/>
                <a:gd name="connsiteX1" fmla="*/ 50959 w 57150"/>
                <a:gd name="connsiteY1" fmla="*/ 190122 h 200025"/>
                <a:gd name="connsiteX2" fmla="*/ 7144 w 57150"/>
                <a:gd name="connsiteY2" fmla="*/ 7242 h 200025"/>
              </a:gdLst>
              <a:ahLst/>
              <a:cxnLst>
                <a:cxn ang="0">
                  <a:pos x="connsiteX0" y="connsiteY0"/>
                </a:cxn>
                <a:cxn ang="0">
                  <a:pos x="connsiteX1" y="connsiteY1"/>
                </a:cxn>
                <a:cxn ang="0">
                  <a:pos x="connsiteX2" y="connsiteY2"/>
                </a:cxn>
              </a:cxnLst>
              <a:rect l="l" t="t" r="r" b="b"/>
              <a:pathLst>
                <a:path w="57150" h="200025">
                  <a:moveTo>
                    <a:pt x="7144" y="7242"/>
                  </a:moveTo>
                  <a:cubicBezTo>
                    <a:pt x="10001" y="27244"/>
                    <a:pt x="35719" y="235842"/>
                    <a:pt x="50959" y="190122"/>
                  </a:cubicBezTo>
                  <a:cubicBezTo>
                    <a:pt x="56674" y="172977"/>
                    <a:pt x="7144" y="2479"/>
                    <a:pt x="7144" y="7242"/>
                  </a:cubicBezTo>
                  <a:close/>
                </a:path>
              </a:pathLst>
            </a:custGeom>
            <a:grpFill/>
            <a:ln w="9525" cap="flat">
              <a:noFill/>
              <a:prstDash val="solid"/>
              <a:miter/>
            </a:ln>
          </p:spPr>
          <p:txBody>
            <a:bodyPr rtlCol="0" anchor="ctr"/>
            <a:lstStyle/>
            <a:p>
              <a:endParaRPr lang="en-US"/>
            </a:p>
          </p:txBody>
        </p:sp>
        <p:sp>
          <p:nvSpPr>
            <p:cNvPr id="2333" name="Freeform: Shape 2332">
              <a:extLst>
                <a:ext uri="{FF2B5EF4-FFF2-40B4-BE49-F238E27FC236}">
                  <a16:creationId xmlns:a16="http://schemas.microsoft.com/office/drawing/2014/main" id="{43190E53-E6A1-405D-AD9E-BC53E51E2903}"/>
                </a:ext>
              </a:extLst>
            </p:cNvPr>
            <p:cNvSpPr/>
            <p:nvPr/>
          </p:nvSpPr>
          <p:spPr>
            <a:xfrm>
              <a:off x="10304678" y="5065025"/>
              <a:ext cx="47625" cy="142875"/>
            </a:xfrm>
            <a:custGeom>
              <a:avLst/>
              <a:gdLst>
                <a:gd name="connsiteX0" fmla="*/ 7237 w 47625"/>
                <a:gd name="connsiteY0" fmla="*/ 8792 h 142875"/>
                <a:gd name="connsiteX1" fmla="*/ 26287 w 47625"/>
                <a:gd name="connsiteY1" fmla="*/ 142142 h 142875"/>
                <a:gd name="connsiteX2" fmla="*/ 7237 w 47625"/>
                <a:gd name="connsiteY2" fmla="*/ 8792 h 142875"/>
              </a:gdLst>
              <a:ahLst/>
              <a:cxnLst>
                <a:cxn ang="0">
                  <a:pos x="connsiteX0" y="connsiteY0"/>
                </a:cxn>
                <a:cxn ang="0">
                  <a:pos x="connsiteX1" y="connsiteY1"/>
                </a:cxn>
                <a:cxn ang="0">
                  <a:pos x="connsiteX2" y="connsiteY2"/>
                </a:cxn>
              </a:cxnLst>
              <a:rect l="l" t="t" r="r" b="b"/>
              <a:pathLst>
                <a:path w="47625" h="142875">
                  <a:moveTo>
                    <a:pt x="7237" y="8792"/>
                  </a:moveTo>
                  <a:cubicBezTo>
                    <a:pt x="7237" y="9744"/>
                    <a:pt x="11047" y="142142"/>
                    <a:pt x="26287" y="142142"/>
                  </a:cubicBezTo>
                  <a:cubicBezTo>
                    <a:pt x="68197" y="142142"/>
                    <a:pt x="4380" y="-10258"/>
                    <a:pt x="7237" y="8792"/>
                  </a:cubicBezTo>
                  <a:close/>
                </a:path>
              </a:pathLst>
            </a:custGeom>
            <a:grpFill/>
            <a:ln w="9525" cap="flat">
              <a:noFill/>
              <a:prstDash val="solid"/>
              <a:miter/>
            </a:ln>
          </p:spPr>
          <p:txBody>
            <a:bodyPr rtlCol="0" anchor="ctr"/>
            <a:lstStyle/>
            <a:p>
              <a:endParaRPr lang="en-US"/>
            </a:p>
          </p:txBody>
        </p:sp>
        <p:sp>
          <p:nvSpPr>
            <p:cNvPr id="2334" name="Freeform: Shape 2333">
              <a:extLst>
                <a:ext uri="{FF2B5EF4-FFF2-40B4-BE49-F238E27FC236}">
                  <a16:creationId xmlns:a16="http://schemas.microsoft.com/office/drawing/2014/main" id="{CE65BA6F-DA76-450D-80C3-134CBDBB73D6}"/>
                </a:ext>
              </a:extLst>
            </p:cNvPr>
            <p:cNvSpPr/>
            <p:nvPr/>
          </p:nvSpPr>
          <p:spPr>
            <a:xfrm>
              <a:off x="10219026" y="5096312"/>
              <a:ext cx="104775" cy="57150"/>
            </a:xfrm>
            <a:custGeom>
              <a:avLst/>
              <a:gdLst>
                <a:gd name="connsiteX0" fmla="*/ 10974 w 104775"/>
                <a:gd name="connsiteY0" fmla="*/ 43227 h 57150"/>
                <a:gd name="connsiteX1" fmla="*/ 103367 w 104775"/>
                <a:gd name="connsiteY1" fmla="*/ 25129 h 57150"/>
                <a:gd name="connsiteX2" fmla="*/ 10974 w 104775"/>
                <a:gd name="connsiteY2" fmla="*/ 43227 h 57150"/>
              </a:gdLst>
              <a:ahLst/>
              <a:cxnLst>
                <a:cxn ang="0">
                  <a:pos x="connsiteX0" y="connsiteY0"/>
                </a:cxn>
                <a:cxn ang="0">
                  <a:pos x="connsiteX1" y="connsiteY1"/>
                </a:cxn>
                <a:cxn ang="0">
                  <a:pos x="connsiteX2" y="connsiteY2"/>
                </a:cxn>
              </a:cxnLst>
              <a:rect l="l" t="t" r="r" b="b"/>
              <a:pathLst>
                <a:path w="104775" h="57150">
                  <a:moveTo>
                    <a:pt x="10974" y="43227"/>
                  </a:moveTo>
                  <a:cubicBezTo>
                    <a:pt x="56694" y="61324"/>
                    <a:pt x="87174" y="54657"/>
                    <a:pt x="103367" y="25129"/>
                  </a:cubicBezTo>
                  <a:cubicBezTo>
                    <a:pt x="89079" y="-24401"/>
                    <a:pt x="-13791" y="44179"/>
                    <a:pt x="10974" y="43227"/>
                  </a:cubicBezTo>
                  <a:close/>
                </a:path>
              </a:pathLst>
            </a:custGeom>
            <a:grpFill/>
            <a:ln w="9525" cap="flat">
              <a:noFill/>
              <a:prstDash val="solid"/>
              <a:miter/>
            </a:ln>
          </p:spPr>
          <p:txBody>
            <a:bodyPr rtlCol="0" anchor="ctr"/>
            <a:lstStyle/>
            <a:p>
              <a:endParaRPr lang="en-US"/>
            </a:p>
          </p:txBody>
        </p:sp>
        <p:sp>
          <p:nvSpPr>
            <p:cNvPr id="2335" name="Freeform: Shape 2334">
              <a:extLst>
                <a:ext uri="{FF2B5EF4-FFF2-40B4-BE49-F238E27FC236}">
                  <a16:creationId xmlns:a16="http://schemas.microsoft.com/office/drawing/2014/main" id="{B8C329B3-AD9B-4F66-AD85-AFA04FE2F776}"/>
                </a:ext>
              </a:extLst>
            </p:cNvPr>
            <p:cNvSpPr/>
            <p:nvPr/>
          </p:nvSpPr>
          <p:spPr>
            <a:xfrm>
              <a:off x="10355950" y="5177101"/>
              <a:ext cx="85725" cy="114300"/>
            </a:xfrm>
            <a:custGeom>
              <a:avLst/>
              <a:gdLst>
                <a:gd name="connsiteX0" fmla="*/ 50263 w 85725"/>
                <a:gd name="connsiteY0" fmla="*/ 45305 h 114300"/>
                <a:gd name="connsiteX1" fmla="*/ 9305 w 85725"/>
                <a:gd name="connsiteY1" fmla="*/ 87215 h 114300"/>
                <a:gd name="connsiteX2" fmla="*/ 82648 w 85725"/>
                <a:gd name="connsiteY2" fmla="*/ 104360 h 114300"/>
                <a:gd name="connsiteX3" fmla="*/ 16925 w 85725"/>
                <a:gd name="connsiteY3" fmla="*/ 100550 h 114300"/>
                <a:gd name="connsiteX4" fmla="*/ 83600 w 85725"/>
                <a:gd name="connsiteY4" fmla="*/ 21493 h 114300"/>
                <a:gd name="connsiteX5" fmla="*/ 50263 w 85725"/>
                <a:gd name="connsiteY5" fmla="*/ 45305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14300">
                  <a:moveTo>
                    <a:pt x="50263" y="45305"/>
                  </a:moveTo>
                  <a:cubicBezTo>
                    <a:pt x="75028" y="59593"/>
                    <a:pt x="23593" y="78643"/>
                    <a:pt x="9305" y="87215"/>
                  </a:cubicBezTo>
                  <a:cubicBezTo>
                    <a:pt x="-7840" y="96740"/>
                    <a:pt x="82648" y="128173"/>
                    <a:pt x="82648" y="104360"/>
                  </a:cubicBezTo>
                  <a:cubicBezTo>
                    <a:pt x="82648" y="98645"/>
                    <a:pt x="12163" y="65308"/>
                    <a:pt x="16925" y="100550"/>
                  </a:cubicBezTo>
                  <a:cubicBezTo>
                    <a:pt x="57883" y="89120"/>
                    <a:pt x="79790" y="62450"/>
                    <a:pt x="83600" y="21493"/>
                  </a:cubicBezTo>
                  <a:cubicBezTo>
                    <a:pt x="71218" y="-29942"/>
                    <a:pt x="27403" y="75785"/>
                    <a:pt x="50263" y="45305"/>
                  </a:cubicBezTo>
                  <a:close/>
                </a:path>
              </a:pathLst>
            </a:custGeom>
            <a:grpFill/>
            <a:ln w="9525" cap="flat">
              <a:noFill/>
              <a:prstDash val="solid"/>
              <a:miter/>
            </a:ln>
          </p:spPr>
          <p:txBody>
            <a:bodyPr rtlCol="0" anchor="ctr"/>
            <a:lstStyle/>
            <a:p>
              <a:endParaRPr lang="en-US"/>
            </a:p>
          </p:txBody>
        </p:sp>
        <p:sp>
          <p:nvSpPr>
            <p:cNvPr id="2336" name="Freeform: Shape 2335">
              <a:extLst>
                <a:ext uri="{FF2B5EF4-FFF2-40B4-BE49-F238E27FC236}">
                  <a16:creationId xmlns:a16="http://schemas.microsoft.com/office/drawing/2014/main" id="{F80EB0F7-1B19-4A5A-B06A-5EAAA85D275C}"/>
                </a:ext>
              </a:extLst>
            </p:cNvPr>
            <p:cNvSpPr/>
            <p:nvPr/>
          </p:nvSpPr>
          <p:spPr>
            <a:xfrm>
              <a:off x="10294302" y="5097088"/>
              <a:ext cx="133350" cy="38100"/>
            </a:xfrm>
            <a:custGeom>
              <a:avLst/>
              <a:gdLst>
                <a:gd name="connsiteX0" fmla="*/ 9041 w 133350"/>
                <a:gd name="connsiteY0" fmla="*/ 32926 h 38100"/>
                <a:gd name="connsiteX1" fmla="*/ 132866 w 133350"/>
                <a:gd name="connsiteY1" fmla="*/ 25306 h 38100"/>
                <a:gd name="connsiteX2" fmla="*/ 9041 w 133350"/>
                <a:gd name="connsiteY2" fmla="*/ 32926 h 38100"/>
              </a:gdLst>
              <a:ahLst/>
              <a:cxnLst>
                <a:cxn ang="0">
                  <a:pos x="connsiteX0" y="connsiteY0"/>
                </a:cxn>
                <a:cxn ang="0">
                  <a:pos x="connsiteX1" y="connsiteY1"/>
                </a:cxn>
                <a:cxn ang="0">
                  <a:pos x="connsiteX2" y="connsiteY2"/>
                </a:cxn>
              </a:cxnLst>
              <a:rect l="l" t="t" r="r" b="b"/>
              <a:pathLst>
                <a:path w="133350" h="38100">
                  <a:moveTo>
                    <a:pt x="9041" y="32926"/>
                  </a:moveTo>
                  <a:cubicBezTo>
                    <a:pt x="9993" y="32926"/>
                    <a:pt x="132866" y="37688"/>
                    <a:pt x="132866" y="25306"/>
                  </a:cubicBezTo>
                  <a:cubicBezTo>
                    <a:pt x="133819" y="-20414"/>
                    <a:pt x="-10961" y="34831"/>
                    <a:pt x="9041" y="32926"/>
                  </a:cubicBezTo>
                  <a:close/>
                </a:path>
              </a:pathLst>
            </a:custGeom>
            <a:grpFill/>
            <a:ln w="9525" cap="flat">
              <a:noFill/>
              <a:prstDash val="solid"/>
              <a:miter/>
            </a:ln>
          </p:spPr>
          <p:txBody>
            <a:bodyPr rtlCol="0" anchor="ctr"/>
            <a:lstStyle/>
            <a:p>
              <a:endParaRPr lang="en-US"/>
            </a:p>
          </p:txBody>
        </p:sp>
        <p:sp>
          <p:nvSpPr>
            <p:cNvPr id="2337" name="Freeform: Shape 2336">
              <a:extLst>
                <a:ext uri="{FF2B5EF4-FFF2-40B4-BE49-F238E27FC236}">
                  <a16:creationId xmlns:a16="http://schemas.microsoft.com/office/drawing/2014/main" id="{A638D035-B838-46FF-AB76-47840942A315}"/>
                </a:ext>
              </a:extLst>
            </p:cNvPr>
            <p:cNvSpPr/>
            <p:nvPr/>
          </p:nvSpPr>
          <p:spPr>
            <a:xfrm>
              <a:off x="10514798" y="5074436"/>
              <a:ext cx="152400" cy="47625"/>
            </a:xfrm>
            <a:custGeom>
              <a:avLst/>
              <a:gdLst>
                <a:gd name="connsiteX0" fmla="*/ 7620 w 152400"/>
                <a:gd name="connsiteY0" fmla="*/ 42243 h 47625"/>
                <a:gd name="connsiteX1" fmla="*/ 151448 w 152400"/>
                <a:gd name="connsiteY1" fmla="*/ 27956 h 47625"/>
                <a:gd name="connsiteX2" fmla="*/ 7620 w 152400"/>
                <a:gd name="connsiteY2" fmla="*/ 42243 h 47625"/>
              </a:gdLst>
              <a:ahLst/>
              <a:cxnLst>
                <a:cxn ang="0">
                  <a:pos x="connsiteX0" y="connsiteY0"/>
                </a:cxn>
                <a:cxn ang="0">
                  <a:pos x="connsiteX1" y="connsiteY1"/>
                </a:cxn>
                <a:cxn ang="0">
                  <a:pos x="connsiteX2" y="connsiteY2"/>
                </a:cxn>
              </a:cxnLst>
              <a:rect l="l" t="t" r="r" b="b"/>
              <a:pathLst>
                <a:path w="152400" h="47625">
                  <a:moveTo>
                    <a:pt x="7620" y="42243"/>
                  </a:moveTo>
                  <a:cubicBezTo>
                    <a:pt x="14288" y="29861"/>
                    <a:pt x="155258" y="43196"/>
                    <a:pt x="151448" y="27956"/>
                  </a:cubicBezTo>
                  <a:cubicBezTo>
                    <a:pt x="134303" y="-32052"/>
                    <a:pt x="-1905" y="58436"/>
                    <a:pt x="7620" y="42243"/>
                  </a:cubicBezTo>
                  <a:close/>
                </a:path>
              </a:pathLst>
            </a:custGeom>
            <a:grpFill/>
            <a:ln w="9525" cap="flat">
              <a:noFill/>
              <a:prstDash val="solid"/>
              <a:miter/>
            </a:ln>
          </p:spPr>
          <p:txBody>
            <a:bodyPr rtlCol="0" anchor="ctr"/>
            <a:lstStyle/>
            <a:p>
              <a:endParaRPr lang="en-US"/>
            </a:p>
          </p:txBody>
        </p:sp>
        <p:sp>
          <p:nvSpPr>
            <p:cNvPr id="2338" name="Freeform: Shape 2337">
              <a:extLst>
                <a:ext uri="{FF2B5EF4-FFF2-40B4-BE49-F238E27FC236}">
                  <a16:creationId xmlns:a16="http://schemas.microsoft.com/office/drawing/2014/main" id="{D6A41C32-17A1-43F4-8450-D77E37D1E973}"/>
                </a:ext>
              </a:extLst>
            </p:cNvPr>
            <p:cNvSpPr/>
            <p:nvPr/>
          </p:nvSpPr>
          <p:spPr>
            <a:xfrm>
              <a:off x="10693964" y="5055838"/>
              <a:ext cx="152400" cy="161925"/>
            </a:xfrm>
            <a:custGeom>
              <a:avLst/>
              <a:gdLst>
                <a:gd name="connsiteX0" fmla="*/ 127538 w 152400"/>
                <a:gd name="connsiteY0" fmla="*/ 34171 h 161925"/>
                <a:gd name="connsiteX1" fmla="*/ 17049 w 152400"/>
                <a:gd name="connsiteY1" fmla="*/ 59889 h 161925"/>
                <a:gd name="connsiteX2" fmla="*/ 151351 w 152400"/>
                <a:gd name="connsiteY2" fmla="*/ 145614 h 161925"/>
                <a:gd name="connsiteX3" fmla="*/ 38004 w 152400"/>
                <a:gd name="connsiteY3" fmla="*/ 59889 h 161925"/>
                <a:gd name="connsiteX4" fmla="*/ 127538 w 152400"/>
                <a:gd name="connsiteY4" fmla="*/ 34171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400" h="161925">
                  <a:moveTo>
                    <a:pt x="127538" y="34171"/>
                  </a:moveTo>
                  <a:cubicBezTo>
                    <a:pt x="143731" y="20836"/>
                    <a:pt x="48481" y="-31551"/>
                    <a:pt x="17049" y="59889"/>
                  </a:cubicBezTo>
                  <a:cubicBezTo>
                    <a:pt x="-36291" y="216099"/>
                    <a:pt x="142779" y="131326"/>
                    <a:pt x="151351" y="145614"/>
                  </a:cubicBezTo>
                  <a:cubicBezTo>
                    <a:pt x="132301" y="113229"/>
                    <a:pt x="-37244" y="205621"/>
                    <a:pt x="38004" y="59889"/>
                  </a:cubicBezTo>
                  <a:cubicBezTo>
                    <a:pt x="73246" y="-9644"/>
                    <a:pt x="117061" y="41791"/>
                    <a:pt x="127538" y="34171"/>
                  </a:cubicBezTo>
                  <a:close/>
                </a:path>
              </a:pathLst>
            </a:custGeom>
            <a:grpFill/>
            <a:ln w="9525" cap="flat">
              <a:noFill/>
              <a:prstDash val="solid"/>
              <a:miter/>
            </a:ln>
          </p:spPr>
          <p:txBody>
            <a:bodyPr rtlCol="0" anchor="ctr"/>
            <a:lstStyle/>
            <a:p>
              <a:endParaRPr lang="en-US"/>
            </a:p>
          </p:txBody>
        </p:sp>
        <p:sp>
          <p:nvSpPr>
            <p:cNvPr id="2339" name="Freeform: Shape 2338">
              <a:extLst>
                <a:ext uri="{FF2B5EF4-FFF2-40B4-BE49-F238E27FC236}">
                  <a16:creationId xmlns:a16="http://schemas.microsoft.com/office/drawing/2014/main" id="{36F4A538-DF09-45E6-8126-C09D7D17E119}"/>
                </a:ext>
              </a:extLst>
            </p:cNvPr>
            <p:cNvSpPr/>
            <p:nvPr/>
          </p:nvSpPr>
          <p:spPr>
            <a:xfrm>
              <a:off x="10914003" y="5022155"/>
              <a:ext cx="38100" cy="180975"/>
            </a:xfrm>
            <a:custGeom>
              <a:avLst/>
              <a:gdLst>
                <a:gd name="connsiteX0" fmla="*/ 7512 w 38100"/>
                <a:gd name="connsiteY0" fmla="*/ 7847 h 180975"/>
                <a:gd name="connsiteX1" fmla="*/ 18942 w 38100"/>
                <a:gd name="connsiteY1" fmla="*/ 173582 h 180975"/>
                <a:gd name="connsiteX2" fmla="*/ 36087 w 38100"/>
                <a:gd name="connsiteY2" fmla="*/ 151674 h 180975"/>
                <a:gd name="connsiteX3" fmla="*/ 15133 w 38100"/>
                <a:gd name="connsiteY3" fmla="*/ 164057 h 180975"/>
                <a:gd name="connsiteX4" fmla="*/ 7512 w 38100"/>
                <a:gd name="connsiteY4" fmla="*/ 7847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180975">
                  <a:moveTo>
                    <a:pt x="7512" y="7847"/>
                  </a:moveTo>
                  <a:cubicBezTo>
                    <a:pt x="6560" y="65949"/>
                    <a:pt x="6560" y="122147"/>
                    <a:pt x="18942" y="173582"/>
                  </a:cubicBezTo>
                  <a:cubicBezTo>
                    <a:pt x="19895" y="179297"/>
                    <a:pt x="46565" y="162152"/>
                    <a:pt x="36087" y="151674"/>
                  </a:cubicBezTo>
                  <a:cubicBezTo>
                    <a:pt x="25610" y="148817"/>
                    <a:pt x="18942" y="153579"/>
                    <a:pt x="15133" y="164057"/>
                  </a:cubicBezTo>
                  <a:cubicBezTo>
                    <a:pt x="55137" y="175487"/>
                    <a:pt x="7512" y="-5488"/>
                    <a:pt x="7512" y="7847"/>
                  </a:cubicBezTo>
                  <a:close/>
                </a:path>
              </a:pathLst>
            </a:custGeom>
            <a:grpFill/>
            <a:ln w="9525" cap="flat">
              <a:noFill/>
              <a:prstDash val="solid"/>
              <a:miter/>
            </a:ln>
          </p:spPr>
          <p:txBody>
            <a:bodyPr rtlCol="0" anchor="ctr"/>
            <a:lstStyle/>
            <a:p>
              <a:endParaRPr lang="en-US"/>
            </a:p>
          </p:txBody>
        </p:sp>
        <p:sp>
          <p:nvSpPr>
            <p:cNvPr id="2340" name="Freeform: Shape 2339">
              <a:extLst>
                <a:ext uri="{FF2B5EF4-FFF2-40B4-BE49-F238E27FC236}">
                  <a16:creationId xmlns:a16="http://schemas.microsoft.com/office/drawing/2014/main" id="{D770D7B5-22C1-4066-8FCC-DDDA1BD9EE1B}"/>
                </a:ext>
              </a:extLst>
            </p:cNvPr>
            <p:cNvSpPr/>
            <p:nvPr/>
          </p:nvSpPr>
          <p:spPr>
            <a:xfrm>
              <a:off x="10987714" y="5017420"/>
              <a:ext cx="47625" cy="190500"/>
            </a:xfrm>
            <a:custGeom>
              <a:avLst/>
              <a:gdLst>
                <a:gd name="connsiteX0" fmla="*/ 7144 w 47625"/>
                <a:gd name="connsiteY0" fmla="*/ 7819 h 190500"/>
                <a:gd name="connsiteX1" fmla="*/ 38576 w 47625"/>
                <a:gd name="connsiteY1" fmla="*/ 188794 h 190500"/>
                <a:gd name="connsiteX2" fmla="*/ 7144 w 47625"/>
                <a:gd name="connsiteY2" fmla="*/ 7819 h 190500"/>
              </a:gdLst>
              <a:ahLst/>
              <a:cxnLst>
                <a:cxn ang="0">
                  <a:pos x="connsiteX0" y="connsiteY0"/>
                </a:cxn>
                <a:cxn ang="0">
                  <a:pos x="connsiteX1" y="connsiteY1"/>
                </a:cxn>
                <a:cxn ang="0">
                  <a:pos x="connsiteX2" y="connsiteY2"/>
                </a:cxn>
              </a:cxnLst>
              <a:rect l="l" t="t" r="r" b="b"/>
              <a:pathLst>
                <a:path w="47625" h="190500">
                  <a:moveTo>
                    <a:pt x="7144" y="7819"/>
                  </a:moveTo>
                  <a:cubicBezTo>
                    <a:pt x="7144" y="1151"/>
                    <a:pt x="10954" y="196414"/>
                    <a:pt x="38576" y="188794"/>
                  </a:cubicBezTo>
                  <a:cubicBezTo>
                    <a:pt x="60484" y="183079"/>
                    <a:pt x="7144" y="-5516"/>
                    <a:pt x="7144" y="7819"/>
                  </a:cubicBezTo>
                  <a:close/>
                </a:path>
              </a:pathLst>
            </a:custGeom>
            <a:grpFill/>
            <a:ln w="9525" cap="flat">
              <a:noFill/>
              <a:prstDash val="solid"/>
              <a:miter/>
            </a:ln>
          </p:spPr>
          <p:txBody>
            <a:bodyPr rtlCol="0" anchor="ctr"/>
            <a:lstStyle/>
            <a:p>
              <a:endParaRPr lang="en-US"/>
            </a:p>
          </p:txBody>
        </p:sp>
        <p:sp>
          <p:nvSpPr>
            <p:cNvPr id="2341" name="Freeform: Shape 2340">
              <a:extLst>
                <a:ext uri="{FF2B5EF4-FFF2-40B4-BE49-F238E27FC236}">
                  <a16:creationId xmlns:a16="http://schemas.microsoft.com/office/drawing/2014/main" id="{C4B65CA1-6C31-4298-B853-12B02BD8A296}"/>
                </a:ext>
              </a:extLst>
            </p:cNvPr>
            <p:cNvSpPr/>
            <p:nvPr/>
          </p:nvSpPr>
          <p:spPr>
            <a:xfrm>
              <a:off x="10912959" y="5089769"/>
              <a:ext cx="123825" cy="38100"/>
            </a:xfrm>
            <a:custGeom>
              <a:avLst/>
              <a:gdLst>
                <a:gd name="connsiteX0" fmla="*/ 10462 w 123825"/>
                <a:gd name="connsiteY0" fmla="*/ 25958 h 38100"/>
                <a:gd name="connsiteX1" fmla="*/ 123809 w 123825"/>
                <a:gd name="connsiteY1" fmla="*/ 29768 h 38100"/>
                <a:gd name="connsiteX2" fmla="*/ 10462 w 123825"/>
                <a:gd name="connsiteY2" fmla="*/ 25958 h 38100"/>
              </a:gdLst>
              <a:ahLst/>
              <a:cxnLst>
                <a:cxn ang="0">
                  <a:pos x="connsiteX0" y="connsiteY0"/>
                </a:cxn>
                <a:cxn ang="0">
                  <a:pos x="connsiteX1" y="connsiteY1"/>
                </a:cxn>
                <a:cxn ang="0">
                  <a:pos x="connsiteX2" y="connsiteY2"/>
                </a:cxn>
              </a:cxnLst>
              <a:rect l="l" t="t" r="r" b="b"/>
              <a:pathLst>
                <a:path w="123825" h="38100">
                  <a:moveTo>
                    <a:pt x="10462" y="25958"/>
                  </a:moveTo>
                  <a:cubicBezTo>
                    <a:pt x="12367" y="25958"/>
                    <a:pt x="120952" y="39293"/>
                    <a:pt x="123809" y="29768"/>
                  </a:cubicBezTo>
                  <a:cubicBezTo>
                    <a:pt x="137144" y="-18810"/>
                    <a:pt x="-17161" y="25958"/>
                    <a:pt x="10462" y="25958"/>
                  </a:cubicBezTo>
                  <a:close/>
                </a:path>
              </a:pathLst>
            </a:custGeom>
            <a:grpFill/>
            <a:ln w="9525" cap="flat">
              <a:noFill/>
              <a:prstDash val="solid"/>
              <a:miter/>
            </a:ln>
          </p:spPr>
          <p:txBody>
            <a:bodyPr rtlCol="0" anchor="ctr"/>
            <a:lstStyle/>
            <a:p>
              <a:endParaRPr lang="en-US"/>
            </a:p>
          </p:txBody>
        </p:sp>
        <p:sp>
          <p:nvSpPr>
            <p:cNvPr id="2342" name="Freeform: Shape 2341">
              <a:extLst>
                <a:ext uri="{FF2B5EF4-FFF2-40B4-BE49-F238E27FC236}">
                  <a16:creationId xmlns:a16="http://schemas.microsoft.com/office/drawing/2014/main" id="{9BEB9A85-6422-4F0F-AE0A-26B2A2E8C3FE}"/>
                </a:ext>
              </a:extLst>
            </p:cNvPr>
            <p:cNvSpPr/>
            <p:nvPr/>
          </p:nvSpPr>
          <p:spPr>
            <a:xfrm>
              <a:off x="11041054" y="5178016"/>
              <a:ext cx="104775" cy="123825"/>
            </a:xfrm>
            <a:custGeom>
              <a:avLst/>
              <a:gdLst>
                <a:gd name="connsiteX0" fmla="*/ 30956 w 104775"/>
                <a:gd name="connsiteY0" fmla="*/ 17720 h 123825"/>
                <a:gd name="connsiteX1" fmla="*/ 63341 w 104775"/>
                <a:gd name="connsiteY1" fmla="*/ 12958 h 123825"/>
                <a:gd name="connsiteX2" fmla="*/ 80486 w 104775"/>
                <a:gd name="connsiteY2" fmla="*/ 77728 h 123825"/>
                <a:gd name="connsiteX3" fmla="*/ 7144 w 104775"/>
                <a:gd name="connsiteY3" fmla="*/ 119638 h 123825"/>
                <a:gd name="connsiteX4" fmla="*/ 71914 w 104775"/>
                <a:gd name="connsiteY4" fmla="*/ 46295 h 123825"/>
                <a:gd name="connsiteX5" fmla="*/ 30956 w 104775"/>
                <a:gd name="connsiteY5" fmla="*/ 17720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75" h="123825">
                  <a:moveTo>
                    <a:pt x="30956" y="17720"/>
                  </a:moveTo>
                  <a:cubicBezTo>
                    <a:pt x="41434" y="15815"/>
                    <a:pt x="52864" y="14863"/>
                    <a:pt x="63341" y="12958"/>
                  </a:cubicBezTo>
                  <a:cubicBezTo>
                    <a:pt x="47149" y="-1330"/>
                    <a:pt x="71914" y="87253"/>
                    <a:pt x="80486" y="77728"/>
                  </a:cubicBezTo>
                  <a:cubicBezTo>
                    <a:pt x="76676" y="82490"/>
                    <a:pt x="7144" y="111065"/>
                    <a:pt x="7144" y="119638"/>
                  </a:cubicBezTo>
                  <a:cubicBezTo>
                    <a:pt x="7144" y="140593"/>
                    <a:pt x="175736" y="63440"/>
                    <a:pt x="71914" y="46295"/>
                  </a:cubicBezTo>
                  <a:cubicBezTo>
                    <a:pt x="70009" y="36770"/>
                    <a:pt x="68104" y="-14665"/>
                    <a:pt x="30956" y="17720"/>
                  </a:cubicBezTo>
                  <a:close/>
                </a:path>
              </a:pathLst>
            </a:custGeom>
            <a:grpFill/>
            <a:ln w="9525" cap="flat">
              <a:noFill/>
              <a:prstDash val="solid"/>
              <a:miter/>
            </a:ln>
          </p:spPr>
          <p:txBody>
            <a:bodyPr rtlCol="0" anchor="ctr"/>
            <a:lstStyle/>
            <a:p>
              <a:endParaRPr lang="en-US"/>
            </a:p>
          </p:txBody>
        </p:sp>
      </p:grpSp>
      <p:grpSp>
        <p:nvGrpSpPr>
          <p:cNvPr id="2343" name="Graphic 2817">
            <a:extLst>
              <a:ext uri="{FF2B5EF4-FFF2-40B4-BE49-F238E27FC236}">
                <a16:creationId xmlns:a16="http://schemas.microsoft.com/office/drawing/2014/main" id="{9709D24C-DB94-4A6A-AD71-2DAA01B2375A}"/>
              </a:ext>
            </a:extLst>
          </p:cNvPr>
          <p:cNvGrpSpPr/>
          <p:nvPr/>
        </p:nvGrpSpPr>
        <p:grpSpPr>
          <a:xfrm>
            <a:off x="7543018" y="1492795"/>
            <a:ext cx="1000469" cy="475306"/>
            <a:chOff x="7261309" y="4817393"/>
            <a:chExt cx="2867025" cy="1362075"/>
          </a:xfrm>
          <a:solidFill>
            <a:srgbClr val="FD4B9E"/>
          </a:solidFill>
        </p:grpSpPr>
        <p:sp>
          <p:nvSpPr>
            <p:cNvPr id="2344" name="Freeform: Shape 2343">
              <a:extLst>
                <a:ext uri="{FF2B5EF4-FFF2-40B4-BE49-F238E27FC236}">
                  <a16:creationId xmlns:a16="http://schemas.microsoft.com/office/drawing/2014/main" id="{5A00F445-5A8C-4F24-8C90-CAEC6CE9AC25}"/>
                </a:ext>
              </a:extLst>
            </p:cNvPr>
            <p:cNvSpPr/>
            <p:nvPr/>
          </p:nvSpPr>
          <p:spPr>
            <a:xfrm>
              <a:off x="7562661" y="4838732"/>
              <a:ext cx="38100" cy="1343025"/>
            </a:xfrm>
            <a:custGeom>
              <a:avLst/>
              <a:gdLst>
                <a:gd name="connsiteX0" fmla="*/ 7258 w 38100"/>
                <a:gd name="connsiteY0" fmla="*/ 21524 h 1343025"/>
                <a:gd name="connsiteX1" fmla="*/ 7258 w 38100"/>
                <a:gd name="connsiteY1" fmla="*/ 719706 h 1343025"/>
                <a:gd name="connsiteX2" fmla="*/ 7258 w 38100"/>
                <a:gd name="connsiteY2" fmla="*/ 1057844 h 1343025"/>
                <a:gd name="connsiteX3" fmla="*/ 7258 w 38100"/>
                <a:gd name="connsiteY3" fmla="*/ 1227389 h 1343025"/>
                <a:gd name="connsiteX4" fmla="*/ 27261 w 38100"/>
                <a:gd name="connsiteY4" fmla="*/ 1333116 h 1343025"/>
                <a:gd name="connsiteX5" fmla="*/ 27261 w 38100"/>
                <a:gd name="connsiteY5" fmla="*/ 1163571 h 1343025"/>
                <a:gd name="connsiteX6" fmla="*/ 27261 w 38100"/>
                <a:gd name="connsiteY6" fmla="*/ 994026 h 1343025"/>
                <a:gd name="connsiteX7" fmla="*/ 27261 w 38100"/>
                <a:gd name="connsiteY7" fmla="*/ 655889 h 1343025"/>
                <a:gd name="connsiteX8" fmla="*/ 27261 w 38100"/>
                <a:gd name="connsiteY8" fmla="*/ 295844 h 1343025"/>
                <a:gd name="connsiteX9" fmla="*/ 27261 w 38100"/>
                <a:gd name="connsiteY9" fmla="*/ 126299 h 1343025"/>
                <a:gd name="connsiteX10" fmla="*/ 27261 w 38100"/>
                <a:gd name="connsiteY10" fmla="*/ 41526 h 1343025"/>
                <a:gd name="connsiteX11" fmla="*/ 7258 w 38100"/>
                <a:gd name="connsiteY11" fmla="*/ 21524 h 1343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100" h="1343025">
                  <a:moveTo>
                    <a:pt x="7258" y="21524"/>
                  </a:moveTo>
                  <a:cubicBezTo>
                    <a:pt x="7258" y="253934"/>
                    <a:pt x="7258" y="487296"/>
                    <a:pt x="7258" y="719706"/>
                  </a:cubicBezTo>
                  <a:cubicBezTo>
                    <a:pt x="7258" y="832101"/>
                    <a:pt x="7258" y="945449"/>
                    <a:pt x="7258" y="1057844"/>
                  </a:cubicBezTo>
                  <a:cubicBezTo>
                    <a:pt x="7258" y="1114041"/>
                    <a:pt x="7258" y="1170239"/>
                    <a:pt x="7258" y="1227389"/>
                  </a:cubicBezTo>
                  <a:cubicBezTo>
                    <a:pt x="7258" y="1240724"/>
                    <a:pt x="4401" y="1370264"/>
                    <a:pt x="27261" y="1333116"/>
                  </a:cubicBezTo>
                  <a:cubicBezTo>
                    <a:pt x="46311" y="1302636"/>
                    <a:pt x="27261" y="1200719"/>
                    <a:pt x="27261" y="1163571"/>
                  </a:cubicBezTo>
                  <a:cubicBezTo>
                    <a:pt x="27261" y="1107374"/>
                    <a:pt x="27261" y="1051176"/>
                    <a:pt x="27261" y="994026"/>
                  </a:cubicBezTo>
                  <a:cubicBezTo>
                    <a:pt x="27261" y="881631"/>
                    <a:pt x="27261" y="768284"/>
                    <a:pt x="27261" y="655889"/>
                  </a:cubicBezTo>
                  <a:cubicBezTo>
                    <a:pt x="27261" y="535874"/>
                    <a:pt x="27261" y="415859"/>
                    <a:pt x="27261" y="295844"/>
                  </a:cubicBezTo>
                  <a:cubicBezTo>
                    <a:pt x="27261" y="239646"/>
                    <a:pt x="27261" y="183449"/>
                    <a:pt x="27261" y="126299"/>
                  </a:cubicBezTo>
                  <a:cubicBezTo>
                    <a:pt x="27261" y="103439"/>
                    <a:pt x="34881" y="63434"/>
                    <a:pt x="27261" y="41526"/>
                  </a:cubicBezTo>
                  <a:cubicBezTo>
                    <a:pt x="33928" y="61529"/>
                    <a:pt x="7258" y="-26101"/>
                    <a:pt x="7258" y="21524"/>
                  </a:cubicBezTo>
                  <a:close/>
                </a:path>
              </a:pathLst>
            </a:custGeom>
            <a:grpFill/>
            <a:ln w="9525" cap="flat">
              <a:noFill/>
              <a:prstDash val="solid"/>
              <a:miter/>
            </a:ln>
          </p:spPr>
          <p:txBody>
            <a:bodyPr rtlCol="0" anchor="ctr"/>
            <a:lstStyle/>
            <a:p>
              <a:endParaRPr lang="en-US"/>
            </a:p>
          </p:txBody>
        </p:sp>
        <p:sp>
          <p:nvSpPr>
            <p:cNvPr id="2345" name="Freeform: Shape 2344">
              <a:extLst>
                <a:ext uri="{FF2B5EF4-FFF2-40B4-BE49-F238E27FC236}">
                  <a16:creationId xmlns:a16="http://schemas.microsoft.com/office/drawing/2014/main" id="{DE913BF8-BED8-4703-9D14-6EAB58F195C3}"/>
                </a:ext>
              </a:extLst>
            </p:cNvPr>
            <p:cNvSpPr/>
            <p:nvPr/>
          </p:nvSpPr>
          <p:spPr>
            <a:xfrm>
              <a:off x="7528247" y="6134753"/>
              <a:ext cx="2333625" cy="47625"/>
            </a:xfrm>
            <a:custGeom>
              <a:avLst/>
              <a:gdLst>
                <a:gd name="connsiteX0" fmla="*/ 17859 w 2333625"/>
                <a:gd name="connsiteY0" fmla="*/ 41857 h 47625"/>
                <a:gd name="connsiteX1" fmla="*/ 1236107 w 2333625"/>
                <a:gd name="connsiteY1" fmla="*/ 41857 h 47625"/>
                <a:gd name="connsiteX2" fmla="*/ 1823799 w 2333625"/>
                <a:gd name="connsiteY2" fmla="*/ 41857 h 47625"/>
                <a:gd name="connsiteX3" fmla="*/ 2118122 w 2333625"/>
                <a:gd name="connsiteY3" fmla="*/ 41857 h 47625"/>
                <a:gd name="connsiteX4" fmla="*/ 2243852 w 2333625"/>
                <a:gd name="connsiteY4" fmla="*/ 41857 h 47625"/>
                <a:gd name="connsiteX5" fmla="*/ 2327672 w 2333625"/>
                <a:gd name="connsiteY5" fmla="*/ 18997 h 47625"/>
                <a:gd name="connsiteX6" fmla="*/ 2033349 w 2333625"/>
                <a:gd name="connsiteY6" fmla="*/ 18997 h 47625"/>
                <a:gd name="connsiteX7" fmla="*/ 1739027 w 2333625"/>
                <a:gd name="connsiteY7" fmla="*/ 18997 h 47625"/>
                <a:gd name="connsiteX8" fmla="*/ 1151334 w 2333625"/>
                <a:gd name="connsiteY8" fmla="*/ 18997 h 47625"/>
                <a:gd name="connsiteX9" fmla="*/ 563642 w 2333625"/>
                <a:gd name="connsiteY9" fmla="*/ 18997 h 47625"/>
                <a:gd name="connsiteX10" fmla="*/ 269319 w 2333625"/>
                <a:gd name="connsiteY10" fmla="*/ 18997 h 47625"/>
                <a:gd name="connsiteX11" fmla="*/ 101679 w 2333625"/>
                <a:gd name="connsiteY11" fmla="*/ 18997 h 47625"/>
                <a:gd name="connsiteX12" fmla="*/ 17859 w 2333625"/>
                <a:gd name="connsiteY12" fmla="*/ 18997 h 47625"/>
                <a:gd name="connsiteX13" fmla="*/ 17859 w 2333625"/>
                <a:gd name="connsiteY13" fmla="*/ 41857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25" h="47625">
                  <a:moveTo>
                    <a:pt x="17859" y="41857"/>
                  </a:moveTo>
                  <a:cubicBezTo>
                    <a:pt x="423624" y="41857"/>
                    <a:pt x="829389" y="41857"/>
                    <a:pt x="1236107" y="41857"/>
                  </a:cubicBezTo>
                  <a:cubicBezTo>
                    <a:pt x="1432322" y="41857"/>
                    <a:pt x="1628537" y="41857"/>
                    <a:pt x="1823799" y="41857"/>
                  </a:cubicBezTo>
                  <a:cubicBezTo>
                    <a:pt x="1921907" y="41857"/>
                    <a:pt x="2020014" y="41857"/>
                    <a:pt x="2118122" y="41857"/>
                  </a:cubicBezTo>
                  <a:cubicBezTo>
                    <a:pt x="2160032" y="41857"/>
                    <a:pt x="2201942" y="41857"/>
                    <a:pt x="2243852" y="41857"/>
                  </a:cubicBezTo>
                  <a:cubicBezTo>
                    <a:pt x="2257187" y="41857"/>
                    <a:pt x="2365772" y="55192"/>
                    <a:pt x="2327672" y="18997"/>
                  </a:cubicBezTo>
                  <a:cubicBezTo>
                    <a:pt x="2299097" y="-7673"/>
                    <a:pt x="2076212" y="18997"/>
                    <a:pt x="2033349" y="18997"/>
                  </a:cubicBezTo>
                  <a:cubicBezTo>
                    <a:pt x="1935242" y="18997"/>
                    <a:pt x="1837134" y="18997"/>
                    <a:pt x="1739027" y="18997"/>
                  </a:cubicBezTo>
                  <a:cubicBezTo>
                    <a:pt x="1542812" y="18997"/>
                    <a:pt x="1346597" y="18997"/>
                    <a:pt x="1151334" y="18997"/>
                  </a:cubicBezTo>
                  <a:cubicBezTo>
                    <a:pt x="956072" y="18997"/>
                    <a:pt x="758904" y="18997"/>
                    <a:pt x="563642" y="18997"/>
                  </a:cubicBezTo>
                  <a:cubicBezTo>
                    <a:pt x="465534" y="18997"/>
                    <a:pt x="367427" y="18997"/>
                    <a:pt x="269319" y="18997"/>
                  </a:cubicBezTo>
                  <a:cubicBezTo>
                    <a:pt x="213122" y="18997"/>
                    <a:pt x="156924" y="18997"/>
                    <a:pt x="101679" y="18997"/>
                  </a:cubicBezTo>
                  <a:cubicBezTo>
                    <a:pt x="74057" y="18997"/>
                    <a:pt x="45482" y="18997"/>
                    <a:pt x="17859" y="18997"/>
                  </a:cubicBezTo>
                  <a:cubicBezTo>
                    <a:pt x="3572" y="26617"/>
                    <a:pt x="3572" y="34237"/>
                    <a:pt x="17859" y="41857"/>
                  </a:cubicBezTo>
                  <a:close/>
                </a:path>
              </a:pathLst>
            </a:custGeom>
            <a:grpFill/>
            <a:ln w="9525" cap="flat">
              <a:noFill/>
              <a:prstDash val="solid"/>
              <a:miter/>
            </a:ln>
          </p:spPr>
          <p:txBody>
            <a:bodyPr rtlCol="0" anchor="ctr"/>
            <a:lstStyle/>
            <a:p>
              <a:endParaRPr lang="en-US"/>
            </a:p>
          </p:txBody>
        </p:sp>
        <p:sp>
          <p:nvSpPr>
            <p:cNvPr id="2346" name="Freeform: Shape 2345">
              <a:extLst>
                <a:ext uri="{FF2B5EF4-FFF2-40B4-BE49-F238E27FC236}">
                  <a16:creationId xmlns:a16="http://schemas.microsoft.com/office/drawing/2014/main" id="{F9DC178D-EAFF-4A2A-A6B4-F315750AF51B}"/>
                </a:ext>
              </a:extLst>
            </p:cNvPr>
            <p:cNvSpPr/>
            <p:nvPr/>
          </p:nvSpPr>
          <p:spPr>
            <a:xfrm>
              <a:off x="7534200" y="5445767"/>
              <a:ext cx="2438400" cy="19050"/>
            </a:xfrm>
            <a:custGeom>
              <a:avLst/>
              <a:gdLst>
                <a:gd name="connsiteX0" fmla="*/ 7144 w 2438400"/>
                <a:gd name="connsiteY0" fmla="*/ 19326 h 19050"/>
                <a:gd name="connsiteX1" fmla="*/ 2435066 w 2438400"/>
                <a:gd name="connsiteY1" fmla="*/ 13611 h 19050"/>
                <a:gd name="connsiteX2" fmla="*/ 1197769 w 2438400"/>
                <a:gd name="connsiteY2" fmla="*/ 7896 h 19050"/>
                <a:gd name="connsiteX3" fmla="*/ 560546 w 2438400"/>
                <a:gd name="connsiteY3" fmla="*/ 7896 h 19050"/>
                <a:gd name="connsiteX4" fmla="*/ 7144 w 2438400"/>
                <a:gd name="connsiteY4" fmla="*/ 193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38400" h="19050">
                  <a:moveTo>
                    <a:pt x="7144" y="19326"/>
                  </a:moveTo>
                  <a:cubicBezTo>
                    <a:pt x="210979" y="19326"/>
                    <a:pt x="2435066" y="24089"/>
                    <a:pt x="2435066" y="13611"/>
                  </a:cubicBezTo>
                  <a:cubicBezTo>
                    <a:pt x="2435066" y="4086"/>
                    <a:pt x="1304449" y="7896"/>
                    <a:pt x="1197769" y="7896"/>
                  </a:cubicBezTo>
                  <a:cubicBezTo>
                    <a:pt x="985361" y="7896"/>
                    <a:pt x="772954" y="7896"/>
                    <a:pt x="560546" y="7896"/>
                  </a:cubicBezTo>
                  <a:cubicBezTo>
                    <a:pt x="380524" y="8849"/>
                    <a:pt x="161449" y="19326"/>
                    <a:pt x="7144" y="19326"/>
                  </a:cubicBezTo>
                  <a:close/>
                </a:path>
              </a:pathLst>
            </a:custGeom>
            <a:grpFill/>
            <a:ln w="9525" cap="flat">
              <a:noFill/>
              <a:prstDash val="solid"/>
              <a:miter/>
            </a:ln>
          </p:spPr>
          <p:txBody>
            <a:bodyPr rtlCol="0" anchor="ctr"/>
            <a:lstStyle/>
            <a:p>
              <a:endParaRPr lang="en-US"/>
            </a:p>
          </p:txBody>
        </p:sp>
        <p:sp>
          <p:nvSpPr>
            <p:cNvPr id="2347" name="Freeform: Shape 2346">
              <a:extLst>
                <a:ext uri="{FF2B5EF4-FFF2-40B4-BE49-F238E27FC236}">
                  <a16:creationId xmlns:a16="http://schemas.microsoft.com/office/drawing/2014/main" id="{65077041-F12A-4162-A2C5-1C4574E7D7A4}"/>
                </a:ext>
              </a:extLst>
            </p:cNvPr>
            <p:cNvSpPr/>
            <p:nvPr/>
          </p:nvSpPr>
          <p:spPr>
            <a:xfrm>
              <a:off x="7533827" y="5245358"/>
              <a:ext cx="142875" cy="19050"/>
            </a:xfrm>
            <a:custGeom>
              <a:avLst/>
              <a:gdLst>
                <a:gd name="connsiteX0" fmla="*/ 7517 w 142875"/>
                <a:gd name="connsiteY0" fmla="*/ 19710 h 19050"/>
                <a:gd name="connsiteX1" fmla="*/ 140867 w 142875"/>
                <a:gd name="connsiteY1" fmla="*/ 14947 h 19050"/>
                <a:gd name="connsiteX2" fmla="*/ 7517 w 142875"/>
                <a:gd name="connsiteY2" fmla="*/ 19710 h 19050"/>
              </a:gdLst>
              <a:ahLst/>
              <a:cxnLst>
                <a:cxn ang="0">
                  <a:pos x="connsiteX0" y="connsiteY0"/>
                </a:cxn>
                <a:cxn ang="0">
                  <a:pos x="connsiteX1" y="connsiteY1"/>
                </a:cxn>
                <a:cxn ang="0">
                  <a:pos x="connsiteX2" y="connsiteY2"/>
                </a:cxn>
              </a:cxnLst>
              <a:rect l="l" t="t" r="r" b="b"/>
              <a:pathLst>
                <a:path w="142875" h="19050">
                  <a:moveTo>
                    <a:pt x="7517" y="19710"/>
                  </a:moveTo>
                  <a:cubicBezTo>
                    <a:pt x="17995" y="19710"/>
                    <a:pt x="140867" y="23520"/>
                    <a:pt x="140867" y="14947"/>
                  </a:cubicBezTo>
                  <a:cubicBezTo>
                    <a:pt x="140867" y="-5055"/>
                    <a:pt x="-1055" y="19710"/>
                    <a:pt x="7517" y="19710"/>
                  </a:cubicBezTo>
                  <a:close/>
                </a:path>
              </a:pathLst>
            </a:custGeom>
            <a:grpFill/>
            <a:ln w="9525" cap="flat">
              <a:noFill/>
              <a:prstDash val="solid"/>
              <a:miter/>
            </a:ln>
          </p:spPr>
          <p:txBody>
            <a:bodyPr rtlCol="0" anchor="ctr"/>
            <a:lstStyle/>
            <a:p>
              <a:endParaRPr lang="en-US"/>
            </a:p>
          </p:txBody>
        </p:sp>
        <p:sp>
          <p:nvSpPr>
            <p:cNvPr id="2348" name="Freeform: Shape 2347">
              <a:extLst>
                <a:ext uri="{FF2B5EF4-FFF2-40B4-BE49-F238E27FC236}">
                  <a16:creationId xmlns:a16="http://schemas.microsoft.com/office/drawing/2014/main" id="{6C86DEE1-24EB-4243-835F-94C6583F07B4}"/>
                </a:ext>
              </a:extLst>
            </p:cNvPr>
            <p:cNvSpPr/>
            <p:nvPr/>
          </p:nvSpPr>
          <p:spPr>
            <a:xfrm>
              <a:off x="7533827" y="5044798"/>
              <a:ext cx="142875" cy="19050"/>
            </a:xfrm>
            <a:custGeom>
              <a:avLst/>
              <a:gdLst>
                <a:gd name="connsiteX0" fmla="*/ 7517 w 142875"/>
                <a:gd name="connsiteY0" fmla="*/ 19293 h 19050"/>
                <a:gd name="connsiteX1" fmla="*/ 140867 w 142875"/>
                <a:gd name="connsiteY1" fmla="*/ 14530 h 19050"/>
                <a:gd name="connsiteX2" fmla="*/ 7517 w 142875"/>
                <a:gd name="connsiteY2" fmla="*/ 19293 h 19050"/>
              </a:gdLst>
              <a:ahLst/>
              <a:cxnLst>
                <a:cxn ang="0">
                  <a:pos x="connsiteX0" y="connsiteY0"/>
                </a:cxn>
                <a:cxn ang="0">
                  <a:pos x="connsiteX1" y="connsiteY1"/>
                </a:cxn>
                <a:cxn ang="0">
                  <a:pos x="connsiteX2" y="connsiteY2"/>
                </a:cxn>
              </a:cxnLst>
              <a:rect l="l" t="t" r="r" b="b"/>
              <a:pathLst>
                <a:path w="142875" h="19050">
                  <a:moveTo>
                    <a:pt x="7517" y="19293"/>
                  </a:moveTo>
                  <a:cubicBezTo>
                    <a:pt x="17995" y="19293"/>
                    <a:pt x="140867" y="23103"/>
                    <a:pt x="140867" y="14530"/>
                  </a:cubicBezTo>
                  <a:cubicBezTo>
                    <a:pt x="140867" y="-4520"/>
                    <a:pt x="-1055" y="19293"/>
                    <a:pt x="7517" y="19293"/>
                  </a:cubicBezTo>
                  <a:close/>
                </a:path>
              </a:pathLst>
            </a:custGeom>
            <a:grpFill/>
            <a:ln w="9525" cap="flat">
              <a:noFill/>
              <a:prstDash val="solid"/>
              <a:miter/>
            </a:ln>
          </p:spPr>
          <p:txBody>
            <a:bodyPr rtlCol="0" anchor="ctr"/>
            <a:lstStyle/>
            <a:p>
              <a:endParaRPr lang="en-US"/>
            </a:p>
          </p:txBody>
        </p:sp>
        <p:sp>
          <p:nvSpPr>
            <p:cNvPr id="2349" name="Freeform: Shape 2348">
              <a:extLst>
                <a:ext uri="{FF2B5EF4-FFF2-40B4-BE49-F238E27FC236}">
                  <a16:creationId xmlns:a16="http://schemas.microsoft.com/office/drawing/2014/main" id="{7DE1C244-CED3-48D4-A27C-495E71E6BB95}"/>
                </a:ext>
              </a:extLst>
            </p:cNvPr>
            <p:cNvSpPr/>
            <p:nvPr/>
          </p:nvSpPr>
          <p:spPr>
            <a:xfrm>
              <a:off x="7524262" y="5680531"/>
              <a:ext cx="133350" cy="19050"/>
            </a:xfrm>
            <a:custGeom>
              <a:avLst/>
              <a:gdLst>
                <a:gd name="connsiteX0" fmla="*/ 7557 w 133350"/>
                <a:gd name="connsiteY0" fmla="*/ 18877 h 19050"/>
                <a:gd name="connsiteX1" fmla="*/ 126620 w 133350"/>
                <a:gd name="connsiteY1" fmla="*/ 14114 h 19050"/>
                <a:gd name="connsiteX2" fmla="*/ 7557 w 133350"/>
                <a:gd name="connsiteY2" fmla="*/ 18877 h 19050"/>
              </a:gdLst>
              <a:ahLst/>
              <a:cxnLst>
                <a:cxn ang="0">
                  <a:pos x="connsiteX0" y="connsiteY0"/>
                </a:cxn>
                <a:cxn ang="0">
                  <a:pos x="connsiteX1" y="connsiteY1"/>
                </a:cxn>
                <a:cxn ang="0">
                  <a:pos x="connsiteX2" y="connsiteY2"/>
                </a:cxn>
              </a:cxnLst>
              <a:rect l="l" t="t" r="r" b="b"/>
              <a:pathLst>
                <a:path w="133350" h="19050">
                  <a:moveTo>
                    <a:pt x="7557" y="18877"/>
                  </a:moveTo>
                  <a:cubicBezTo>
                    <a:pt x="18987" y="18877"/>
                    <a:pt x="126620" y="22687"/>
                    <a:pt x="126620" y="14114"/>
                  </a:cubicBezTo>
                  <a:cubicBezTo>
                    <a:pt x="126620" y="-3983"/>
                    <a:pt x="-1015" y="18877"/>
                    <a:pt x="7557" y="18877"/>
                  </a:cubicBezTo>
                  <a:close/>
                </a:path>
              </a:pathLst>
            </a:custGeom>
            <a:grpFill/>
            <a:ln w="9525" cap="flat">
              <a:noFill/>
              <a:prstDash val="solid"/>
              <a:miter/>
            </a:ln>
          </p:spPr>
          <p:txBody>
            <a:bodyPr rtlCol="0" anchor="ctr"/>
            <a:lstStyle/>
            <a:p>
              <a:endParaRPr lang="en-US"/>
            </a:p>
          </p:txBody>
        </p:sp>
        <p:sp>
          <p:nvSpPr>
            <p:cNvPr id="2350" name="Freeform: Shape 2349">
              <a:extLst>
                <a:ext uri="{FF2B5EF4-FFF2-40B4-BE49-F238E27FC236}">
                  <a16:creationId xmlns:a16="http://schemas.microsoft.com/office/drawing/2014/main" id="{C7ECEB75-F546-4056-9288-F14DDEF91748}"/>
                </a:ext>
              </a:extLst>
            </p:cNvPr>
            <p:cNvSpPr/>
            <p:nvPr/>
          </p:nvSpPr>
          <p:spPr>
            <a:xfrm>
              <a:off x="7524262" y="5893475"/>
              <a:ext cx="133350" cy="19050"/>
            </a:xfrm>
            <a:custGeom>
              <a:avLst/>
              <a:gdLst>
                <a:gd name="connsiteX0" fmla="*/ 7557 w 133350"/>
                <a:gd name="connsiteY0" fmla="*/ 19293 h 19050"/>
                <a:gd name="connsiteX1" fmla="*/ 126620 w 133350"/>
                <a:gd name="connsiteY1" fmla="*/ 14530 h 19050"/>
                <a:gd name="connsiteX2" fmla="*/ 7557 w 133350"/>
                <a:gd name="connsiteY2" fmla="*/ 19293 h 19050"/>
              </a:gdLst>
              <a:ahLst/>
              <a:cxnLst>
                <a:cxn ang="0">
                  <a:pos x="connsiteX0" y="connsiteY0"/>
                </a:cxn>
                <a:cxn ang="0">
                  <a:pos x="connsiteX1" y="connsiteY1"/>
                </a:cxn>
                <a:cxn ang="0">
                  <a:pos x="connsiteX2" y="connsiteY2"/>
                </a:cxn>
              </a:cxnLst>
              <a:rect l="l" t="t" r="r" b="b"/>
              <a:pathLst>
                <a:path w="133350" h="19050">
                  <a:moveTo>
                    <a:pt x="7557" y="19293"/>
                  </a:moveTo>
                  <a:cubicBezTo>
                    <a:pt x="18987" y="19293"/>
                    <a:pt x="126620" y="23103"/>
                    <a:pt x="126620" y="14530"/>
                  </a:cubicBezTo>
                  <a:cubicBezTo>
                    <a:pt x="126620" y="-4520"/>
                    <a:pt x="-1015" y="19293"/>
                    <a:pt x="7557" y="19293"/>
                  </a:cubicBezTo>
                  <a:close/>
                </a:path>
              </a:pathLst>
            </a:custGeom>
            <a:grpFill/>
            <a:ln w="9525" cap="flat">
              <a:noFill/>
              <a:prstDash val="solid"/>
              <a:miter/>
            </a:ln>
          </p:spPr>
          <p:txBody>
            <a:bodyPr rtlCol="0" anchor="ctr"/>
            <a:lstStyle/>
            <a:p>
              <a:endParaRPr lang="en-US"/>
            </a:p>
          </p:txBody>
        </p:sp>
        <p:sp>
          <p:nvSpPr>
            <p:cNvPr id="2351" name="Freeform: Shape 2350">
              <a:extLst>
                <a:ext uri="{FF2B5EF4-FFF2-40B4-BE49-F238E27FC236}">
                  <a16:creationId xmlns:a16="http://schemas.microsoft.com/office/drawing/2014/main" id="{2FBDDDBA-8B32-4041-BCAF-4B8EBCA33957}"/>
                </a:ext>
              </a:extLst>
            </p:cNvPr>
            <p:cNvSpPr/>
            <p:nvPr/>
          </p:nvSpPr>
          <p:spPr>
            <a:xfrm>
              <a:off x="7519028" y="5040754"/>
              <a:ext cx="2295525" cy="657225"/>
            </a:xfrm>
            <a:custGeom>
              <a:avLst/>
              <a:gdLst>
                <a:gd name="connsiteX0" fmla="*/ 19458 w 2295525"/>
                <a:gd name="connsiteY0" fmla="*/ 21431 h 657225"/>
                <a:gd name="connsiteX1" fmla="*/ 430938 w 2295525"/>
                <a:gd name="connsiteY1" fmla="*/ 354806 h 657225"/>
                <a:gd name="connsiteX2" fmla="*/ 925286 w 2295525"/>
                <a:gd name="connsiteY2" fmla="*/ 526256 h 657225"/>
                <a:gd name="connsiteX3" fmla="*/ 1546316 w 2295525"/>
                <a:gd name="connsiteY3" fmla="*/ 217646 h 657225"/>
                <a:gd name="connsiteX4" fmla="*/ 1988276 w 2295525"/>
                <a:gd name="connsiteY4" fmla="*/ 426244 h 657225"/>
                <a:gd name="connsiteX5" fmla="*/ 2199731 w 2295525"/>
                <a:gd name="connsiteY5" fmla="*/ 605314 h 657225"/>
                <a:gd name="connsiteX6" fmla="*/ 2289266 w 2295525"/>
                <a:gd name="connsiteY6" fmla="*/ 648176 h 657225"/>
                <a:gd name="connsiteX7" fmla="*/ 2171156 w 2295525"/>
                <a:gd name="connsiteY7" fmla="*/ 557689 h 657225"/>
                <a:gd name="connsiteX8" fmla="*/ 1709193 w 2295525"/>
                <a:gd name="connsiteY8" fmla="*/ 193834 h 657225"/>
                <a:gd name="connsiteX9" fmla="*/ 995771 w 2295525"/>
                <a:gd name="connsiteY9" fmla="*/ 551974 h 657225"/>
                <a:gd name="connsiteX10" fmla="*/ 569051 w 2295525"/>
                <a:gd name="connsiteY10" fmla="*/ 443389 h 657225"/>
                <a:gd name="connsiteX11" fmla="*/ 276633 w 2295525"/>
                <a:gd name="connsiteY11" fmla="*/ 124301 h 657225"/>
                <a:gd name="connsiteX12" fmla="*/ 135663 w 2295525"/>
                <a:gd name="connsiteY12" fmla="*/ 32861 h 657225"/>
                <a:gd name="connsiteX13" fmla="*/ 57558 w 2295525"/>
                <a:gd name="connsiteY13" fmla="*/ 7144 h 657225"/>
                <a:gd name="connsiteX14" fmla="*/ 19458 w 2295525"/>
                <a:gd name="connsiteY14" fmla="*/ 21431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95525" h="657225">
                  <a:moveTo>
                    <a:pt x="19458" y="21431"/>
                  </a:moveTo>
                  <a:cubicBezTo>
                    <a:pt x="193766" y="62389"/>
                    <a:pt x="310923" y="233839"/>
                    <a:pt x="430938" y="354806"/>
                  </a:cubicBezTo>
                  <a:cubicBezTo>
                    <a:pt x="574766" y="498634"/>
                    <a:pt x="718593" y="583406"/>
                    <a:pt x="925286" y="526256"/>
                  </a:cubicBezTo>
                  <a:cubicBezTo>
                    <a:pt x="1151981" y="463391"/>
                    <a:pt x="1308191" y="239554"/>
                    <a:pt x="1546316" y="217646"/>
                  </a:cubicBezTo>
                  <a:cubicBezTo>
                    <a:pt x="1722528" y="201454"/>
                    <a:pt x="1863498" y="315754"/>
                    <a:pt x="1988276" y="426244"/>
                  </a:cubicBezTo>
                  <a:cubicBezTo>
                    <a:pt x="2056856" y="487204"/>
                    <a:pt x="2124483" y="551974"/>
                    <a:pt x="2199731" y="605314"/>
                  </a:cubicBezTo>
                  <a:cubicBezTo>
                    <a:pt x="2217828" y="617696"/>
                    <a:pt x="2270216" y="665321"/>
                    <a:pt x="2289266" y="648176"/>
                  </a:cubicBezTo>
                  <a:cubicBezTo>
                    <a:pt x="2297838" y="640556"/>
                    <a:pt x="2185443" y="569119"/>
                    <a:pt x="2171156" y="557689"/>
                  </a:cubicBezTo>
                  <a:cubicBezTo>
                    <a:pt x="2019708" y="441484"/>
                    <a:pt x="1896836" y="254794"/>
                    <a:pt x="1709193" y="193834"/>
                  </a:cubicBezTo>
                  <a:cubicBezTo>
                    <a:pt x="1367246" y="83344"/>
                    <a:pt x="1237706" y="412909"/>
                    <a:pt x="995771" y="551974"/>
                  </a:cubicBezTo>
                  <a:cubicBezTo>
                    <a:pt x="841466" y="641509"/>
                    <a:pt x="688113" y="550069"/>
                    <a:pt x="569051" y="443389"/>
                  </a:cubicBezTo>
                  <a:cubicBezTo>
                    <a:pt x="460466" y="346234"/>
                    <a:pt x="381408" y="224314"/>
                    <a:pt x="276633" y="124301"/>
                  </a:cubicBezTo>
                  <a:cubicBezTo>
                    <a:pt x="234723" y="85249"/>
                    <a:pt x="189003" y="53816"/>
                    <a:pt x="135663" y="32861"/>
                  </a:cubicBezTo>
                  <a:cubicBezTo>
                    <a:pt x="112803" y="23336"/>
                    <a:pt x="82323" y="10001"/>
                    <a:pt x="57558" y="7144"/>
                  </a:cubicBezTo>
                  <a:cubicBezTo>
                    <a:pt x="63273" y="8096"/>
                    <a:pt x="-24357" y="10954"/>
                    <a:pt x="19458" y="21431"/>
                  </a:cubicBezTo>
                  <a:close/>
                </a:path>
              </a:pathLst>
            </a:custGeom>
            <a:grpFill/>
            <a:ln w="9525" cap="flat">
              <a:noFill/>
              <a:prstDash val="solid"/>
              <a:miter/>
            </a:ln>
          </p:spPr>
          <p:txBody>
            <a:bodyPr rtlCol="0" anchor="ctr"/>
            <a:lstStyle/>
            <a:p>
              <a:endParaRPr lang="en-US"/>
            </a:p>
          </p:txBody>
        </p:sp>
        <p:sp>
          <p:nvSpPr>
            <p:cNvPr id="2352" name="Freeform: Shape 2351">
              <a:extLst>
                <a:ext uri="{FF2B5EF4-FFF2-40B4-BE49-F238E27FC236}">
                  <a16:creationId xmlns:a16="http://schemas.microsoft.com/office/drawing/2014/main" id="{2497A792-8529-4245-92C8-4011849E8BC5}"/>
                </a:ext>
              </a:extLst>
            </p:cNvPr>
            <p:cNvSpPr/>
            <p:nvPr/>
          </p:nvSpPr>
          <p:spPr>
            <a:xfrm>
              <a:off x="7585549" y="5146195"/>
              <a:ext cx="2324100" cy="1028700"/>
            </a:xfrm>
            <a:custGeom>
              <a:avLst/>
              <a:gdLst>
                <a:gd name="connsiteX0" fmla="*/ 8182 w 2324100"/>
                <a:gd name="connsiteY0" fmla="*/ 1024700 h 1028700"/>
                <a:gd name="connsiteX1" fmla="*/ 509197 w 2324100"/>
                <a:gd name="connsiteY1" fmla="*/ 98870 h 1028700"/>
                <a:gd name="connsiteX2" fmla="*/ 1117845 w 2324100"/>
                <a:gd name="connsiteY2" fmla="*/ 185548 h 1028700"/>
                <a:gd name="connsiteX3" fmla="*/ 1664580 w 2324100"/>
                <a:gd name="connsiteY3" fmla="*/ 556070 h 1028700"/>
                <a:gd name="connsiteX4" fmla="*/ 1962712 w 2324100"/>
                <a:gd name="connsiteY4" fmla="*/ 291275 h 1028700"/>
                <a:gd name="connsiteX5" fmla="*/ 2124637 w 2324100"/>
                <a:gd name="connsiteY5" fmla="*/ 156020 h 1028700"/>
                <a:gd name="connsiteX6" fmla="*/ 2318947 w 2324100"/>
                <a:gd name="connsiteY6" fmla="*/ 83630 h 1028700"/>
                <a:gd name="connsiteX7" fmla="*/ 1997955 w 2324100"/>
                <a:gd name="connsiteY7" fmla="*/ 213170 h 1028700"/>
                <a:gd name="connsiteX8" fmla="*/ 1738875 w 2324100"/>
                <a:gd name="connsiteY8" fmla="*/ 480823 h 1028700"/>
                <a:gd name="connsiteX9" fmla="*/ 1285485 w 2324100"/>
                <a:gd name="connsiteY9" fmla="*/ 333185 h 1028700"/>
                <a:gd name="connsiteX10" fmla="*/ 854955 w 2324100"/>
                <a:gd name="connsiteY10" fmla="*/ 27433 h 1028700"/>
                <a:gd name="connsiteX11" fmla="*/ 290122 w 2324100"/>
                <a:gd name="connsiteY11" fmla="*/ 327470 h 1028700"/>
                <a:gd name="connsiteX12" fmla="*/ 108195 w 2324100"/>
                <a:gd name="connsiteY12" fmla="*/ 693230 h 1028700"/>
                <a:gd name="connsiteX13" fmla="*/ 45330 w 2324100"/>
                <a:gd name="connsiteY13" fmla="*/ 873253 h 1028700"/>
                <a:gd name="connsiteX14" fmla="*/ 15802 w 2324100"/>
                <a:gd name="connsiteY14" fmla="*/ 965645 h 1028700"/>
                <a:gd name="connsiteX15" fmla="*/ 8182 w 2324100"/>
                <a:gd name="connsiteY15" fmla="*/ 1024700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24100" h="1028700">
                  <a:moveTo>
                    <a:pt x="8182" y="1024700"/>
                  </a:moveTo>
                  <a:cubicBezTo>
                    <a:pt x="109147" y="700850"/>
                    <a:pt x="241545" y="326518"/>
                    <a:pt x="509197" y="98870"/>
                  </a:cubicBezTo>
                  <a:cubicBezTo>
                    <a:pt x="715890" y="-77342"/>
                    <a:pt x="938775" y="27433"/>
                    <a:pt x="1117845" y="185548"/>
                  </a:cubicBezTo>
                  <a:cubicBezTo>
                    <a:pt x="1253100" y="305563"/>
                    <a:pt x="1450267" y="621793"/>
                    <a:pt x="1664580" y="556070"/>
                  </a:cubicBezTo>
                  <a:cubicBezTo>
                    <a:pt x="1783642" y="518923"/>
                    <a:pt x="1879845" y="377000"/>
                    <a:pt x="1962712" y="291275"/>
                  </a:cubicBezTo>
                  <a:cubicBezTo>
                    <a:pt x="2012242" y="240793"/>
                    <a:pt x="2063677" y="192215"/>
                    <a:pt x="2124637" y="156020"/>
                  </a:cubicBezTo>
                  <a:cubicBezTo>
                    <a:pt x="2142735" y="145543"/>
                    <a:pt x="2316090" y="73153"/>
                    <a:pt x="2318947" y="83630"/>
                  </a:cubicBezTo>
                  <a:cubicBezTo>
                    <a:pt x="2303707" y="28385"/>
                    <a:pt x="2023672" y="190310"/>
                    <a:pt x="1997955" y="213170"/>
                  </a:cubicBezTo>
                  <a:cubicBezTo>
                    <a:pt x="1904610" y="295085"/>
                    <a:pt x="1848412" y="417005"/>
                    <a:pt x="1738875" y="480823"/>
                  </a:cubicBezTo>
                  <a:cubicBezTo>
                    <a:pt x="1567425" y="580835"/>
                    <a:pt x="1406452" y="448438"/>
                    <a:pt x="1285485" y="333185"/>
                  </a:cubicBezTo>
                  <a:cubicBezTo>
                    <a:pt x="1162612" y="216028"/>
                    <a:pt x="1036882" y="44578"/>
                    <a:pt x="854955" y="27433"/>
                  </a:cubicBezTo>
                  <a:cubicBezTo>
                    <a:pt x="615877" y="3620"/>
                    <a:pt x="420615" y="137923"/>
                    <a:pt x="290122" y="327470"/>
                  </a:cubicBezTo>
                  <a:cubicBezTo>
                    <a:pt x="212970" y="439865"/>
                    <a:pt x="156772" y="565595"/>
                    <a:pt x="108195" y="693230"/>
                  </a:cubicBezTo>
                  <a:cubicBezTo>
                    <a:pt x="85335" y="752285"/>
                    <a:pt x="65332" y="813245"/>
                    <a:pt x="45330" y="873253"/>
                  </a:cubicBezTo>
                  <a:cubicBezTo>
                    <a:pt x="34852" y="903733"/>
                    <a:pt x="25327" y="935165"/>
                    <a:pt x="15802" y="965645"/>
                  </a:cubicBezTo>
                  <a:cubicBezTo>
                    <a:pt x="11992" y="978028"/>
                    <a:pt x="4372" y="1038988"/>
                    <a:pt x="8182" y="1024700"/>
                  </a:cubicBezTo>
                  <a:close/>
                </a:path>
              </a:pathLst>
            </a:custGeom>
            <a:grpFill/>
            <a:ln w="9525" cap="flat">
              <a:noFill/>
              <a:prstDash val="solid"/>
              <a:miter/>
            </a:ln>
          </p:spPr>
          <p:txBody>
            <a:bodyPr rtlCol="0" anchor="ctr"/>
            <a:lstStyle/>
            <a:p>
              <a:endParaRPr lang="en-US" dirty="0"/>
            </a:p>
          </p:txBody>
        </p:sp>
        <p:sp>
          <p:nvSpPr>
            <p:cNvPr id="2353" name="Freeform: Shape 2352">
              <a:extLst>
                <a:ext uri="{FF2B5EF4-FFF2-40B4-BE49-F238E27FC236}">
                  <a16:creationId xmlns:a16="http://schemas.microsoft.com/office/drawing/2014/main" id="{9BED87C0-BA2E-41C9-8A7F-D9A33C36363C}"/>
                </a:ext>
              </a:extLst>
            </p:cNvPr>
            <p:cNvSpPr/>
            <p:nvPr/>
          </p:nvSpPr>
          <p:spPr>
            <a:xfrm>
              <a:off x="7829348" y="5432432"/>
              <a:ext cx="28575" cy="66675"/>
            </a:xfrm>
            <a:custGeom>
              <a:avLst/>
              <a:gdLst>
                <a:gd name="connsiteX0" fmla="*/ 8224 w 28575"/>
                <a:gd name="connsiteY0" fmla="*/ 9801 h 66675"/>
                <a:gd name="connsiteX1" fmla="*/ 13939 w 28575"/>
                <a:gd name="connsiteY1" fmla="*/ 64093 h 66675"/>
                <a:gd name="connsiteX2" fmla="*/ 8224 w 28575"/>
                <a:gd name="connsiteY2" fmla="*/ 9801 h 66675"/>
              </a:gdLst>
              <a:ahLst/>
              <a:cxnLst>
                <a:cxn ang="0">
                  <a:pos x="connsiteX0" y="connsiteY0"/>
                </a:cxn>
                <a:cxn ang="0">
                  <a:pos x="connsiteX1" y="connsiteY1"/>
                </a:cxn>
                <a:cxn ang="0">
                  <a:pos x="connsiteX2" y="connsiteY2"/>
                </a:cxn>
              </a:cxnLst>
              <a:rect l="l" t="t" r="r" b="b"/>
              <a:pathLst>
                <a:path w="28575" h="66675">
                  <a:moveTo>
                    <a:pt x="8224" y="9801"/>
                  </a:moveTo>
                  <a:cubicBezTo>
                    <a:pt x="8224" y="11706"/>
                    <a:pt x="3461" y="64093"/>
                    <a:pt x="13939" y="64093"/>
                  </a:cubicBezTo>
                  <a:cubicBezTo>
                    <a:pt x="40609" y="64093"/>
                    <a:pt x="8224" y="-7344"/>
                    <a:pt x="8224" y="9801"/>
                  </a:cubicBezTo>
                  <a:close/>
                </a:path>
              </a:pathLst>
            </a:custGeom>
            <a:grpFill/>
            <a:ln w="9525" cap="flat">
              <a:noFill/>
              <a:prstDash val="solid"/>
              <a:miter/>
            </a:ln>
          </p:spPr>
          <p:txBody>
            <a:bodyPr rtlCol="0" anchor="ctr"/>
            <a:lstStyle/>
            <a:p>
              <a:endParaRPr lang="en-US"/>
            </a:p>
          </p:txBody>
        </p:sp>
        <p:sp>
          <p:nvSpPr>
            <p:cNvPr id="2354" name="Freeform: Shape 2353">
              <a:extLst>
                <a:ext uri="{FF2B5EF4-FFF2-40B4-BE49-F238E27FC236}">
                  <a16:creationId xmlns:a16="http://schemas.microsoft.com/office/drawing/2014/main" id="{0F21E6D9-A890-4C42-94BE-1BBF5EB870CA}"/>
                </a:ext>
              </a:extLst>
            </p:cNvPr>
            <p:cNvSpPr/>
            <p:nvPr/>
          </p:nvSpPr>
          <p:spPr>
            <a:xfrm>
              <a:off x="8163041" y="5434305"/>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grpFill/>
            <a:ln w="9525" cap="flat">
              <a:noFill/>
              <a:prstDash val="solid"/>
              <a:miter/>
            </a:ln>
          </p:spPr>
          <p:txBody>
            <a:bodyPr rtlCol="0" anchor="ctr"/>
            <a:lstStyle/>
            <a:p>
              <a:endParaRPr lang="en-US"/>
            </a:p>
          </p:txBody>
        </p:sp>
        <p:sp>
          <p:nvSpPr>
            <p:cNvPr id="2355" name="Freeform: Shape 2354">
              <a:extLst>
                <a:ext uri="{FF2B5EF4-FFF2-40B4-BE49-F238E27FC236}">
                  <a16:creationId xmlns:a16="http://schemas.microsoft.com/office/drawing/2014/main" id="{918B0A07-AE9E-4B16-8E3D-2A60A46517D1}"/>
                </a:ext>
              </a:extLst>
            </p:cNvPr>
            <p:cNvSpPr/>
            <p:nvPr/>
          </p:nvSpPr>
          <p:spPr>
            <a:xfrm>
              <a:off x="8468105"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grpFill/>
            <a:ln w="9525" cap="flat">
              <a:noFill/>
              <a:prstDash val="solid"/>
              <a:miter/>
            </a:ln>
          </p:spPr>
          <p:txBody>
            <a:bodyPr rtlCol="0" anchor="ctr"/>
            <a:lstStyle/>
            <a:p>
              <a:endParaRPr lang="en-US"/>
            </a:p>
          </p:txBody>
        </p:sp>
        <p:sp>
          <p:nvSpPr>
            <p:cNvPr id="2356" name="Freeform: Shape 2355">
              <a:extLst>
                <a:ext uri="{FF2B5EF4-FFF2-40B4-BE49-F238E27FC236}">
                  <a16:creationId xmlns:a16="http://schemas.microsoft.com/office/drawing/2014/main" id="{7D8097B1-279E-42A8-AC97-F8519FD51D3A}"/>
                </a:ext>
              </a:extLst>
            </p:cNvPr>
            <p:cNvSpPr/>
            <p:nvPr/>
          </p:nvSpPr>
          <p:spPr>
            <a:xfrm>
              <a:off x="8819043" y="5437002"/>
              <a:ext cx="28575" cy="47625"/>
            </a:xfrm>
            <a:custGeom>
              <a:avLst/>
              <a:gdLst>
                <a:gd name="connsiteX0" fmla="*/ 11033 w 28575"/>
                <a:gd name="connsiteY0" fmla="*/ 10946 h 47625"/>
                <a:gd name="connsiteX1" fmla="*/ 16748 w 28575"/>
                <a:gd name="connsiteY1" fmla="*/ 45236 h 47625"/>
                <a:gd name="connsiteX2" fmla="*/ 11033 w 28575"/>
                <a:gd name="connsiteY2" fmla="*/ 10946 h 47625"/>
              </a:gdLst>
              <a:ahLst/>
              <a:cxnLst>
                <a:cxn ang="0">
                  <a:pos x="connsiteX0" y="connsiteY0"/>
                </a:cxn>
                <a:cxn ang="0">
                  <a:pos x="connsiteX1" y="connsiteY1"/>
                </a:cxn>
                <a:cxn ang="0">
                  <a:pos x="connsiteX2" y="connsiteY2"/>
                </a:cxn>
              </a:cxnLst>
              <a:rect l="l" t="t" r="r" b="b"/>
              <a:pathLst>
                <a:path w="28575" h="47625">
                  <a:moveTo>
                    <a:pt x="11033" y="10946"/>
                  </a:moveTo>
                  <a:cubicBezTo>
                    <a:pt x="4366" y="26186"/>
                    <a:pt x="6271" y="37616"/>
                    <a:pt x="16748" y="45236"/>
                  </a:cubicBezTo>
                  <a:cubicBezTo>
                    <a:pt x="44371" y="45236"/>
                    <a:pt x="11033" y="-7152"/>
                    <a:pt x="11033" y="10946"/>
                  </a:cubicBezTo>
                  <a:close/>
                </a:path>
              </a:pathLst>
            </a:custGeom>
            <a:grpFill/>
            <a:ln w="9525" cap="flat">
              <a:noFill/>
              <a:prstDash val="solid"/>
              <a:miter/>
            </a:ln>
          </p:spPr>
          <p:txBody>
            <a:bodyPr rtlCol="0" anchor="ctr"/>
            <a:lstStyle/>
            <a:p>
              <a:endParaRPr lang="en-US"/>
            </a:p>
          </p:txBody>
        </p:sp>
        <p:sp>
          <p:nvSpPr>
            <p:cNvPr id="2357" name="Freeform: Shape 2356">
              <a:extLst>
                <a:ext uri="{FF2B5EF4-FFF2-40B4-BE49-F238E27FC236}">
                  <a16:creationId xmlns:a16="http://schemas.microsoft.com/office/drawing/2014/main" id="{3C0B1C85-31B6-45FC-BF14-4D488A0F6F42}"/>
                </a:ext>
              </a:extLst>
            </p:cNvPr>
            <p:cNvSpPr/>
            <p:nvPr/>
          </p:nvSpPr>
          <p:spPr>
            <a:xfrm>
              <a:off x="9112947" y="5440168"/>
              <a:ext cx="28575" cy="57150"/>
            </a:xfrm>
            <a:custGeom>
              <a:avLst/>
              <a:gdLst>
                <a:gd name="connsiteX0" fmla="*/ 12404 w 28575"/>
                <a:gd name="connsiteY0" fmla="*/ 10637 h 57150"/>
                <a:gd name="connsiteX1" fmla="*/ 18119 w 28575"/>
                <a:gd name="connsiteY1" fmla="*/ 50642 h 57150"/>
                <a:gd name="connsiteX2" fmla="*/ 12404 w 28575"/>
                <a:gd name="connsiteY2" fmla="*/ 10637 h 57150"/>
              </a:gdLst>
              <a:ahLst/>
              <a:cxnLst>
                <a:cxn ang="0">
                  <a:pos x="connsiteX0" y="connsiteY0"/>
                </a:cxn>
                <a:cxn ang="0">
                  <a:pos x="connsiteX1" y="connsiteY1"/>
                </a:cxn>
                <a:cxn ang="0">
                  <a:pos x="connsiteX2" y="connsiteY2"/>
                </a:cxn>
              </a:cxnLst>
              <a:rect l="l" t="t" r="r" b="b"/>
              <a:pathLst>
                <a:path w="28575" h="57150">
                  <a:moveTo>
                    <a:pt x="12404" y="10637"/>
                  </a:moveTo>
                  <a:cubicBezTo>
                    <a:pt x="3832" y="27782"/>
                    <a:pt x="5737" y="41117"/>
                    <a:pt x="18119" y="50642"/>
                  </a:cubicBezTo>
                  <a:cubicBezTo>
                    <a:pt x="47647" y="50642"/>
                    <a:pt x="12404" y="-7460"/>
                    <a:pt x="12404" y="10637"/>
                  </a:cubicBezTo>
                  <a:close/>
                </a:path>
              </a:pathLst>
            </a:custGeom>
            <a:grpFill/>
            <a:ln w="9525" cap="flat">
              <a:noFill/>
              <a:prstDash val="solid"/>
              <a:miter/>
            </a:ln>
          </p:spPr>
          <p:txBody>
            <a:bodyPr rtlCol="0" anchor="ctr"/>
            <a:lstStyle/>
            <a:p>
              <a:endParaRPr lang="en-US"/>
            </a:p>
          </p:txBody>
        </p:sp>
        <p:sp>
          <p:nvSpPr>
            <p:cNvPr id="2358" name="Freeform: Shape 2357">
              <a:extLst>
                <a:ext uri="{FF2B5EF4-FFF2-40B4-BE49-F238E27FC236}">
                  <a16:creationId xmlns:a16="http://schemas.microsoft.com/office/drawing/2014/main" id="{431B256E-BE82-47F4-9551-469F75335F88}"/>
                </a:ext>
              </a:extLst>
            </p:cNvPr>
            <p:cNvSpPr/>
            <p:nvPr/>
          </p:nvSpPr>
          <p:spPr>
            <a:xfrm>
              <a:off x="9419388" y="5428590"/>
              <a:ext cx="28575" cy="47625"/>
            </a:xfrm>
            <a:custGeom>
              <a:avLst/>
              <a:gdLst>
                <a:gd name="connsiteX0" fmla="*/ 11716 w 28575"/>
                <a:gd name="connsiteY0" fmla="*/ 10785 h 47625"/>
                <a:gd name="connsiteX1" fmla="*/ 17431 w 28575"/>
                <a:gd name="connsiteY1" fmla="*/ 47933 h 47625"/>
                <a:gd name="connsiteX2" fmla="*/ 11716 w 28575"/>
                <a:gd name="connsiteY2" fmla="*/ 10785 h 47625"/>
              </a:gdLst>
              <a:ahLst/>
              <a:cxnLst>
                <a:cxn ang="0">
                  <a:pos x="connsiteX0" y="connsiteY0"/>
                </a:cxn>
                <a:cxn ang="0">
                  <a:pos x="connsiteX1" y="connsiteY1"/>
                </a:cxn>
                <a:cxn ang="0">
                  <a:pos x="connsiteX2" y="connsiteY2"/>
                </a:cxn>
              </a:cxnLst>
              <a:rect l="l" t="t" r="r" b="b"/>
              <a:pathLst>
                <a:path w="28575" h="47625">
                  <a:moveTo>
                    <a:pt x="11716" y="10785"/>
                  </a:moveTo>
                  <a:cubicBezTo>
                    <a:pt x="4096" y="26978"/>
                    <a:pt x="6001" y="39360"/>
                    <a:pt x="17431" y="47933"/>
                  </a:cubicBezTo>
                  <a:cubicBezTo>
                    <a:pt x="46006" y="47933"/>
                    <a:pt x="11716" y="-7312"/>
                    <a:pt x="11716" y="10785"/>
                  </a:cubicBezTo>
                  <a:close/>
                </a:path>
              </a:pathLst>
            </a:custGeom>
            <a:grpFill/>
            <a:ln w="9525" cap="flat">
              <a:noFill/>
              <a:prstDash val="solid"/>
              <a:miter/>
            </a:ln>
          </p:spPr>
          <p:txBody>
            <a:bodyPr rtlCol="0" anchor="ctr"/>
            <a:lstStyle/>
            <a:p>
              <a:endParaRPr lang="en-US"/>
            </a:p>
          </p:txBody>
        </p:sp>
        <p:sp>
          <p:nvSpPr>
            <p:cNvPr id="2359" name="Freeform: Shape 2358">
              <a:extLst>
                <a:ext uri="{FF2B5EF4-FFF2-40B4-BE49-F238E27FC236}">
                  <a16:creationId xmlns:a16="http://schemas.microsoft.com/office/drawing/2014/main" id="{8D90D8F9-87DF-4834-8314-BE0E65EE1325}"/>
                </a:ext>
              </a:extLst>
            </p:cNvPr>
            <p:cNvSpPr/>
            <p:nvPr/>
          </p:nvSpPr>
          <p:spPr>
            <a:xfrm>
              <a:off x="9769590" y="5432236"/>
              <a:ext cx="28575" cy="57150"/>
            </a:xfrm>
            <a:custGeom>
              <a:avLst/>
              <a:gdLst>
                <a:gd name="connsiteX0" fmla="*/ 8224 w 28575"/>
                <a:gd name="connsiteY0" fmla="*/ 9997 h 57150"/>
                <a:gd name="connsiteX1" fmla="*/ 13938 w 28575"/>
                <a:gd name="connsiteY1" fmla="*/ 58575 h 57150"/>
                <a:gd name="connsiteX2" fmla="*/ 8224 w 28575"/>
                <a:gd name="connsiteY2" fmla="*/ 9997 h 57150"/>
              </a:gdLst>
              <a:ahLst/>
              <a:cxnLst>
                <a:cxn ang="0">
                  <a:pos x="connsiteX0" y="connsiteY0"/>
                </a:cxn>
                <a:cxn ang="0">
                  <a:pos x="connsiteX1" y="connsiteY1"/>
                </a:cxn>
                <a:cxn ang="0">
                  <a:pos x="connsiteX2" y="connsiteY2"/>
                </a:cxn>
              </a:cxnLst>
              <a:rect l="l" t="t" r="r" b="b"/>
              <a:pathLst>
                <a:path w="28575" h="57150">
                  <a:moveTo>
                    <a:pt x="8224" y="9997"/>
                  </a:moveTo>
                  <a:cubicBezTo>
                    <a:pt x="8224" y="12855"/>
                    <a:pt x="3461" y="58575"/>
                    <a:pt x="13938" y="58575"/>
                  </a:cubicBezTo>
                  <a:cubicBezTo>
                    <a:pt x="38704" y="58575"/>
                    <a:pt x="8224" y="-7148"/>
                    <a:pt x="8224" y="9997"/>
                  </a:cubicBezTo>
                  <a:close/>
                </a:path>
              </a:pathLst>
            </a:custGeom>
            <a:grpFill/>
            <a:ln w="9525" cap="flat">
              <a:noFill/>
              <a:prstDash val="solid"/>
              <a:miter/>
            </a:ln>
          </p:spPr>
          <p:txBody>
            <a:bodyPr rtlCol="0" anchor="ctr"/>
            <a:lstStyle/>
            <a:p>
              <a:endParaRPr lang="en-US"/>
            </a:p>
          </p:txBody>
        </p:sp>
        <p:sp>
          <p:nvSpPr>
            <p:cNvPr id="2360" name="Freeform: Shape 2359">
              <a:extLst>
                <a:ext uri="{FF2B5EF4-FFF2-40B4-BE49-F238E27FC236}">
                  <a16:creationId xmlns:a16="http://schemas.microsoft.com/office/drawing/2014/main" id="{A4FFC933-67FE-4306-AD89-11B95CD7C83A}"/>
                </a:ext>
              </a:extLst>
            </p:cNvPr>
            <p:cNvSpPr/>
            <p:nvPr/>
          </p:nvSpPr>
          <p:spPr>
            <a:xfrm>
              <a:off x="7534309" y="4836598"/>
              <a:ext cx="95250" cy="38100"/>
            </a:xfrm>
            <a:custGeom>
              <a:avLst/>
              <a:gdLst>
                <a:gd name="connsiteX0" fmla="*/ 13703 w 95250"/>
                <a:gd name="connsiteY0" fmla="*/ 36040 h 38100"/>
                <a:gd name="connsiteX1" fmla="*/ 85140 w 95250"/>
                <a:gd name="connsiteY1" fmla="*/ 13180 h 38100"/>
                <a:gd name="connsiteX2" fmla="*/ 13703 w 95250"/>
                <a:gd name="connsiteY2" fmla="*/ 36040 h 38100"/>
              </a:gdLst>
              <a:ahLst/>
              <a:cxnLst>
                <a:cxn ang="0">
                  <a:pos x="connsiteX0" y="connsiteY0"/>
                </a:cxn>
                <a:cxn ang="0">
                  <a:pos x="connsiteX1" y="connsiteY1"/>
                </a:cxn>
                <a:cxn ang="0">
                  <a:pos x="connsiteX2" y="connsiteY2"/>
                </a:cxn>
              </a:cxnLst>
              <a:rect l="l" t="t" r="r" b="b"/>
              <a:pathLst>
                <a:path w="95250" h="38100">
                  <a:moveTo>
                    <a:pt x="13703" y="36040"/>
                  </a:moveTo>
                  <a:cubicBezTo>
                    <a:pt x="25133" y="36040"/>
                    <a:pt x="125145" y="45565"/>
                    <a:pt x="85140" y="13180"/>
                  </a:cubicBezTo>
                  <a:cubicBezTo>
                    <a:pt x="57518" y="-8727"/>
                    <a:pt x="-14872" y="36040"/>
                    <a:pt x="13703" y="36040"/>
                  </a:cubicBezTo>
                  <a:close/>
                </a:path>
              </a:pathLst>
            </a:custGeom>
            <a:grpFill/>
            <a:ln w="9525" cap="flat">
              <a:noFill/>
              <a:prstDash val="solid"/>
              <a:miter/>
            </a:ln>
          </p:spPr>
          <p:txBody>
            <a:bodyPr rtlCol="0" anchor="ctr"/>
            <a:lstStyle/>
            <a:p>
              <a:endParaRPr lang="en-US"/>
            </a:p>
          </p:txBody>
        </p:sp>
        <p:sp>
          <p:nvSpPr>
            <p:cNvPr id="2361" name="Freeform: Shape 2360">
              <a:extLst>
                <a:ext uri="{FF2B5EF4-FFF2-40B4-BE49-F238E27FC236}">
                  <a16:creationId xmlns:a16="http://schemas.microsoft.com/office/drawing/2014/main" id="{B015BD72-3A30-4A35-905A-9C0133EFDF57}"/>
                </a:ext>
              </a:extLst>
            </p:cNvPr>
            <p:cNvSpPr/>
            <p:nvPr/>
          </p:nvSpPr>
          <p:spPr>
            <a:xfrm>
              <a:off x="7345574" y="4816461"/>
              <a:ext cx="28575" cy="57150"/>
            </a:xfrm>
            <a:custGeom>
              <a:avLst/>
              <a:gdLst>
                <a:gd name="connsiteX0" fmla="*/ 8128 w 28575"/>
                <a:gd name="connsiteY0" fmla="*/ 8552 h 57150"/>
                <a:gd name="connsiteX1" fmla="*/ 14795 w 28575"/>
                <a:gd name="connsiteY1" fmla="*/ 59034 h 57150"/>
                <a:gd name="connsiteX2" fmla="*/ 8128 w 28575"/>
                <a:gd name="connsiteY2" fmla="*/ 8552 h 57150"/>
              </a:gdLst>
              <a:ahLst/>
              <a:cxnLst>
                <a:cxn ang="0">
                  <a:pos x="connsiteX0" y="connsiteY0"/>
                </a:cxn>
                <a:cxn ang="0">
                  <a:pos x="connsiteX1" y="connsiteY1"/>
                </a:cxn>
                <a:cxn ang="0">
                  <a:pos x="connsiteX2" y="connsiteY2"/>
                </a:cxn>
              </a:cxnLst>
              <a:rect l="l" t="t" r="r" b="b"/>
              <a:pathLst>
                <a:path w="28575" h="57150">
                  <a:moveTo>
                    <a:pt x="8128" y="8552"/>
                  </a:moveTo>
                  <a:cubicBezTo>
                    <a:pt x="8128" y="10457"/>
                    <a:pt x="3365" y="59034"/>
                    <a:pt x="14795" y="59034"/>
                  </a:cubicBezTo>
                  <a:cubicBezTo>
                    <a:pt x="32893" y="59034"/>
                    <a:pt x="10985" y="-2878"/>
                    <a:pt x="8128" y="8552"/>
                  </a:cubicBezTo>
                  <a:close/>
                </a:path>
              </a:pathLst>
            </a:custGeom>
            <a:grpFill/>
            <a:ln w="9525" cap="flat">
              <a:noFill/>
              <a:prstDash val="solid"/>
              <a:miter/>
            </a:ln>
          </p:spPr>
          <p:txBody>
            <a:bodyPr rtlCol="0" anchor="ctr"/>
            <a:lstStyle/>
            <a:p>
              <a:endParaRPr lang="en-US"/>
            </a:p>
          </p:txBody>
        </p:sp>
        <p:sp>
          <p:nvSpPr>
            <p:cNvPr id="2362" name="Freeform: Shape 2361">
              <a:extLst>
                <a:ext uri="{FF2B5EF4-FFF2-40B4-BE49-F238E27FC236}">
                  <a16:creationId xmlns:a16="http://schemas.microsoft.com/office/drawing/2014/main" id="{D77A3205-63E0-4D4D-957B-24FCEA74E418}"/>
                </a:ext>
              </a:extLst>
            </p:cNvPr>
            <p:cNvSpPr/>
            <p:nvPr/>
          </p:nvSpPr>
          <p:spPr>
            <a:xfrm>
              <a:off x="7373689" y="4861684"/>
              <a:ext cx="19050" cy="9525"/>
            </a:xfrm>
            <a:custGeom>
              <a:avLst/>
              <a:gdLst>
                <a:gd name="connsiteX0" fmla="*/ 11445 w 19050"/>
                <a:gd name="connsiteY0" fmla="*/ 7144 h 9525"/>
                <a:gd name="connsiteX1" fmla="*/ 11445 w 19050"/>
                <a:gd name="connsiteY1" fmla="*/ 7144 h 9525"/>
              </a:gdLst>
              <a:ahLst/>
              <a:cxnLst>
                <a:cxn ang="0">
                  <a:pos x="connsiteX0" y="connsiteY0"/>
                </a:cxn>
                <a:cxn ang="0">
                  <a:pos x="connsiteX1" y="connsiteY1"/>
                </a:cxn>
              </a:cxnLst>
              <a:rect l="l" t="t" r="r" b="b"/>
              <a:pathLst>
                <a:path w="19050" h="9525">
                  <a:moveTo>
                    <a:pt x="11445" y="7144"/>
                  </a:moveTo>
                  <a:cubicBezTo>
                    <a:pt x="27637" y="7144"/>
                    <a:pt x="-3795" y="7144"/>
                    <a:pt x="11445" y="7144"/>
                  </a:cubicBezTo>
                  <a:close/>
                </a:path>
              </a:pathLst>
            </a:custGeom>
            <a:grpFill/>
            <a:ln w="9525" cap="flat">
              <a:noFill/>
              <a:prstDash val="solid"/>
              <a:miter/>
            </a:ln>
          </p:spPr>
          <p:txBody>
            <a:bodyPr rtlCol="0" anchor="ctr"/>
            <a:lstStyle/>
            <a:p>
              <a:endParaRPr lang="en-US"/>
            </a:p>
          </p:txBody>
        </p:sp>
        <p:sp>
          <p:nvSpPr>
            <p:cNvPr id="2363" name="Freeform: Shape 2362">
              <a:extLst>
                <a:ext uri="{FF2B5EF4-FFF2-40B4-BE49-F238E27FC236}">
                  <a16:creationId xmlns:a16="http://schemas.microsoft.com/office/drawing/2014/main" id="{987D2F5D-395E-48FA-840F-EC7E10ECFA75}"/>
                </a:ext>
              </a:extLst>
            </p:cNvPr>
            <p:cNvSpPr/>
            <p:nvPr/>
          </p:nvSpPr>
          <p:spPr>
            <a:xfrm>
              <a:off x="7397040" y="4813888"/>
              <a:ext cx="57150" cy="66675"/>
            </a:xfrm>
            <a:custGeom>
              <a:avLst/>
              <a:gdLst>
                <a:gd name="connsiteX0" fmla="*/ 48101 w 57150"/>
                <a:gd name="connsiteY0" fmla="*/ 8267 h 66675"/>
                <a:gd name="connsiteX1" fmla="*/ 23336 w 57150"/>
                <a:gd name="connsiteY1" fmla="*/ 35890 h 66675"/>
                <a:gd name="connsiteX2" fmla="*/ 7144 w 57150"/>
                <a:gd name="connsiteY2" fmla="*/ 51130 h 66675"/>
                <a:gd name="connsiteX3" fmla="*/ 26194 w 57150"/>
                <a:gd name="connsiteY3" fmla="*/ 14935 h 66675"/>
                <a:gd name="connsiteX4" fmla="*/ 48101 w 57150"/>
                <a:gd name="connsiteY4" fmla="*/ 826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48101" y="8267"/>
                  </a:moveTo>
                  <a:cubicBezTo>
                    <a:pt x="6191" y="2552"/>
                    <a:pt x="14764" y="19697"/>
                    <a:pt x="23336" y="35890"/>
                  </a:cubicBezTo>
                  <a:cubicBezTo>
                    <a:pt x="29051" y="47320"/>
                    <a:pt x="7144" y="43510"/>
                    <a:pt x="7144" y="51130"/>
                  </a:cubicBezTo>
                  <a:cubicBezTo>
                    <a:pt x="7144" y="90182"/>
                    <a:pt x="85249" y="5410"/>
                    <a:pt x="26194" y="14935"/>
                  </a:cubicBezTo>
                  <a:cubicBezTo>
                    <a:pt x="-8096" y="20650"/>
                    <a:pt x="76676" y="12077"/>
                    <a:pt x="48101" y="8267"/>
                  </a:cubicBezTo>
                  <a:close/>
                </a:path>
              </a:pathLst>
            </a:custGeom>
            <a:grpFill/>
            <a:ln w="9525" cap="flat">
              <a:noFill/>
              <a:prstDash val="solid"/>
              <a:miter/>
            </a:ln>
          </p:spPr>
          <p:txBody>
            <a:bodyPr rtlCol="0" anchor="ctr"/>
            <a:lstStyle/>
            <a:p>
              <a:endParaRPr lang="en-US"/>
            </a:p>
          </p:txBody>
        </p:sp>
        <p:sp>
          <p:nvSpPr>
            <p:cNvPr id="2364" name="Freeform: Shape 2363">
              <a:extLst>
                <a:ext uri="{FF2B5EF4-FFF2-40B4-BE49-F238E27FC236}">
                  <a16:creationId xmlns:a16="http://schemas.microsoft.com/office/drawing/2014/main" id="{07F6A772-17A1-40D3-9C49-508F19D46C73}"/>
                </a:ext>
              </a:extLst>
            </p:cNvPr>
            <p:cNvSpPr/>
            <p:nvPr/>
          </p:nvSpPr>
          <p:spPr>
            <a:xfrm>
              <a:off x="7441373" y="5025635"/>
              <a:ext cx="28575" cy="57150"/>
            </a:xfrm>
            <a:custGeom>
              <a:avLst/>
              <a:gdLst>
                <a:gd name="connsiteX0" fmla="*/ 12341 w 28575"/>
                <a:gd name="connsiteY0" fmla="*/ 9880 h 57150"/>
                <a:gd name="connsiteX1" fmla="*/ 19008 w 28575"/>
                <a:gd name="connsiteY1" fmla="*/ 54648 h 57150"/>
                <a:gd name="connsiteX2" fmla="*/ 12341 w 28575"/>
                <a:gd name="connsiteY2" fmla="*/ 9880 h 57150"/>
              </a:gdLst>
              <a:ahLst/>
              <a:cxnLst>
                <a:cxn ang="0">
                  <a:pos x="connsiteX0" y="connsiteY0"/>
                </a:cxn>
                <a:cxn ang="0">
                  <a:pos x="connsiteX1" y="connsiteY1"/>
                </a:cxn>
                <a:cxn ang="0">
                  <a:pos x="connsiteX2" y="connsiteY2"/>
                </a:cxn>
              </a:cxnLst>
              <a:rect l="l" t="t" r="r" b="b"/>
              <a:pathLst>
                <a:path w="28575" h="57150">
                  <a:moveTo>
                    <a:pt x="12341" y="9880"/>
                  </a:moveTo>
                  <a:cubicBezTo>
                    <a:pt x="3768" y="29883"/>
                    <a:pt x="5673" y="45123"/>
                    <a:pt x="19008" y="54648"/>
                  </a:cubicBezTo>
                  <a:cubicBezTo>
                    <a:pt x="47583" y="54648"/>
                    <a:pt x="12341" y="-6312"/>
                    <a:pt x="12341" y="9880"/>
                  </a:cubicBezTo>
                  <a:close/>
                </a:path>
              </a:pathLst>
            </a:custGeom>
            <a:grpFill/>
            <a:ln w="9525" cap="flat">
              <a:noFill/>
              <a:prstDash val="solid"/>
              <a:miter/>
            </a:ln>
          </p:spPr>
          <p:txBody>
            <a:bodyPr rtlCol="0" anchor="ctr"/>
            <a:lstStyle/>
            <a:p>
              <a:endParaRPr lang="en-US"/>
            </a:p>
          </p:txBody>
        </p:sp>
        <p:sp>
          <p:nvSpPr>
            <p:cNvPr id="2365" name="Freeform: Shape 2364">
              <a:extLst>
                <a:ext uri="{FF2B5EF4-FFF2-40B4-BE49-F238E27FC236}">
                  <a16:creationId xmlns:a16="http://schemas.microsoft.com/office/drawing/2014/main" id="{99B1DB2B-2C22-4D6C-9C56-BDB56D872F77}"/>
                </a:ext>
              </a:extLst>
            </p:cNvPr>
            <p:cNvSpPr/>
            <p:nvPr/>
          </p:nvSpPr>
          <p:spPr>
            <a:xfrm>
              <a:off x="7303869" y="5228030"/>
              <a:ext cx="66675" cy="57150"/>
            </a:xfrm>
            <a:custGeom>
              <a:avLst/>
              <a:gdLst>
                <a:gd name="connsiteX0" fmla="*/ 23162 w 66675"/>
                <a:gd name="connsiteY0" fmla="*/ 7511 h 57150"/>
                <a:gd name="connsiteX1" fmla="*/ 45070 w 66675"/>
                <a:gd name="connsiteY1" fmla="*/ 49421 h 57150"/>
                <a:gd name="connsiteX2" fmla="*/ 32687 w 66675"/>
                <a:gd name="connsiteY2" fmla="*/ 9416 h 57150"/>
                <a:gd name="connsiteX3" fmla="*/ 51737 w 66675"/>
                <a:gd name="connsiteY3" fmla="*/ 24656 h 57150"/>
                <a:gd name="connsiteX4" fmla="*/ 23162 w 66675"/>
                <a:gd name="connsiteY4" fmla="*/ 7511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57150">
                  <a:moveTo>
                    <a:pt x="23162" y="7511"/>
                  </a:moveTo>
                  <a:cubicBezTo>
                    <a:pt x="-7318" y="21798"/>
                    <a:pt x="8875" y="74186"/>
                    <a:pt x="45070" y="49421"/>
                  </a:cubicBezTo>
                  <a:cubicBezTo>
                    <a:pt x="91742" y="17036"/>
                    <a:pt x="29830" y="843"/>
                    <a:pt x="32687" y="9416"/>
                  </a:cubicBezTo>
                  <a:cubicBezTo>
                    <a:pt x="40307" y="13226"/>
                    <a:pt x="46975" y="17988"/>
                    <a:pt x="51737" y="24656"/>
                  </a:cubicBezTo>
                  <a:cubicBezTo>
                    <a:pt x="54595" y="28466"/>
                    <a:pt x="22210" y="8463"/>
                    <a:pt x="23162" y="7511"/>
                  </a:cubicBezTo>
                  <a:close/>
                </a:path>
              </a:pathLst>
            </a:custGeom>
            <a:grpFill/>
            <a:ln w="9525" cap="flat">
              <a:noFill/>
              <a:prstDash val="solid"/>
              <a:miter/>
            </a:ln>
          </p:spPr>
          <p:txBody>
            <a:bodyPr rtlCol="0" anchor="ctr"/>
            <a:lstStyle/>
            <a:p>
              <a:endParaRPr lang="en-US"/>
            </a:p>
          </p:txBody>
        </p:sp>
        <p:sp>
          <p:nvSpPr>
            <p:cNvPr id="2366" name="Freeform: Shape 2365">
              <a:extLst>
                <a:ext uri="{FF2B5EF4-FFF2-40B4-BE49-F238E27FC236}">
                  <a16:creationId xmlns:a16="http://schemas.microsoft.com/office/drawing/2014/main" id="{827499F6-9BB5-4FE5-A326-595AA371EB30}"/>
                </a:ext>
              </a:extLst>
            </p:cNvPr>
            <p:cNvSpPr/>
            <p:nvPr/>
          </p:nvSpPr>
          <p:spPr>
            <a:xfrm>
              <a:off x="7386548" y="5265544"/>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grpFill/>
            <a:ln w="9525" cap="flat">
              <a:noFill/>
              <a:prstDash val="solid"/>
              <a:miter/>
            </a:ln>
          </p:spPr>
          <p:txBody>
            <a:bodyPr rtlCol="0" anchor="ctr"/>
            <a:lstStyle/>
            <a:p>
              <a:endParaRPr lang="en-US"/>
            </a:p>
          </p:txBody>
        </p:sp>
        <p:sp>
          <p:nvSpPr>
            <p:cNvPr id="2367" name="Freeform: Shape 2366">
              <a:extLst>
                <a:ext uri="{FF2B5EF4-FFF2-40B4-BE49-F238E27FC236}">
                  <a16:creationId xmlns:a16="http://schemas.microsoft.com/office/drawing/2014/main" id="{A3EA3167-6B52-48AA-845E-1AF12C1A9061}"/>
                </a:ext>
              </a:extLst>
            </p:cNvPr>
            <p:cNvSpPr/>
            <p:nvPr/>
          </p:nvSpPr>
          <p:spPr>
            <a:xfrm>
              <a:off x="7410631" y="5215470"/>
              <a:ext cx="47625" cy="66675"/>
            </a:xfrm>
            <a:custGeom>
              <a:avLst/>
              <a:gdLst>
                <a:gd name="connsiteX0" fmla="*/ 40226 w 47625"/>
                <a:gd name="connsiteY0" fmla="*/ 12451 h 66675"/>
                <a:gd name="connsiteX1" fmla="*/ 7841 w 47625"/>
                <a:gd name="connsiteY1" fmla="*/ 52456 h 66675"/>
                <a:gd name="connsiteX2" fmla="*/ 23081 w 47625"/>
                <a:gd name="connsiteY2" fmla="*/ 30548 h 66675"/>
                <a:gd name="connsiteX3" fmla="*/ 40226 w 47625"/>
                <a:gd name="connsiteY3" fmla="*/ 12451 h 66675"/>
              </a:gdLst>
              <a:ahLst/>
              <a:cxnLst>
                <a:cxn ang="0">
                  <a:pos x="connsiteX0" y="connsiteY0"/>
                </a:cxn>
                <a:cxn ang="0">
                  <a:pos x="connsiteX1" y="connsiteY1"/>
                </a:cxn>
                <a:cxn ang="0">
                  <a:pos x="connsiteX2" y="connsiteY2"/>
                </a:cxn>
                <a:cxn ang="0">
                  <a:pos x="connsiteX3" y="connsiteY3"/>
                </a:cxn>
              </a:cxnLst>
              <a:rect l="l" t="t" r="r" b="b"/>
              <a:pathLst>
                <a:path w="47625" h="66675">
                  <a:moveTo>
                    <a:pt x="40226" y="12451"/>
                  </a:moveTo>
                  <a:cubicBezTo>
                    <a:pt x="9746" y="-9457"/>
                    <a:pt x="10698" y="42931"/>
                    <a:pt x="7841" y="52456"/>
                  </a:cubicBezTo>
                  <a:cubicBezTo>
                    <a:pt x="-1684" y="86746"/>
                    <a:pt x="90708" y="23881"/>
                    <a:pt x="23081" y="30548"/>
                  </a:cubicBezTo>
                  <a:cubicBezTo>
                    <a:pt x="31653" y="30548"/>
                    <a:pt x="47846" y="18166"/>
                    <a:pt x="40226" y="12451"/>
                  </a:cubicBezTo>
                  <a:close/>
                </a:path>
              </a:pathLst>
            </a:custGeom>
            <a:grpFill/>
            <a:ln w="9525" cap="flat">
              <a:noFill/>
              <a:prstDash val="solid"/>
              <a:miter/>
            </a:ln>
          </p:spPr>
          <p:txBody>
            <a:bodyPr rtlCol="0" anchor="ctr"/>
            <a:lstStyle/>
            <a:p>
              <a:endParaRPr lang="en-US"/>
            </a:p>
          </p:txBody>
        </p:sp>
        <p:sp>
          <p:nvSpPr>
            <p:cNvPr id="2368" name="Freeform: Shape 2367">
              <a:extLst>
                <a:ext uri="{FF2B5EF4-FFF2-40B4-BE49-F238E27FC236}">
                  <a16:creationId xmlns:a16="http://schemas.microsoft.com/office/drawing/2014/main" id="{DAF15348-4BED-4B3C-A2D0-5E269DF24616}"/>
                </a:ext>
              </a:extLst>
            </p:cNvPr>
            <p:cNvSpPr/>
            <p:nvPr/>
          </p:nvSpPr>
          <p:spPr>
            <a:xfrm>
              <a:off x="7420669" y="5425564"/>
              <a:ext cx="57150" cy="57150"/>
            </a:xfrm>
            <a:custGeom>
              <a:avLst/>
              <a:gdLst>
                <a:gd name="connsiteX0" fmla="*/ 22568 w 57150"/>
                <a:gd name="connsiteY0" fmla="*/ 10001 h 57150"/>
                <a:gd name="connsiteX1" fmla="*/ 27330 w 57150"/>
                <a:gd name="connsiteY1" fmla="*/ 50006 h 57150"/>
                <a:gd name="connsiteX2" fmla="*/ 38760 w 57150"/>
                <a:gd name="connsiteY2" fmla="*/ 7144 h 57150"/>
                <a:gd name="connsiteX3" fmla="*/ 22568 w 57150"/>
                <a:gd name="connsiteY3" fmla="*/ 10001 h 57150"/>
              </a:gdLst>
              <a:ahLst/>
              <a:cxnLst>
                <a:cxn ang="0">
                  <a:pos x="connsiteX0" y="connsiteY0"/>
                </a:cxn>
                <a:cxn ang="0">
                  <a:pos x="connsiteX1" y="connsiteY1"/>
                </a:cxn>
                <a:cxn ang="0">
                  <a:pos x="connsiteX2" y="connsiteY2"/>
                </a:cxn>
                <a:cxn ang="0">
                  <a:pos x="connsiteX3" y="connsiteY3"/>
                </a:cxn>
              </a:cxnLst>
              <a:rect l="l" t="t" r="r" b="b"/>
              <a:pathLst>
                <a:path w="57150" h="57150">
                  <a:moveTo>
                    <a:pt x="22568" y="10001"/>
                  </a:moveTo>
                  <a:cubicBezTo>
                    <a:pt x="-2197" y="13811"/>
                    <a:pt x="5423" y="51911"/>
                    <a:pt x="27330" y="50006"/>
                  </a:cubicBezTo>
                  <a:cubicBezTo>
                    <a:pt x="47333" y="48101"/>
                    <a:pt x="63525" y="18574"/>
                    <a:pt x="38760" y="7144"/>
                  </a:cubicBezTo>
                  <a:cubicBezTo>
                    <a:pt x="46380" y="10954"/>
                    <a:pt x="14948" y="10954"/>
                    <a:pt x="22568" y="10001"/>
                  </a:cubicBezTo>
                  <a:close/>
                </a:path>
              </a:pathLst>
            </a:custGeom>
            <a:grpFill/>
            <a:ln w="9525" cap="flat">
              <a:noFill/>
              <a:prstDash val="solid"/>
              <a:miter/>
            </a:ln>
          </p:spPr>
          <p:txBody>
            <a:bodyPr rtlCol="0" anchor="ctr"/>
            <a:lstStyle/>
            <a:p>
              <a:endParaRPr lang="en-US"/>
            </a:p>
          </p:txBody>
        </p:sp>
        <p:sp>
          <p:nvSpPr>
            <p:cNvPr id="2369" name="Freeform: Shape 2368">
              <a:extLst>
                <a:ext uri="{FF2B5EF4-FFF2-40B4-BE49-F238E27FC236}">
                  <a16:creationId xmlns:a16="http://schemas.microsoft.com/office/drawing/2014/main" id="{64BC4963-9CE3-4882-9B88-202EEE3FB1CF}"/>
                </a:ext>
              </a:extLst>
            </p:cNvPr>
            <p:cNvSpPr/>
            <p:nvPr/>
          </p:nvSpPr>
          <p:spPr>
            <a:xfrm>
              <a:off x="7253917" y="5675154"/>
              <a:ext cx="47625" cy="28575"/>
            </a:xfrm>
            <a:custGeom>
              <a:avLst/>
              <a:gdLst>
                <a:gd name="connsiteX0" fmla="*/ 10250 w 47625"/>
                <a:gd name="connsiteY0" fmla="*/ 19491 h 28575"/>
                <a:gd name="connsiteX1" fmla="*/ 46445 w 47625"/>
                <a:gd name="connsiteY1" fmla="*/ 18539 h 28575"/>
                <a:gd name="connsiteX2" fmla="*/ 10250 w 47625"/>
                <a:gd name="connsiteY2" fmla="*/ 19491 h 28575"/>
              </a:gdLst>
              <a:ahLst/>
              <a:cxnLst>
                <a:cxn ang="0">
                  <a:pos x="connsiteX0" y="connsiteY0"/>
                </a:cxn>
                <a:cxn ang="0">
                  <a:pos x="connsiteX1" y="connsiteY1"/>
                </a:cxn>
                <a:cxn ang="0">
                  <a:pos x="connsiteX2" y="connsiteY2"/>
                </a:cxn>
              </a:cxnLst>
              <a:rect l="l" t="t" r="r" b="b"/>
              <a:pathLst>
                <a:path w="47625" h="28575">
                  <a:moveTo>
                    <a:pt x="10250" y="19491"/>
                  </a:moveTo>
                  <a:cubicBezTo>
                    <a:pt x="25490" y="29016"/>
                    <a:pt x="37872" y="28064"/>
                    <a:pt x="46445" y="18539"/>
                  </a:cubicBezTo>
                  <a:cubicBezTo>
                    <a:pt x="46445" y="-7179"/>
                    <a:pt x="-5943" y="18539"/>
                    <a:pt x="10250" y="19491"/>
                  </a:cubicBezTo>
                  <a:close/>
                </a:path>
              </a:pathLst>
            </a:custGeom>
            <a:grpFill/>
            <a:ln w="9525" cap="flat">
              <a:noFill/>
              <a:prstDash val="solid"/>
              <a:miter/>
            </a:ln>
          </p:spPr>
          <p:txBody>
            <a:bodyPr rtlCol="0" anchor="ctr"/>
            <a:lstStyle/>
            <a:p>
              <a:endParaRPr lang="en-US"/>
            </a:p>
          </p:txBody>
        </p:sp>
        <p:sp>
          <p:nvSpPr>
            <p:cNvPr id="2370" name="Freeform: Shape 2369">
              <a:extLst>
                <a:ext uri="{FF2B5EF4-FFF2-40B4-BE49-F238E27FC236}">
                  <a16:creationId xmlns:a16="http://schemas.microsoft.com/office/drawing/2014/main" id="{6AB4BFA2-8E10-461B-ABFE-9575F10B16C7}"/>
                </a:ext>
              </a:extLst>
            </p:cNvPr>
            <p:cNvSpPr/>
            <p:nvPr/>
          </p:nvSpPr>
          <p:spPr>
            <a:xfrm>
              <a:off x="7324343" y="5653060"/>
              <a:ext cx="47625" cy="57150"/>
            </a:xfrm>
            <a:custGeom>
              <a:avLst/>
              <a:gdLst>
                <a:gd name="connsiteX0" fmla="*/ 24596 w 47625"/>
                <a:gd name="connsiteY0" fmla="*/ 13011 h 57150"/>
                <a:gd name="connsiteX1" fmla="*/ 39836 w 47625"/>
                <a:gd name="connsiteY1" fmla="*/ 46348 h 57150"/>
                <a:gd name="connsiteX2" fmla="*/ 23643 w 47625"/>
                <a:gd name="connsiteY2" fmla="*/ 7296 h 57150"/>
                <a:gd name="connsiteX3" fmla="*/ 24596 w 47625"/>
                <a:gd name="connsiteY3" fmla="*/ 13011 h 57150"/>
              </a:gdLst>
              <a:ahLst/>
              <a:cxnLst>
                <a:cxn ang="0">
                  <a:pos x="connsiteX0" y="connsiteY0"/>
                </a:cxn>
                <a:cxn ang="0">
                  <a:pos x="connsiteX1" y="connsiteY1"/>
                </a:cxn>
                <a:cxn ang="0">
                  <a:pos x="connsiteX2" y="connsiteY2"/>
                </a:cxn>
                <a:cxn ang="0">
                  <a:pos x="connsiteX3" y="connsiteY3"/>
                </a:cxn>
              </a:cxnLst>
              <a:rect l="l" t="t" r="r" b="b"/>
              <a:pathLst>
                <a:path w="47625" h="57150">
                  <a:moveTo>
                    <a:pt x="24596" y="13011"/>
                  </a:moveTo>
                  <a:cubicBezTo>
                    <a:pt x="-11599" y="13011"/>
                    <a:pt x="16023" y="73971"/>
                    <a:pt x="39836" y="46348"/>
                  </a:cubicBezTo>
                  <a:cubicBezTo>
                    <a:pt x="61743" y="21583"/>
                    <a:pt x="23643" y="5391"/>
                    <a:pt x="23643" y="7296"/>
                  </a:cubicBezTo>
                  <a:cubicBezTo>
                    <a:pt x="17928" y="28251"/>
                    <a:pt x="35073" y="13011"/>
                    <a:pt x="24596" y="13011"/>
                  </a:cubicBezTo>
                  <a:close/>
                </a:path>
              </a:pathLst>
            </a:custGeom>
            <a:grpFill/>
            <a:ln w="9525" cap="flat">
              <a:noFill/>
              <a:prstDash val="solid"/>
              <a:miter/>
            </a:ln>
          </p:spPr>
          <p:txBody>
            <a:bodyPr rtlCol="0" anchor="ctr"/>
            <a:lstStyle/>
            <a:p>
              <a:endParaRPr lang="en-US"/>
            </a:p>
          </p:txBody>
        </p:sp>
        <p:sp>
          <p:nvSpPr>
            <p:cNvPr id="2371" name="Freeform: Shape 2370">
              <a:extLst>
                <a:ext uri="{FF2B5EF4-FFF2-40B4-BE49-F238E27FC236}">
                  <a16:creationId xmlns:a16="http://schemas.microsoft.com/office/drawing/2014/main" id="{7C07D206-E7A4-47B9-8D2E-4241143EF762}"/>
                </a:ext>
              </a:extLst>
            </p:cNvPr>
            <p:cNvSpPr/>
            <p:nvPr/>
          </p:nvSpPr>
          <p:spPr>
            <a:xfrm>
              <a:off x="7392664" y="5685445"/>
              <a:ext cx="19050" cy="19050"/>
            </a:xfrm>
            <a:custGeom>
              <a:avLst/>
              <a:gdLst>
                <a:gd name="connsiteX0" fmla="*/ 8663 w 19050"/>
                <a:gd name="connsiteY0" fmla="*/ 9201 h 19050"/>
                <a:gd name="connsiteX1" fmla="*/ 13425 w 19050"/>
                <a:gd name="connsiteY1" fmla="*/ 16821 h 19050"/>
                <a:gd name="connsiteX2" fmla="*/ 8663 w 19050"/>
                <a:gd name="connsiteY2" fmla="*/ 9201 h 19050"/>
              </a:gdLst>
              <a:ahLst/>
              <a:cxnLst>
                <a:cxn ang="0">
                  <a:pos x="connsiteX0" y="connsiteY0"/>
                </a:cxn>
                <a:cxn ang="0">
                  <a:pos x="connsiteX1" y="connsiteY1"/>
                </a:cxn>
                <a:cxn ang="0">
                  <a:pos x="connsiteX2" y="connsiteY2"/>
                </a:cxn>
              </a:cxnLst>
              <a:rect l="l" t="t" r="r" b="b"/>
              <a:pathLst>
                <a:path w="19050" h="19050">
                  <a:moveTo>
                    <a:pt x="8663" y="9201"/>
                  </a:moveTo>
                  <a:cubicBezTo>
                    <a:pt x="5805" y="12058"/>
                    <a:pt x="6758" y="23488"/>
                    <a:pt x="13425" y="16821"/>
                  </a:cubicBezTo>
                  <a:cubicBezTo>
                    <a:pt x="16283" y="13963"/>
                    <a:pt x="15330" y="2533"/>
                    <a:pt x="8663" y="9201"/>
                  </a:cubicBezTo>
                  <a:close/>
                </a:path>
              </a:pathLst>
            </a:custGeom>
            <a:grpFill/>
            <a:ln w="9525" cap="flat">
              <a:noFill/>
              <a:prstDash val="solid"/>
              <a:miter/>
            </a:ln>
          </p:spPr>
          <p:txBody>
            <a:bodyPr rtlCol="0" anchor="ctr"/>
            <a:lstStyle/>
            <a:p>
              <a:endParaRPr lang="en-US"/>
            </a:p>
          </p:txBody>
        </p:sp>
        <p:sp>
          <p:nvSpPr>
            <p:cNvPr id="2372" name="Freeform: Shape 2371">
              <a:extLst>
                <a:ext uri="{FF2B5EF4-FFF2-40B4-BE49-F238E27FC236}">
                  <a16:creationId xmlns:a16="http://schemas.microsoft.com/office/drawing/2014/main" id="{DFD15067-7A23-4D4A-A4EE-DE3105CB482A}"/>
                </a:ext>
              </a:extLst>
            </p:cNvPr>
            <p:cNvSpPr/>
            <p:nvPr/>
          </p:nvSpPr>
          <p:spPr>
            <a:xfrm>
              <a:off x="7420066" y="5644827"/>
              <a:ext cx="38100" cy="57150"/>
            </a:xfrm>
            <a:custGeom>
              <a:avLst/>
              <a:gdLst>
                <a:gd name="connsiteX0" fmla="*/ 33648 w 38100"/>
                <a:gd name="connsiteY0" fmla="*/ 9813 h 57150"/>
                <a:gd name="connsiteX1" fmla="*/ 20313 w 38100"/>
                <a:gd name="connsiteY1" fmla="*/ 37436 h 57150"/>
                <a:gd name="connsiteX2" fmla="*/ 7931 w 38100"/>
                <a:gd name="connsiteY2" fmla="*/ 51723 h 57150"/>
                <a:gd name="connsiteX3" fmla="*/ 33648 w 38100"/>
                <a:gd name="connsiteY3" fmla="*/ 9813 h 57150"/>
              </a:gdLst>
              <a:ahLst/>
              <a:cxnLst>
                <a:cxn ang="0">
                  <a:pos x="connsiteX0" y="connsiteY0"/>
                </a:cxn>
                <a:cxn ang="0">
                  <a:pos x="connsiteX1" y="connsiteY1"/>
                </a:cxn>
                <a:cxn ang="0">
                  <a:pos x="connsiteX2" y="connsiteY2"/>
                </a:cxn>
                <a:cxn ang="0">
                  <a:pos x="connsiteX3" y="connsiteY3"/>
                </a:cxn>
              </a:cxnLst>
              <a:rect l="l" t="t" r="r" b="b"/>
              <a:pathLst>
                <a:path w="38100" h="57150">
                  <a:moveTo>
                    <a:pt x="33648" y="9813"/>
                  </a:moveTo>
                  <a:cubicBezTo>
                    <a:pt x="-16834" y="-3522"/>
                    <a:pt x="20313" y="37436"/>
                    <a:pt x="20313" y="37436"/>
                  </a:cubicBezTo>
                  <a:cubicBezTo>
                    <a:pt x="16503" y="42198"/>
                    <a:pt x="11741" y="46961"/>
                    <a:pt x="7931" y="51723"/>
                  </a:cubicBezTo>
                  <a:cubicBezTo>
                    <a:pt x="6978" y="74583"/>
                    <a:pt x="56508" y="15528"/>
                    <a:pt x="33648" y="9813"/>
                  </a:cubicBezTo>
                  <a:close/>
                </a:path>
              </a:pathLst>
            </a:custGeom>
            <a:grpFill/>
            <a:ln w="9525" cap="flat">
              <a:noFill/>
              <a:prstDash val="solid"/>
              <a:miter/>
            </a:ln>
          </p:spPr>
          <p:txBody>
            <a:bodyPr rtlCol="0" anchor="ctr"/>
            <a:lstStyle/>
            <a:p>
              <a:endParaRPr lang="en-US"/>
            </a:p>
          </p:txBody>
        </p:sp>
        <p:sp>
          <p:nvSpPr>
            <p:cNvPr id="2373" name="Freeform: Shape 2372">
              <a:extLst>
                <a:ext uri="{FF2B5EF4-FFF2-40B4-BE49-F238E27FC236}">
                  <a16:creationId xmlns:a16="http://schemas.microsoft.com/office/drawing/2014/main" id="{9080C8B9-650A-4CCD-8A67-F0EA7552B1BE}"/>
                </a:ext>
              </a:extLst>
            </p:cNvPr>
            <p:cNvSpPr/>
            <p:nvPr/>
          </p:nvSpPr>
          <p:spPr>
            <a:xfrm>
              <a:off x="7332999" y="5887902"/>
              <a:ext cx="47625" cy="28575"/>
            </a:xfrm>
            <a:custGeom>
              <a:avLst/>
              <a:gdLst>
                <a:gd name="connsiteX0" fmla="*/ 17845 w 47625"/>
                <a:gd name="connsiteY0" fmla="*/ 17246 h 28575"/>
                <a:gd name="connsiteX1" fmla="*/ 44515 w 47625"/>
                <a:gd name="connsiteY1" fmla="*/ 13436 h 28575"/>
                <a:gd name="connsiteX2" fmla="*/ 8320 w 47625"/>
                <a:gd name="connsiteY2" fmla="*/ 21056 h 28575"/>
                <a:gd name="connsiteX3" fmla="*/ 17845 w 47625"/>
                <a:gd name="connsiteY3" fmla="*/ 17246 h 28575"/>
              </a:gdLst>
              <a:ahLst/>
              <a:cxnLst>
                <a:cxn ang="0">
                  <a:pos x="connsiteX0" y="connsiteY0"/>
                </a:cxn>
                <a:cxn ang="0">
                  <a:pos x="connsiteX1" y="connsiteY1"/>
                </a:cxn>
                <a:cxn ang="0">
                  <a:pos x="connsiteX2" y="connsiteY2"/>
                </a:cxn>
                <a:cxn ang="0">
                  <a:pos x="connsiteX3" y="connsiteY3"/>
                </a:cxn>
              </a:cxnLst>
              <a:rect l="l" t="t" r="r" b="b"/>
              <a:pathLst>
                <a:path w="47625" h="28575">
                  <a:moveTo>
                    <a:pt x="17845" y="17246"/>
                  </a:moveTo>
                  <a:cubicBezTo>
                    <a:pt x="19750" y="19151"/>
                    <a:pt x="47373" y="25818"/>
                    <a:pt x="44515" y="13436"/>
                  </a:cubicBezTo>
                  <a:cubicBezTo>
                    <a:pt x="40705" y="-852"/>
                    <a:pt x="-252" y="12483"/>
                    <a:pt x="8320" y="21056"/>
                  </a:cubicBezTo>
                  <a:cubicBezTo>
                    <a:pt x="11178" y="23913"/>
                    <a:pt x="24513" y="22961"/>
                    <a:pt x="17845" y="17246"/>
                  </a:cubicBezTo>
                  <a:close/>
                </a:path>
              </a:pathLst>
            </a:custGeom>
            <a:grpFill/>
            <a:ln w="9525" cap="flat">
              <a:noFill/>
              <a:prstDash val="solid"/>
              <a:miter/>
            </a:ln>
          </p:spPr>
          <p:txBody>
            <a:bodyPr rtlCol="0" anchor="ctr"/>
            <a:lstStyle/>
            <a:p>
              <a:endParaRPr lang="en-US"/>
            </a:p>
          </p:txBody>
        </p:sp>
        <p:sp>
          <p:nvSpPr>
            <p:cNvPr id="2374" name="Freeform: Shape 2373">
              <a:extLst>
                <a:ext uri="{FF2B5EF4-FFF2-40B4-BE49-F238E27FC236}">
                  <a16:creationId xmlns:a16="http://schemas.microsoft.com/office/drawing/2014/main" id="{EDE442EB-C856-4F5F-B088-5338D5058FF9}"/>
                </a:ext>
              </a:extLst>
            </p:cNvPr>
            <p:cNvSpPr/>
            <p:nvPr/>
          </p:nvSpPr>
          <p:spPr>
            <a:xfrm>
              <a:off x="7411437" y="5873956"/>
              <a:ext cx="19050" cy="57150"/>
            </a:xfrm>
            <a:custGeom>
              <a:avLst/>
              <a:gdLst>
                <a:gd name="connsiteX0" fmla="*/ 7987 w 19050"/>
                <a:gd name="connsiteY0" fmla="*/ 9284 h 57150"/>
                <a:gd name="connsiteX1" fmla="*/ 12750 w 19050"/>
                <a:gd name="connsiteY1" fmla="*/ 56909 h 57150"/>
                <a:gd name="connsiteX2" fmla="*/ 7987 w 19050"/>
                <a:gd name="connsiteY2" fmla="*/ 9284 h 57150"/>
              </a:gdLst>
              <a:ahLst/>
              <a:cxnLst>
                <a:cxn ang="0">
                  <a:pos x="connsiteX0" y="connsiteY0"/>
                </a:cxn>
                <a:cxn ang="0">
                  <a:pos x="connsiteX1" y="connsiteY1"/>
                </a:cxn>
                <a:cxn ang="0">
                  <a:pos x="connsiteX2" y="connsiteY2"/>
                </a:cxn>
              </a:cxnLst>
              <a:rect l="l" t="t" r="r" b="b"/>
              <a:pathLst>
                <a:path w="19050" h="57150">
                  <a:moveTo>
                    <a:pt x="7987" y="9284"/>
                  </a:moveTo>
                  <a:cubicBezTo>
                    <a:pt x="7987" y="11189"/>
                    <a:pt x="4177" y="56909"/>
                    <a:pt x="12750" y="56909"/>
                  </a:cubicBezTo>
                  <a:cubicBezTo>
                    <a:pt x="34657" y="56909"/>
                    <a:pt x="7987" y="-5003"/>
                    <a:pt x="7987" y="9284"/>
                  </a:cubicBezTo>
                  <a:close/>
                </a:path>
              </a:pathLst>
            </a:custGeom>
            <a:grpFill/>
            <a:ln w="9525" cap="flat">
              <a:noFill/>
              <a:prstDash val="solid"/>
              <a:miter/>
            </a:ln>
          </p:spPr>
          <p:txBody>
            <a:bodyPr rtlCol="0" anchor="ctr"/>
            <a:lstStyle/>
            <a:p>
              <a:endParaRPr lang="en-US"/>
            </a:p>
          </p:txBody>
        </p:sp>
        <p:sp>
          <p:nvSpPr>
            <p:cNvPr id="2375" name="Freeform: Shape 2374">
              <a:extLst>
                <a:ext uri="{FF2B5EF4-FFF2-40B4-BE49-F238E27FC236}">
                  <a16:creationId xmlns:a16="http://schemas.microsoft.com/office/drawing/2014/main" id="{7EE0CB60-942D-4526-8AC9-9E7346E9652B}"/>
                </a:ext>
              </a:extLst>
            </p:cNvPr>
            <p:cNvSpPr/>
            <p:nvPr/>
          </p:nvSpPr>
          <p:spPr>
            <a:xfrm>
              <a:off x="7299027" y="6131362"/>
              <a:ext cx="38100" cy="28575"/>
            </a:xfrm>
            <a:custGeom>
              <a:avLst/>
              <a:gdLst>
                <a:gd name="connsiteX0" fmla="*/ 10859 w 38100"/>
                <a:gd name="connsiteY0" fmla="*/ 24294 h 28575"/>
                <a:gd name="connsiteX1" fmla="*/ 37529 w 38100"/>
                <a:gd name="connsiteY1" fmla="*/ 14769 h 28575"/>
                <a:gd name="connsiteX2" fmla="*/ 10859 w 38100"/>
                <a:gd name="connsiteY2" fmla="*/ 24294 h 28575"/>
              </a:gdLst>
              <a:ahLst/>
              <a:cxnLst>
                <a:cxn ang="0">
                  <a:pos x="connsiteX0" y="connsiteY0"/>
                </a:cxn>
                <a:cxn ang="0">
                  <a:pos x="connsiteX1" y="connsiteY1"/>
                </a:cxn>
                <a:cxn ang="0">
                  <a:pos x="connsiteX2" y="connsiteY2"/>
                </a:cxn>
              </a:cxnLst>
              <a:rect l="l" t="t" r="r" b="b"/>
              <a:pathLst>
                <a:path w="38100" h="28575">
                  <a:moveTo>
                    <a:pt x="10859" y="24294"/>
                  </a:moveTo>
                  <a:cubicBezTo>
                    <a:pt x="24194" y="28104"/>
                    <a:pt x="33719" y="25246"/>
                    <a:pt x="37529" y="14769"/>
                  </a:cubicBezTo>
                  <a:cubicBezTo>
                    <a:pt x="31814" y="-8091"/>
                    <a:pt x="-4381" y="28104"/>
                    <a:pt x="10859" y="24294"/>
                  </a:cubicBezTo>
                  <a:close/>
                </a:path>
              </a:pathLst>
            </a:custGeom>
            <a:grpFill/>
            <a:ln w="9525" cap="flat">
              <a:noFill/>
              <a:prstDash val="solid"/>
              <a:miter/>
            </a:ln>
          </p:spPr>
          <p:txBody>
            <a:bodyPr rtlCol="0" anchor="ctr"/>
            <a:lstStyle/>
            <a:p>
              <a:endParaRPr lang="en-US"/>
            </a:p>
          </p:txBody>
        </p:sp>
        <p:sp>
          <p:nvSpPr>
            <p:cNvPr id="2376" name="Freeform: Shape 2375">
              <a:extLst>
                <a:ext uri="{FF2B5EF4-FFF2-40B4-BE49-F238E27FC236}">
                  <a16:creationId xmlns:a16="http://schemas.microsoft.com/office/drawing/2014/main" id="{4A158C14-28CF-415B-8BC5-9C04656F6721}"/>
                </a:ext>
              </a:extLst>
            </p:cNvPr>
            <p:cNvSpPr/>
            <p:nvPr/>
          </p:nvSpPr>
          <p:spPr>
            <a:xfrm>
              <a:off x="7366634" y="6120210"/>
              <a:ext cx="28575" cy="57150"/>
            </a:xfrm>
            <a:custGeom>
              <a:avLst/>
              <a:gdLst>
                <a:gd name="connsiteX0" fmla="*/ 10880 w 28575"/>
                <a:gd name="connsiteY0" fmla="*/ 9728 h 57150"/>
                <a:gd name="connsiteX1" fmla="*/ 19452 w 28575"/>
                <a:gd name="connsiteY1" fmla="*/ 51638 h 57150"/>
                <a:gd name="connsiteX2" fmla="*/ 10880 w 28575"/>
                <a:gd name="connsiteY2" fmla="*/ 9728 h 57150"/>
              </a:gdLst>
              <a:ahLst/>
              <a:cxnLst>
                <a:cxn ang="0">
                  <a:pos x="connsiteX0" y="connsiteY0"/>
                </a:cxn>
                <a:cxn ang="0">
                  <a:pos x="connsiteX1" y="connsiteY1"/>
                </a:cxn>
                <a:cxn ang="0">
                  <a:pos x="connsiteX2" y="connsiteY2"/>
                </a:cxn>
              </a:cxnLst>
              <a:rect l="l" t="t" r="r" b="b"/>
              <a:pathLst>
                <a:path w="28575" h="57150">
                  <a:moveTo>
                    <a:pt x="10880" y="9728"/>
                  </a:moveTo>
                  <a:cubicBezTo>
                    <a:pt x="4212" y="28778"/>
                    <a:pt x="6117" y="43065"/>
                    <a:pt x="19452" y="51638"/>
                  </a:cubicBezTo>
                  <a:cubicBezTo>
                    <a:pt x="48027" y="51638"/>
                    <a:pt x="9927" y="-5512"/>
                    <a:pt x="10880" y="9728"/>
                  </a:cubicBezTo>
                  <a:close/>
                </a:path>
              </a:pathLst>
            </a:custGeom>
            <a:grpFill/>
            <a:ln w="9525" cap="flat">
              <a:noFill/>
              <a:prstDash val="solid"/>
              <a:miter/>
            </a:ln>
          </p:spPr>
          <p:txBody>
            <a:bodyPr rtlCol="0" anchor="ctr"/>
            <a:lstStyle/>
            <a:p>
              <a:endParaRPr lang="en-US"/>
            </a:p>
          </p:txBody>
        </p:sp>
        <p:sp>
          <p:nvSpPr>
            <p:cNvPr id="2377" name="Freeform: Shape 2376">
              <a:extLst>
                <a:ext uri="{FF2B5EF4-FFF2-40B4-BE49-F238E27FC236}">
                  <a16:creationId xmlns:a16="http://schemas.microsoft.com/office/drawing/2014/main" id="{66C17408-B14B-4306-8909-AF903BFDF2E1}"/>
                </a:ext>
              </a:extLst>
            </p:cNvPr>
            <p:cNvSpPr/>
            <p:nvPr/>
          </p:nvSpPr>
          <p:spPr>
            <a:xfrm>
              <a:off x="7400836" y="6166609"/>
              <a:ext cx="19050" cy="9525"/>
            </a:xfrm>
            <a:custGeom>
              <a:avLst/>
              <a:gdLst>
                <a:gd name="connsiteX0" fmla="*/ 11921 w 19050"/>
                <a:gd name="connsiteY0" fmla="*/ 7144 h 9525"/>
                <a:gd name="connsiteX1" fmla="*/ 11921 w 19050"/>
                <a:gd name="connsiteY1" fmla="*/ 7144 h 9525"/>
              </a:gdLst>
              <a:ahLst/>
              <a:cxnLst>
                <a:cxn ang="0">
                  <a:pos x="connsiteX0" y="connsiteY0"/>
                </a:cxn>
                <a:cxn ang="0">
                  <a:pos x="connsiteX1" y="connsiteY1"/>
                </a:cxn>
              </a:cxnLst>
              <a:rect l="l" t="t" r="r" b="b"/>
              <a:pathLst>
                <a:path w="19050" h="9525">
                  <a:moveTo>
                    <a:pt x="11921" y="7144"/>
                  </a:moveTo>
                  <a:cubicBezTo>
                    <a:pt x="27161" y="7144"/>
                    <a:pt x="-4272" y="7144"/>
                    <a:pt x="11921" y="7144"/>
                  </a:cubicBezTo>
                  <a:close/>
                </a:path>
              </a:pathLst>
            </a:custGeom>
            <a:grpFill/>
            <a:ln w="9525" cap="flat">
              <a:noFill/>
              <a:prstDash val="solid"/>
              <a:miter/>
            </a:ln>
          </p:spPr>
          <p:txBody>
            <a:bodyPr rtlCol="0" anchor="ctr"/>
            <a:lstStyle/>
            <a:p>
              <a:endParaRPr lang="en-US"/>
            </a:p>
          </p:txBody>
        </p:sp>
        <p:sp>
          <p:nvSpPr>
            <p:cNvPr id="2378" name="Freeform: Shape 2377">
              <a:extLst>
                <a:ext uri="{FF2B5EF4-FFF2-40B4-BE49-F238E27FC236}">
                  <a16:creationId xmlns:a16="http://schemas.microsoft.com/office/drawing/2014/main" id="{C10207E1-0A2C-46EA-97BB-8EADB7779310}"/>
                </a:ext>
              </a:extLst>
            </p:cNvPr>
            <p:cNvSpPr/>
            <p:nvPr/>
          </p:nvSpPr>
          <p:spPr>
            <a:xfrm>
              <a:off x="7434045" y="6104970"/>
              <a:ext cx="47625" cy="57150"/>
            </a:xfrm>
            <a:custGeom>
              <a:avLst/>
              <a:gdLst>
                <a:gd name="connsiteX0" fmla="*/ 36814 w 47625"/>
                <a:gd name="connsiteY0" fmla="*/ 8776 h 57150"/>
                <a:gd name="connsiteX1" fmla="*/ 30146 w 47625"/>
                <a:gd name="connsiteY1" fmla="*/ 48781 h 57150"/>
                <a:gd name="connsiteX2" fmla="*/ 10144 w 47625"/>
                <a:gd name="connsiteY2" fmla="*/ 49733 h 57150"/>
                <a:gd name="connsiteX3" fmla="*/ 45386 w 47625"/>
                <a:gd name="connsiteY3" fmla="*/ 47828 h 57150"/>
                <a:gd name="connsiteX4" fmla="*/ 23479 w 47625"/>
                <a:gd name="connsiteY4" fmla="*/ 18301 h 57150"/>
                <a:gd name="connsiteX5" fmla="*/ 36814 w 47625"/>
                <a:gd name="connsiteY5" fmla="*/ 8776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25" h="57150">
                  <a:moveTo>
                    <a:pt x="36814" y="8776"/>
                  </a:moveTo>
                  <a:cubicBezTo>
                    <a:pt x="-21289" y="-2654"/>
                    <a:pt x="22526" y="49733"/>
                    <a:pt x="30146" y="48781"/>
                  </a:cubicBezTo>
                  <a:cubicBezTo>
                    <a:pt x="22526" y="44018"/>
                    <a:pt x="15859" y="44018"/>
                    <a:pt x="10144" y="49733"/>
                  </a:cubicBezTo>
                  <a:cubicBezTo>
                    <a:pt x="7286" y="59258"/>
                    <a:pt x="41576" y="63068"/>
                    <a:pt x="45386" y="47828"/>
                  </a:cubicBezTo>
                  <a:cubicBezTo>
                    <a:pt x="49196" y="29731"/>
                    <a:pt x="27289" y="30683"/>
                    <a:pt x="23479" y="18301"/>
                  </a:cubicBezTo>
                  <a:cubicBezTo>
                    <a:pt x="26336" y="26873"/>
                    <a:pt x="47291" y="10681"/>
                    <a:pt x="36814" y="8776"/>
                  </a:cubicBezTo>
                  <a:close/>
                </a:path>
              </a:pathLst>
            </a:custGeom>
            <a:grpFill/>
            <a:ln w="9525" cap="flat">
              <a:noFill/>
              <a:prstDash val="solid"/>
              <a:miter/>
            </a:ln>
          </p:spPr>
          <p:txBody>
            <a:bodyPr rtlCol="0" anchor="ctr"/>
            <a:lstStyle/>
            <a:p>
              <a:endParaRPr lang="en-US"/>
            </a:p>
          </p:txBody>
        </p:sp>
        <p:sp>
          <p:nvSpPr>
            <p:cNvPr id="2379" name="Freeform: Shape 2378">
              <a:extLst>
                <a:ext uri="{FF2B5EF4-FFF2-40B4-BE49-F238E27FC236}">
                  <a16:creationId xmlns:a16="http://schemas.microsoft.com/office/drawing/2014/main" id="{330AC1C6-E154-4C90-88CF-AC34BFDD164C}"/>
                </a:ext>
              </a:extLst>
            </p:cNvPr>
            <p:cNvSpPr/>
            <p:nvPr/>
          </p:nvSpPr>
          <p:spPr>
            <a:xfrm>
              <a:off x="7824917" y="5852181"/>
              <a:ext cx="76200" cy="142875"/>
            </a:xfrm>
            <a:custGeom>
              <a:avLst/>
              <a:gdLst>
                <a:gd name="connsiteX0" fmla="*/ 11702 w 76200"/>
                <a:gd name="connsiteY0" fmla="*/ 18677 h 142875"/>
                <a:gd name="connsiteX1" fmla="*/ 72662 w 76200"/>
                <a:gd name="connsiteY1" fmla="*/ 18677 h 142875"/>
                <a:gd name="connsiteX2" fmla="*/ 11702 w 76200"/>
                <a:gd name="connsiteY2" fmla="*/ 136787 h 142875"/>
                <a:gd name="connsiteX3" fmla="*/ 69805 w 76200"/>
                <a:gd name="connsiteY3" fmla="*/ 7248 h 142875"/>
                <a:gd name="connsiteX4" fmla="*/ 41230 w 76200"/>
                <a:gd name="connsiteY4" fmla="*/ 57730 h 142875"/>
                <a:gd name="connsiteX5" fmla="*/ 9797 w 76200"/>
                <a:gd name="connsiteY5" fmla="*/ 9152 h 142875"/>
                <a:gd name="connsiteX6" fmla="*/ 11702 w 76200"/>
                <a:gd name="connsiteY6" fmla="*/ 18677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142875">
                  <a:moveTo>
                    <a:pt x="11702" y="18677"/>
                  </a:moveTo>
                  <a:cubicBezTo>
                    <a:pt x="-3538" y="32012"/>
                    <a:pt x="54565" y="133930"/>
                    <a:pt x="72662" y="18677"/>
                  </a:cubicBezTo>
                  <a:cubicBezTo>
                    <a:pt x="63137" y="22487"/>
                    <a:pt x="20275" y="141550"/>
                    <a:pt x="11702" y="136787"/>
                  </a:cubicBezTo>
                  <a:cubicBezTo>
                    <a:pt x="28847" y="146312"/>
                    <a:pt x="94570" y="12010"/>
                    <a:pt x="69805" y="7248"/>
                  </a:cubicBezTo>
                  <a:cubicBezTo>
                    <a:pt x="54565" y="4390"/>
                    <a:pt x="73615" y="61540"/>
                    <a:pt x="41230" y="57730"/>
                  </a:cubicBezTo>
                  <a:cubicBezTo>
                    <a:pt x="24085" y="54873"/>
                    <a:pt x="10750" y="8200"/>
                    <a:pt x="9797" y="9152"/>
                  </a:cubicBezTo>
                  <a:cubicBezTo>
                    <a:pt x="7892" y="11058"/>
                    <a:pt x="4082" y="24392"/>
                    <a:pt x="11702" y="18677"/>
                  </a:cubicBezTo>
                  <a:close/>
                </a:path>
              </a:pathLst>
            </a:custGeom>
            <a:grpFill/>
            <a:ln w="9525" cap="flat">
              <a:noFill/>
              <a:prstDash val="solid"/>
              <a:miter/>
            </a:ln>
          </p:spPr>
          <p:txBody>
            <a:bodyPr rtlCol="0" anchor="ctr"/>
            <a:lstStyle/>
            <a:p>
              <a:endParaRPr lang="en-US"/>
            </a:p>
          </p:txBody>
        </p:sp>
        <p:sp>
          <p:nvSpPr>
            <p:cNvPr id="2380" name="Freeform: Shape 2379">
              <a:extLst>
                <a:ext uri="{FF2B5EF4-FFF2-40B4-BE49-F238E27FC236}">
                  <a16:creationId xmlns:a16="http://schemas.microsoft.com/office/drawing/2014/main" id="{0B580A4B-F1F4-4B8E-82DB-6A096B40DB46}"/>
                </a:ext>
              </a:extLst>
            </p:cNvPr>
            <p:cNvSpPr/>
            <p:nvPr/>
          </p:nvSpPr>
          <p:spPr>
            <a:xfrm>
              <a:off x="7962127" y="5901814"/>
              <a:ext cx="57150" cy="66675"/>
            </a:xfrm>
            <a:custGeom>
              <a:avLst/>
              <a:gdLst>
                <a:gd name="connsiteX0" fmla="*/ 25939 w 57150"/>
                <a:gd name="connsiteY0" fmla="*/ 7144 h 66675"/>
                <a:gd name="connsiteX1" fmla="*/ 39274 w 57150"/>
                <a:gd name="connsiteY1" fmla="*/ 54769 h 66675"/>
                <a:gd name="connsiteX2" fmla="*/ 13557 w 57150"/>
                <a:gd name="connsiteY2" fmla="*/ 23336 h 66675"/>
                <a:gd name="connsiteX3" fmla="*/ 41179 w 57150"/>
                <a:gd name="connsiteY3" fmla="*/ 45244 h 66675"/>
                <a:gd name="connsiteX4" fmla="*/ 25939 w 57150"/>
                <a:gd name="connsiteY4" fmla="*/ 7144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66675">
                  <a:moveTo>
                    <a:pt x="25939" y="7144"/>
                  </a:moveTo>
                  <a:cubicBezTo>
                    <a:pt x="1174" y="23336"/>
                    <a:pt x="-3588" y="81439"/>
                    <a:pt x="39274" y="54769"/>
                  </a:cubicBezTo>
                  <a:cubicBezTo>
                    <a:pt x="95472" y="19526"/>
                    <a:pt x="11652" y="16669"/>
                    <a:pt x="13557" y="23336"/>
                  </a:cubicBezTo>
                  <a:cubicBezTo>
                    <a:pt x="18319" y="40481"/>
                    <a:pt x="35464" y="5239"/>
                    <a:pt x="41179" y="45244"/>
                  </a:cubicBezTo>
                  <a:cubicBezTo>
                    <a:pt x="3079" y="43339"/>
                    <a:pt x="20224" y="10001"/>
                    <a:pt x="25939" y="7144"/>
                  </a:cubicBezTo>
                  <a:close/>
                </a:path>
              </a:pathLst>
            </a:custGeom>
            <a:grpFill/>
            <a:ln w="9525" cap="flat">
              <a:noFill/>
              <a:prstDash val="solid"/>
              <a:miter/>
            </a:ln>
          </p:spPr>
          <p:txBody>
            <a:bodyPr rtlCol="0" anchor="ctr"/>
            <a:lstStyle/>
            <a:p>
              <a:endParaRPr lang="en-US"/>
            </a:p>
          </p:txBody>
        </p:sp>
        <p:sp>
          <p:nvSpPr>
            <p:cNvPr id="2381" name="Freeform: Shape 2380">
              <a:extLst>
                <a:ext uri="{FF2B5EF4-FFF2-40B4-BE49-F238E27FC236}">
                  <a16:creationId xmlns:a16="http://schemas.microsoft.com/office/drawing/2014/main" id="{23C995EA-B633-439C-94AA-C00601833BB8}"/>
                </a:ext>
              </a:extLst>
            </p:cNvPr>
            <p:cNvSpPr/>
            <p:nvPr/>
          </p:nvSpPr>
          <p:spPr>
            <a:xfrm>
              <a:off x="8056526" y="5837596"/>
              <a:ext cx="66675" cy="95250"/>
            </a:xfrm>
            <a:custGeom>
              <a:avLst/>
              <a:gdLst>
                <a:gd name="connsiteX0" fmla="*/ 36315 w 66675"/>
                <a:gd name="connsiteY0" fmla="*/ 7545 h 95250"/>
                <a:gd name="connsiteX1" fmla="*/ 63938 w 66675"/>
                <a:gd name="connsiteY1" fmla="*/ 89460 h 95250"/>
                <a:gd name="connsiteX2" fmla="*/ 20123 w 66675"/>
                <a:gd name="connsiteY2" fmla="*/ 50407 h 95250"/>
                <a:gd name="connsiteX3" fmla="*/ 36315 w 66675"/>
                <a:gd name="connsiteY3" fmla="*/ 7545 h 95250"/>
              </a:gdLst>
              <a:ahLst/>
              <a:cxnLst>
                <a:cxn ang="0">
                  <a:pos x="connsiteX0" y="connsiteY0"/>
                </a:cxn>
                <a:cxn ang="0">
                  <a:pos x="connsiteX1" y="connsiteY1"/>
                </a:cxn>
                <a:cxn ang="0">
                  <a:pos x="connsiteX2" y="connsiteY2"/>
                </a:cxn>
                <a:cxn ang="0">
                  <a:pos x="connsiteX3" y="connsiteY3"/>
                </a:cxn>
              </a:cxnLst>
              <a:rect l="l" t="t" r="r" b="b"/>
              <a:pathLst>
                <a:path w="66675" h="95250">
                  <a:moveTo>
                    <a:pt x="36315" y="7545"/>
                  </a:moveTo>
                  <a:cubicBezTo>
                    <a:pt x="-42742" y="58027"/>
                    <a:pt x="63938" y="86602"/>
                    <a:pt x="63938" y="89460"/>
                  </a:cubicBezTo>
                  <a:cubicBezTo>
                    <a:pt x="63938" y="92317"/>
                    <a:pt x="23933" y="67552"/>
                    <a:pt x="20123" y="50407"/>
                  </a:cubicBezTo>
                  <a:cubicBezTo>
                    <a:pt x="18218" y="41835"/>
                    <a:pt x="42983" y="2782"/>
                    <a:pt x="36315" y="7545"/>
                  </a:cubicBezTo>
                  <a:close/>
                </a:path>
              </a:pathLst>
            </a:custGeom>
            <a:grpFill/>
            <a:ln w="9525" cap="flat">
              <a:noFill/>
              <a:prstDash val="solid"/>
              <a:miter/>
            </a:ln>
          </p:spPr>
          <p:txBody>
            <a:bodyPr rtlCol="0" anchor="ctr"/>
            <a:lstStyle/>
            <a:p>
              <a:endParaRPr lang="en-US"/>
            </a:p>
          </p:txBody>
        </p:sp>
        <p:sp>
          <p:nvSpPr>
            <p:cNvPr id="2382" name="Freeform: Shape 2381">
              <a:extLst>
                <a:ext uri="{FF2B5EF4-FFF2-40B4-BE49-F238E27FC236}">
                  <a16:creationId xmlns:a16="http://schemas.microsoft.com/office/drawing/2014/main" id="{80A0BF03-C183-44AE-B0A8-2F3BEEED32CB}"/>
                </a:ext>
              </a:extLst>
            </p:cNvPr>
            <p:cNvSpPr/>
            <p:nvPr/>
          </p:nvSpPr>
          <p:spPr>
            <a:xfrm>
              <a:off x="8136384" y="5878456"/>
              <a:ext cx="66675" cy="57150"/>
            </a:xfrm>
            <a:custGeom>
              <a:avLst/>
              <a:gdLst>
                <a:gd name="connsiteX0" fmla="*/ 7893 w 66675"/>
                <a:gd name="connsiteY0" fmla="*/ 7642 h 57150"/>
                <a:gd name="connsiteX1" fmla="*/ 65995 w 66675"/>
                <a:gd name="connsiteY1" fmla="*/ 51457 h 57150"/>
                <a:gd name="connsiteX2" fmla="*/ 7893 w 66675"/>
                <a:gd name="connsiteY2" fmla="*/ 7642 h 57150"/>
              </a:gdLst>
              <a:ahLst/>
              <a:cxnLst>
                <a:cxn ang="0">
                  <a:pos x="connsiteX0" y="connsiteY0"/>
                </a:cxn>
                <a:cxn ang="0">
                  <a:pos x="connsiteX1" y="connsiteY1"/>
                </a:cxn>
                <a:cxn ang="0">
                  <a:pos x="connsiteX2" y="connsiteY2"/>
                </a:cxn>
              </a:cxnLst>
              <a:rect l="l" t="t" r="r" b="b"/>
              <a:pathLst>
                <a:path w="66675" h="57150">
                  <a:moveTo>
                    <a:pt x="7893" y="7642"/>
                  </a:moveTo>
                  <a:cubicBezTo>
                    <a:pt x="6940" y="7642"/>
                    <a:pt x="65043" y="52410"/>
                    <a:pt x="65995" y="51457"/>
                  </a:cubicBezTo>
                  <a:cubicBezTo>
                    <a:pt x="83140" y="33360"/>
                    <a:pt x="-1632" y="2880"/>
                    <a:pt x="7893" y="7642"/>
                  </a:cubicBezTo>
                  <a:close/>
                </a:path>
              </a:pathLst>
            </a:custGeom>
            <a:grpFill/>
            <a:ln w="9525" cap="flat">
              <a:noFill/>
              <a:prstDash val="solid"/>
              <a:miter/>
            </a:ln>
          </p:spPr>
          <p:txBody>
            <a:bodyPr rtlCol="0" anchor="ctr"/>
            <a:lstStyle/>
            <a:p>
              <a:endParaRPr lang="en-US"/>
            </a:p>
          </p:txBody>
        </p:sp>
        <p:sp>
          <p:nvSpPr>
            <p:cNvPr id="2383" name="Freeform: Shape 2382">
              <a:extLst>
                <a:ext uri="{FF2B5EF4-FFF2-40B4-BE49-F238E27FC236}">
                  <a16:creationId xmlns:a16="http://schemas.microsoft.com/office/drawing/2014/main" id="{9A83044F-FF44-4F38-A201-D9D2492E40CA}"/>
                </a:ext>
              </a:extLst>
            </p:cNvPr>
            <p:cNvSpPr/>
            <p:nvPr/>
          </p:nvSpPr>
          <p:spPr>
            <a:xfrm>
              <a:off x="8142844" y="5865840"/>
              <a:ext cx="57150" cy="57150"/>
            </a:xfrm>
            <a:custGeom>
              <a:avLst/>
              <a:gdLst>
                <a:gd name="connsiteX0" fmla="*/ 8100 w 57150"/>
                <a:gd name="connsiteY0" fmla="*/ 58357 h 57150"/>
                <a:gd name="connsiteX1" fmla="*/ 53820 w 57150"/>
                <a:gd name="connsiteY1" fmla="*/ 8828 h 57150"/>
                <a:gd name="connsiteX2" fmla="*/ 8100 w 57150"/>
                <a:gd name="connsiteY2" fmla="*/ 58357 h 57150"/>
              </a:gdLst>
              <a:ahLst/>
              <a:cxnLst>
                <a:cxn ang="0">
                  <a:pos x="connsiteX0" y="connsiteY0"/>
                </a:cxn>
                <a:cxn ang="0">
                  <a:pos x="connsiteX1" y="connsiteY1"/>
                </a:cxn>
                <a:cxn ang="0">
                  <a:pos x="connsiteX2" y="connsiteY2"/>
                </a:cxn>
              </a:cxnLst>
              <a:rect l="l" t="t" r="r" b="b"/>
              <a:pathLst>
                <a:path w="57150" h="57150">
                  <a:moveTo>
                    <a:pt x="8100" y="58357"/>
                  </a:moveTo>
                  <a:cubicBezTo>
                    <a:pt x="8100" y="58357"/>
                    <a:pt x="59535" y="14543"/>
                    <a:pt x="53820" y="8828"/>
                  </a:cubicBezTo>
                  <a:cubicBezTo>
                    <a:pt x="40485" y="-4507"/>
                    <a:pt x="480" y="65978"/>
                    <a:pt x="8100" y="58357"/>
                  </a:cubicBezTo>
                  <a:close/>
                </a:path>
              </a:pathLst>
            </a:custGeom>
            <a:grpFill/>
            <a:ln w="9525" cap="flat">
              <a:noFill/>
              <a:prstDash val="solid"/>
              <a:miter/>
            </a:ln>
          </p:spPr>
          <p:txBody>
            <a:bodyPr rtlCol="0" anchor="ctr"/>
            <a:lstStyle/>
            <a:p>
              <a:endParaRPr lang="en-US"/>
            </a:p>
          </p:txBody>
        </p:sp>
        <p:sp>
          <p:nvSpPr>
            <p:cNvPr id="2384" name="Freeform: Shape 2383">
              <a:extLst>
                <a:ext uri="{FF2B5EF4-FFF2-40B4-BE49-F238E27FC236}">
                  <a16:creationId xmlns:a16="http://schemas.microsoft.com/office/drawing/2014/main" id="{75641695-A874-4147-8971-C548DA74C244}"/>
                </a:ext>
              </a:extLst>
            </p:cNvPr>
            <p:cNvSpPr/>
            <p:nvPr/>
          </p:nvSpPr>
          <p:spPr>
            <a:xfrm>
              <a:off x="8205018" y="5841807"/>
              <a:ext cx="57150" cy="104775"/>
            </a:xfrm>
            <a:custGeom>
              <a:avLst/>
              <a:gdLst>
                <a:gd name="connsiteX0" fmla="*/ 9744 w 57150"/>
                <a:gd name="connsiteY0" fmla="*/ 7144 h 104775"/>
                <a:gd name="connsiteX1" fmla="*/ 32604 w 57150"/>
                <a:gd name="connsiteY1" fmla="*/ 70961 h 104775"/>
                <a:gd name="connsiteX2" fmla="*/ 7839 w 57150"/>
                <a:gd name="connsiteY2" fmla="*/ 101441 h 104775"/>
                <a:gd name="connsiteX3" fmla="*/ 51654 w 57150"/>
                <a:gd name="connsiteY3" fmla="*/ 38576 h 104775"/>
                <a:gd name="connsiteX4" fmla="*/ 9744 w 57150"/>
                <a:gd name="connsiteY4" fmla="*/ 7144 h 1047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04775">
                  <a:moveTo>
                    <a:pt x="9744" y="7144"/>
                  </a:moveTo>
                  <a:cubicBezTo>
                    <a:pt x="27841" y="29051"/>
                    <a:pt x="30699" y="45244"/>
                    <a:pt x="32604" y="70961"/>
                  </a:cubicBezTo>
                  <a:cubicBezTo>
                    <a:pt x="33556" y="83344"/>
                    <a:pt x="2124" y="92869"/>
                    <a:pt x="7839" y="101441"/>
                  </a:cubicBezTo>
                  <a:cubicBezTo>
                    <a:pt x="16411" y="116681"/>
                    <a:pt x="53559" y="50959"/>
                    <a:pt x="51654" y="38576"/>
                  </a:cubicBezTo>
                  <a:cubicBezTo>
                    <a:pt x="45939" y="8096"/>
                    <a:pt x="11649" y="8096"/>
                    <a:pt x="9744" y="7144"/>
                  </a:cubicBezTo>
                  <a:close/>
                </a:path>
              </a:pathLst>
            </a:custGeom>
            <a:grpFill/>
            <a:ln w="9525" cap="flat">
              <a:noFill/>
              <a:prstDash val="solid"/>
              <a:miter/>
            </a:ln>
          </p:spPr>
          <p:txBody>
            <a:bodyPr rtlCol="0" anchor="ctr"/>
            <a:lstStyle/>
            <a:p>
              <a:endParaRPr lang="en-US"/>
            </a:p>
          </p:txBody>
        </p:sp>
        <p:sp>
          <p:nvSpPr>
            <p:cNvPr id="2385" name="Freeform: Shape 2384">
              <a:extLst>
                <a:ext uri="{FF2B5EF4-FFF2-40B4-BE49-F238E27FC236}">
                  <a16:creationId xmlns:a16="http://schemas.microsoft.com/office/drawing/2014/main" id="{918BCB5B-4DA7-4BEF-AFB9-57DB581A815C}"/>
                </a:ext>
              </a:extLst>
            </p:cNvPr>
            <p:cNvSpPr/>
            <p:nvPr/>
          </p:nvSpPr>
          <p:spPr>
            <a:xfrm>
              <a:off x="7823959" y="4849620"/>
              <a:ext cx="114300" cy="142875"/>
            </a:xfrm>
            <a:custGeom>
              <a:avLst/>
              <a:gdLst>
                <a:gd name="connsiteX0" fmla="*/ 46950 w 114300"/>
                <a:gd name="connsiteY0" fmla="*/ 27780 h 142875"/>
                <a:gd name="connsiteX1" fmla="*/ 89812 w 114300"/>
                <a:gd name="connsiteY1" fmla="*/ 99218 h 142875"/>
                <a:gd name="connsiteX2" fmla="*/ 51712 w 114300"/>
                <a:gd name="connsiteY2" fmla="*/ 135413 h 142875"/>
                <a:gd name="connsiteX3" fmla="*/ 11707 w 114300"/>
                <a:gd name="connsiteY3" fmla="*/ 100170 h 142875"/>
                <a:gd name="connsiteX4" fmla="*/ 56475 w 114300"/>
                <a:gd name="connsiteY4" fmla="*/ 141128 h 142875"/>
                <a:gd name="connsiteX5" fmla="*/ 105052 w 114300"/>
                <a:gd name="connsiteY5" fmla="*/ 68738 h 142875"/>
                <a:gd name="connsiteX6" fmla="*/ 46950 w 114300"/>
                <a:gd name="connsiteY6" fmla="*/ 2778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142875">
                  <a:moveTo>
                    <a:pt x="46950" y="27780"/>
                  </a:moveTo>
                  <a:cubicBezTo>
                    <a:pt x="104100" y="-3652"/>
                    <a:pt x="118387" y="43973"/>
                    <a:pt x="89812" y="99218"/>
                  </a:cubicBezTo>
                  <a:cubicBezTo>
                    <a:pt x="82192" y="114458"/>
                    <a:pt x="72667" y="134460"/>
                    <a:pt x="51712" y="135413"/>
                  </a:cubicBezTo>
                  <a:cubicBezTo>
                    <a:pt x="31710" y="135413"/>
                    <a:pt x="15517" y="99218"/>
                    <a:pt x="11707" y="100170"/>
                  </a:cubicBezTo>
                  <a:cubicBezTo>
                    <a:pt x="-8295" y="105885"/>
                    <a:pt x="43140" y="142080"/>
                    <a:pt x="56475" y="141128"/>
                  </a:cubicBezTo>
                  <a:cubicBezTo>
                    <a:pt x="94575" y="139223"/>
                    <a:pt x="101242" y="97313"/>
                    <a:pt x="105052" y="68738"/>
                  </a:cubicBezTo>
                  <a:cubicBezTo>
                    <a:pt x="118387" y="-23655"/>
                    <a:pt x="79335" y="10635"/>
                    <a:pt x="46950" y="27780"/>
                  </a:cubicBezTo>
                  <a:close/>
                </a:path>
              </a:pathLst>
            </a:custGeom>
            <a:grpFill/>
            <a:ln w="9525" cap="flat">
              <a:noFill/>
              <a:prstDash val="solid"/>
              <a:miter/>
            </a:ln>
          </p:spPr>
          <p:txBody>
            <a:bodyPr rtlCol="0" anchor="ctr"/>
            <a:lstStyle/>
            <a:p>
              <a:endParaRPr lang="en-US"/>
            </a:p>
          </p:txBody>
        </p:sp>
        <p:sp>
          <p:nvSpPr>
            <p:cNvPr id="2386" name="Freeform: Shape 2385">
              <a:extLst>
                <a:ext uri="{FF2B5EF4-FFF2-40B4-BE49-F238E27FC236}">
                  <a16:creationId xmlns:a16="http://schemas.microsoft.com/office/drawing/2014/main" id="{71E0E2AB-B1F5-4C30-9707-279304BE812B}"/>
                </a:ext>
              </a:extLst>
            </p:cNvPr>
            <p:cNvSpPr/>
            <p:nvPr/>
          </p:nvSpPr>
          <p:spPr>
            <a:xfrm>
              <a:off x="8029039" y="4919195"/>
              <a:ext cx="47625" cy="57150"/>
            </a:xfrm>
            <a:custGeom>
              <a:avLst/>
              <a:gdLst>
                <a:gd name="connsiteX0" fmla="*/ 26655 w 47625"/>
                <a:gd name="connsiteY0" fmla="*/ 7736 h 57150"/>
                <a:gd name="connsiteX1" fmla="*/ 39990 w 47625"/>
                <a:gd name="connsiteY1" fmla="*/ 46788 h 57150"/>
                <a:gd name="connsiteX2" fmla="*/ 29513 w 47625"/>
                <a:gd name="connsiteY2" fmla="*/ 10593 h 57150"/>
                <a:gd name="connsiteX3" fmla="*/ 26655 w 47625"/>
                <a:gd name="connsiteY3" fmla="*/ 7736 h 57150"/>
              </a:gdLst>
              <a:ahLst/>
              <a:cxnLst>
                <a:cxn ang="0">
                  <a:pos x="connsiteX0" y="connsiteY0"/>
                </a:cxn>
                <a:cxn ang="0">
                  <a:pos x="connsiteX1" y="connsiteY1"/>
                </a:cxn>
                <a:cxn ang="0">
                  <a:pos x="connsiteX2" y="connsiteY2"/>
                </a:cxn>
                <a:cxn ang="0">
                  <a:pos x="connsiteX3" y="connsiteY3"/>
                </a:cxn>
              </a:cxnLst>
              <a:rect l="l" t="t" r="r" b="b"/>
              <a:pathLst>
                <a:path w="47625" h="57150">
                  <a:moveTo>
                    <a:pt x="26655" y="7736"/>
                  </a:moveTo>
                  <a:cubicBezTo>
                    <a:pt x="-20017" y="29643"/>
                    <a:pt x="30465" y="68696"/>
                    <a:pt x="39990" y="46788"/>
                  </a:cubicBezTo>
                  <a:cubicBezTo>
                    <a:pt x="52373" y="17261"/>
                    <a:pt x="31418" y="11546"/>
                    <a:pt x="29513" y="10593"/>
                  </a:cubicBezTo>
                  <a:cubicBezTo>
                    <a:pt x="31418" y="20118"/>
                    <a:pt x="34275" y="3926"/>
                    <a:pt x="26655" y="7736"/>
                  </a:cubicBezTo>
                  <a:close/>
                </a:path>
              </a:pathLst>
            </a:custGeom>
            <a:grpFill/>
            <a:ln w="9525" cap="flat">
              <a:noFill/>
              <a:prstDash val="solid"/>
              <a:miter/>
            </a:ln>
          </p:spPr>
          <p:txBody>
            <a:bodyPr rtlCol="0" anchor="ctr"/>
            <a:lstStyle/>
            <a:p>
              <a:endParaRPr lang="en-US"/>
            </a:p>
          </p:txBody>
        </p:sp>
        <p:sp>
          <p:nvSpPr>
            <p:cNvPr id="2387" name="Freeform: Shape 2386">
              <a:extLst>
                <a:ext uri="{FF2B5EF4-FFF2-40B4-BE49-F238E27FC236}">
                  <a16:creationId xmlns:a16="http://schemas.microsoft.com/office/drawing/2014/main" id="{8E1F9227-799F-4AFE-A935-9F0D6F671E90}"/>
                </a:ext>
              </a:extLst>
            </p:cNvPr>
            <p:cNvSpPr/>
            <p:nvPr/>
          </p:nvSpPr>
          <p:spPr>
            <a:xfrm>
              <a:off x="8090199" y="4815964"/>
              <a:ext cx="85725" cy="114300"/>
            </a:xfrm>
            <a:custGeom>
              <a:avLst/>
              <a:gdLst>
                <a:gd name="connsiteX0" fmla="*/ 40743 w 85725"/>
                <a:gd name="connsiteY0" fmla="*/ 7144 h 114300"/>
                <a:gd name="connsiteX1" fmla="*/ 85510 w 85725"/>
                <a:gd name="connsiteY1" fmla="*/ 112871 h 114300"/>
                <a:gd name="connsiteX2" fmla="*/ 25502 w 85725"/>
                <a:gd name="connsiteY2" fmla="*/ 80486 h 114300"/>
                <a:gd name="connsiteX3" fmla="*/ 40743 w 857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85725" h="114300">
                  <a:moveTo>
                    <a:pt x="40743" y="7144"/>
                  </a:moveTo>
                  <a:cubicBezTo>
                    <a:pt x="-55460" y="91916"/>
                    <a:pt x="85510" y="100489"/>
                    <a:pt x="85510" y="112871"/>
                  </a:cubicBezTo>
                  <a:cubicBezTo>
                    <a:pt x="85510" y="111919"/>
                    <a:pt x="31218" y="93821"/>
                    <a:pt x="25502" y="80486"/>
                  </a:cubicBezTo>
                  <a:cubicBezTo>
                    <a:pt x="17883" y="63341"/>
                    <a:pt x="40743" y="7144"/>
                    <a:pt x="40743" y="7144"/>
                  </a:cubicBezTo>
                  <a:close/>
                </a:path>
              </a:pathLst>
            </a:custGeom>
            <a:grpFill/>
            <a:ln w="9525" cap="flat">
              <a:noFill/>
              <a:prstDash val="solid"/>
              <a:miter/>
            </a:ln>
          </p:spPr>
          <p:txBody>
            <a:bodyPr rtlCol="0" anchor="ctr"/>
            <a:lstStyle/>
            <a:p>
              <a:endParaRPr lang="en-US"/>
            </a:p>
          </p:txBody>
        </p:sp>
        <p:sp>
          <p:nvSpPr>
            <p:cNvPr id="2388" name="Freeform: Shape 2387">
              <a:extLst>
                <a:ext uri="{FF2B5EF4-FFF2-40B4-BE49-F238E27FC236}">
                  <a16:creationId xmlns:a16="http://schemas.microsoft.com/office/drawing/2014/main" id="{DE2CBDCA-591C-4218-8C7C-46681B54221B}"/>
                </a:ext>
              </a:extLst>
            </p:cNvPr>
            <p:cNvSpPr/>
            <p:nvPr/>
          </p:nvSpPr>
          <p:spPr>
            <a:xfrm>
              <a:off x="8187615" y="4858723"/>
              <a:ext cx="38100" cy="57150"/>
            </a:xfrm>
            <a:custGeom>
              <a:avLst/>
              <a:gdLst>
                <a:gd name="connsiteX0" fmla="*/ 7144 w 38100"/>
                <a:gd name="connsiteY0" fmla="*/ 7248 h 57150"/>
                <a:gd name="connsiteX1" fmla="*/ 24289 w 38100"/>
                <a:gd name="connsiteY1" fmla="*/ 39633 h 57150"/>
                <a:gd name="connsiteX2" fmla="*/ 15716 w 38100"/>
                <a:gd name="connsiteY2" fmla="*/ 51063 h 57150"/>
                <a:gd name="connsiteX3" fmla="*/ 7144 w 38100"/>
                <a:gd name="connsiteY3" fmla="*/ 7248 h 57150"/>
              </a:gdLst>
              <a:ahLst/>
              <a:cxnLst>
                <a:cxn ang="0">
                  <a:pos x="connsiteX0" y="connsiteY0"/>
                </a:cxn>
                <a:cxn ang="0">
                  <a:pos x="connsiteX1" y="connsiteY1"/>
                </a:cxn>
                <a:cxn ang="0">
                  <a:pos x="connsiteX2" y="connsiteY2"/>
                </a:cxn>
                <a:cxn ang="0">
                  <a:pos x="connsiteX3" y="connsiteY3"/>
                </a:cxn>
              </a:cxnLst>
              <a:rect l="l" t="t" r="r" b="b"/>
              <a:pathLst>
                <a:path w="38100" h="57150">
                  <a:moveTo>
                    <a:pt x="7144" y="7248"/>
                  </a:moveTo>
                  <a:cubicBezTo>
                    <a:pt x="20479" y="47253"/>
                    <a:pt x="26194" y="58683"/>
                    <a:pt x="24289" y="39633"/>
                  </a:cubicBezTo>
                  <a:cubicBezTo>
                    <a:pt x="17621" y="37728"/>
                    <a:pt x="13811" y="41538"/>
                    <a:pt x="15716" y="51063"/>
                  </a:cubicBezTo>
                  <a:cubicBezTo>
                    <a:pt x="19526" y="61540"/>
                    <a:pt x="72866" y="4390"/>
                    <a:pt x="7144" y="7248"/>
                  </a:cubicBezTo>
                  <a:close/>
                </a:path>
              </a:pathLst>
            </a:custGeom>
            <a:grpFill/>
            <a:ln w="9525" cap="flat">
              <a:noFill/>
              <a:prstDash val="solid"/>
              <a:miter/>
            </a:ln>
          </p:spPr>
          <p:txBody>
            <a:bodyPr rtlCol="0" anchor="ctr"/>
            <a:lstStyle/>
            <a:p>
              <a:endParaRPr lang="en-US"/>
            </a:p>
          </p:txBody>
        </p:sp>
        <p:sp>
          <p:nvSpPr>
            <p:cNvPr id="2389" name="Freeform: Shape 2388">
              <a:extLst>
                <a:ext uri="{FF2B5EF4-FFF2-40B4-BE49-F238E27FC236}">
                  <a16:creationId xmlns:a16="http://schemas.microsoft.com/office/drawing/2014/main" id="{77B80544-B46B-41D3-9A43-C478BB998F54}"/>
                </a:ext>
              </a:extLst>
            </p:cNvPr>
            <p:cNvSpPr/>
            <p:nvPr/>
          </p:nvSpPr>
          <p:spPr>
            <a:xfrm>
              <a:off x="8228243" y="4843636"/>
              <a:ext cx="47625" cy="66675"/>
            </a:xfrm>
            <a:custGeom>
              <a:avLst/>
              <a:gdLst>
                <a:gd name="connsiteX0" fmla="*/ 37001 w 47625"/>
                <a:gd name="connsiteY0" fmla="*/ 11857 h 66675"/>
                <a:gd name="connsiteX1" fmla="*/ 7474 w 47625"/>
                <a:gd name="connsiteY1" fmla="*/ 44242 h 66675"/>
                <a:gd name="connsiteX2" fmla="*/ 48431 w 47625"/>
                <a:gd name="connsiteY2" fmla="*/ 50910 h 66675"/>
                <a:gd name="connsiteX3" fmla="*/ 16046 w 47625"/>
                <a:gd name="connsiteY3" fmla="*/ 35670 h 66675"/>
                <a:gd name="connsiteX4" fmla="*/ 37001 w 47625"/>
                <a:gd name="connsiteY4" fmla="*/ 1185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25" h="66675">
                  <a:moveTo>
                    <a:pt x="37001" y="11857"/>
                  </a:moveTo>
                  <a:cubicBezTo>
                    <a:pt x="20809" y="-6240"/>
                    <a:pt x="4616" y="32812"/>
                    <a:pt x="7474" y="44242"/>
                  </a:cubicBezTo>
                  <a:cubicBezTo>
                    <a:pt x="15094" y="77580"/>
                    <a:pt x="48431" y="52815"/>
                    <a:pt x="48431" y="50910"/>
                  </a:cubicBezTo>
                  <a:cubicBezTo>
                    <a:pt x="38906" y="33765"/>
                    <a:pt x="9379" y="78532"/>
                    <a:pt x="16046" y="35670"/>
                  </a:cubicBezTo>
                  <a:cubicBezTo>
                    <a:pt x="17951" y="27097"/>
                    <a:pt x="37954" y="12810"/>
                    <a:pt x="37001" y="11857"/>
                  </a:cubicBezTo>
                  <a:close/>
                </a:path>
              </a:pathLst>
            </a:custGeom>
            <a:grpFill/>
            <a:ln w="9525" cap="flat">
              <a:noFill/>
              <a:prstDash val="solid"/>
              <a:miter/>
            </a:ln>
          </p:spPr>
          <p:txBody>
            <a:bodyPr rtlCol="0" anchor="ctr"/>
            <a:lstStyle/>
            <a:p>
              <a:endParaRPr lang="en-US"/>
            </a:p>
          </p:txBody>
        </p:sp>
        <p:sp>
          <p:nvSpPr>
            <p:cNvPr id="2390" name="Freeform: Shape 2389">
              <a:extLst>
                <a:ext uri="{FF2B5EF4-FFF2-40B4-BE49-F238E27FC236}">
                  <a16:creationId xmlns:a16="http://schemas.microsoft.com/office/drawing/2014/main" id="{41052C71-C952-4276-85E5-2002E8520331}"/>
                </a:ext>
              </a:extLst>
            </p:cNvPr>
            <p:cNvSpPr/>
            <p:nvPr/>
          </p:nvSpPr>
          <p:spPr>
            <a:xfrm>
              <a:off x="8271435" y="4810467"/>
              <a:ext cx="47625" cy="95250"/>
            </a:xfrm>
            <a:custGeom>
              <a:avLst/>
              <a:gdLst>
                <a:gd name="connsiteX0" fmla="*/ 7144 w 47625"/>
                <a:gd name="connsiteY0" fmla="*/ 9784 h 95250"/>
                <a:gd name="connsiteX1" fmla="*/ 40481 w 47625"/>
                <a:gd name="connsiteY1" fmla="*/ 96461 h 95250"/>
                <a:gd name="connsiteX2" fmla="*/ 7144 w 47625"/>
                <a:gd name="connsiteY2" fmla="*/ 9784 h 95250"/>
              </a:gdLst>
              <a:ahLst/>
              <a:cxnLst>
                <a:cxn ang="0">
                  <a:pos x="connsiteX0" y="connsiteY0"/>
                </a:cxn>
                <a:cxn ang="0">
                  <a:pos x="connsiteX1" y="connsiteY1"/>
                </a:cxn>
                <a:cxn ang="0">
                  <a:pos x="connsiteX2" y="connsiteY2"/>
                </a:cxn>
              </a:cxnLst>
              <a:rect l="l" t="t" r="r" b="b"/>
              <a:pathLst>
                <a:path w="47625" h="95250">
                  <a:moveTo>
                    <a:pt x="7144" y="9784"/>
                  </a:moveTo>
                  <a:cubicBezTo>
                    <a:pt x="72866" y="-8314"/>
                    <a:pt x="28099" y="89794"/>
                    <a:pt x="40481" y="96461"/>
                  </a:cubicBezTo>
                  <a:cubicBezTo>
                    <a:pt x="30004" y="89794"/>
                    <a:pt x="78581" y="-10219"/>
                    <a:pt x="7144" y="9784"/>
                  </a:cubicBezTo>
                  <a:close/>
                </a:path>
              </a:pathLst>
            </a:custGeom>
            <a:grpFill/>
            <a:ln w="9525" cap="flat">
              <a:noFill/>
              <a:prstDash val="solid"/>
              <a:miter/>
            </a:ln>
          </p:spPr>
          <p:txBody>
            <a:bodyPr rtlCol="0" anchor="ctr"/>
            <a:lstStyle/>
            <a:p>
              <a:endParaRPr lang="en-US"/>
            </a:p>
          </p:txBody>
        </p:sp>
        <p:sp>
          <p:nvSpPr>
            <p:cNvPr id="2391" name="Freeform: Shape 2390">
              <a:extLst>
                <a:ext uri="{FF2B5EF4-FFF2-40B4-BE49-F238E27FC236}">
                  <a16:creationId xmlns:a16="http://schemas.microsoft.com/office/drawing/2014/main" id="{A2A39475-B2B7-4753-97A6-11A02F792A60}"/>
                </a:ext>
              </a:extLst>
            </p:cNvPr>
            <p:cNvSpPr/>
            <p:nvPr/>
          </p:nvSpPr>
          <p:spPr>
            <a:xfrm>
              <a:off x="10041685" y="5397106"/>
              <a:ext cx="85725" cy="76200"/>
            </a:xfrm>
            <a:custGeom>
              <a:avLst/>
              <a:gdLst>
                <a:gd name="connsiteX0" fmla="*/ 7591 w 85725"/>
                <a:gd name="connsiteY0" fmla="*/ 7979 h 76200"/>
                <a:gd name="connsiteX1" fmla="*/ 81886 w 85725"/>
                <a:gd name="connsiteY1" fmla="*/ 68939 h 76200"/>
                <a:gd name="connsiteX2" fmla="*/ 7591 w 85725"/>
                <a:gd name="connsiteY2" fmla="*/ 7979 h 76200"/>
              </a:gdLst>
              <a:ahLst/>
              <a:cxnLst>
                <a:cxn ang="0">
                  <a:pos x="connsiteX0" y="connsiteY0"/>
                </a:cxn>
                <a:cxn ang="0">
                  <a:pos x="connsiteX1" y="connsiteY1"/>
                </a:cxn>
                <a:cxn ang="0">
                  <a:pos x="connsiteX2" y="connsiteY2"/>
                </a:cxn>
              </a:cxnLst>
              <a:rect l="l" t="t" r="r" b="b"/>
              <a:pathLst>
                <a:path w="85725" h="76200">
                  <a:moveTo>
                    <a:pt x="7591" y="7979"/>
                  </a:moveTo>
                  <a:cubicBezTo>
                    <a:pt x="14258" y="15599"/>
                    <a:pt x="73314" y="77512"/>
                    <a:pt x="81886" y="68939"/>
                  </a:cubicBezTo>
                  <a:cubicBezTo>
                    <a:pt x="92364" y="59414"/>
                    <a:pt x="-29" y="-593"/>
                    <a:pt x="7591" y="7979"/>
                  </a:cubicBezTo>
                  <a:close/>
                </a:path>
              </a:pathLst>
            </a:custGeom>
            <a:grpFill/>
            <a:ln w="9525" cap="flat">
              <a:noFill/>
              <a:prstDash val="solid"/>
              <a:miter/>
            </a:ln>
          </p:spPr>
          <p:txBody>
            <a:bodyPr rtlCol="0" anchor="ctr"/>
            <a:lstStyle/>
            <a:p>
              <a:endParaRPr lang="en-US"/>
            </a:p>
          </p:txBody>
        </p:sp>
        <p:sp>
          <p:nvSpPr>
            <p:cNvPr id="2392" name="Freeform: Shape 2391">
              <a:extLst>
                <a:ext uri="{FF2B5EF4-FFF2-40B4-BE49-F238E27FC236}">
                  <a16:creationId xmlns:a16="http://schemas.microsoft.com/office/drawing/2014/main" id="{0783E234-5259-4742-BBDC-87E398457C99}"/>
                </a:ext>
              </a:extLst>
            </p:cNvPr>
            <p:cNvSpPr/>
            <p:nvPr/>
          </p:nvSpPr>
          <p:spPr>
            <a:xfrm>
              <a:off x="10037879" y="5388017"/>
              <a:ext cx="85725" cy="95250"/>
            </a:xfrm>
            <a:custGeom>
              <a:avLst/>
              <a:gdLst>
                <a:gd name="connsiteX0" fmla="*/ 7587 w 85725"/>
                <a:gd name="connsiteY0" fmla="*/ 91363 h 95250"/>
                <a:gd name="connsiteX1" fmla="*/ 85692 w 85725"/>
                <a:gd name="connsiteY1" fmla="*/ 8496 h 95250"/>
                <a:gd name="connsiteX2" fmla="*/ 7587 w 85725"/>
                <a:gd name="connsiteY2" fmla="*/ 91363 h 95250"/>
              </a:gdLst>
              <a:ahLst/>
              <a:cxnLst>
                <a:cxn ang="0">
                  <a:pos x="connsiteX0" y="connsiteY0"/>
                </a:cxn>
                <a:cxn ang="0">
                  <a:pos x="connsiteX1" y="connsiteY1"/>
                </a:cxn>
                <a:cxn ang="0">
                  <a:pos x="connsiteX2" y="connsiteY2"/>
                </a:cxn>
              </a:cxnLst>
              <a:rect l="l" t="t" r="r" b="b"/>
              <a:pathLst>
                <a:path w="85725" h="95250">
                  <a:moveTo>
                    <a:pt x="7587" y="91363"/>
                  </a:moveTo>
                  <a:cubicBezTo>
                    <a:pt x="15207" y="84696"/>
                    <a:pt x="90455" y="13258"/>
                    <a:pt x="85692" y="8496"/>
                  </a:cubicBezTo>
                  <a:cubicBezTo>
                    <a:pt x="71405" y="-5792"/>
                    <a:pt x="920" y="98031"/>
                    <a:pt x="7587" y="91363"/>
                  </a:cubicBezTo>
                  <a:close/>
                </a:path>
              </a:pathLst>
            </a:custGeom>
            <a:grpFill/>
            <a:ln w="9525" cap="flat">
              <a:noFill/>
              <a:prstDash val="solid"/>
              <a:miter/>
            </a:ln>
          </p:spPr>
          <p:txBody>
            <a:bodyPr rtlCol="0" anchor="ctr"/>
            <a:lstStyle/>
            <a:p>
              <a:endParaRPr lang="en-US"/>
            </a:p>
          </p:txBody>
        </p:sp>
      </p:grpSp>
      <p:grpSp>
        <p:nvGrpSpPr>
          <p:cNvPr id="2393" name="Group 2392">
            <a:extLst>
              <a:ext uri="{FF2B5EF4-FFF2-40B4-BE49-F238E27FC236}">
                <a16:creationId xmlns:a16="http://schemas.microsoft.com/office/drawing/2014/main" id="{C5D93557-194A-4386-9464-787ABDACD425}"/>
              </a:ext>
            </a:extLst>
          </p:cNvPr>
          <p:cNvGrpSpPr/>
          <p:nvPr/>
        </p:nvGrpSpPr>
        <p:grpSpPr>
          <a:xfrm flipH="1">
            <a:off x="6331123" y="1206086"/>
            <a:ext cx="301680" cy="301680"/>
            <a:chOff x="3627581" y="5303470"/>
            <a:chExt cx="228600" cy="228600"/>
          </a:xfrm>
          <a:solidFill>
            <a:srgbClr val="FD4B9E"/>
          </a:solidFill>
        </p:grpSpPr>
        <p:sp>
          <p:nvSpPr>
            <p:cNvPr id="2394" name="Freeform: Shape 2393">
              <a:extLst>
                <a:ext uri="{FF2B5EF4-FFF2-40B4-BE49-F238E27FC236}">
                  <a16:creationId xmlns:a16="http://schemas.microsoft.com/office/drawing/2014/main" id="{A51770A5-F67E-44E9-96E0-358D0B4D28C0}"/>
                </a:ext>
              </a:extLst>
            </p:cNvPr>
            <p:cNvSpPr/>
            <p:nvPr/>
          </p:nvSpPr>
          <p:spPr>
            <a:xfrm>
              <a:off x="3627581" y="5303470"/>
              <a:ext cx="228600" cy="228600"/>
            </a:xfrm>
            <a:custGeom>
              <a:avLst/>
              <a:gdLst>
                <a:gd name="connsiteX0" fmla="*/ 46211 w 228600"/>
                <a:gd name="connsiteY0" fmla="*/ 221531 h 228600"/>
                <a:gd name="connsiteX1" fmla="*/ 194801 w 228600"/>
                <a:gd name="connsiteY1" fmla="*/ 23411 h 228600"/>
                <a:gd name="connsiteX2" fmla="*/ 203374 w 228600"/>
                <a:gd name="connsiteY2" fmla="*/ 181526 h 228600"/>
                <a:gd name="connsiteX3" fmla="*/ 42401 w 228600"/>
                <a:gd name="connsiteY3" fmla="*/ 225341 h 228600"/>
                <a:gd name="connsiteX4" fmla="*/ 208136 w 228600"/>
                <a:gd name="connsiteY4" fmla="*/ 184384 h 228600"/>
                <a:gd name="connsiteX5" fmla="*/ 174799 w 228600"/>
                <a:gd name="connsiteY5" fmla="*/ 12934 h 228600"/>
                <a:gd name="connsiteX6" fmla="*/ 21446 w 228600"/>
                <a:gd name="connsiteY6" fmla="*/ 87229 h 228600"/>
                <a:gd name="connsiteX7" fmla="*/ 46211 w 228600"/>
                <a:gd name="connsiteY7" fmla="*/ 221531 h 22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00" h="228600">
                  <a:moveTo>
                    <a:pt x="46211" y="221531"/>
                  </a:moveTo>
                  <a:cubicBezTo>
                    <a:pt x="-64279" y="176764"/>
                    <a:pt x="83359" y="-55646"/>
                    <a:pt x="194801" y="23411"/>
                  </a:cubicBezTo>
                  <a:cubicBezTo>
                    <a:pt x="237664" y="53891"/>
                    <a:pt x="222424" y="142474"/>
                    <a:pt x="203374" y="181526"/>
                  </a:cubicBezTo>
                  <a:cubicBezTo>
                    <a:pt x="157654" y="272966"/>
                    <a:pt x="118601" y="187241"/>
                    <a:pt x="42401" y="225341"/>
                  </a:cubicBezTo>
                  <a:cubicBezTo>
                    <a:pt x="115744" y="200576"/>
                    <a:pt x="163369" y="269156"/>
                    <a:pt x="208136" y="184384"/>
                  </a:cubicBezTo>
                  <a:cubicBezTo>
                    <a:pt x="234806" y="132949"/>
                    <a:pt x="245284" y="31984"/>
                    <a:pt x="174799" y="12934"/>
                  </a:cubicBezTo>
                  <a:cubicBezTo>
                    <a:pt x="117649" y="-2306"/>
                    <a:pt x="41449" y="36746"/>
                    <a:pt x="21446" y="87229"/>
                  </a:cubicBezTo>
                  <a:cubicBezTo>
                    <a:pt x="4301" y="128186"/>
                    <a:pt x="491" y="221531"/>
                    <a:pt x="46211" y="221531"/>
                  </a:cubicBezTo>
                  <a:close/>
                </a:path>
              </a:pathLst>
            </a:custGeom>
            <a:grpFill/>
            <a:ln w="9525" cap="flat">
              <a:noFill/>
              <a:prstDash val="solid"/>
              <a:miter/>
            </a:ln>
          </p:spPr>
          <p:txBody>
            <a:bodyPr rtlCol="0" anchor="ctr"/>
            <a:lstStyle/>
            <a:p>
              <a:endParaRPr lang="en-US"/>
            </a:p>
          </p:txBody>
        </p:sp>
        <p:sp>
          <p:nvSpPr>
            <p:cNvPr id="2395" name="Freeform: Shape 2394">
              <a:extLst>
                <a:ext uri="{FF2B5EF4-FFF2-40B4-BE49-F238E27FC236}">
                  <a16:creationId xmlns:a16="http://schemas.microsoft.com/office/drawing/2014/main" id="{750C3306-8C55-48C4-BDC7-0C9F541A8931}"/>
                </a:ext>
              </a:extLst>
            </p:cNvPr>
            <p:cNvSpPr/>
            <p:nvPr/>
          </p:nvSpPr>
          <p:spPr>
            <a:xfrm>
              <a:off x="3671748" y="5360695"/>
              <a:ext cx="38100" cy="47625"/>
            </a:xfrm>
            <a:custGeom>
              <a:avLst/>
              <a:gdLst>
                <a:gd name="connsiteX0" fmla="*/ 30619 w 38100"/>
                <a:gd name="connsiteY0" fmla="*/ 25241 h 47625"/>
                <a:gd name="connsiteX1" fmla="*/ 22046 w 38100"/>
                <a:gd name="connsiteY1" fmla="*/ 7144 h 47625"/>
                <a:gd name="connsiteX2" fmla="*/ 18236 w 38100"/>
                <a:gd name="connsiteY2" fmla="*/ 44291 h 47625"/>
                <a:gd name="connsiteX3" fmla="*/ 30619 w 38100"/>
                <a:gd name="connsiteY3" fmla="*/ 25241 h 47625"/>
              </a:gdLst>
              <a:ahLst/>
              <a:cxnLst>
                <a:cxn ang="0">
                  <a:pos x="connsiteX0" y="connsiteY0"/>
                </a:cxn>
                <a:cxn ang="0">
                  <a:pos x="connsiteX1" y="connsiteY1"/>
                </a:cxn>
                <a:cxn ang="0">
                  <a:pos x="connsiteX2" y="connsiteY2"/>
                </a:cxn>
                <a:cxn ang="0">
                  <a:pos x="connsiteX3" y="connsiteY3"/>
                </a:cxn>
              </a:cxnLst>
              <a:rect l="l" t="t" r="r" b="b"/>
              <a:pathLst>
                <a:path w="38100" h="47625">
                  <a:moveTo>
                    <a:pt x="30619" y="25241"/>
                  </a:moveTo>
                  <a:cubicBezTo>
                    <a:pt x="44906" y="25241"/>
                    <a:pt x="38239" y="7144"/>
                    <a:pt x="22046" y="7144"/>
                  </a:cubicBezTo>
                  <a:cubicBezTo>
                    <a:pt x="19189" y="7144"/>
                    <a:pt x="-7481" y="46196"/>
                    <a:pt x="18236" y="44291"/>
                  </a:cubicBezTo>
                  <a:cubicBezTo>
                    <a:pt x="22999" y="43339"/>
                    <a:pt x="35381" y="25241"/>
                    <a:pt x="30619" y="25241"/>
                  </a:cubicBezTo>
                  <a:close/>
                </a:path>
              </a:pathLst>
            </a:custGeom>
            <a:grpFill/>
            <a:ln w="9525" cap="flat">
              <a:noFill/>
              <a:prstDash val="solid"/>
              <a:miter/>
            </a:ln>
          </p:spPr>
          <p:txBody>
            <a:bodyPr rtlCol="0" anchor="ctr"/>
            <a:lstStyle/>
            <a:p>
              <a:endParaRPr lang="en-US"/>
            </a:p>
          </p:txBody>
        </p:sp>
        <p:sp>
          <p:nvSpPr>
            <p:cNvPr id="2396" name="Freeform: Shape 2395">
              <a:extLst>
                <a:ext uri="{FF2B5EF4-FFF2-40B4-BE49-F238E27FC236}">
                  <a16:creationId xmlns:a16="http://schemas.microsoft.com/office/drawing/2014/main" id="{B3128A81-4820-45B1-A453-BCB52A89DAD6}"/>
                </a:ext>
              </a:extLst>
            </p:cNvPr>
            <p:cNvSpPr/>
            <p:nvPr/>
          </p:nvSpPr>
          <p:spPr>
            <a:xfrm>
              <a:off x="3720092" y="5350981"/>
              <a:ext cx="28575" cy="38100"/>
            </a:xfrm>
            <a:custGeom>
              <a:avLst/>
              <a:gdLst>
                <a:gd name="connsiteX0" fmla="*/ 27042 w 28575"/>
                <a:gd name="connsiteY0" fmla="*/ 7333 h 38100"/>
                <a:gd name="connsiteX1" fmla="*/ 25137 w 28575"/>
                <a:gd name="connsiteY1" fmla="*/ 34955 h 38100"/>
                <a:gd name="connsiteX2" fmla="*/ 27042 w 28575"/>
                <a:gd name="connsiteY2" fmla="*/ 7333 h 38100"/>
              </a:gdLst>
              <a:ahLst/>
              <a:cxnLst>
                <a:cxn ang="0">
                  <a:pos x="connsiteX0" y="connsiteY0"/>
                </a:cxn>
                <a:cxn ang="0">
                  <a:pos x="connsiteX1" y="connsiteY1"/>
                </a:cxn>
                <a:cxn ang="0">
                  <a:pos x="connsiteX2" y="connsiteY2"/>
                </a:cxn>
              </a:cxnLst>
              <a:rect l="l" t="t" r="r" b="b"/>
              <a:pathLst>
                <a:path w="28575" h="38100">
                  <a:moveTo>
                    <a:pt x="27042" y="7333"/>
                  </a:moveTo>
                  <a:cubicBezTo>
                    <a:pt x="-1533" y="4475"/>
                    <a:pt x="3230" y="34955"/>
                    <a:pt x="25137" y="34955"/>
                  </a:cubicBezTo>
                  <a:cubicBezTo>
                    <a:pt x="25137" y="31145"/>
                    <a:pt x="35615" y="9238"/>
                    <a:pt x="27042" y="7333"/>
                  </a:cubicBezTo>
                  <a:close/>
                </a:path>
              </a:pathLst>
            </a:custGeom>
            <a:grpFill/>
            <a:ln w="9525" cap="flat">
              <a:noFill/>
              <a:prstDash val="solid"/>
              <a:miter/>
            </a:ln>
          </p:spPr>
          <p:txBody>
            <a:bodyPr rtlCol="0" anchor="ctr"/>
            <a:lstStyle/>
            <a:p>
              <a:endParaRPr lang="en-US"/>
            </a:p>
          </p:txBody>
        </p:sp>
        <p:sp>
          <p:nvSpPr>
            <p:cNvPr id="2397" name="Freeform: Shape 2396">
              <a:extLst>
                <a:ext uri="{FF2B5EF4-FFF2-40B4-BE49-F238E27FC236}">
                  <a16:creationId xmlns:a16="http://schemas.microsoft.com/office/drawing/2014/main" id="{C4F67E8E-96AE-4C9D-9683-3CE39C6581D5}"/>
                </a:ext>
              </a:extLst>
            </p:cNvPr>
            <p:cNvSpPr/>
            <p:nvPr/>
          </p:nvSpPr>
          <p:spPr>
            <a:xfrm>
              <a:off x="3771153" y="5359666"/>
              <a:ext cx="47625" cy="38100"/>
            </a:xfrm>
            <a:custGeom>
              <a:avLst/>
              <a:gdLst>
                <a:gd name="connsiteX0" fmla="*/ 35037 w 47625"/>
                <a:gd name="connsiteY0" fmla="*/ 15793 h 38100"/>
                <a:gd name="connsiteX1" fmla="*/ 7415 w 47625"/>
                <a:gd name="connsiteY1" fmla="*/ 28175 h 38100"/>
                <a:gd name="connsiteX2" fmla="*/ 35037 w 47625"/>
                <a:gd name="connsiteY2" fmla="*/ 15793 h 38100"/>
              </a:gdLst>
              <a:ahLst/>
              <a:cxnLst>
                <a:cxn ang="0">
                  <a:pos x="connsiteX0" y="connsiteY0"/>
                </a:cxn>
                <a:cxn ang="0">
                  <a:pos x="connsiteX1" y="connsiteY1"/>
                </a:cxn>
                <a:cxn ang="0">
                  <a:pos x="connsiteX2" y="connsiteY2"/>
                </a:cxn>
              </a:cxnLst>
              <a:rect l="l" t="t" r="r" b="b"/>
              <a:pathLst>
                <a:path w="47625" h="38100">
                  <a:moveTo>
                    <a:pt x="35037" y="15793"/>
                  </a:moveTo>
                  <a:cubicBezTo>
                    <a:pt x="27417" y="-3257"/>
                    <a:pt x="10272" y="12935"/>
                    <a:pt x="7415" y="28175"/>
                  </a:cubicBezTo>
                  <a:cubicBezTo>
                    <a:pt x="2652" y="58655"/>
                    <a:pt x="62659" y="7220"/>
                    <a:pt x="35037" y="15793"/>
                  </a:cubicBezTo>
                  <a:close/>
                </a:path>
              </a:pathLst>
            </a:custGeom>
            <a:grpFill/>
            <a:ln w="9525" cap="flat">
              <a:noFill/>
              <a:prstDash val="solid"/>
              <a:miter/>
            </a:ln>
          </p:spPr>
          <p:txBody>
            <a:bodyPr rtlCol="0" anchor="ctr"/>
            <a:lstStyle/>
            <a:p>
              <a:endParaRPr lang="en-US"/>
            </a:p>
          </p:txBody>
        </p:sp>
        <p:sp>
          <p:nvSpPr>
            <p:cNvPr id="2398" name="Freeform: Shape 2397">
              <a:extLst>
                <a:ext uri="{FF2B5EF4-FFF2-40B4-BE49-F238E27FC236}">
                  <a16:creationId xmlns:a16="http://schemas.microsoft.com/office/drawing/2014/main" id="{CB6FCEF7-BC90-4026-A43A-480B513E71CB}"/>
                </a:ext>
              </a:extLst>
            </p:cNvPr>
            <p:cNvSpPr/>
            <p:nvPr/>
          </p:nvSpPr>
          <p:spPr>
            <a:xfrm>
              <a:off x="3786663" y="5423934"/>
              <a:ext cx="38100" cy="38100"/>
            </a:xfrm>
            <a:custGeom>
              <a:avLst/>
              <a:gdLst>
                <a:gd name="connsiteX0" fmla="*/ 34766 w 38100"/>
                <a:gd name="connsiteY0" fmla="*/ 9628 h 38100"/>
                <a:gd name="connsiteX1" fmla="*/ 7144 w 38100"/>
                <a:gd name="connsiteY1" fmla="*/ 30583 h 38100"/>
                <a:gd name="connsiteX2" fmla="*/ 34766 w 38100"/>
                <a:gd name="connsiteY2" fmla="*/ 9628 h 38100"/>
              </a:gdLst>
              <a:ahLst/>
              <a:cxnLst>
                <a:cxn ang="0">
                  <a:pos x="connsiteX0" y="connsiteY0"/>
                </a:cxn>
                <a:cxn ang="0">
                  <a:pos x="connsiteX1" y="connsiteY1"/>
                </a:cxn>
                <a:cxn ang="0">
                  <a:pos x="connsiteX2" y="connsiteY2"/>
                </a:cxn>
              </a:cxnLst>
              <a:rect l="l" t="t" r="r" b="b"/>
              <a:pathLst>
                <a:path w="38100" h="38100">
                  <a:moveTo>
                    <a:pt x="34766" y="9628"/>
                  </a:moveTo>
                  <a:cubicBezTo>
                    <a:pt x="20479" y="1055"/>
                    <a:pt x="8096" y="16295"/>
                    <a:pt x="7144" y="30583"/>
                  </a:cubicBezTo>
                  <a:cubicBezTo>
                    <a:pt x="7144" y="37250"/>
                    <a:pt x="51911" y="20105"/>
                    <a:pt x="34766" y="9628"/>
                  </a:cubicBezTo>
                  <a:close/>
                </a:path>
              </a:pathLst>
            </a:custGeom>
            <a:grpFill/>
            <a:ln w="9525" cap="flat">
              <a:noFill/>
              <a:prstDash val="solid"/>
              <a:miter/>
            </a:ln>
          </p:spPr>
          <p:txBody>
            <a:bodyPr rtlCol="0" anchor="ctr"/>
            <a:lstStyle/>
            <a:p>
              <a:endParaRPr lang="en-US"/>
            </a:p>
          </p:txBody>
        </p:sp>
        <p:sp>
          <p:nvSpPr>
            <p:cNvPr id="2399" name="Freeform: Shape 2398">
              <a:extLst>
                <a:ext uri="{FF2B5EF4-FFF2-40B4-BE49-F238E27FC236}">
                  <a16:creationId xmlns:a16="http://schemas.microsoft.com/office/drawing/2014/main" id="{DCCE8F0D-EAB4-41ED-A2EA-8DF840BC88F0}"/>
                </a:ext>
              </a:extLst>
            </p:cNvPr>
            <p:cNvSpPr/>
            <p:nvPr/>
          </p:nvSpPr>
          <p:spPr>
            <a:xfrm>
              <a:off x="3752036" y="5477311"/>
              <a:ext cx="38100" cy="19050"/>
            </a:xfrm>
            <a:custGeom>
              <a:avLst/>
              <a:gdLst>
                <a:gd name="connsiteX0" fmla="*/ 35104 w 38100"/>
                <a:gd name="connsiteY0" fmla="*/ 7685 h 19050"/>
                <a:gd name="connsiteX1" fmla="*/ 35104 w 38100"/>
                <a:gd name="connsiteY1" fmla="*/ 11495 h 19050"/>
                <a:gd name="connsiteX2" fmla="*/ 35104 w 38100"/>
                <a:gd name="connsiteY2" fmla="*/ 7685 h 19050"/>
              </a:gdLst>
              <a:ahLst/>
              <a:cxnLst>
                <a:cxn ang="0">
                  <a:pos x="connsiteX0" y="connsiteY0"/>
                </a:cxn>
                <a:cxn ang="0">
                  <a:pos x="connsiteX1" y="connsiteY1"/>
                </a:cxn>
                <a:cxn ang="0">
                  <a:pos x="connsiteX2" y="connsiteY2"/>
                </a:cxn>
              </a:cxnLst>
              <a:rect l="l" t="t" r="r" b="b"/>
              <a:pathLst>
                <a:path w="38100" h="19050">
                  <a:moveTo>
                    <a:pt x="35104" y="7685"/>
                  </a:moveTo>
                  <a:cubicBezTo>
                    <a:pt x="31294" y="4828"/>
                    <a:pt x="-25856" y="14353"/>
                    <a:pt x="35104" y="11495"/>
                  </a:cubicBezTo>
                  <a:cubicBezTo>
                    <a:pt x="37009" y="9590"/>
                    <a:pt x="37009" y="8638"/>
                    <a:pt x="35104" y="7685"/>
                  </a:cubicBezTo>
                  <a:close/>
                </a:path>
              </a:pathLst>
            </a:custGeom>
            <a:grpFill/>
            <a:ln w="9525" cap="flat">
              <a:noFill/>
              <a:prstDash val="solid"/>
              <a:miter/>
            </a:ln>
          </p:spPr>
          <p:txBody>
            <a:bodyPr rtlCol="0" anchor="ctr"/>
            <a:lstStyle/>
            <a:p>
              <a:endParaRPr lang="en-US"/>
            </a:p>
          </p:txBody>
        </p:sp>
        <p:sp>
          <p:nvSpPr>
            <p:cNvPr id="2400" name="Freeform: Shape 2399">
              <a:extLst>
                <a:ext uri="{FF2B5EF4-FFF2-40B4-BE49-F238E27FC236}">
                  <a16:creationId xmlns:a16="http://schemas.microsoft.com/office/drawing/2014/main" id="{7C07C6CC-6BCE-4A01-815E-97361344B672}"/>
                </a:ext>
              </a:extLst>
            </p:cNvPr>
            <p:cNvSpPr/>
            <p:nvPr/>
          </p:nvSpPr>
          <p:spPr>
            <a:xfrm>
              <a:off x="3672329" y="5478520"/>
              <a:ext cx="28575" cy="38100"/>
            </a:xfrm>
            <a:custGeom>
              <a:avLst/>
              <a:gdLst>
                <a:gd name="connsiteX0" fmla="*/ 29086 w 28575"/>
                <a:gd name="connsiteY0" fmla="*/ 7429 h 38100"/>
                <a:gd name="connsiteX1" fmla="*/ 7178 w 28575"/>
                <a:gd name="connsiteY1" fmla="*/ 31241 h 38100"/>
                <a:gd name="connsiteX2" fmla="*/ 29086 w 28575"/>
                <a:gd name="connsiteY2" fmla="*/ 7429 h 38100"/>
              </a:gdLst>
              <a:ahLst/>
              <a:cxnLst>
                <a:cxn ang="0">
                  <a:pos x="connsiteX0" y="connsiteY0"/>
                </a:cxn>
                <a:cxn ang="0">
                  <a:pos x="connsiteX1" y="connsiteY1"/>
                </a:cxn>
                <a:cxn ang="0">
                  <a:pos x="connsiteX2" y="connsiteY2"/>
                </a:cxn>
              </a:cxnLst>
              <a:rect l="l" t="t" r="r" b="b"/>
              <a:pathLst>
                <a:path w="28575" h="38100">
                  <a:moveTo>
                    <a:pt x="29086" y="7429"/>
                  </a:moveTo>
                  <a:cubicBezTo>
                    <a:pt x="29086" y="5524"/>
                    <a:pt x="7178" y="13144"/>
                    <a:pt x="7178" y="31241"/>
                  </a:cubicBezTo>
                  <a:cubicBezTo>
                    <a:pt x="6226" y="19811"/>
                    <a:pt x="25276" y="24574"/>
                    <a:pt x="29086" y="7429"/>
                  </a:cubicBezTo>
                  <a:close/>
                </a:path>
              </a:pathLst>
            </a:custGeom>
            <a:grpFill/>
            <a:ln w="9525" cap="flat">
              <a:noFill/>
              <a:prstDash val="solid"/>
              <a:miter/>
            </a:ln>
          </p:spPr>
          <p:txBody>
            <a:bodyPr rtlCol="0" anchor="ctr"/>
            <a:lstStyle/>
            <a:p>
              <a:endParaRPr lang="en-US"/>
            </a:p>
          </p:txBody>
        </p:sp>
        <p:sp>
          <p:nvSpPr>
            <p:cNvPr id="2401" name="Freeform: Shape 2400">
              <a:extLst>
                <a:ext uri="{FF2B5EF4-FFF2-40B4-BE49-F238E27FC236}">
                  <a16:creationId xmlns:a16="http://schemas.microsoft.com/office/drawing/2014/main" id="{446AF2E6-A025-4620-9E74-215A49C8D525}"/>
                </a:ext>
              </a:extLst>
            </p:cNvPr>
            <p:cNvSpPr/>
            <p:nvPr/>
          </p:nvSpPr>
          <p:spPr>
            <a:xfrm>
              <a:off x="3665748" y="5423188"/>
              <a:ext cx="38100" cy="28575"/>
            </a:xfrm>
            <a:custGeom>
              <a:avLst/>
              <a:gdLst>
                <a:gd name="connsiteX0" fmla="*/ 25189 w 38100"/>
                <a:gd name="connsiteY0" fmla="*/ 7516 h 28575"/>
                <a:gd name="connsiteX1" fmla="*/ 17569 w 38100"/>
                <a:gd name="connsiteY1" fmla="*/ 30376 h 28575"/>
                <a:gd name="connsiteX2" fmla="*/ 25189 w 38100"/>
                <a:gd name="connsiteY2" fmla="*/ 7516 h 28575"/>
              </a:gdLst>
              <a:ahLst/>
              <a:cxnLst>
                <a:cxn ang="0">
                  <a:pos x="connsiteX0" y="connsiteY0"/>
                </a:cxn>
                <a:cxn ang="0">
                  <a:pos x="connsiteX1" y="connsiteY1"/>
                </a:cxn>
                <a:cxn ang="0">
                  <a:pos x="connsiteX2" y="connsiteY2"/>
                </a:cxn>
              </a:cxnLst>
              <a:rect l="l" t="t" r="r" b="b"/>
              <a:pathLst>
                <a:path w="38100" h="28575">
                  <a:moveTo>
                    <a:pt x="25189" y="7516"/>
                  </a:moveTo>
                  <a:cubicBezTo>
                    <a:pt x="-9101" y="14184"/>
                    <a:pt x="15664" y="33234"/>
                    <a:pt x="17569" y="30376"/>
                  </a:cubicBezTo>
                  <a:cubicBezTo>
                    <a:pt x="16616" y="30376"/>
                    <a:pt x="43286" y="3706"/>
                    <a:pt x="25189" y="7516"/>
                  </a:cubicBezTo>
                  <a:close/>
                </a:path>
              </a:pathLst>
            </a:custGeom>
            <a:grpFill/>
            <a:ln w="9525" cap="flat">
              <a:noFill/>
              <a:prstDash val="solid"/>
              <a:miter/>
            </a:ln>
          </p:spPr>
          <p:txBody>
            <a:bodyPr rtlCol="0" anchor="ctr"/>
            <a:lstStyle/>
            <a:p>
              <a:endParaRPr lang="en-US"/>
            </a:p>
          </p:txBody>
        </p:sp>
        <p:sp>
          <p:nvSpPr>
            <p:cNvPr id="2402" name="Freeform: Shape 2401">
              <a:extLst>
                <a:ext uri="{FF2B5EF4-FFF2-40B4-BE49-F238E27FC236}">
                  <a16:creationId xmlns:a16="http://schemas.microsoft.com/office/drawing/2014/main" id="{1122E5F9-5C48-489D-970F-E96434515530}"/>
                </a:ext>
              </a:extLst>
            </p:cNvPr>
            <p:cNvSpPr/>
            <p:nvPr/>
          </p:nvSpPr>
          <p:spPr>
            <a:xfrm>
              <a:off x="3715479" y="5440618"/>
              <a:ext cx="57150" cy="47625"/>
            </a:xfrm>
            <a:custGeom>
              <a:avLst/>
              <a:gdLst>
                <a:gd name="connsiteX0" fmla="*/ 28798 w 57150"/>
                <a:gd name="connsiteY0" fmla="*/ 7231 h 47625"/>
                <a:gd name="connsiteX1" fmla="*/ 46896 w 57150"/>
                <a:gd name="connsiteY1" fmla="*/ 33901 h 47625"/>
                <a:gd name="connsiteX2" fmla="*/ 28798 w 57150"/>
                <a:gd name="connsiteY2" fmla="*/ 7231 h 47625"/>
                <a:gd name="connsiteX3" fmla="*/ 23083 w 57150"/>
                <a:gd name="connsiteY3" fmla="*/ 36759 h 47625"/>
                <a:gd name="connsiteX4" fmla="*/ 28798 w 57150"/>
                <a:gd name="connsiteY4" fmla="*/ 723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47625">
                  <a:moveTo>
                    <a:pt x="28798" y="7231"/>
                  </a:moveTo>
                  <a:cubicBezTo>
                    <a:pt x="-11207" y="6279"/>
                    <a:pt x="9748" y="64381"/>
                    <a:pt x="46896" y="33901"/>
                  </a:cubicBezTo>
                  <a:cubicBezTo>
                    <a:pt x="71661" y="12946"/>
                    <a:pt x="44991" y="6279"/>
                    <a:pt x="28798" y="7231"/>
                  </a:cubicBezTo>
                  <a:cubicBezTo>
                    <a:pt x="79281" y="6279"/>
                    <a:pt x="27846" y="45331"/>
                    <a:pt x="23083" y="36759"/>
                  </a:cubicBezTo>
                  <a:cubicBezTo>
                    <a:pt x="19273" y="31044"/>
                    <a:pt x="1176" y="6279"/>
                    <a:pt x="28798" y="7231"/>
                  </a:cubicBezTo>
                  <a:close/>
                </a:path>
              </a:pathLst>
            </a:custGeom>
            <a:grpFill/>
            <a:ln w="9525" cap="flat">
              <a:noFill/>
              <a:prstDash val="solid"/>
              <a:miter/>
            </a:ln>
          </p:spPr>
          <p:txBody>
            <a:bodyPr rtlCol="0" anchor="ctr"/>
            <a:lstStyle/>
            <a:p>
              <a:endParaRPr lang="en-US"/>
            </a:p>
          </p:txBody>
        </p:sp>
      </p:grpSp>
      <p:grpSp>
        <p:nvGrpSpPr>
          <p:cNvPr id="2403" name="Group 2402">
            <a:extLst>
              <a:ext uri="{FF2B5EF4-FFF2-40B4-BE49-F238E27FC236}">
                <a16:creationId xmlns:a16="http://schemas.microsoft.com/office/drawing/2014/main" id="{C2290789-F87C-4BDB-BAF7-D785E26B97B6}"/>
              </a:ext>
            </a:extLst>
          </p:cNvPr>
          <p:cNvGrpSpPr/>
          <p:nvPr/>
        </p:nvGrpSpPr>
        <p:grpSpPr>
          <a:xfrm flipH="1">
            <a:off x="8164714" y="2177304"/>
            <a:ext cx="398468" cy="225143"/>
            <a:chOff x="3699986" y="6116874"/>
            <a:chExt cx="301942" cy="170604"/>
          </a:xfrm>
          <a:solidFill>
            <a:srgbClr val="FD4B9E"/>
          </a:solidFill>
        </p:grpSpPr>
        <p:sp>
          <p:nvSpPr>
            <p:cNvPr id="2404" name="Freeform: Shape 2403">
              <a:extLst>
                <a:ext uri="{FF2B5EF4-FFF2-40B4-BE49-F238E27FC236}">
                  <a16:creationId xmlns:a16="http://schemas.microsoft.com/office/drawing/2014/main" id="{671E7A2A-00D6-4749-B15F-8E60D5E1F8AB}"/>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grpFill/>
            <a:ln w="9525" cap="flat">
              <a:noFill/>
              <a:prstDash val="solid"/>
              <a:miter/>
            </a:ln>
          </p:spPr>
          <p:txBody>
            <a:bodyPr rtlCol="0" anchor="ctr"/>
            <a:lstStyle/>
            <a:p>
              <a:endParaRPr lang="en-US"/>
            </a:p>
          </p:txBody>
        </p:sp>
        <p:sp>
          <p:nvSpPr>
            <p:cNvPr id="2405" name="Freeform: Shape 2404">
              <a:extLst>
                <a:ext uri="{FF2B5EF4-FFF2-40B4-BE49-F238E27FC236}">
                  <a16:creationId xmlns:a16="http://schemas.microsoft.com/office/drawing/2014/main" id="{CA3C2B53-5E53-44A5-BC3D-52336593167A}"/>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grpFill/>
            <a:ln w="9525" cap="flat">
              <a:noFill/>
              <a:prstDash val="solid"/>
              <a:miter/>
            </a:ln>
          </p:spPr>
          <p:txBody>
            <a:bodyPr rtlCol="0" anchor="ctr"/>
            <a:lstStyle/>
            <a:p>
              <a:endParaRPr lang="en-US"/>
            </a:p>
          </p:txBody>
        </p:sp>
        <p:sp>
          <p:nvSpPr>
            <p:cNvPr id="2406" name="Freeform: Shape 2405">
              <a:extLst>
                <a:ext uri="{FF2B5EF4-FFF2-40B4-BE49-F238E27FC236}">
                  <a16:creationId xmlns:a16="http://schemas.microsoft.com/office/drawing/2014/main" id="{1A7C8127-C627-48E3-A523-4598DA94D6DD}"/>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grpFill/>
            <a:ln w="9525" cap="flat">
              <a:noFill/>
              <a:prstDash val="solid"/>
              <a:miter/>
            </a:ln>
          </p:spPr>
          <p:txBody>
            <a:bodyPr rtlCol="0" anchor="ctr"/>
            <a:lstStyle/>
            <a:p>
              <a:endParaRPr lang="en-US"/>
            </a:p>
          </p:txBody>
        </p:sp>
        <p:sp>
          <p:nvSpPr>
            <p:cNvPr id="2407" name="Freeform: Shape 2406">
              <a:extLst>
                <a:ext uri="{FF2B5EF4-FFF2-40B4-BE49-F238E27FC236}">
                  <a16:creationId xmlns:a16="http://schemas.microsoft.com/office/drawing/2014/main" id="{FDF30403-34D5-44DE-8E2E-CDD1D7E9002F}"/>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grpFill/>
            <a:ln w="9525" cap="flat">
              <a:noFill/>
              <a:prstDash val="solid"/>
              <a:miter/>
            </a:ln>
          </p:spPr>
          <p:txBody>
            <a:bodyPr rtlCol="0" anchor="ctr"/>
            <a:lstStyle/>
            <a:p>
              <a:endParaRPr lang="en-US"/>
            </a:p>
          </p:txBody>
        </p:sp>
        <p:sp>
          <p:nvSpPr>
            <p:cNvPr id="2408" name="Freeform: Shape 2407">
              <a:extLst>
                <a:ext uri="{FF2B5EF4-FFF2-40B4-BE49-F238E27FC236}">
                  <a16:creationId xmlns:a16="http://schemas.microsoft.com/office/drawing/2014/main" id="{57D2F376-4D87-4A03-9B64-9AA49E2FBD04}"/>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grpFill/>
            <a:ln w="9525" cap="flat">
              <a:noFill/>
              <a:prstDash val="solid"/>
              <a:miter/>
            </a:ln>
          </p:spPr>
          <p:txBody>
            <a:bodyPr rtlCol="0" anchor="ctr"/>
            <a:lstStyle/>
            <a:p>
              <a:endParaRPr lang="en-US"/>
            </a:p>
          </p:txBody>
        </p:sp>
        <p:sp>
          <p:nvSpPr>
            <p:cNvPr id="2409" name="Freeform: Shape 2408">
              <a:extLst>
                <a:ext uri="{FF2B5EF4-FFF2-40B4-BE49-F238E27FC236}">
                  <a16:creationId xmlns:a16="http://schemas.microsoft.com/office/drawing/2014/main" id="{F34320DF-5E61-409B-B116-AEE3BC02FFAE}"/>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grpFill/>
            <a:ln w="9525" cap="flat">
              <a:noFill/>
              <a:prstDash val="solid"/>
              <a:miter/>
            </a:ln>
          </p:spPr>
          <p:txBody>
            <a:bodyPr rtlCol="0" anchor="ctr"/>
            <a:lstStyle/>
            <a:p>
              <a:endParaRPr lang="en-US"/>
            </a:p>
          </p:txBody>
        </p:sp>
        <p:sp>
          <p:nvSpPr>
            <p:cNvPr id="2410" name="Freeform: Shape 2409">
              <a:extLst>
                <a:ext uri="{FF2B5EF4-FFF2-40B4-BE49-F238E27FC236}">
                  <a16:creationId xmlns:a16="http://schemas.microsoft.com/office/drawing/2014/main" id="{510A3846-6256-4072-8795-F6BD35B75D28}"/>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grpFill/>
            <a:ln w="9525" cap="flat">
              <a:noFill/>
              <a:prstDash val="solid"/>
              <a:miter/>
            </a:ln>
          </p:spPr>
          <p:txBody>
            <a:bodyPr rtlCol="0" anchor="ctr"/>
            <a:lstStyle/>
            <a:p>
              <a:endParaRPr lang="en-US"/>
            </a:p>
          </p:txBody>
        </p:sp>
        <p:sp>
          <p:nvSpPr>
            <p:cNvPr id="2411" name="Freeform: Shape 2410">
              <a:extLst>
                <a:ext uri="{FF2B5EF4-FFF2-40B4-BE49-F238E27FC236}">
                  <a16:creationId xmlns:a16="http://schemas.microsoft.com/office/drawing/2014/main" id="{87F57F29-F897-419D-8609-C2F6B2C99F71}"/>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grpFill/>
            <a:ln w="9525" cap="flat">
              <a:noFill/>
              <a:prstDash val="solid"/>
              <a:miter/>
            </a:ln>
          </p:spPr>
          <p:txBody>
            <a:bodyPr rtlCol="0" anchor="ctr"/>
            <a:lstStyle/>
            <a:p>
              <a:endParaRPr lang="en-US"/>
            </a:p>
          </p:txBody>
        </p:sp>
        <p:sp>
          <p:nvSpPr>
            <p:cNvPr id="2412" name="Freeform: Shape 2411">
              <a:extLst>
                <a:ext uri="{FF2B5EF4-FFF2-40B4-BE49-F238E27FC236}">
                  <a16:creationId xmlns:a16="http://schemas.microsoft.com/office/drawing/2014/main" id="{E750F84F-6A9F-4CC3-B4E5-4E05CED6ECE0}"/>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grpFill/>
            <a:ln w="9525" cap="flat">
              <a:noFill/>
              <a:prstDash val="solid"/>
              <a:miter/>
            </a:ln>
          </p:spPr>
          <p:txBody>
            <a:bodyPr rtlCol="0" anchor="ctr"/>
            <a:lstStyle/>
            <a:p>
              <a:endParaRPr lang="en-US"/>
            </a:p>
          </p:txBody>
        </p:sp>
        <p:sp>
          <p:nvSpPr>
            <p:cNvPr id="2413" name="Freeform: Shape 2412">
              <a:extLst>
                <a:ext uri="{FF2B5EF4-FFF2-40B4-BE49-F238E27FC236}">
                  <a16:creationId xmlns:a16="http://schemas.microsoft.com/office/drawing/2014/main" id="{A2E7F06E-DD61-4FE1-B565-1E87A79B7411}"/>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grpFill/>
            <a:ln w="9525" cap="flat">
              <a:noFill/>
              <a:prstDash val="solid"/>
              <a:miter/>
            </a:ln>
          </p:spPr>
          <p:txBody>
            <a:bodyPr rtlCol="0" anchor="ctr"/>
            <a:lstStyle/>
            <a:p>
              <a:endParaRPr lang="en-US"/>
            </a:p>
          </p:txBody>
        </p:sp>
        <p:sp>
          <p:nvSpPr>
            <p:cNvPr id="2414" name="Freeform: Shape 2413">
              <a:extLst>
                <a:ext uri="{FF2B5EF4-FFF2-40B4-BE49-F238E27FC236}">
                  <a16:creationId xmlns:a16="http://schemas.microsoft.com/office/drawing/2014/main" id="{0519C912-8122-45B6-B1CF-18D05D975A5F}"/>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grpFill/>
            <a:ln w="9525" cap="flat">
              <a:noFill/>
              <a:prstDash val="solid"/>
              <a:miter/>
            </a:ln>
          </p:spPr>
          <p:txBody>
            <a:bodyPr rtlCol="0" anchor="ctr"/>
            <a:lstStyle/>
            <a:p>
              <a:endParaRPr lang="en-US"/>
            </a:p>
          </p:txBody>
        </p:sp>
        <p:sp>
          <p:nvSpPr>
            <p:cNvPr id="2415" name="Freeform: Shape 2414">
              <a:extLst>
                <a:ext uri="{FF2B5EF4-FFF2-40B4-BE49-F238E27FC236}">
                  <a16:creationId xmlns:a16="http://schemas.microsoft.com/office/drawing/2014/main" id="{55A5383F-8ED5-49F5-BBC0-BC625BEF968C}"/>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grpFill/>
            <a:ln w="9525" cap="flat">
              <a:noFill/>
              <a:prstDash val="solid"/>
              <a:miter/>
            </a:ln>
          </p:spPr>
          <p:txBody>
            <a:bodyPr rtlCol="0" anchor="ctr"/>
            <a:lstStyle/>
            <a:p>
              <a:endParaRPr lang="en-US"/>
            </a:p>
          </p:txBody>
        </p:sp>
        <p:sp>
          <p:nvSpPr>
            <p:cNvPr id="2416" name="Freeform: Shape 2415">
              <a:extLst>
                <a:ext uri="{FF2B5EF4-FFF2-40B4-BE49-F238E27FC236}">
                  <a16:creationId xmlns:a16="http://schemas.microsoft.com/office/drawing/2014/main" id="{7945FE8D-4ABA-480F-9BA5-0C9FE2732386}"/>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grpFill/>
            <a:ln w="9525" cap="flat">
              <a:noFill/>
              <a:prstDash val="solid"/>
              <a:miter/>
            </a:ln>
          </p:spPr>
          <p:txBody>
            <a:bodyPr rtlCol="0" anchor="ctr"/>
            <a:lstStyle/>
            <a:p>
              <a:endParaRPr lang="en-US"/>
            </a:p>
          </p:txBody>
        </p:sp>
        <p:sp>
          <p:nvSpPr>
            <p:cNvPr id="2417" name="Freeform: Shape 2416">
              <a:extLst>
                <a:ext uri="{FF2B5EF4-FFF2-40B4-BE49-F238E27FC236}">
                  <a16:creationId xmlns:a16="http://schemas.microsoft.com/office/drawing/2014/main" id="{8F893385-88D6-496F-A9B3-EF5B0C4BAA3B}"/>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grpFill/>
            <a:ln w="9525" cap="flat">
              <a:noFill/>
              <a:prstDash val="solid"/>
              <a:miter/>
            </a:ln>
          </p:spPr>
          <p:txBody>
            <a:bodyPr rtlCol="0" anchor="ctr"/>
            <a:lstStyle/>
            <a:p>
              <a:endParaRPr lang="en-US"/>
            </a:p>
          </p:txBody>
        </p:sp>
        <p:sp>
          <p:nvSpPr>
            <p:cNvPr id="2418" name="Freeform: Shape 2417">
              <a:extLst>
                <a:ext uri="{FF2B5EF4-FFF2-40B4-BE49-F238E27FC236}">
                  <a16:creationId xmlns:a16="http://schemas.microsoft.com/office/drawing/2014/main" id="{6DFA6373-46C0-4497-AB0A-95473D2D1A03}"/>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grpFill/>
            <a:ln w="9525" cap="flat">
              <a:noFill/>
              <a:prstDash val="solid"/>
              <a:miter/>
            </a:ln>
          </p:spPr>
          <p:txBody>
            <a:bodyPr rtlCol="0" anchor="ctr"/>
            <a:lstStyle/>
            <a:p>
              <a:endParaRPr lang="en-US"/>
            </a:p>
          </p:txBody>
        </p:sp>
        <p:sp>
          <p:nvSpPr>
            <p:cNvPr id="2419" name="Freeform: Shape 2418">
              <a:extLst>
                <a:ext uri="{FF2B5EF4-FFF2-40B4-BE49-F238E27FC236}">
                  <a16:creationId xmlns:a16="http://schemas.microsoft.com/office/drawing/2014/main" id="{B87BCC33-B89D-4A77-8FD3-4B65886C47A5}"/>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grpFill/>
            <a:ln w="9525" cap="flat">
              <a:noFill/>
              <a:prstDash val="solid"/>
              <a:miter/>
            </a:ln>
          </p:spPr>
          <p:txBody>
            <a:bodyPr rtlCol="0" anchor="ctr"/>
            <a:lstStyle/>
            <a:p>
              <a:endParaRPr lang="en-US"/>
            </a:p>
          </p:txBody>
        </p:sp>
        <p:sp>
          <p:nvSpPr>
            <p:cNvPr id="2420" name="Freeform: Shape 2419">
              <a:extLst>
                <a:ext uri="{FF2B5EF4-FFF2-40B4-BE49-F238E27FC236}">
                  <a16:creationId xmlns:a16="http://schemas.microsoft.com/office/drawing/2014/main" id="{C48CE704-E022-4E46-87FB-39AE99E4A094}"/>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grpFill/>
            <a:ln w="9525" cap="flat">
              <a:noFill/>
              <a:prstDash val="solid"/>
              <a:miter/>
            </a:ln>
          </p:spPr>
          <p:txBody>
            <a:bodyPr rtlCol="0" anchor="ctr"/>
            <a:lstStyle/>
            <a:p>
              <a:endParaRPr lang="en-US"/>
            </a:p>
          </p:txBody>
        </p:sp>
        <p:sp>
          <p:nvSpPr>
            <p:cNvPr id="2421" name="Freeform: Shape 2420">
              <a:extLst>
                <a:ext uri="{FF2B5EF4-FFF2-40B4-BE49-F238E27FC236}">
                  <a16:creationId xmlns:a16="http://schemas.microsoft.com/office/drawing/2014/main" id="{9F6C5A33-9E14-4DD4-BBED-2B7EC9D0F92D}"/>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grpFill/>
            <a:ln w="9525" cap="flat">
              <a:noFill/>
              <a:prstDash val="solid"/>
              <a:miter/>
            </a:ln>
          </p:spPr>
          <p:txBody>
            <a:bodyPr rtlCol="0" anchor="ctr"/>
            <a:lstStyle/>
            <a:p>
              <a:endParaRPr lang="en-US"/>
            </a:p>
          </p:txBody>
        </p:sp>
        <p:sp>
          <p:nvSpPr>
            <p:cNvPr id="2422" name="Freeform: Shape 2421">
              <a:extLst>
                <a:ext uri="{FF2B5EF4-FFF2-40B4-BE49-F238E27FC236}">
                  <a16:creationId xmlns:a16="http://schemas.microsoft.com/office/drawing/2014/main" id="{BEECC4D7-9861-4793-9AC9-302D9B2056AD}"/>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grpFill/>
            <a:ln w="9525" cap="flat">
              <a:noFill/>
              <a:prstDash val="solid"/>
              <a:miter/>
            </a:ln>
          </p:spPr>
          <p:txBody>
            <a:bodyPr rtlCol="0" anchor="ctr"/>
            <a:lstStyle/>
            <a:p>
              <a:endParaRPr lang="en-US"/>
            </a:p>
          </p:txBody>
        </p:sp>
        <p:sp>
          <p:nvSpPr>
            <p:cNvPr id="2423" name="Freeform: Shape 2422">
              <a:extLst>
                <a:ext uri="{FF2B5EF4-FFF2-40B4-BE49-F238E27FC236}">
                  <a16:creationId xmlns:a16="http://schemas.microsoft.com/office/drawing/2014/main" id="{C6FAC9E1-2954-4A53-BEA6-0D78E5527BEF}"/>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grpFill/>
            <a:ln w="9525" cap="flat">
              <a:noFill/>
              <a:prstDash val="solid"/>
              <a:miter/>
            </a:ln>
          </p:spPr>
          <p:txBody>
            <a:bodyPr rtlCol="0" anchor="ctr"/>
            <a:lstStyle/>
            <a:p>
              <a:endParaRPr lang="en-US"/>
            </a:p>
          </p:txBody>
        </p:sp>
        <p:sp>
          <p:nvSpPr>
            <p:cNvPr id="2424" name="Freeform: Shape 2423">
              <a:extLst>
                <a:ext uri="{FF2B5EF4-FFF2-40B4-BE49-F238E27FC236}">
                  <a16:creationId xmlns:a16="http://schemas.microsoft.com/office/drawing/2014/main" id="{BC729D8D-B065-452B-8F91-CE5872FA8B50}"/>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grpFill/>
            <a:ln w="9525" cap="flat">
              <a:noFill/>
              <a:prstDash val="solid"/>
              <a:miter/>
            </a:ln>
          </p:spPr>
          <p:txBody>
            <a:bodyPr rtlCol="0" anchor="ctr"/>
            <a:lstStyle/>
            <a:p>
              <a:endParaRPr lang="en-US"/>
            </a:p>
          </p:txBody>
        </p:sp>
        <p:sp>
          <p:nvSpPr>
            <p:cNvPr id="2425" name="Freeform: Shape 2424">
              <a:extLst>
                <a:ext uri="{FF2B5EF4-FFF2-40B4-BE49-F238E27FC236}">
                  <a16:creationId xmlns:a16="http://schemas.microsoft.com/office/drawing/2014/main" id="{1354760E-4073-416D-B3FB-B9974805C7DB}"/>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grpFill/>
            <a:ln w="9525" cap="flat">
              <a:noFill/>
              <a:prstDash val="solid"/>
              <a:miter/>
            </a:ln>
          </p:spPr>
          <p:txBody>
            <a:bodyPr rtlCol="0" anchor="ctr"/>
            <a:lstStyle/>
            <a:p>
              <a:endParaRPr lang="en-US"/>
            </a:p>
          </p:txBody>
        </p:sp>
      </p:grpSp>
      <p:grpSp>
        <p:nvGrpSpPr>
          <p:cNvPr id="2426" name="Group 2425">
            <a:extLst>
              <a:ext uri="{FF2B5EF4-FFF2-40B4-BE49-F238E27FC236}">
                <a16:creationId xmlns:a16="http://schemas.microsoft.com/office/drawing/2014/main" id="{B7E7E6F6-7A07-446A-BE36-B466D75AADFE}"/>
              </a:ext>
            </a:extLst>
          </p:cNvPr>
          <p:cNvGrpSpPr/>
          <p:nvPr/>
        </p:nvGrpSpPr>
        <p:grpSpPr>
          <a:xfrm rot="1472141" flipH="1">
            <a:off x="6734799" y="2050992"/>
            <a:ext cx="442463" cy="326412"/>
            <a:chOff x="3625593" y="6426852"/>
            <a:chExt cx="335279" cy="247341"/>
          </a:xfrm>
          <a:solidFill>
            <a:srgbClr val="FD4B9E"/>
          </a:solidFill>
        </p:grpSpPr>
        <p:sp>
          <p:nvSpPr>
            <p:cNvPr id="2427" name="Freeform: Shape 2426">
              <a:extLst>
                <a:ext uri="{FF2B5EF4-FFF2-40B4-BE49-F238E27FC236}">
                  <a16:creationId xmlns:a16="http://schemas.microsoft.com/office/drawing/2014/main" id="{EAA97565-ED9D-479D-95E1-98F9509148C3}"/>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grpFill/>
            <a:ln w="9525" cap="flat">
              <a:noFill/>
              <a:prstDash val="solid"/>
              <a:miter/>
            </a:ln>
          </p:spPr>
          <p:txBody>
            <a:bodyPr rtlCol="0" anchor="ctr"/>
            <a:lstStyle/>
            <a:p>
              <a:endParaRPr lang="en-US"/>
            </a:p>
          </p:txBody>
        </p:sp>
        <p:sp>
          <p:nvSpPr>
            <p:cNvPr id="2428" name="Freeform: Shape 2427">
              <a:extLst>
                <a:ext uri="{FF2B5EF4-FFF2-40B4-BE49-F238E27FC236}">
                  <a16:creationId xmlns:a16="http://schemas.microsoft.com/office/drawing/2014/main" id="{D6B7188A-A0B1-4ED4-97EA-F67637FDA158}"/>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grpFill/>
            <a:ln w="9525" cap="flat">
              <a:noFill/>
              <a:prstDash val="solid"/>
              <a:miter/>
            </a:ln>
          </p:spPr>
          <p:txBody>
            <a:bodyPr rtlCol="0" anchor="ctr"/>
            <a:lstStyle/>
            <a:p>
              <a:endParaRPr lang="en-US"/>
            </a:p>
          </p:txBody>
        </p:sp>
        <p:sp>
          <p:nvSpPr>
            <p:cNvPr id="2429" name="Freeform: Shape 2428">
              <a:extLst>
                <a:ext uri="{FF2B5EF4-FFF2-40B4-BE49-F238E27FC236}">
                  <a16:creationId xmlns:a16="http://schemas.microsoft.com/office/drawing/2014/main" id="{FA51C130-72A1-4B14-99D9-6D23DB527FAE}"/>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grpFill/>
            <a:ln w="9525" cap="flat">
              <a:noFill/>
              <a:prstDash val="solid"/>
              <a:miter/>
            </a:ln>
          </p:spPr>
          <p:txBody>
            <a:bodyPr rtlCol="0" anchor="ctr"/>
            <a:lstStyle/>
            <a:p>
              <a:endParaRPr lang="en-US"/>
            </a:p>
          </p:txBody>
        </p:sp>
        <p:sp>
          <p:nvSpPr>
            <p:cNvPr id="2430" name="Freeform: Shape 2429">
              <a:extLst>
                <a:ext uri="{FF2B5EF4-FFF2-40B4-BE49-F238E27FC236}">
                  <a16:creationId xmlns:a16="http://schemas.microsoft.com/office/drawing/2014/main" id="{D7718549-BEF8-447B-A06F-91F71DB30B3B}"/>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grpFill/>
            <a:ln w="9525" cap="flat">
              <a:noFill/>
              <a:prstDash val="solid"/>
              <a:miter/>
            </a:ln>
          </p:spPr>
          <p:txBody>
            <a:bodyPr rtlCol="0" anchor="ctr"/>
            <a:lstStyle/>
            <a:p>
              <a:endParaRPr lang="en-US"/>
            </a:p>
          </p:txBody>
        </p:sp>
        <p:sp>
          <p:nvSpPr>
            <p:cNvPr id="2431" name="Freeform: Shape 2430">
              <a:extLst>
                <a:ext uri="{FF2B5EF4-FFF2-40B4-BE49-F238E27FC236}">
                  <a16:creationId xmlns:a16="http://schemas.microsoft.com/office/drawing/2014/main" id="{213F3FEC-5D4C-4A7B-A31D-0C91E29C3EF6}"/>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grpFill/>
            <a:ln w="9525" cap="flat">
              <a:noFill/>
              <a:prstDash val="solid"/>
              <a:miter/>
            </a:ln>
          </p:spPr>
          <p:txBody>
            <a:bodyPr rtlCol="0" anchor="ctr"/>
            <a:lstStyle/>
            <a:p>
              <a:endParaRPr lang="en-US"/>
            </a:p>
          </p:txBody>
        </p:sp>
        <p:sp>
          <p:nvSpPr>
            <p:cNvPr id="2432" name="Freeform: Shape 2431">
              <a:extLst>
                <a:ext uri="{FF2B5EF4-FFF2-40B4-BE49-F238E27FC236}">
                  <a16:creationId xmlns:a16="http://schemas.microsoft.com/office/drawing/2014/main" id="{045779E3-883E-493B-A5BA-61ECF8BCA496}"/>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grpFill/>
            <a:ln w="9525" cap="flat">
              <a:noFill/>
              <a:prstDash val="solid"/>
              <a:miter/>
            </a:ln>
          </p:spPr>
          <p:txBody>
            <a:bodyPr rtlCol="0" anchor="ctr"/>
            <a:lstStyle/>
            <a:p>
              <a:endParaRPr lang="en-US"/>
            </a:p>
          </p:txBody>
        </p:sp>
        <p:sp>
          <p:nvSpPr>
            <p:cNvPr id="2433" name="Freeform: Shape 2432">
              <a:extLst>
                <a:ext uri="{FF2B5EF4-FFF2-40B4-BE49-F238E27FC236}">
                  <a16:creationId xmlns:a16="http://schemas.microsoft.com/office/drawing/2014/main" id="{51E4E2E7-EF1B-49D2-80EB-BF392F00F10D}"/>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grpFill/>
            <a:ln w="9525" cap="flat">
              <a:noFill/>
              <a:prstDash val="solid"/>
              <a:miter/>
            </a:ln>
          </p:spPr>
          <p:txBody>
            <a:bodyPr rtlCol="0" anchor="ctr"/>
            <a:lstStyle/>
            <a:p>
              <a:endParaRPr lang="en-US"/>
            </a:p>
          </p:txBody>
        </p:sp>
        <p:sp>
          <p:nvSpPr>
            <p:cNvPr id="2434" name="Freeform: Shape 2433">
              <a:extLst>
                <a:ext uri="{FF2B5EF4-FFF2-40B4-BE49-F238E27FC236}">
                  <a16:creationId xmlns:a16="http://schemas.microsoft.com/office/drawing/2014/main" id="{F3B72C9C-01C2-4104-972E-A8C74EA45936}"/>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grpFill/>
            <a:ln w="9525" cap="flat">
              <a:noFill/>
              <a:prstDash val="solid"/>
              <a:miter/>
            </a:ln>
          </p:spPr>
          <p:txBody>
            <a:bodyPr rtlCol="0" anchor="ctr"/>
            <a:lstStyle/>
            <a:p>
              <a:endParaRPr lang="en-US"/>
            </a:p>
          </p:txBody>
        </p:sp>
        <p:sp>
          <p:nvSpPr>
            <p:cNvPr id="2435" name="Freeform: Shape 2434">
              <a:extLst>
                <a:ext uri="{FF2B5EF4-FFF2-40B4-BE49-F238E27FC236}">
                  <a16:creationId xmlns:a16="http://schemas.microsoft.com/office/drawing/2014/main" id="{60CB5510-36EF-4282-9234-FB9EA1727D42}"/>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grpFill/>
            <a:ln w="9525" cap="flat">
              <a:noFill/>
              <a:prstDash val="solid"/>
              <a:miter/>
            </a:ln>
          </p:spPr>
          <p:txBody>
            <a:bodyPr rtlCol="0" anchor="ctr"/>
            <a:lstStyle/>
            <a:p>
              <a:endParaRPr lang="en-US"/>
            </a:p>
          </p:txBody>
        </p:sp>
        <p:sp>
          <p:nvSpPr>
            <p:cNvPr id="2436" name="Freeform: Shape 2435">
              <a:extLst>
                <a:ext uri="{FF2B5EF4-FFF2-40B4-BE49-F238E27FC236}">
                  <a16:creationId xmlns:a16="http://schemas.microsoft.com/office/drawing/2014/main" id="{AE117969-1055-451A-A82D-FF593AE0F7EB}"/>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grpFill/>
            <a:ln w="9525" cap="flat">
              <a:noFill/>
              <a:prstDash val="solid"/>
              <a:miter/>
            </a:ln>
          </p:spPr>
          <p:txBody>
            <a:bodyPr rtlCol="0" anchor="ctr"/>
            <a:lstStyle/>
            <a:p>
              <a:endParaRPr lang="en-US"/>
            </a:p>
          </p:txBody>
        </p:sp>
        <p:sp>
          <p:nvSpPr>
            <p:cNvPr id="2437" name="Freeform: Shape 2436">
              <a:extLst>
                <a:ext uri="{FF2B5EF4-FFF2-40B4-BE49-F238E27FC236}">
                  <a16:creationId xmlns:a16="http://schemas.microsoft.com/office/drawing/2014/main" id="{CE8BDBDF-5277-4386-BCEF-E3554718FF9D}"/>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grpFill/>
            <a:ln w="9525" cap="flat">
              <a:noFill/>
              <a:prstDash val="solid"/>
              <a:miter/>
            </a:ln>
          </p:spPr>
          <p:txBody>
            <a:bodyPr rtlCol="0" anchor="ctr"/>
            <a:lstStyle/>
            <a:p>
              <a:endParaRPr lang="en-US"/>
            </a:p>
          </p:txBody>
        </p:sp>
        <p:sp>
          <p:nvSpPr>
            <p:cNvPr id="2438" name="Freeform: Shape 2437">
              <a:extLst>
                <a:ext uri="{FF2B5EF4-FFF2-40B4-BE49-F238E27FC236}">
                  <a16:creationId xmlns:a16="http://schemas.microsoft.com/office/drawing/2014/main" id="{3E7D139F-63CD-40FD-AA9F-B9C2EAFDFE28}"/>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grpFill/>
            <a:ln w="9525" cap="flat">
              <a:noFill/>
              <a:prstDash val="solid"/>
              <a:miter/>
            </a:ln>
          </p:spPr>
          <p:txBody>
            <a:bodyPr rtlCol="0" anchor="ctr"/>
            <a:lstStyle/>
            <a:p>
              <a:endParaRPr lang="en-US"/>
            </a:p>
          </p:txBody>
        </p:sp>
        <p:sp>
          <p:nvSpPr>
            <p:cNvPr id="2439" name="Freeform: Shape 2438">
              <a:extLst>
                <a:ext uri="{FF2B5EF4-FFF2-40B4-BE49-F238E27FC236}">
                  <a16:creationId xmlns:a16="http://schemas.microsoft.com/office/drawing/2014/main" id="{36D36AF2-B6EC-4F47-A9E5-9CEDAFB9E7AD}"/>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grpFill/>
            <a:ln w="9525" cap="flat">
              <a:noFill/>
              <a:prstDash val="solid"/>
              <a:miter/>
            </a:ln>
          </p:spPr>
          <p:txBody>
            <a:bodyPr rtlCol="0" anchor="ctr"/>
            <a:lstStyle/>
            <a:p>
              <a:endParaRPr lang="en-US"/>
            </a:p>
          </p:txBody>
        </p:sp>
        <p:sp>
          <p:nvSpPr>
            <p:cNvPr id="2440" name="Freeform: Shape 2439">
              <a:extLst>
                <a:ext uri="{FF2B5EF4-FFF2-40B4-BE49-F238E27FC236}">
                  <a16:creationId xmlns:a16="http://schemas.microsoft.com/office/drawing/2014/main" id="{63223DD7-AA52-4832-8357-F2CDE443CFB3}"/>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grpFill/>
            <a:ln w="9525" cap="flat">
              <a:noFill/>
              <a:prstDash val="solid"/>
              <a:miter/>
            </a:ln>
          </p:spPr>
          <p:txBody>
            <a:bodyPr rtlCol="0" anchor="ctr"/>
            <a:lstStyle/>
            <a:p>
              <a:endParaRPr lang="en-US"/>
            </a:p>
          </p:txBody>
        </p:sp>
        <p:sp>
          <p:nvSpPr>
            <p:cNvPr id="2441" name="Freeform: Shape 2440">
              <a:extLst>
                <a:ext uri="{FF2B5EF4-FFF2-40B4-BE49-F238E27FC236}">
                  <a16:creationId xmlns:a16="http://schemas.microsoft.com/office/drawing/2014/main" id="{7AD9E78E-7EAB-46A3-B55E-63220DF99969}"/>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grpFill/>
            <a:ln w="9525" cap="flat">
              <a:noFill/>
              <a:prstDash val="solid"/>
              <a:miter/>
            </a:ln>
          </p:spPr>
          <p:txBody>
            <a:bodyPr rtlCol="0" anchor="ctr"/>
            <a:lstStyle/>
            <a:p>
              <a:endParaRPr lang="en-US"/>
            </a:p>
          </p:txBody>
        </p:sp>
        <p:sp>
          <p:nvSpPr>
            <p:cNvPr id="2442" name="Freeform: Shape 2441">
              <a:extLst>
                <a:ext uri="{FF2B5EF4-FFF2-40B4-BE49-F238E27FC236}">
                  <a16:creationId xmlns:a16="http://schemas.microsoft.com/office/drawing/2014/main" id="{D8DAFEF9-373B-46B6-ACC9-BFD131ABD7E0}"/>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grpFill/>
            <a:ln w="9525" cap="flat">
              <a:noFill/>
              <a:prstDash val="solid"/>
              <a:miter/>
            </a:ln>
          </p:spPr>
          <p:txBody>
            <a:bodyPr rtlCol="0" anchor="ctr"/>
            <a:lstStyle/>
            <a:p>
              <a:endParaRPr lang="en-US"/>
            </a:p>
          </p:txBody>
        </p:sp>
        <p:sp>
          <p:nvSpPr>
            <p:cNvPr id="2443" name="Freeform: Shape 2442">
              <a:extLst>
                <a:ext uri="{FF2B5EF4-FFF2-40B4-BE49-F238E27FC236}">
                  <a16:creationId xmlns:a16="http://schemas.microsoft.com/office/drawing/2014/main" id="{4100493C-4E4D-4308-BEBE-63549FA99E3F}"/>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grpFill/>
            <a:ln w="9525" cap="flat">
              <a:noFill/>
              <a:prstDash val="solid"/>
              <a:miter/>
            </a:ln>
          </p:spPr>
          <p:txBody>
            <a:bodyPr rtlCol="0" anchor="ctr"/>
            <a:lstStyle/>
            <a:p>
              <a:endParaRPr lang="en-US"/>
            </a:p>
          </p:txBody>
        </p:sp>
        <p:sp>
          <p:nvSpPr>
            <p:cNvPr id="2444" name="Freeform: Shape 2443">
              <a:extLst>
                <a:ext uri="{FF2B5EF4-FFF2-40B4-BE49-F238E27FC236}">
                  <a16:creationId xmlns:a16="http://schemas.microsoft.com/office/drawing/2014/main" id="{EB19CF62-6336-48D8-81E6-BCE1C2204129}"/>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grpFill/>
            <a:ln w="9525" cap="flat">
              <a:noFill/>
              <a:prstDash val="solid"/>
              <a:miter/>
            </a:ln>
          </p:spPr>
          <p:txBody>
            <a:bodyPr rtlCol="0" anchor="ctr"/>
            <a:lstStyle/>
            <a:p>
              <a:endParaRPr lang="en-US"/>
            </a:p>
          </p:txBody>
        </p:sp>
        <p:sp>
          <p:nvSpPr>
            <p:cNvPr id="2445" name="Freeform: Shape 2444">
              <a:extLst>
                <a:ext uri="{FF2B5EF4-FFF2-40B4-BE49-F238E27FC236}">
                  <a16:creationId xmlns:a16="http://schemas.microsoft.com/office/drawing/2014/main" id="{87C832C7-089B-4DB8-B99A-C6F6255499C1}"/>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grpFill/>
            <a:ln w="9525" cap="flat">
              <a:noFill/>
              <a:prstDash val="solid"/>
              <a:miter/>
            </a:ln>
          </p:spPr>
          <p:txBody>
            <a:bodyPr rtlCol="0" anchor="ctr"/>
            <a:lstStyle/>
            <a:p>
              <a:endParaRPr lang="en-US"/>
            </a:p>
          </p:txBody>
        </p:sp>
        <p:sp>
          <p:nvSpPr>
            <p:cNvPr id="2446" name="Freeform: Shape 2445">
              <a:extLst>
                <a:ext uri="{FF2B5EF4-FFF2-40B4-BE49-F238E27FC236}">
                  <a16:creationId xmlns:a16="http://schemas.microsoft.com/office/drawing/2014/main" id="{FDE2B020-7304-4911-BD29-1C0841EC04BD}"/>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grpFill/>
            <a:ln w="9525" cap="flat">
              <a:noFill/>
              <a:prstDash val="solid"/>
              <a:miter/>
            </a:ln>
          </p:spPr>
          <p:txBody>
            <a:bodyPr rtlCol="0" anchor="ctr"/>
            <a:lstStyle/>
            <a:p>
              <a:endParaRPr lang="en-US"/>
            </a:p>
          </p:txBody>
        </p:sp>
        <p:sp>
          <p:nvSpPr>
            <p:cNvPr id="2447" name="Freeform: Shape 2446">
              <a:extLst>
                <a:ext uri="{FF2B5EF4-FFF2-40B4-BE49-F238E27FC236}">
                  <a16:creationId xmlns:a16="http://schemas.microsoft.com/office/drawing/2014/main" id="{E6A151D3-114A-442D-8E38-87D6F2D85BFB}"/>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grpFill/>
            <a:ln w="9525" cap="flat">
              <a:noFill/>
              <a:prstDash val="solid"/>
              <a:miter/>
            </a:ln>
          </p:spPr>
          <p:txBody>
            <a:bodyPr rtlCol="0" anchor="ctr"/>
            <a:lstStyle/>
            <a:p>
              <a:endParaRPr lang="en-US"/>
            </a:p>
          </p:txBody>
        </p:sp>
        <p:sp>
          <p:nvSpPr>
            <p:cNvPr id="2448" name="Freeform: Shape 2447">
              <a:extLst>
                <a:ext uri="{FF2B5EF4-FFF2-40B4-BE49-F238E27FC236}">
                  <a16:creationId xmlns:a16="http://schemas.microsoft.com/office/drawing/2014/main" id="{54684731-7E6E-4F41-BD42-5E64DA41C210}"/>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grpFill/>
            <a:ln w="9525" cap="flat">
              <a:noFill/>
              <a:prstDash val="solid"/>
              <a:miter/>
            </a:ln>
          </p:spPr>
          <p:txBody>
            <a:bodyPr rtlCol="0" anchor="ctr"/>
            <a:lstStyle/>
            <a:p>
              <a:endParaRPr lang="en-US"/>
            </a:p>
          </p:txBody>
        </p:sp>
      </p:grpSp>
      <p:grpSp>
        <p:nvGrpSpPr>
          <p:cNvPr id="2449" name="Group 2448">
            <a:extLst>
              <a:ext uri="{FF2B5EF4-FFF2-40B4-BE49-F238E27FC236}">
                <a16:creationId xmlns:a16="http://schemas.microsoft.com/office/drawing/2014/main" id="{EC94C3E8-D1DC-4C60-93B3-85774AED5FF9}"/>
              </a:ext>
            </a:extLst>
          </p:cNvPr>
          <p:cNvGrpSpPr/>
          <p:nvPr/>
        </p:nvGrpSpPr>
        <p:grpSpPr>
          <a:xfrm flipH="1">
            <a:off x="8126242" y="2642287"/>
            <a:ext cx="301680" cy="230103"/>
            <a:chOff x="3617118" y="5760691"/>
            <a:chExt cx="228600" cy="174362"/>
          </a:xfrm>
          <a:solidFill>
            <a:srgbClr val="FD4B9E"/>
          </a:solidFill>
        </p:grpSpPr>
        <p:sp>
          <p:nvSpPr>
            <p:cNvPr id="2450" name="Freeform: Shape 2449">
              <a:extLst>
                <a:ext uri="{FF2B5EF4-FFF2-40B4-BE49-F238E27FC236}">
                  <a16:creationId xmlns:a16="http://schemas.microsoft.com/office/drawing/2014/main" id="{9AF8B291-2EBC-4907-8D9A-50EB7FA889DF}"/>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grpFill/>
            <a:ln w="9525" cap="flat">
              <a:noFill/>
              <a:prstDash val="solid"/>
              <a:miter/>
            </a:ln>
          </p:spPr>
          <p:txBody>
            <a:bodyPr rtlCol="0" anchor="ctr"/>
            <a:lstStyle/>
            <a:p>
              <a:endParaRPr lang="en-US"/>
            </a:p>
          </p:txBody>
        </p:sp>
        <p:sp>
          <p:nvSpPr>
            <p:cNvPr id="2451" name="Freeform: Shape 2450">
              <a:extLst>
                <a:ext uri="{FF2B5EF4-FFF2-40B4-BE49-F238E27FC236}">
                  <a16:creationId xmlns:a16="http://schemas.microsoft.com/office/drawing/2014/main" id="{981E9672-9C69-4499-882C-601CCE5834B5}"/>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grpFill/>
            <a:ln w="9525" cap="flat">
              <a:noFill/>
              <a:prstDash val="solid"/>
              <a:miter/>
            </a:ln>
          </p:spPr>
          <p:txBody>
            <a:bodyPr rtlCol="0" anchor="ctr"/>
            <a:lstStyle/>
            <a:p>
              <a:endParaRPr lang="en-US"/>
            </a:p>
          </p:txBody>
        </p:sp>
        <p:sp>
          <p:nvSpPr>
            <p:cNvPr id="2452" name="Freeform: Shape 2451">
              <a:extLst>
                <a:ext uri="{FF2B5EF4-FFF2-40B4-BE49-F238E27FC236}">
                  <a16:creationId xmlns:a16="http://schemas.microsoft.com/office/drawing/2014/main" id="{41C65106-8CEE-474F-A425-940EB5CF4F1B}"/>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grpFill/>
            <a:ln w="9525" cap="flat">
              <a:noFill/>
              <a:prstDash val="solid"/>
              <a:miter/>
            </a:ln>
          </p:spPr>
          <p:txBody>
            <a:bodyPr rtlCol="0" anchor="ctr"/>
            <a:lstStyle/>
            <a:p>
              <a:endParaRPr lang="en-US"/>
            </a:p>
          </p:txBody>
        </p:sp>
        <p:sp>
          <p:nvSpPr>
            <p:cNvPr id="2453" name="Freeform: Shape 2452">
              <a:extLst>
                <a:ext uri="{FF2B5EF4-FFF2-40B4-BE49-F238E27FC236}">
                  <a16:creationId xmlns:a16="http://schemas.microsoft.com/office/drawing/2014/main" id="{58CA8860-CEA6-4636-BDF6-9AD071D82999}"/>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grpFill/>
            <a:ln w="9525" cap="flat">
              <a:noFill/>
              <a:prstDash val="solid"/>
              <a:miter/>
            </a:ln>
          </p:spPr>
          <p:txBody>
            <a:bodyPr rtlCol="0" anchor="ctr"/>
            <a:lstStyle/>
            <a:p>
              <a:endParaRPr lang="en-US"/>
            </a:p>
          </p:txBody>
        </p:sp>
        <p:sp>
          <p:nvSpPr>
            <p:cNvPr id="2454" name="Freeform: Shape 2453">
              <a:extLst>
                <a:ext uri="{FF2B5EF4-FFF2-40B4-BE49-F238E27FC236}">
                  <a16:creationId xmlns:a16="http://schemas.microsoft.com/office/drawing/2014/main" id="{7EEAB137-4970-4A96-8F21-943F11CD19E5}"/>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grpFill/>
            <a:ln w="9525" cap="flat">
              <a:noFill/>
              <a:prstDash val="solid"/>
              <a:miter/>
            </a:ln>
          </p:spPr>
          <p:txBody>
            <a:bodyPr rtlCol="0" anchor="ctr"/>
            <a:lstStyle/>
            <a:p>
              <a:endParaRPr lang="en-US"/>
            </a:p>
          </p:txBody>
        </p:sp>
        <p:sp>
          <p:nvSpPr>
            <p:cNvPr id="2455" name="Freeform: Shape 2454">
              <a:extLst>
                <a:ext uri="{FF2B5EF4-FFF2-40B4-BE49-F238E27FC236}">
                  <a16:creationId xmlns:a16="http://schemas.microsoft.com/office/drawing/2014/main" id="{9C66BB4E-1284-4508-8BD9-F94D706F345A}"/>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grpFill/>
            <a:ln w="9525" cap="flat">
              <a:noFill/>
              <a:prstDash val="solid"/>
              <a:miter/>
            </a:ln>
          </p:spPr>
          <p:txBody>
            <a:bodyPr rtlCol="0" anchor="ctr"/>
            <a:lstStyle/>
            <a:p>
              <a:endParaRPr lang="en-US"/>
            </a:p>
          </p:txBody>
        </p:sp>
        <p:sp>
          <p:nvSpPr>
            <p:cNvPr id="2456" name="Freeform: Shape 2455">
              <a:extLst>
                <a:ext uri="{FF2B5EF4-FFF2-40B4-BE49-F238E27FC236}">
                  <a16:creationId xmlns:a16="http://schemas.microsoft.com/office/drawing/2014/main" id="{C0EAE12A-1F9D-4723-80FB-5594036DCD5A}"/>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grpFill/>
            <a:ln w="9525" cap="flat">
              <a:noFill/>
              <a:prstDash val="solid"/>
              <a:miter/>
            </a:ln>
          </p:spPr>
          <p:txBody>
            <a:bodyPr rtlCol="0" anchor="ctr"/>
            <a:lstStyle/>
            <a:p>
              <a:endParaRPr lang="en-US"/>
            </a:p>
          </p:txBody>
        </p:sp>
      </p:grpSp>
      <p:grpSp>
        <p:nvGrpSpPr>
          <p:cNvPr id="2457" name="Group 2456">
            <a:extLst>
              <a:ext uri="{FF2B5EF4-FFF2-40B4-BE49-F238E27FC236}">
                <a16:creationId xmlns:a16="http://schemas.microsoft.com/office/drawing/2014/main" id="{110A4351-FAB1-4159-94E5-57D525E79C4F}"/>
              </a:ext>
            </a:extLst>
          </p:cNvPr>
          <p:cNvGrpSpPr/>
          <p:nvPr/>
        </p:nvGrpSpPr>
        <p:grpSpPr>
          <a:xfrm rot="2082564" flipH="1">
            <a:off x="4853065" y="1998503"/>
            <a:ext cx="59697" cy="378290"/>
            <a:chOff x="6246591" y="2972793"/>
            <a:chExt cx="205168" cy="1300125"/>
          </a:xfrm>
          <a:solidFill>
            <a:srgbClr val="FD4B9E"/>
          </a:solidFill>
        </p:grpSpPr>
        <p:sp>
          <p:nvSpPr>
            <p:cNvPr id="2458" name="Freeform: Shape 2457">
              <a:extLst>
                <a:ext uri="{FF2B5EF4-FFF2-40B4-BE49-F238E27FC236}">
                  <a16:creationId xmlns:a16="http://schemas.microsoft.com/office/drawing/2014/main" id="{E4D45AEC-DCC3-4B22-A2A4-C5A17E1F7859}"/>
                </a:ext>
              </a:extLst>
            </p:cNvPr>
            <p:cNvSpPr/>
            <p:nvPr/>
          </p:nvSpPr>
          <p:spPr>
            <a:xfrm>
              <a:off x="6264116" y="3118566"/>
              <a:ext cx="19050" cy="9525"/>
            </a:xfrm>
            <a:custGeom>
              <a:avLst/>
              <a:gdLst>
                <a:gd name="connsiteX0" fmla="*/ 11906 w 19050"/>
                <a:gd name="connsiteY0" fmla="*/ 7538 h 9525"/>
                <a:gd name="connsiteX1" fmla="*/ 7144 w 19050"/>
                <a:gd name="connsiteY1" fmla="*/ 8491 h 9525"/>
                <a:gd name="connsiteX2" fmla="*/ 11906 w 19050"/>
                <a:gd name="connsiteY2" fmla="*/ 7538 h 9525"/>
              </a:gdLst>
              <a:ahLst/>
              <a:cxnLst>
                <a:cxn ang="0">
                  <a:pos x="connsiteX0" y="connsiteY0"/>
                </a:cxn>
                <a:cxn ang="0">
                  <a:pos x="connsiteX1" y="connsiteY1"/>
                </a:cxn>
                <a:cxn ang="0">
                  <a:pos x="connsiteX2" y="connsiteY2"/>
                </a:cxn>
              </a:cxnLst>
              <a:rect l="l" t="t" r="r" b="b"/>
              <a:pathLst>
                <a:path w="19050" h="9525">
                  <a:moveTo>
                    <a:pt x="11906" y="7538"/>
                  </a:moveTo>
                  <a:cubicBezTo>
                    <a:pt x="4286" y="8491"/>
                    <a:pt x="16669" y="9443"/>
                    <a:pt x="7144" y="8491"/>
                  </a:cubicBezTo>
                  <a:cubicBezTo>
                    <a:pt x="7144" y="7538"/>
                    <a:pt x="9049" y="6586"/>
                    <a:pt x="11906" y="7538"/>
                  </a:cubicBezTo>
                  <a:close/>
                </a:path>
              </a:pathLst>
            </a:custGeom>
            <a:grpFill/>
            <a:ln w="9525" cap="flat">
              <a:noFill/>
              <a:prstDash val="solid"/>
              <a:miter/>
            </a:ln>
          </p:spPr>
          <p:txBody>
            <a:bodyPr rtlCol="0" anchor="ctr"/>
            <a:lstStyle/>
            <a:p>
              <a:endParaRPr lang="en-US"/>
            </a:p>
          </p:txBody>
        </p:sp>
        <p:sp>
          <p:nvSpPr>
            <p:cNvPr id="2459" name="Freeform: Shape 2458">
              <a:extLst>
                <a:ext uri="{FF2B5EF4-FFF2-40B4-BE49-F238E27FC236}">
                  <a16:creationId xmlns:a16="http://schemas.microsoft.com/office/drawing/2014/main" id="{85F54B85-4C53-4907-B613-4EE60E1894D6}"/>
                </a:ext>
              </a:extLst>
            </p:cNvPr>
            <p:cNvSpPr/>
            <p:nvPr/>
          </p:nvSpPr>
          <p:spPr>
            <a:xfrm>
              <a:off x="6261259" y="3113246"/>
              <a:ext cx="190500" cy="1000125"/>
            </a:xfrm>
            <a:custGeom>
              <a:avLst/>
              <a:gdLst>
                <a:gd name="connsiteX0" fmla="*/ 7144 w 190500"/>
                <a:gd name="connsiteY0" fmla="*/ 64294 h 1000125"/>
                <a:gd name="connsiteX1" fmla="*/ 35719 w 190500"/>
                <a:gd name="connsiteY1" fmla="*/ 511016 h 1000125"/>
                <a:gd name="connsiteX2" fmla="*/ 80486 w 190500"/>
                <a:gd name="connsiteY2" fmla="*/ 829151 h 1000125"/>
                <a:gd name="connsiteX3" fmla="*/ 92869 w 190500"/>
                <a:gd name="connsiteY3" fmla="*/ 924401 h 1000125"/>
                <a:gd name="connsiteX4" fmla="*/ 135731 w 190500"/>
                <a:gd name="connsiteY4" fmla="*/ 981551 h 1000125"/>
                <a:gd name="connsiteX5" fmla="*/ 120491 w 190500"/>
                <a:gd name="connsiteY5" fmla="*/ 981551 h 1000125"/>
                <a:gd name="connsiteX6" fmla="*/ 144304 w 190500"/>
                <a:gd name="connsiteY6" fmla="*/ 810101 h 1000125"/>
                <a:gd name="connsiteX7" fmla="*/ 144304 w 190500"/>
                <a:gd name="connsiteY7" fmla="*/ 750094 h 1000125"/>
                <a:gd name="connsiteX8" fmla="*/ 142399 w 190500"/>
                <a:gd name="connsiteY8" fmla="*/ 370999 h 1000125"/>
                <a:gd name="connsiteX9" fmla="*/ 152876 w 190500"/>
                <a:gd name="connsiteY9" fmla="*/ 375761 h 1000125"/>
                <a:gd name="connsiteX10" fmla="*/ 125254 w 190500"/>
                <a:gd name="connsiteY10" fmla="*/ 170974 h 1000125"/>
                <a:gd name="connsiteX11" fmla="*/ 133826 w 190500"/>
                <a:gd name="connsiteY11" fmla="*/ 172879 h 1000125"/>
                <a:gd name="connsiteX12" fmla="*/ 128111 w 190500"/>
                <a:gd name="connsiteY12" fmla="*/ 150971 h 1000125"/>
                <a:gd name="connsiteX13" fmla="*/ 127159 w 190500"/>
                <a:gd name="connsiteY13" fmla="*/ 141446 h 1000125"/>
                <a:gd name="connsiteX14" fmla="*/ 125254 w 190500"/>
                <a:gd name="connsiteY14" fmla="*/ 102394 h 1000125"/>
                <a:gd name="connsiteX15" fmla="*/ 130969 w 190500"/>
                <a:gd name="connsiteY15" fmla="*/ 133826 h 1000125"/>
                <a:gd name="connsiteX16" fmla="*/ 120491 w 190500"/>
                <a:gd name="connsiteY16" fmla="*/ 68104 h 1000125"/>
                <a:gd name="connsiteX17" fmla="*/ 121444 w 190500"/>
                <a:gd name="connsiteY17" fmla="*/ 55721 h 1000125"/>
                <a:gd name="connsiteX18" fmla="*/ 30956 w 190500"/>
                <a:gd name="connsiteY18" fmla="*/ 18574 h 1000125"/>
                <a:gd name="connsiteX19" fmla="*/ 101441 w 190500"/>
                <a:gd name="connsiteY19" fmla="*/ 9049 h 1000125"/>
                <a:gd name="connsiteX20" fmla="*/ 136684 w 190500"/>
                <a:gd name="connsiteY20" fmla="*/ 7144 h 1000125"/>
                <a:gd name="connsiteX21" fmla="*/ 159544 w 190500"/>
                <a:gd name="connsiteY21" fmla="*/ 556736 h 1000125"/>
                <a:gd name="connsiteX22" fmla="*/ 130969 w 190500"/>
                <a:gd name="connsiteY22" fmla="*/ 1000601 h 1000125"/>
                <a:gd name="connsiteX23" fmla="*/ 21431 w 190500"/>
                <a:gd name="connsiteY23" fmla="*/ 538639 h 1000125"/>
                <a:gd name="connsiteX24" fmla="*/ 7144 w 190500"/>
                <a:gd name="connsiteY24" fmla="*/ 64294 h 1000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0500" h="1000125">
                  <a:moveTo>
                    <a:pt x="7144" y="64294"/>
                  </a:moveTo>
                  <a:cubicBezTo>
                    <a:pt x="13811" y="90011"/>
                    <a:pt x="23336" y="513874"/>
                    <a:pt x="35719" y="511016"/>
                  </a:cubicBezTo>
                  <a:cubicBezTo>
                    <a:pt x="6191" y="580549"/>
                    <a:pt x="74771" y="760571"/>
                    <a:pt x="80486" y="829151"/>
                  </a:cubicBezTo>
                  <a:cubicBezTo>
                    <a:pt x="83344" y="862489"/>
                    <a:pt x="83344" y="891064"/>
                    <a:pt x="92869" y="924401"/>
                  </a:cubicBezTo>
                  <a:cubicBezTo>
                    <a:pt x="100489" y="950119"/>
                    <a:pt x="134779" y="976789"/>
                    <a:pt x="135731" y="981551"/>
                  </a:cubicBezTo>
                  <a:cubicBezTo>
                    <a:pt x="130969" y="981551"/>
                    <a:pt x="125254" y="981551"/>
                    <a:pt x="120491" y="981551"/>
                  </a:cubicBezTo>
                  <a:cubicBezTo>
                    <a:pt x="201454" y="1036796"/>
                    <a:pt x="104299" y="841534"/>
                    <a:pt x="144304" y="810101"/>
                  </a:cubicBezTo>
                  <a:cubicBezTo>
                    <a:pt x="140494" y="819626"/>
                    <a:pt x="147161" y="761524"/>
                    <a:pt x="144304" y="750094"/>
                  </a:cubicBezTo>
                  <a:cubicBezTo>
                    <a:pt x="136684" y="691991"/>
                    <a:pt x="149066" y="472916"/>
                    <a:pt x="142399" y="370999"/>
                  </a:cubicBezTo>
                  <a:cubicBezTo>
                    <a:pt x="141446" y="373856"/>
                    <a:pt x="152876" y="377666"/>
                    <a:pt x="152876" y="375761"/>
                  </a:cubicBezTo>
                  <a:cubicBezTo>
                    <a:pt x="131921" y="307181"/>
                    <a:pt x="118586" y="236696"/>
                    <a:pt x="125254" y="170974"/>
                  </a:cubicBezTo>
                  <a:cubicBezTo>
                    <a:pt x="125254" y="170021"/>
                    <a:pt x="134779" y="187166"/>
                    <a:pt x="133826" y="172879"/>
                  </a:cubicBezTo>
                  <a:cubicBezTo>
                    <a:pt x="130969" y="150019"/>
                    <a:pt x="119539" y="155734"/>
                    <a:pt x="128111" y="150971"/>
                  </a:cubicBezTo>
                  <a:cubicBezTo>
                    <a:pt x="126206" y="134779"/>
                    <a:pt x="125254" y="131921"/>
                    <a:pt x="127159" y="141446"/>
                  </a:cubicBezTo>
                  <a:cubicBezTo>
                    <a:pt x="127159" y="132874"/>
                    <a:pt x="127159" y="107156"/>
                    <a:pt x="125254" y="102394"/>
                  </a:cubicBezTo>
                  <a:cubicBezTo>
                    <a:pt x="125254" y="113824"/>
                    <a:pt x="127159" y="124301"/>
                    <a:pt x="130969" y="133826"/>
                  </a:cubicBezTo>
                  <a:cubicBezTo>
                    <a:pt x="130016" y="114776"/>
                    <a:pt x="122396" y="70009"/>
                    <a:pt x="120491" y="68104"/>
                  </a:cubicBezTo>
                  <a:cubicBezTo>
                    <a:pt x="125254" y="66199"/>
                    <a:pt x="125254" y="61436"/>
                    <a:pt x="121444" y="55721"/>
                  </a:cubicBezTo>
                  <a:cubicBezTo>
                    <a:pt x="117634" y="29051"/>
                    <a:pt x="87154" y="-10954"/>
                    <a:pt x="30956" y="18574"/>
                  </a:cubicBezTo>
                  <a:cubicBezTo>
                    <a:pt x="60484" y="13811"/>
                    <a:pt x="50959" y="7144"/>
                    <a:pt x="101441" y="9049"/>
                  </a:cubicBezTo>
                  <a:cubicBezTo>
                    <a:pt x="78581" y="24289"/>
                    <a:pt x="120491" y="7144"/>
                    <a:pt x="136684" y="7144"/>
                  </a:cubicBezTo>
                  <a:cubicBezTo>
                    <a:pt x="143351" y="182404"/>
                    <a:pt x="151924" y="388144"/>
                    <a:pt x="159544" y="556736"/>
                  </a:cubicBezTo>
                  <a:cubicBezTo>
                    <a:pt x="206216" y="656749"/>
                    <a:pt x="199549" y="1001554"/>
                    <a:pt x="130969" y="1000601"/>
                  </a:cubicBezTo>
                  <a:cubicBezTo>
                    <a:pt x="10001" y="999649"/>
                    <a:pt x="24289" y="619601"/>
                    <a:pt x="21431" y="538639"/>
                  </a:cubicBezTo>
                  <a:cubicBezTo>
                    <a:pt x="12859" y="391954"/>
                    <a:pt x="12859" y="123349"/>
                    <a:pt x="7144" y="64294"/>
                  </a:cubicBezTo>
                  <a:close/>
                </a:path>
              </a:pathLst>
            </a:custGeom>
            <a:grpFill/>
            <a:ln w="9525" cap="flat">
              <a:noFill/>
              <a:prstDash val="solid"/>
              <a:miter/>
            </a:ln>
          </p:spPr>
          <p:txBody>
            <a:bodyPr rtlCol="0" anchor="ctr"/>
            <a:lstStyle/>
            <a:p>
              <a:endParaRPr lang="en-US"/>
            </a:p>
          </p:txBody>
        </p:sp>
        <p:sp>
          <p:nvSpPr>
            <p:cNvPr id="2460" name="Freeform: Shape 2459">
              <a:extLst>
                <a:ext uri="{FF2B5EF4-FFF2-40B4-BE49-F238E27FC236}">
                  <a16:creationId xmlns:a16="http://schemas.microsoft.com/office/drawing/2014/main" id="{EC9DFE5A-113A-41A0-B4F0-A84671F8C81D}"/>
                </a:ext>
              </a:extLst>
            </p:cNvPr>
            <p:cNvSpPr/>
            <p:nvPr/>
          </p:nvSpPr>
          <p:spPr>
            <a:xfrm>
              <a:off x="6278212" y="3118008"/>
              <a:ext cx="19050" cy="9525"/>
            </a:xfrm>
            <a:custGeom>
              <a:avLst/>
              <a:gdLst>
                <a:gd name="connsiteX0" fmla="*/ 7335 w 19050"/>
                <a:gd name="connsiteY0" fmla="*/ 7144 h 9525"/>
                <a:gd name="connsiteX1" fmla="*/ 10193 w 19050"/>
                <a:gd name="connsiteY1" fmla="*/ 10954 h 9525"/>
                <a:gd name="connsiteX2" fmla="*/ 7335 w 19050"/>
                <a:gd name="connsiteY2" fmla="*/ 7144 h 9525"/>
              </a:gdLst>
              <a:ahLst/>
              <a:cxnLst>
                <a:cxn ang="0">
                  <a:pos x="connsiteX0" y="connsiteY0"/>
                </a:cxn>
                <a:cxn ang="0">
                  <a:pos x="connsiteX1" y="connsiteY1"/>
                </a:cxn>
                <a:cxn ang="0">
                  <a:pos x="connsiteX2" y="connsiteY2"/>
                </a:cxn>
              </a:cxnLst>
              <a:rect l="l" t="t" r="r" b="b"/>
              <a:pathLst>
                <a:path w="19050" h="9525">
                  <a:moveTo>
                    <a:pt x="7335" y="7144"/>
                  </a:moveTo>
                  <a:cubicBezTo>
                    <a:pt x="9241" y="8096"/>
                    <a:pt x="14955" y="9049"/>
                    <a:pt x="10193" y="10954"/>
                  </a:cubicBezTo>
                  <a:cubicBezTo>
                    <a:pt x="9241" y="10001"/>
                    <a:pt x="6383" y="8096"/>
                    <a:pt x="7335" y="7144"/>
                  </a:cubicBezTo>
                  <a:close/>
                </a:path>
              </a:pathLst>
            </a:custGeom>
            <a:grpFill/>
            <a:ln w="9525" cap="flat">
              <a:noFill/>
              <a:prstDash val="solid"/>
              <a:miter/>
            </a:ln>
          </p:spPr>
          <p:txBody>
            <a:bodyPr rtlCol="0" anchor="ctr"/>
            <a:lstStyle/>
            <a:p>
              <a:endParaRPr lang="en-US"/>
            </a:p>
          </p:txBody>
        </p:sp>
        <p:sp>
          <p:nvSpPr>
            <p:cNvPr id="2461" name="Freeform: Shape 2460">
              <a:extLst>
                <a:ext uri="{FF2B5EF4-FFF2-40B4-BE49-F238E27FC236}">
                  <a16:creationId xmlns:a16="http://schemas.microsoft.com/office/drawing/2014/main" id="{A51DCAB6-9A0E-4EE9-9424-0DD353B0132A}"/>
                </a:ext>
              </a:extLst>
            </p:cNvPr>
            <p:cNvSpPr/>
            <p:nvPr/>
          </p:nvSpPr>
          <p:spPr>
            <a:xfrm>
              <a:off x="6377333" y="3157272"/>
              <a:ext cx="9525" cy="9525"/>
            </a:xfrm>
            <a:custGeom>
              <a:avLst/>
              <a:gdLst>
                <a:gd name="connsiteX0" fmla="*/ 8227 w 9525"/>
                <a:gd name="connsiteY0" fmla="*/ 8837 h 9525"/>
                <a:gd name="connsiteX1" fmla="*/ 8227 w 9525"/>
                <a:gd name="connsiteY1" fmla="*/ 8837 h 9525"/>
              </a:gdLst>
              <a:ahLst/>
              <a:cxnLst>
                <a:cxn ang="0">
                  <a:pos x="connsiteX0" y="connsiteY0"/>
                </a:cxn>
                <a:cxn ang="0">
                  <a:pos x="connsiteX1" y="connsiteY1"/>
                </a:cxn>
              </a:cxnLst>
              <a:rect l="l" t="t" r="r" b="b"/>
              <a:pathLst>
                <a:path w="9525" h="9525">
                  <a:moveTo>
                    <a:pt x="8227" y="8837"/>
                  </a:moveTo>
                  <a:cubicBezTo>
                    <a:pt x="9179" y="8837"/>
                    <a:pt x="5369" y="5027"/>
                    <a:pt x="8227" y="8837"/>
                  </a:cubicBezTo>
                  <a:close/>
                </a:path>
              </a:pathLst>
            </a:custGeom>
            <a:grpFill/>
            <a:ln w="9525" cap="flat">
              <a:noFill/>
              <a:prstDash val="solid"/>
              <a:miter/>
            </a:ln>
          </p:spPr>
          <p:txBody>
            <a:bodyPr rtlCol="0" anchor="ctr"/>
            <a:lstStyle/>
            <a:p>
              <a:endParaRPr lang="en-US"/>
            </a:p>
          </p:txBody>
        </p:sp>
        <p:sp>
          <p:nvSpPr>
            <p:cNvPr id="2462" name="Freeform: Shape 2461">
              <a:extLst>
                <a:ext uri="{FF2B5EF4-FFF2-40B4-BE49-F238E27FC236}">
                  <a16:creationId xmlns:a16="http://schemas.microsoft.com/office/drawing/2014/main" id="{87E70BE2-356F-466D-B613-57C37DBA3881}"/>
                </a:ext>
              </a:extLst>
            </p:cNvPr>
            <p:cNvSpPr/>
            <p:nvPr/>
          </p:nvSpPr>
          <p:spPr>
            <a:xfrm>
              <a:off x="6376511" y="3182778"/>
              <a:ext cx="9525" cy="19050"/>
            </a:xfrm>
            <a:custGeom>
              <a:avLst/>
              <a:gdLst>
                <a:gd name="connsiteX0" fmla="*/ 10001 w 9525"/>
                <a:gd name="connsiteY0" fmla="*/ 20479 h 19050"/>
                <a:gd name="connsiteX1" fmla="*/ 7144 w 9525"/>
                <a:gd name="connsiteY1" fmla="*/ 7144 h 19050"/>
                <a:gd name="connsiteX2" fmla="*/ 10001 w 9525"/>
                <a:gd name="connsiteY2" fmla="*/ 20479 h 19050"/>
              </a:gdLst>
              <a:ahLst/>
              <a:cxnLst>
                <a:cxn ang="0">
                  <a:pos x="connsiteX0" y="connsiteY0"/>
                </a:cxn>
                <a:cxn ang="0">
                  <a:pos x="connsiteX1" y="connsiteY1"/>
                </a:cxn>
                <a:cxn ang="0">
                  <a:pos x="connsiteX2" y="connsiteY2"/>
                </a:cxn>
              </a:cxnLst>
              <a:rect l="l" t="t" r="r" b="b"/>
              <a:pathLst>
                <a:path w="9525" h="19050">
                  <a:moveTo>
                    <a:pt x="10001" y="20479"/>
                  </a:moveTo>
                  <a:cubicBezTo>
                    <a:pt x="9049" y="19526"/>
                    <a:pt x="7144" y="11906"/>
                    <a:pt x="7144" y="7144"/>
                  </a:cubicBezTo>
                  <a:lnTo>
                    <a:pt x="10001" y="20479"/>
                  </a:lnTo>
                  <a:close/>
                </a:path>
              </a:pathLst>
            </a:custGeom>
            <a:grpFill/>
            <a:ln w="9525" cap="flat">
              <a:noFill/>
              <a:prstDash val="solid"/>
              <a:miter/>
            </a:ln>
          </p:spPr>
          <p:txBody>
            <a:bodyPr rtlCol="0" anchor="ctr"/>
            <a:lstStyle/>
            <a:p>
              <a:endParaRPr lang="en-US"/>
            </a:p>
          </p:txBody>
        </p:sp>
        <p:sp>
          <p:nvSpPr>
            <p:cNvPr id="2463" name="Freeform: Shape 2462">
              <a:extLst>
                <a:ext uri="{FF2B5EF4-FFF2-40B4-BE49-F238E27FC236}">
                  <a16:creationId xmlns:a16="http://schemas.microsoft.com/office/drawing/2014/main" id="{EDA10032-5A39-4B8E-A754-3B3E261CD1F3}"/>
                </a:ext>
              </a:extLst>
            </p:cNvPr>
            <p:cNvSpPr/>
            <p:nvPr/>
          </p:nvSpPr>
          <p:spPr>
            <a:xfrm>
              <a:off x="6375559" y="322945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11906"/>
                    <a:pt x="8096" y="10954"/>
                    <a:pt x="7144" y="7144"/>
                  </a:cubicBezTo>
                  <a:cubicBezTo>
                    <a:pt x="8096" y="7144"/>
                    <a:pt x="8096" y="8096"/>
                    <a:pt x="9049" y="9049"/>
                  </a:cubicBezTo>
                  <a:close/>
                </a:path>
              </a:pathLst>
            </a:custGeom>
            <a:grpFill/>
            <a:ln w="9525" cap="flat">
              <a:noFill/>
              <a:prstDash val="solid"/>
              <a:miter/>
            </a:ln>
          </p:spPr>
          <p:txBody>
            <a:bodyPr rtlCol="0" anchor="ctr"/>
            <a:lstStyle/>
            <a:p>
              <a:endParaRPr lang="en-US"/>
            </a:p>
          </p:txBody>
        </p:sp>
        <p:sp>
          <p:nvSpPr>
            <p:cNvPr id="2464" name="Freeform: Shape 2463">
              <a:extLst>
                <a:ext uri="{FF2B5EF4-FFF2-40B4-BE49-F238E27FC236}">
                  <a16:creationId xmlns:a16="http://schemas.microsoft.com/office/drawing/2014/main" id="{BBF86574-824F-422D-9168-E7CD8F7190E0}"/>
                </a:ext>
              </a:extLst>
            </p:cNvPr>
            <p:cNvSpPr/>
            <p:nvPr/>
          </p:nvSpPr>
          <p:spPr>
            <a:xfrm>
              <a:off x="6378416" y="3234120"/>
              <a:ext cx="9525" cy="19050"/>
            </a:xfrm>
            <a:custGeom>
              <a:avLst/>
              <a:gdLst>
                <a:gd name="connsiteX0" fmla="*/ 8096 w 9525"/>
                <a:gd name="connsiteY0" fmla="*/ 7237 h 19050"/>
                <a:gd name="connsiteX1" fmla="*/ 7144 w 9525"/>
                <a:gd name="connsiteY1" fmla="*/ 12952 h 19050"/>
                <a:gd name="connsiteX2" fmla="*/ 8096 w 9525"/>
                <a:gd name="connsiteY2" fmla="*/ 7237 h 19050"/>
              </a:gdLst>
              <a:ahLst/>
              <a:cxnLst>
                <a:cxn ang="0">
                  <a:pos x="connsiteX0" y="connsiteY0"/>
                </a:cxn>
                <a:cxn ang="0">
                  <a:pos x="connsiteX1" y="connsiteY1"/>
                </a:cxn>
                <a:cxn ang="0">
                  <a:pos x="connsiteX2" y="connsiteY2"/>
                </a:cxn>
              </a:cxnLst>
              <a:rect l="l" t="t" r="r" b="b"/>
              <a:pathLst>
                <a:path w="9525" h="19050">
                  <a:moveTo>
                    <a:pt x="8096" y="7237"/>
                  </a:moveTo>
                  <a:cubicBezTo>
                    <a:pt x="8096" y="10095"/>
                    <a:pt x="8096" y="11999"/>
                    <a:pt x="7144" y="12952"/>
                  </a:cubicBezTo>
                  <a:cubicBezTo>
                    <a:pt x="8096" y="12952"/>
                    <a:pt x="6191" y="6285"/>
                    <a:pt x="8096" y="7237"/>
                  </a:cubicBezTo>
                  <a:close/>
                </a:path>
              </a:pathLst>
            </a:custGeom>
            <a:grpFill/>
            <a:ln w="9525" cap="flat">
              <a:noFill/>
              <a:prstDash val="solid"/>
              <a:miter/>
            </a:ln>
          </p:spPr>
          <p:txBody>
            <a:bodyPr rtlCol="0" anchor="ctr"/>
            <a:lstStyle/>
            <a:p>
              <a:endParaRPr lang="en-US"/>
            </a:p>
          </p:txBody>
        </p:sp>
        <p:sp>
          <p:nvSpPr>
            <p:cNvPr id="2465" name="Freeform: Shape 2464">
              <a:extLst>
                <a:ext uri="{FF2B5EF4-FFF2-40B4-BE49-F238E27FC236}">
                  <a16:creationId xmlns:a16="http://schemas.microsoft.com/office/drawing/2014/main" id="{999C102B-97DD-4495-8525-0E3D06DD296C}"/>
                </a:ext>
              </a:extLst>
            </p:cNvPr>
            <p:cNvSpPr/>
            <p:nvPr/>
          </p:nvSpPr>
          <p:spPr>
            <a:xfrm>
              <a:off x="6380603" y="3310076"/>
              <a:ext cx="9525" cy="19050"/>
            </a:xfrm>
            <a:custGeom>
              <a:avLst/>
              <a:gdLst>
                <a:gd name="connsiteX0" fmla="*/ 7814 w 9525"/>
                <a:gd name="connsiteY0" fmla="*/ 7481 h 19050"/>
                <a:gd name="connsiteX1" fmla="*/ 7814 w 9525"/>
                <a:gd name="connsiteY1" fmla="*/ 15101 h 19050"/>
                <a:gd name="connsiteX2" fmla="*/ 7814 w 9525"/>
                <a:gd name="connsiteY2" fmla="*/ 7481 h 19050"/>
              </a:gdLst>
              <a:ahLst/>
              <a:cxnLst>
                <a:cxn ang="0">
                  <a:pos x="connsiteX0" y="connsiteY0"/>
                </a:cxn>
                <a:cxn ang="0">
                  <a:pos x="connsiteX1" y="connsiteY1"/>
                </a:cxn>
                <a:cxn ang="0">
                  <a:pos x="connsiteX2" y="connsiteY2"/>
                </a:cxn>
              </a:cxnLst>
              <a:rect l="l" t="t" r="r" b="b"/>
              <a:pathLst>
                <a:path w="9525" h="19050">
                  <a:moveTo>
                    <a:pt x="7814" y="7481"/>
                  </a:moveTo>
                  <a:cubicBezTo>
                    <a:pt x="7814" y="9386"/>
                    <a:pt x="8767" y="13196"/>
                    <a:pt x="7814" y="15101"/>
                  </a:cubicBezTo>
                  <a:cubicBezTo>
                    <a:pt x="8767" y="12243"/>
                    <a:pt x="5910" y="5576"/>
                    <a:pt x="7814" y="7481"/>
                  </a:cubicBezTo>
                  <a:close/>
                </a:path>
              </a:pathLst>
            </a:custGeom>
            <a:grpFill/>
            <a:ln w="9525" cap="flat">
              <a:noFill/>
              <a:prstDash val="solid"/>
              <a:miter/>
            </a:ln>
          </p:spPr>
          <p:txBody>
            <a:bodyPr rtlCol="0" anchor="ctr"/>
            <a:lstStyle/>
            <a:p>
              <a:endParaRPr lang="en-US"/>
            </a:p>
          </p:txBody>
        </p:sp>
        <p:sp>
          <p:nvSpPr>
            <p:cNvPr id="2466" name="Freeform: Shape 2465">
              <a:extLst>
                <a:ext uri="{FF2B5EF4-FFF2-40B4-BE49-F238E27FC236}">
                  <a16:creationId xmlns:a16="http://schemas.microsoft.com/office/drawing/2014/main" id="{B8E3E11F-1C82-4294-9E7A-0B4193C5FE0D}"/>
                </a:ext>
              </a:extLst>
            </p:cNvPr>
            <p:cNvSpPr/>
            <p:nvPr/>
          </p:nvSpPr>
          <p:spPr>
            <a:xfrm>
              <a:off x="6385084" y="33456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grpFill/>
            <a:ln w="9525" cap="flat">
              <a:noFill/>
              <a:prstDash val="solid"/>
              <a:miter/>
            </a:ln>
          </p:spPr>
          <p:txBody>
            <a:bodyPr rtlCol="0" anchor="ctr"/>
            <a:lstStyle/>
            <a:p>
              <a:endParaRPr lang="en-US"/>
            </a:p>
          </p:txBody>
        </p:sp>
        <p:sp>
          <p:nvSpPr>
            <p:cNvPr id="2467" name="Freeform: Shape 2466">
              <a:extLst>
                <a:ext uri="{FF2B5EF4-FFF2-40B4-BE49-F238E27FC236}">
                  <a16:creationId xmlns:a16="http://schemas.microsoft.com/office/drawing/2014/main" id="{ACDD1BA5-3656-44A4-9218-36C7F5C630B7}"/>
                </a:ext>
              </a:extLst>
            </p:cNvPr>
            <p:cNvSpPr/>
            <p:nvPr/>
          </p:nvSpPr>
          <p:spPr>
            <a:xfrm>
              <a:off x="6399371" y="3988698"/>
              <a:ext cx="9525" cy="9525"/>
            </a:xfrm>
            <a:custGeom>
              <a:avLst/>
              <a:gdLst>
                <a:gd name="connsiteX0" fmla="*/ 7144 w 9525"/>
                <a:gd name="connsiteY0" fmla="*/ 10849 h 9525"/>
                <a:gd name="connsiteX1" fmla="*/ 7144 w 9525"/>
                <a:gd name="connsiteY1" fmla="*/ 10849 h 9525"/>
              </a:gdLst>
              <a:ahLst/>
              <a:cxnLst>
                <a:cxn ang="0">
                  <a:pos x="connsiteX0" y="connsiteY0"/>
                </a:cxn>
                <a:cxn ang="0">
                  <a:pos x="connsiteX1" y="connsiteY1"/>
                </a:cxn>
              </a:cxnLst>
              <a:rect l="l" t="t" r="r" b="b"/>
              <a:pathLst>
                <a:path w="9525" h="9525">
                  <a:moveTo>
                    <a:pt x="7144" y="10849"/>
                  </a:moveTo>
                  <a:cubicBezTo>
                    <a:pt x="7144" y="4181"/>
                    <a:pt x="7144" y="7991"/>
                    <a:pt x="7144" y="10849"/>
                  </a:cubicBezTo>
                  <a:close/>
                </a:path>
              </a:pathLst>
            </a:custGeom>
            <a:grpFill/>
            <a:ln w="9525" cap="flat">
              <a:noFill/>
              <a:prstDash val="solid"/>
              <a:miter/>
            </a:ln>
          </p:spPr>
          <p:txBody>
            <a:bodyPr rtlCol="0" anchor="ctr"/>
            <a:lstStyle/>
            <a:p>
              <a:endParaRPr lang="en-US"/>
            </a:p>
          </p:txBody>
        </p:sp>
        <p:sp>
          <p:nvSpPr>
            <p:cNvPr id="2468" name="Freeform: Shape 2467">
              <a:extLst>
                <a:ext uri="{FF2B5EF4-FFF2-40B4-BE49-F238E27FC236}">
                  <a16:creationId xmlns:a16="http://schemas.microsoft.com/office/drawing/2014/main" id="{101534F2-46F0-4BD5-A33A-42665BCF0569}"/>
                </a:ext>
              </a:extLst>
            </p:cNvPr>
            <p:cNvSpPr/>
            <p:nvPr/>
          </p:nvSpPr>
          <p:spPr>
            <a:xfrm>
              <a:off x="6344812" y="4005738"/>
              <a:ext cx="9525" cy="9525"/>
            </a:xfrm>
            <a:custGeom>
              <a:avLst/>
              <a:gdLst>
                <a:gd name="connsiteX0" fmla="*/ 7410 w 9525"/>
                <a:gd name="connsiteY0" fmla="*/ 10954 h 9525"/>
                <a:gd name="connsiteX1" fmla="*/ 8363 w 9525"/>
                <a:gd name="connsiteY1" fmla="*/ 7144 h 9525"/>
                <a:gd name="connsiteX2" fmla="*/ 7410 w 9525"/>
                <a:gd name="connsiteY2" fmla="*/ 10954 h 9525"/>
              </a:gdLst>
              <a:ahLst/>
              <a:cxnLst>
                <a:cxn ang="0">
                  <a:pos x="connsiteX0" y="connsiteY0"/>
                </a:cxn>
                <a:cxn ang="0">
                  <a:pos x="connsiteX1" y="connsiteY1"/>
                </a:cxn>
                <a:cxn ang="0">
                  <a:pos x="connsiteX2" y="connsiteY2"/>
                </a:cxn>
              </a:cxnLst>
              <a:rect l="l" t="t" r="r" b="b"/>
              <a:pathLst>
                <a:path w="9525" h="9525">
                  <a:moveTo>
                    <a:pt x="7410" y="10954"/>
                  </a:moveTo>
                  <a:cubicBezTo>
                    <a:pt x="6458" y="7144"/>
                    <a:pt x="8363" y="8096"/>
                    <a:pt x="8363" y="7144"/>
                  </a:cubicBezTo>
                  <a:cubicBezTo>
                    <a:pt x="9316" y="10954"/>
                    <a:pt x="7410" y="7144"/>
                    <a:pt x="7410" y="10954"/>
                  </a:cubicBezTo>
                  <a:close/>
                </a:path>
              </a:pathLst>
            </a:custGeom>
            <a:grpFill/>
            <a:ln w="9525" cap="flat">
              <a:noFill/>
              <a:prstDash val="solid"/>
              <a:miter/>
            </a:ln>
          </p:spPr>
          <p:txBody>
            <a:bodyPr rtlCol="0" anchor="ctr"/>
            <a:lstStyle/>
            <a:p>
              <a:endParaRPr lang="en-US"/>
            </a:p>
          </p:txBody>
        </p:sp>
        <p:sp>
          <p:nvSpPr>
            <p:cNvPr id="2469" name="Freeform: Shape 2468">
              <a:extLst>
                <a:ext uri="{FF2B5EF4-FFF2-40B4-BE49-F238E27FC236}">
                  <a16:creationId xmlns:a16="http://schemas.microsoft.com/office/drawing/2014/main" id="{7D8FB29D-A5AC-4746-A6AF-402B2E328A4D}"/>
                </a:ext>
              </a:extLst>
            </p:cNvPr>
            <p:cNvSpPr/>
            <p:nvPr/>
          </p:nvSpPr>
          <p:spPr>
            <a:xfrm>
              <a:off x="6325288" y="385905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10001"/>
                    <a:pt x="8837" y="7144"/>
                  </a:cubicBezTo>
                  <a:close/>
                </a:path>
              </a:pathLst>
            </a:custGeom>
            <a:grpFill/>
            <a:ln w="9525" cap="flat">
              <a:noFill/>
              <a:prstDash val="solid"/>
              <a:miter/>
            </a:ln>
          </p:spPr>
          <p:txBody>
            <a:bodyPr rtlCol="0" anchor="ctr"/>
            <a:lstStyle/>
            <a:p>
              <a:endParaRPr lang="en-US"/>
            </a:p>
          </p:txBody>
        </p:sp>
        <p:sp>
          <p:nvSpPr>
            <p:cNvPr id="2470" name="Freeform: Shape 2469">
              <a:extLst>
                <a:ext uri="{FF2B5EF4-FFF2-40B4-BE49-F238E27FC236}">
                  <a16:creationId xmlns:a16="http://schemas.microsoft.com/office/drawing/2014/main" id="{B2B9592A-6658-4B72-A309-640EE0972955}"/>
                </a:ext>
              </a:extLst>
            </p:cNvPr>
            <p:cNvSpPr/>
            <p:nvPr/>
          </p:nvSpPr>
          <p:spPr>
            <a:xfrm>
              <a:off x="6328492" y="4108846"/>
              <a:ext cx="9525" cy="9525"/>
            </a:xfrm>
            <a:custGeom>
              <a:avLst/>
              <a:gdLst>
                <a:gd name="connsiteX0" fmla="*/ 8491 w 9525"/>
                <a:gd name="connsiteY0" fmla="*/ 7858 h 9525"/>
                <a:gd name="connsiteX1" fmla="*/ 7538 w 9525"/>
                <a:gd name="connsiteY1" fmla="*/ 7858 h 9525"/>
                <a:gd name="connsiteX2" fmla="*/ 8491 w 9525"/>
                <a:gd name="connsiteY2" fmla="*/ 7858 h 9525"/>
              </a:gdLst>
              <a:ahLst/>
              <a:cxnLst>
                <a:cxn ang="0">
                  <a:pos x="connsiteX0" y="connsiteY0"/>
                </a:cxn>
                <a:cxn ang="0">
                  <a:pos x="connsiteX1" y="connsiteY1"/>
                </a:cxn>
                <a:cxn ang="0">
                  <a:pos x="connsiteX2" y="connsiteY2"/>
                </a:cxn>
              </a:cxnLst>
              <a:rect l="l" t="t" r="r" b="b"/>
              <a:pathLst>
                <a:path w="9525" h="9525">
                  <a:moveTo>
                    <a:pt x="8491" y="7858"/>
                  </a:moveTo>
                  <a:cubicBezTo>
                    <a:pt x="7538" y="6906"/>
                    <a:pt x="6586" y="9763"/>
                    <a:pt x="7538" y="7858"/>
                  </a:cubicBezTo>
                  <a:cubicBezTo>
                    <a:pt x="8491" y="6906"/>
                    <a:pt x="8491" y="6906"/>
                    <a:pt x="8491" y="7858"/>
                  </a:cubicBezTo>
                  <a:close/>
                </a:path>
              </a:pathLst>
            </a:custGeom>
            <a:grpFill/>
            <a:ln w="9525" cap="flat">
              <a:noFill/>
              <a:prstDash val="solid"/>
              <a:miter/>
            </a:ln>
          </p:spPr>
          <p:txBody>
            <a:bodyPr rtlCol="0" anchor="ctr"/>
            <a:lstStyle/>
            <a:p>
              <a:endParaRPr lang="en-US"/>
            </a:p>
          </p:txBody>
        </p:sp>
        <p:sp>
          <p:nvSpPr>
            <p:cNvPr id="2471" name="Freeform: Shape 2470">
              <a:extLst>
                <a:ext uri="{FF2B5EF4-FFF2-40B4-BE49-F238E27FC236}">
                  <a16:creationId xmlns:a16="http://schemas.microsoft.com/office/drawing/2014/main" id="{D1674BC4-8647-4B18-A1DA-352B062DCB67}"/>
                </a:ext>
              </a:extLst>
            </p:cNvPr>
            <p:cNvSpPr/>
            <p:nvPr/>
          </p:nvSpPr>
          <p:spPr>
            <a:xfrm>
              <a:off x="6325903" y="4110993"/>
              <a:ext cx="104775" cy="161925"/>
            </a:xfrm>
            <a:custGeom>
              <a:avLst/>
              <a:gdLst>
                <a:gd name="connsiteX0" fmla="*/ 100614 w 104775"/>
                <a:gd name="connsiteY0" fmla="*/ 7616 h 161925"/>
                <a:gd name="connsiteX1" fmla="*/ 68229 w 104775"/>
                <a:gd name="connsiteY1" fmla="*/ 128584 h 161925"/>
                <a:gd name="connsiteX2" fmla="*/ 63467 w 104775"/>
                <a:gd name="connsiteY2" fmla="*/ 127631 h 161925"/>
                <a:gd name="connsiteX3" fmla="*/ 30129 w 104775"/>
                <a:gd name="connsiteY3" fmla="*/ 79054 h 161925"/>
                <a:gd name="connsiteX4" fmla="*/ 39654 w 104775"/>
                <a:gd name="connsiteY4" fmla="*/ 74291 h 161925"/>
                <a:gd name="connsiteX5" fmla="*/ 42512 w 104775"/>
                <a:gd name="connsiteY5" fmla="*/ 72386 h 161925"/>
                <a:gd name="connsiteX6" fmla="*/ 27272 w 104775"/>
                <a:gd name="connsiteY6" fmla="*/ 51431 h 161925"/>
                <a:gd name="connsiteX7" fmla="*/ 21556 w 104775"/>
                <a:gd name="connsiteY7" fmla="*/ 46669 h 161925"/>
                <a:gd name="connsiteX8" fmla="*/ 12031 w 104775"/>
                <a:gd name="connsiteY8" fmla="*/ 48574 h 161925"/>
                <a:gd name="connsiteX9" fmla="*/ 10127 w 104775"/>
                <a:gd name="connsiteY9" fmla="*/ 47621 h 161925"/>
                <a:gd name="connsiteX10" fmla="*/ 10127 w 104775"/>
                <a:gd name="connsiteY10" fmla="*/ 40954 h 161925"/>
                <a:gd name="connsiteX11" fmla="*/ 21556 w 104775"/>
                <a:gd name="connsiteY11" fmla="*/ 38096 h 161925"/>
                <a:gd name="connsiteX12" fmla="*/ 7269 w 104775"/>
                <a:gd name="connsiteY12" fmla="*/ 35239 h 161925"/>
                <a:gd name="connsiteX13" fmla="*/ 12031 w 104775"/>
                <a:gd name="connsiteY13" fmla="*/ 8569 h 161925"/>
                <a:gd name="connsiteX14" fmla="*/ 9174 w 104775"/>
                <a:gd name="connsiteY14" fmla="*/ 11426 h 161925"/>
                <a:gd name="connsiteX15" fmla="*/ 12984 w 104775"/>
                <a:gd name="connsiteY15" fmla="*/ 9521 h 161925"/>
                <a:gd name="connsiteX16" fmla="*/ 66324 w 104775"/>
                <a:gd name="connsiteY16" fmla="*/ 136204 h 161925"/>
                <a:gd name="connsiteX17" fmla="*/ 71087 w 104775"/>
                <a:gd name="connsiteY17" fmla="*/ 134299 h 161925"/>
                <a:gd name="connsiteX18" fmla="*/ 72039 w 104775"/>
                <a:gd name="connsiteY18" fmla="*/ 135251 h 161925"/>
                <a:gd name="connsiteX19" fmla="*/ 72992 w 104775"/>
                <a:gd name="connsiteY19" fmla="*/ 133346 h 161925"/>
                <a:gd name="connsiteX20" fmla="*/ 100614 w 104775"/>
                <a:gd name="connsiteY20" fmla="*/ 7616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4775" h="161925">
                  <a:moveTo>
                    <a:pt x="100614" y="7616"/>
                  </a:moveTo>
                  <a:cubicBezTo>
                    <a:pt x="90137" y="-2861"/>
                    <a:pt x="41559" y="164779"/>
                    <a:pt x="68229" y="128584"/>
                  </a:cubicBezTo>
                  <a:cubicBezTo>
                    <a:pt x="24414" y="189544"/>
                    <a:pt x="105377" y="132394"/>
                    <a:pt x="63467" y="127631"/>
                  </a:cubicBezTo>
                  <a:cubicBezTo>
                    <a:pt x="65372" y="129536"/>
                    <a:pt x="32987" y="78101"/>
                    <a:pt x="30129" y="79054"/>
                  </a:cubicBezTo>
                  <a:cubicBezTo>
                    <a:pt x="38702" y="70481"/>
                    <a:pt x="23462" y="89531"/>
                    <a:pt x="39654" y="74291"/>
                  </a:cubicBezTo>
                  <a:cubicBezTo>
                    <a:pt x="37749" y="73339"/>
                    <a:pt x="38702" y="72386"/>
                    <a:pt x="42512" y="72386"/>
                  </a:cubicBezTo>
                  <a:cubicBezTo>
                    <a:pt x="32034" y="71434"/>
                    <a:pt x="8222" y="57146"/>
                    <a:pt x="27272" y="51431"/>
                  </a:cubicBezTo>
                  <a:cubicBezTo>
                    <a:pt x="22509" y="71434"/>
                    <a:pt x="15842" y="35239"/>
                    <a:pt x="21556" y="46669"/>
                  </a:cubicBezTo>
                  <a:cubicBezTo>
                    <a:pt x="19652" y="44764"/>
                    <a:pt x="12984" y="49526"/>
                    <a:pt x="12031" y="48574"/>
                  </a:cubicBezTo>
                  <a:cubicBezTo>
                    <a:pt x="13937" y="48574"/>
                    <a:pt x="13937" y="47621"/>
                    <a:pt x="10127" y="47621"/>
                  </a:cubicBezTo>
                  <a:cubicBezTo>
                    <a:pt x="10127" y="39049"/>
                    <a:pt x="18699" y="52384"/>
                    <a:pt x="10127" y="40954"/>
                  </a:cubicBezTo>
                  <a:cubicBezTo>
                    <a:pt x="15842" y="38096"/>
                    <a:pt x="14889" y="42859"/>
                    <a:pt x="21556" y="38096"/>
                  </a:cubicBezTo>
                  <a:cubicBezTo>
                    <a:pt x="21556" y="38096"/>
                    <a:pt x="9174" y="35239"/>
                    <a:pt x="7269" y="35239"/>
                  </a:cubicBezTo>
                  <a:cubicBezTo>
                    <a:pt x="6317" y="25714"/>
                    <a:pt x="11079" y="12379"/>
                    <a:pt x="12031" y="8569"/>
                  </a:cubicBezTo>
                  <a:cubicBezTo>
                    <a:pt x="11079" y="10474"/>
                    <a:pt x="8222" y="10474"/>
                    <a:pt x="9174" y="11426"/>
                  </a:cubicBezTo>
                  <a:cubicBezTo>
                    <a:pt x="12984" y="11426"/>
                    <a:pt x="13937" y="11426"/>
                    <a:pt x="12984" y="9521"/>
                  </a:cubicBezTo>
                  <a:cubicBezTo>
                    <a:pt x="11079" y="9521"/>
                    <a:pt x="71087" y="107629"/>
                    <a:pt x="66324" y="136204"/>
                  </a:cubicBezTo>
                  <a:cubicBezTo>
                    <a:pt x="67277" y="137156"/>
                    <a:pt x="70134" y="123821"/>
                    <a:pt x="71087" y="134299"/>
                  </a:cubicBezTo>
                  <a:cubicBezTo>
                    <a:pt x="70134" y="132394"/>
                    <a:pt x="71087" y="133346"/>
                    <a:pt x="72039" y="135251"/>
                  </a:cubicBezTo>
                  <a:cubicBezTo>
                    <a:pt x="69181" y="129536"/>
                    <a:pt x="72039" y="131441"/>
                    <a:pt x="72992" y="133346"/>
                  </a:cubicBezTo>
                  <a:cubicBezTo>
                    <a:pt x="59656" y="100009"/>
                    <a:pt x="104424" y="22856"/>
                    <a:pt x="100614" y="7616"/>
                  </a:cubicBezTo>
                  <a:close/>
                </a:path>
              </a:pathLst>
            </a:custGeom>
            <a:grpFill/>
            <a:ln w="9525" cap="flat">
              <a:noFill/>
              <a:prstDash val="solid"/>
              <a:miter/>
            </a:ln>
          </p:spPr>
          <p:txBody>
            <a:bodyPr rtlCol="0" anchor="ctr"/>
            <a:lstStyle/>
            <a:p>
              <a:endParaRPr lang="en-US"/>
            </a:p>
          </p:txBody>
        </p:sp>
        <p:sp>
          <p:nvSpPr>
            <p:cNvPr id="2472" name="Freeform: Shape 2471">
              <a:extLst>
                <a:ext uri="{FF2B5EF4-FFF2-40B4-BE49-F238E27FC236}">
                  <a16:creationId xmlns:a16="http://schemas.microsoft.com/office/drawing/2014/main" id="{1F72D8DE-EE9B-4D7C-A5D6-CF44EDDDF2A6}"/>
                </a:ext>
              </a:extLst>
            </p:cNvPr>
            <p:cNvSpPr/>
            <p:nvPr/>
          </p:nvSpPr>
          <p:spPr>
            <a:xfrm>
              <a:off x="6327934" y="411051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9049"/>
                    <a:pt x="7144" y="9049"/>
                  </a:cubicBezTo>
                  <a:cubicBezTo>
                    <a:pt x="8096" y="9049"/>
                    <a:pt x="9049" y="8096"/>
                    <a:pt x="10001" y="7144"/>
                  </a:cubicBezTo>
                  <a:close/>
                </a:path>
              </a:pathLst>
            </a:custGeom>
            <a:grpFill/>
            <a:ln w="9525" cap="flat">
              <a:noFill/>
              <a:prstDash val="solid"/>
              <a:miter/>
            </a:ln>
          </p:spPr>
          <p:txBody>
            <a:bodyPr rtlCol="0" anchor="ctr"/>
            <a:lstStyle/>
            <a:p>
              <a:endParaRPr lang="en-US"/>
            </a:p>
          </p:txBody>
        </p:sp>
        <p:sp>
          <p:nvSpPr>
            <p:cNvPr id="2473" name="Freeform: Shape 2472">
              <a:extLst>
                <a:ext uri="{FF2B5EF4-FFF2-40B4-BE49-F238E27FC236}">
                  <a16:creationId xmlns:a16="http://schemas.microsoft.com/office/drawing/2014/main" id="{916D151B-1E63-46EC-A1DD-88F79DD3ECE3}"/>
                </a:ext>
              </a:extLst>
            </p:cNvPr>
            <p:cNvSpPr/>
            <p:nvPr/>
          </p:nvSpPr>
          <p:spPr>
            <a:xfrm>
              <a:off x="6328739" y="4137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2474" name="Freeform: Shape 2473">
              <a:extLst>
                <a:ext uri="{FF2B5EF4-FFF2-40B4-BE49-F238E27FC236}">
                  <a16:creationId xmlns:a16="http://schemas.microsoft.com/office/drawing/2014/main" id="{75C6B523-A3B7-4C61-8950-0D7C7C656DD8}"/>
                </a:ext>
              </a:extLst>
            </p:cNvPr>
            <p:cNvSpPr/>
            <p:nvPr/>
          </p:nvSpPr>
          <p:spPr>
            <a:xfrm>
              <a:off x="6328886" y="414194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7144" y="8096"/>
                    <a:pt x="7144" y="7144"/>
                  </a:cubicBezTo>
                  <a:lnTo>
                    <a:pt x="10001" y="8096"/>
                  </a:lnTo>
                  <a:close/>
                </a:path>
              </a:pathLst>
            </a:custGeom>
            <a:grpFill/>
            <a:ln w="9525" cap="flat">
              <a:noFill/>
              <a:prstDash val="solid"/>
              <a:miter/>
            </a:ln>
          </p:spPr>
          <p:txBody>
            <a:bodyPr rtlCol="0" anchor="ctr"/>
            <a:lstStyle/>
            <a:p>
              <a:endParaRPr lang="en-US"/>
            </a:p>
          </p:txBody>
        </p:sp>
        <p:sp>
          <p:nvSpPr>
            <p:cNvPr id="2475" name="Freeform: Shape 2474">
              <a:extLst>
                <a:ext uri="{FF2B5EF4-FFF2-40B4-BE49-F238E27FC236}">
                  <a16:creationId xmlns:a16="http://schemas.microsoft.com/office/drawing/2014/main" id="{B82A1813-D764-4142-B38F-B4E3BFD914C6}"/>
                </a:ext>
              </a:extLst>
            </p:cNvPr>
            <p:cNvSpPr/>
            <p:nvPr/>
          </p:nvSpPr>
          <p:spPr>
            <a:xfrm>
              <a:off x="6328886" y="41495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2476" name="Freeform: Shape 2475">
              <a:extLst>
                <a:ext uri="{FF2B5EF4-FFF2-40B4-BE49-F238E27FC236}">
                  <a16:creationId xmlns:a16="http://schemas.microsoft.com/office/drawing/2014/main" id="{37CCD6F4-90F4-415E-B49C-ED354146C7AD}"/>
                </a:ext>
              </a:extLst>
            </p:cNvPr>
            <p:cNvSpPr/>
            <p:nvPr/>
          </p:nvSpPr>
          <p:spPr>
            <a:xfrm>
              <a:off x="6331744" y="414861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8096"/>
                    <a:pt x="6191" y="8096"/>
                    <a:pt x="8096" y="7144"/>
                  </a:cubicBezTo>
                  <a:close/>
                </a:path>
              </a:pathLst>
            </a:custGeom>
            <a:grpFill/>
            <a:ln w="9525" cap="flat">
              <a:noFill/>
              <a:prstDash val="solid"/>
              <a:miter/>
            </a:ln>
          </p:spPr>
          <p:txBody>
            <a:bodyPr rtlCol="0" anchor="ctr"/>
            <a:lstStyle/>
            <a:p>
              <a:endParaRPr lang="en-US"/>
            </a:p>
          </p:txBody>
        </p:sp>
        <p:sp>
          <p:nvSpPr>
            <p:cNvPr id="2477" name="Freeform: Shape 2476">
              <a:extLst>
                <a:ext uri="{FF2B5EF4-FFF2-40B4-BE49-F238E27FC236}">
                  <a16:creationId xmlns:a16="http://schemas.microsoft.com/office/drawing/2014/main" id="{1F2C26CF-623A-491E-B83F-196D8E08C085}"/>
                </a:ext>
              </a:extLst>
            </p:cNvPr>
            <p:cNvSpPr/>
            <p:nvPr/>
          </p:nvSpPr>
          <p:spPr>
            <a:xfrm>
              <a:off x="6334883" y="4160996"/>
              <a:ext cx="9525" cy="9525"/>
            </a:xfrm>
            <a:custGeom>
              <a:avLst/>
              <a:gdLst>
                <a:gd name="connsiteX0" fmla="*/ 7814 w 9525"/>
                <a:gd name="connsiteY0" fmla="*/ 7144 h 9525"/>
                <a:gd name="connsiteX1" fmla="*/ 7814 w 9525"/>
                <a:gd name="connsiteY1" fmla="*/ 8096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7814" y="7144"/>
                    <a:pt x="8767" y="7144"/>
                    <a:pt x="7814" y="8096"/>
                  </a:cubicBezTo>
                  <a:cubicBezTo>
                    <a:pt x="8767" y="7144"/>
                    <a:pt x="5910" y="7144"/>
                    <a:pt x="7814" y="7144"/>
                  </a:cubicBezTo>
                  <a:close/>
                </a:path>
              </a:pathLst>
            </a:custGeom>
            <a:grpFill/>
            <a:ln w="9525" cap="flat">
              <a:noFill/>
              <a:prstDash val="solid"/>
              <a:miter/>
            </a:ln>
          </p:spPr>
          <p:txBody>
            <a:bodyPr rtlCol="0" anchor="ctr"/>
            <a:lstStyle/>
            <a:p>
              <a:endParaRPr lang="en-US"/>
            </a:p>
          </p:txBody>
        </p:sp>
        <p:sp>
          <p:nvSpPr>
            <p:cNvPr id="2478" name="Freeform: Shape 2477">
              <a:extLst>
                <a:ext uri="{FF2B5EF4-FFF2-40B4-BE49-F238E27FC236}">
                  <a16:creationId xmlns:a16="http://schemas.microsoft.com/office/drawing/2014/main" id="{17314D90-CD93-45D5-984A-F9E86EE34B6F}"/>
                </a:ext>
              </a:extLst>
            </p:cNvPr>
            <p:cNvSpPr/>
            <p:nvPr/>
          </p:nvSpPr>
          <p:spPr>
            <a:xfrm>
              <a:off x="6338517" y="41648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10001"/>
                    <a:pt x="7990" y="7144"/>
                  </a:cubicBezTo>
                  <a:close/>
                </a:path>
              </a:pathLst>
            </a:custGeom>
            <a:grpFill/>
            <a:ln w="9525" cap="flat">
              <a:noFill/>
              <a:prstDash val="solid"/>
              <a:miter/>
            </a:ln>
          </p:spPr>
          <p:txBody>
            <a:bodyPr rtlCol="0" anchor="ctr"/>
            <a:lstStyle/>
            <a:p>
              <a:endParaRPr lang="en-US"/>
            </a:p>
          </p:txBody>
        </p:sp>
        <p:sp>
          <p:nvSpPr>
            <p:cNvPr id="2479" name="Freeform: Shape 2478">
              <a:extLst>
                <a:ext uri="{FF2B5EF4-FFF2-40B4-BE49-F238E27FC236}">
                  <a16:creationId xmlns:a16="http://schemas.microsoft.com/office/drawing/2014/main" id="{E1E0586F-8F79-44A0-BB4C-E7ACBF008618}"/>
                </a:ext>
              </a:extLst>
            </p:cNvPr>
            <p:cNvSpPr/>
            <p:nvPr/>
          </p:nvSpPr>
          <p:spPr>
            <a:xfrm>
              <a:off x="6391604" y="4256642"/>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7291" y="7701"/>
                    <a:pt x="6339" y="5795"/>
                    <a:pt x="8244" y="8653"/>
                  </a:cubicBezTo>
                  <a:close/>
                </a:path>
              </a:pathLst>
            </a:custGeom>
            <a:grpFill/>
            <a:ln w="9525" cap="flat">
              <a:noFill/>
              <a:prstDash val="solid"/>
              <a:miter/>
            </a:ln>
          </p:spPr>
          <p:txBody>
            <a:bodyPr rtlCol="0" anchor="ctr"/>
            <a:lstStyle/>
            <a:p>
              <a:endParaRPr lang="en-US"/>
            </a:p>
          </p:txBody>
        </p:sp>
        <p:sp>
          <p:nvSpPr>
            <p:cNvPr id="2480" name="Freeform: Shape 2479">
              <a:extLst>
                <a:ext uri="{FF2B5EF4-FFF2-40B4-BE49-F238E27FC236}">
                  <a16:creationId xmlns:a16="http://schemas.microsoft.com/office/drawing/2014/main" id="{909605BC-4706-47F0-AC7C-689D2954F933}"/>
                </a:ext>
              </a:extLst>
            </p:cNvPr>
            <p:cNvSpPr/>
            <p:nvPr/>
          </p:nvSpPr>
          <p:spPr>
            <a:xfrm>
              <a:off x="6389846" y="424153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8096" y="7567"/>
                  </a:cubicBezTo>
                  <a:cubicBezTo>
                    <a:pt x="8096" y="8520"/>
                    <a:pt x="7144" y="6615"/>
                    <a:pt x="7144" y="7567"/>
                  </a:cubicBezTo>
                  <a:close/>
                </a:path>
              </a:pathLst>
            </a:custGeom>
            <a:grpFill/>
            <a:ln w="9525" cap="flat">
              <a:noFill/>
              <a:prstDash val="solid"/>
              <a:miter/>
            </a:ln>
          </p:spPr>
          <p:txBody>
            <a:bodyPr rtlCol="0" anchor="ctr"/>
            <a:lstStyle/>
            <a:p>
              <a:endParaRPr lang="en-US"/>
            </a:p>
          </p:txBody>
        </p:sp>
        <p:sp>
          <p:nvSpPr>
            <p:cNvPr id="2481" name="Freeform: Shape 2480">
              <a:extLst>
                <a:ext uri="{FF2B5EF4-FFF2-40B4-BE49-F238E27FC236}">
                  <a16:creationId xmlns:a16="http://schemas.microsoft.com/office/drawing/2014/main" id="{A36D547E-D0C7-4404-8B7F-0349DA9DDCF5}"/>
                </a:ext>
              </a:extLst>
            </p:cNvPr>
            <p:cNvSpPr/>
            <p:nvPr/>
          </p:nvSpPr>
          <p:spPr>
            <a:xfrm>
              <a:off x="6391844" y="4216347"/>
              <a:ext cx="9525" cy="9525"/>
            </a:xfrm>
            <a:custGeom>
              <a:avLst/>
              <a:gdLst>
                <a:gd name="connsiteX0" fmla="*/ 9909 w 9525"/>
                <a:gd name="connsiteY0" fmla="*/ 7990 h 9525"/>
                <a:gd name="connsiteX1" fmla="*/ 9909 w 9525"/>
                <a:gd name="connsiteY1" fmla="*/ 7990 h 9525"/>
              </a:gdLst>
              <a:ahLst/>
              <a:cxnLst>
                <a:cxn ang="0">
                  <a:pos x="connsiteX0" y="connsiteY0"/>
                </a:cxn>
                <a:cxn ang="0">
                  <a:pos x="connsiteX1" y="connsiteY1"/>
                </a:cxn>
              </a:cxnLst>
              <a:rect l="l" t="t" r="r" b="b"/>
              <a:pathLst>
                <a:path w="9525" h="9525">
                  <a:moveTo>
                    <a:pt x="9909" y="7990"/>
                  </a:moveTo>
                  <a:cubicBezTo>
                    <a:pt x="8956" y="7990"/>
                    <a:pt x="4194" y="6085"/>
                    <a:pt x="9909" y="7990"/>
                  </a:cubicBezTo>
                  <a:close/>
                </a:path>
              </a:pathLst>
            </a:custGeom>
            <a:grpFill/>
            <a:ln w="9525" cap="flat">
              <a:noFill/>
              <a:prstDash val="solid"/>
              <a:miter/>
            </a:ln>
          </p:spPr>
          <p:txBody>
            <a:bodyPr rtlCol="0" anchor="ctr"/>
            <a:lstStyle/>
            <a:p>
              <a:endParaRPr lang="en-US"/>
            </a:p>
          </p:txBody>
        </p:sp>
        <p:sp>
          <p:nvSpPr>
            <p:cNvPr id="2482" name="Freeform: Shape 2481">
              <a:extLst>
                <a:ext uri="{FF2B5EF4-FFF2-40B4-BE49-F238E27FC236}">
                  <a16:creationId xmlns:a16="http://schemas.microsoft.com/office/drawing/2014/main" id="{D9CF3E5D-B844-4F16-8421-173EFFE2D32E}"/>
                </a:ext>
              </a:extLst>
            </p:cNvPr>
            <p:cNvSpPr/>
            <p:nvPr/>
          </p:nvSpPr>
          <p:spPr>
            <a:xfrm>
              <a:off x="6252292" y="3120866"/>
              <a:ext cx="9525" cy="9525"/>
            </a:xfrm>
            <a:custGeom>
              <a:avLst/>
              <a:gdLst>
                <a:gd name="connsiteX0" fmla="*/ 7538 w 9525"/>
                <a:gd name="connsiteY0" fmla="*/ 7144 h 9525"/>
                <a:gd name="connsiteX1" fmla="*/ 8491 w 9525"/>
                <a:gd name="connsiteY1" fmla="*/ 8096 h 9525"/>
                <a:gd name="connsiteX2" fmla="*/ 7538 w 9525"/>
                <a:gd name="connsiteY2" fmla="*/ 7144 h 9525"/>
              </a:gdLst>
              <a:ahLst/>
              <a:cxnLst>
                <a:cxn ang="0">
                  <a:pos x="connsiteX0" y="connsiteY0"/>
                </a:cxn>
                <a:cxn ang="0">
                  <a:pos x="connsiteX1" y="connsiteY1"/>
                </a:cxn>
                <a:cxn ang="0">
                  <a:pos x="connsiteX2" y="connsiteY2"/>
                </a:cxn>
              </a:cxnLst>
              <a:rect l="l" t="t" r="r" b="b"/>
              <a:pathLst>
                <a:path w="9525" h="9525">
                  <a:moveTo>
                    <a:pt x="7538" y="7144"/>
                  </a:moveTo>
                  <a:cubicBezTo>
                    <a:pt x="8491" y="8096"/>
                    <a:pt x="9443" y="6191"/>
                    <a:pt x="8491" y="8096"/>
                  </a:cubicBezTo>
                  <a:cubicBezTo>
                    <a:pt x="7538" y="8096"/>
                    <a:pt x="6586" y="8096"/>
                    <a:pt x="7538" y="7144"/>
                  </a:cubicBezTo>
                  <a:close/>
                </a:path>
              </a:pathLst>
            </a:custGeom>
            <a:grpFill/>
            <a:ln w="9525" cap="flat">
              <a:noFill/>
              <a:prstDash val="solid"/>
              <a:miter/>
            </a:ln>
          </p:spPr>
          <p:txBody>
            <a:bodyPr rtlCol="0" anchor="ctr"/>
            <a:lstStyle/>
            <a:p>
              <a:endParaRPr lang="en-US"/>
            </a:p>
          </p:txBody>
        </p:sp>
        <p:sp>
          <p:nvSpPr>
            <p:cNvPr id="2483" name="Freeform: Shape 2482">
              <a:extLst>
                <a:ext uri="{FF2B5EF4-FFF2-40B4-BE49-F238E27FC236}">
                  <a16:creationId xmlns:a16="http://schemas.microsoft.com/office/drawing/2014/main" id="{3D1266C8-DFFF-4EB2-A06D-D48F90035AB3}"/>
                </a:ext>
              </a:extLst>
            </p:cNvPr>
            <p:cNvSpPr/>
            <p:nvPr/>
          </p:nvSpPr>
          <p:spPr>
            <a:xfrm>
              <a:off x="6246591" y="2972793"/>
              <a:ext cx="152400" cy="171450"/>
            </a:xfrm>
            <a:custGeom>
              <a:avLst/>
              <a:gdLst>
                <a:gd name="connsiteX0" fmla="*/ 152304 w 152400"/>
                <a:gd name="connsiteY0" fmla="*/ 173314 h 171450"/>
                <a:gd name="connsiteX1" fmla="*/ 123729 w 152400"/>
                <a:gd name="connsiteY1" fmla="*/ 43774 h 171450"/>
                <a:gd name="connsiteX2" fmla="*/ 58006 w 152400"/>
                <a:gd name="connsiteY2" fmla="*/ 39964 h 171450"/>
                <a:gd name="connsiteX3" fmla="*/ 34194 w 152400"/>
                <a:gd name="connsiteY3" fmla="*/ 80922 h 171450"/>
                <a:gd name="connsiteX4" fmla="*/ 24669 w 152400"/>
                <a:gd name="connsiteY4" fmla="*/ 77112 h 171450"/>
                <a:gd name="connsiteX5" fmla="*/ 21811 w 152400"/>
                <a:gd name="connsiteY5" fmla="*/ 77112 h 171450"/>
                <a:gd name="connsiteX6" fmla="*/ 19906 w 152400"/>
                <a:gd name="connsiteY6" fmla="*/ 103782 h 171450"/>
                <a:gd name="connsiteX7" fmla="*/ 21811 w 152400"/>
                <a:gd name="connsiteY7" fmla="*/ 110449 h 171450"/>
                <a:gd name="connsiteX8" fmla="*/ 30384 w 152400"/>
                <a:gd name="connsiteY8" fmla="*/ 113307 h 171450"/>
                <a:gd name="connsiteX9" fmla="*/ 31336 w 152400"/>
                <a:gd name="connsiteY9" fmla="*/ 115212 h 171450"/>
                <a:gd name="connsiteX10" fmla="*/ 28479 w 152400"/>
                <a:gd name="connsiteY10" fmla="*/ 120927 h 171450"/>
                <a:gd name="connsiteX11" fmla="*/ 17049 w 152400"/>
                <a:gd name="connsiteY11" fmla="*/ 118069 h 171450"/>
                <a:gd name="connsiteX12" fmla="*/ 28479 w 152400"/>
                <a:gd name="connsiteY12" fmla="*/ 126642 h 171450"/>
                <a:gd name="connsiteX13" fmla="*/ 13239 w 152400"/>
                <a:gd name="connsiteY13" fmla="*/ 150454 h 171450"/>
                <a:gd name="connsiteX14" fmla="*/ 17049 w 152400"/>
                <a:gd name="connsiteY14" fmla="*/ 149502 h 171450"/>
                <a:gd name="connsiteX15" fmla="*/ 13239 w 152400"/>
                <a:gd name="connsiteY15" fmla="*/ 149502 h 171450"/>
                <a:gd name="connsiteX16" fmla="*/ 32289 w 152400"/>
                <a:gd name="connsiteY16" fmla="*/ 32344 h 171450"/>
                <a:gd name="connsiteX17" fmla="*/ 152304 w 152400"/>
                <a:gd name="connsiteY17" fmla="*/ 17331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171450">
                  <a:moveTo>
                    <a:pt x="152304" y="173314"/>
                  </a:moveTo>
                  <a:cubicBezTo>
                    <a:pt x="131349" y="158074"/>
                    <a:pt x="139921" y="57109"/>
                    <a:pt x="123729" y="43774"/>
                  </a:cubicBezTo>
                  <a:cubicBezTo>
                    <a:pt x="102774" y="26629"/>
                    <a:pt x="66579" y="35202"/>
                    <a:pt x="58006" y="39964"/>
                  </a:cubicBezTo>
                  <a:cubicBezTo>
                    <a:pt x="53244" y="41869"/>
                    <a:pt x="24669" y="77112"/>
                    <a:pt x="34194" y="80922"/>
                  </a:cubicBezTo>
                  <a:cubicBezTo>
                    <a:pt x="21811" y="80922"/>
                    <a:pt x="47529" y="78064"/>
                    <a:pt x="24669" y="77112"/>
                  </a:cubicBezTo>
                  <a:cubicBezTo>
                    <a:pt x="25621" y="79017"/>
                    <a:pt x="23716" y="79017"/>
                    <a:pt x="21811" y="77112"/>
                  </a:cubicBezTo>
                  <a:cubicBezTo>
                    <a:pt x="27526" y="84732"/>
                    <a:pt x="40861" y="109497"/>
                    <a:pt x="19906" y="103782"/>
                  </a:cubicBezTo>
                  <a:cubicBezTo>
                    <a:pt x="34194" y="89494"/>
                    <a:pt x="21811" y="123784"/>
                    <a:pt x="21811" y="110449"/>
                  </a:cubicBezTo>
                  <a:cubicBezTo>
                    <a:pt x="22764" y="113307"/>
                    <a:pt x="30384" y="112354"/>
                    <a:pt x="30384" y="113307"/>
                  </a:cubicBezTo>
                  <a:cubicBezTo>
                    <a:pt x="28479" y="112354"/>
                    <a:pt x="28479" y="113307"/>
                    <a:pt x="31336" y="115212"/>
                  </a:cubicBezTo>
                  <a:cubicBezTo>
                    <a:pt x="26574" y="122832"/>
                    <a:pt x="25621" y="107592"/>
                    <a:pt x="28479" y="120927"/>
                  </a:cubicBezTo>
                  <a:cubicBezTo>
                    <a:pt x="22764" y="120927"/>
                    <a:pt x="25621" y="117117"/>
                    <a:pt x="17049" y="118069"/>
                  </a:cubicBezTo>
                  <a:cubicBezTo>
                    <a:pt x="17049" y="119022"/>
                    <a:pt x="26574" y="126642"/>
                    <a:pt x="28479" y="126642"/>
                  </a:cubicBezTo>
                  <a:cubicBezTo>
                    <a:pt x="25621" y="136167"/>
                    <a:pt x="15144" y="146644"/>
                    <a:pt x="13239" y="150454"/>
                  </a:cubicBezTo>
                  <a:cubicBezTo>
                    <a:pt x="15144" y="148549"/>
                    <a:pt x="17049" y="149502"/>
                    <a:pt x="17049" y="149502"/>
                  </a:cubicBezTo>
                  <a:cubicBezTo>
                    <a:pt x="14191" y="147597"/>
                    <a:pt x="12286" y="147597"/>
                    <a:pt x="13239" y="149502"/>
                  </a:cubicBezTo>
                  <a:cubicBezTo>
                    <a:pt x="-96" y="144739"/>
                    <a:pt x="9429" y="50442"/>
                    <a:pt x="32289" y="32344"/>
                  </a:cubicBezTo>
                  <a:cubicBezTo>
                    <a:pt x="157066" y="-64811"/>
                    <a:pt x="139921" y="148549"/>
                    <a:pt x="152304" y="173314"/>
                  </a:cubicBezTo>
                  <a:close/>
                </a:path>
              </a:pathLst>
            </a:custGeom>
            <a:grpFill/>
            <a:ln w="9525" cap="flat">
              <a:noFill/>
              <a:prstDash val="solid"/>
              <a:miter/>
            </a:ln>
          </p:spPr>
          <p:txBody>
            <a:bodyPr rtlCol="0" anchor="ctr"/>
            <a:lstStyle/>
            <a:p>
              <a:endParaRPr lang="en-US"/>
            </a:p>
          </p:txBody>
        </p:sp>
        <p:sp>
          <p:nvSpPr>
            <p:cNvPr id="2484" name="Freeform: Shape 2483">
              <a:extLst>
                <a:ext uri="{FF2B5EF4-FFF2-40B4-BE49-F238E27FC236}">
                  <a16:creationId xmlns:a16="http://schemas.microsoft.com/office/drawing/2014/main" id="{E9D9C219-B078-4A2F-81DE-E367F5FB6B80}"/>
                </a:ext>
              </a:extLst>
            </p:cNvPr>
            <p:cNvSpPr/>
            <p:nvPr/>
          </p:nvSpPr>
          <p:spPr>
            <a:xfrm>
              <a:off x="6252686" y="3118961"/>
              <a:ext cx="9525" cy="9525"/>
            </a:xfrm>
            <a:custGeom>
              <a:avLst/>
              <a:gdLst>
                <a:gd name="connsiteX0" fmla="*/ 7144 w 9525"/>
                <a:gd name="connsiteY0" fmla="*/ 8096 h 9525"/>
                <a:gd name="connsiteX1" fmla="*/ 1095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9049" y="7144"/>
                    <a:pt x="10954" y="7144"/>
                  </a:cubicBezTo>
                  <a:cubicBezTo>
                    <a:pt x="9049" y="7144"/>
                    <a:pt x="8096" y="8096"/>
                    <a:pt x="7144" y="8096"/>
                  </a:cubicBezTo>
                  <a:close/>
                </a:path>
              </a:pathLst>
            </a:custGeom>
            <a:grpFill/>
            <a:ln w="9525" cap="flat">
              <a:noFill/>
              <a:prstDash val="solid"/>
              <a:miter/>
            </a:ln>
          </p:spPr>
          <p:txBody>
            <a:bodyPr rtlCol="0" anchor="ctr"/>
            <a:lstStyle/>
            <a:p>
              <a:endParaRPr lang="en-US"/>
            </a:p>
          </p:txBody>
        </p:sp>
        <p:sp>
          <p:nvSpPr>
            <p:cNvPr id="2485" name="Freeform: Shape 2484">
              <a:extLst>
                <a:ext uri="{FF2B5EF4-FFF2-40B4-BE49-F238E27FC236}">
                  <a16:creationId xmlns:a16="http://schemas.microsoft.com/office/drawing/2014/main" id="{D5C8B8F2-4B4A-4FD1-AAA4-EE35769756FC}"/>
                </a:ext>
              </a:extLst>
            </p:cNvPr>
            <p:cNvSpPr/>
            <p:nvPr/>
          </p:nvSpPr>
          <p:spPr>
            <a:xfrm>
              <a:off x="6263164" y="30941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8096"/>
                    <a:pt x="7144" y="7144"/>
                  </a:cubicBezTo>
                  <a:close/>
                </a:path>
              </a:pathLst>
            </a:custGeom>
            <a:grpFill/>
            <a:ln w="9525" cap="flat">
              <a:noFill/>
              <a:prstDash val="solid"/>
              <a:miter/>
            </a:ln>
          </p:spPr>
          <p:txBody>
            <a:bodyPr rtlCol="0" anchor="ctr"/>
            <a:lstStyle/>
            <a:p>
              <a:endParaRPr lang="en-US"/>
            </a:p>
          </p:txBody>
        </p:sp>
        <p:sp>
          <p:nvSpPr>
            <p:cNvPr id="2486" name="Freeform: Shape 2485">
              <a:extLst>
                <a:ext uri="{FF2B5EF4-FFF2-40B4-BE49-F238E27FC236}">
                  <a16:creationId xmlns:a16="http://schemas.microsoft.com/office/drawing/2014/main" id="{AAC4B272-DD69-45F0-BECA-95F600502CE7}"/>
                </a:ext>
              </a:extLst>
            </p:cNvPr>
            <p:cNvSpPr/>
            <p:nvPr/>
          </p:nvSpPr>
          <p:spPr>
            <a:xfrm>
              <a:off x="6264116" y="308848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8096"/>
                    <a:pt x="9049" y="9049"/>
                  </a:cubicBezTo>
                  <a:lnTo>
                    <a:pt x="7144" y="7144"/>
                  </a:lnTo>
                  <a:close/>
                </a:path>
              </a:pathLst>
            </a:custGeom>
            <a:grpFill/>
            <a:ln w="9525" cap="flat">
              <a:noFill/>
              <a:prstDash val="solid"/>
              <a:miter/>
            </a:ln>
          </p:spPr>
          <p:txBody>
            <a:bodyPr rtlCol="0" anchor="ctr"/>
            <a:lstStyle/>
            <a:p>
              <a:endParaRPr lang="en-US"/>
            </a:p>
          </p:txBody>
        </p:sp>
        <p:sp>
          <p:nvSpPr>
            <p:cNvPr id="2487" name="Freeform: Shape 2486">
              <a:extLst>
                <a:ext uri="{FF2B5EF4-FFF2-40B4-BE49-F238E27FC236}">
                  <a16:creationId xmlns:a16="http://schemas.microsoft.com/office/drawing/2014/main" id="{88190E7A-4AFF-4CDB-B4E2-716CB85C0E7A}"/>
                </a:ext>
              </a:extLst>
            </p:cNvPr>
            <p:cNvSpPr/>
            <p:nvPr/>
          </p:nvSpPr>
          <p:spPr>
            <a:xfrm>
              <a:off x="6268879" y="308276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9049"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488" name="Freeform: Shape 2487">
              <a:extLst>
                <a:ext uri="{FF2B5EF4-FFF2-40B4-BE49-F238E27FC236}">
                  <a16:creationId xmlns:a16="http://schemas.microsoft.com/office/drawing/2014/main" id="{CECB2C87-A7E9-4C31-84F6-99E8C34F54AA}"/>
                </a:ext>
              </a:extLst>
            </p:cNvPr>
            <p:cNvSpPr/>
            <p:nvPr/>
          </p:nvSpPr>
          <p:spPr>
            <a:xfrm>
              <a:off x="6266021" y="308086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7144" y="8096"/>
                    <a:pt x="9049" y="9049"/>
                    <a:pt x="7144" y="8096"/>
                  </a:cubicBezTo>
                  <a:close/>
                </a:path>
              </a:pathLst>
            </a:custGeom>
            <a:grpFill/>
            <a:ln w="9525" cap="flat">
              <a:noFill/>
              <a:prstDash val="solid"/>
              <a:miter/>
            </a:ln>
          </p:spPr>
          <p:txBody>
            <a:bodyPr rtlCol="0" anchor="ctr"/>
            <a:lstStyle/>
            <a:p>
              <a:endParaRPr lang="en-US"/>
            </a:p>
          </p:txBody>
        </p:sp>
        <p:sp>
          <p:nvSpPr>
            <p:cNvPr id="2489" name="Freeform: Shape 2488">
              <a:extLst>
                <a:ext uri="{FF2B5EF4-FFF2-40B4-BE49-F238E27FC236}">
                  <a16:creationId xmlns:a16="http://schemas.microsoft.com/office/drawing/2014/main" id="{A975AC4A-FC74-4C42-B093-5E90C0C48525}"/>
                </a:ext>
              </a:extLst>
            </p:cNvPr>
            <p:cNvSpPr/>
            <p:nvPr/>
          </p:nvSpPr>
          <p:spPr>
            <a:xfrm>
              <a:off x="6269408" y="3069431"/>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7567" y="8096"/>
                    <a:pt x="6615" y="7144"/>
                    <a:pt x="7567" y="7144"/>
                  </a:cubicBezTo>
                  <a:cubicBezTo>
                    <a:pt x="6615" y="7144"/>
                    <a:pt x="8520" y="9049"/>
                    <a:pt x="7567" y="8096"/>
                  </a:cubicBezTo>
                  <a:close/>
                </a:path>
              </a:pathLst>
            </a:custGeom>
            <a:grpFill/>
            <a:ln w="9525" cap="flat">
              <a:noFill/>
              <a:prstDash val="solid"/>
              <a:miter/>
            </a:ln>
          </p:spPr>
          <p:txBody>
            <a:bodyPr rtlCol="0" anchor="ctr"/>
            <a:lstStyle/>
            <a:p>
              <a:endParaRPr lang="en-US"/>
            </a:p>
          </p:txBody>
        </p:sp>
        <p:sp>
          <p:nvSpPr>
            <p:cNvPr id="2490" name="Freeform: Shape 2489">
              <a:extLst>
                <a:ext uri="{FF2B5EF4-FFF2-40B4-BE49-F238E27FC236}">
                  <a16:creationId xmlns:a16="http://schemas.microsoft.com/office/drawing/2014/main" id="{806A6ACF-8D04-4783-AEF9-7AB1377C644D}"/>
                </a:ext>
              </a:extLst>
            </p:cNvPr>
            <p:cNvSpPr/>
            <p:nvPr/>
          </p:nvSpPr>
          <p:spPr>
            <a:xfrm>
              <a:off x="6268879" y="306519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grpFill/>
            <a:ln w="9525" cap="flat">
              <a:noFill/>
              <a:prstDash val="solid"/>
              <a:miter/>
            </a:ln>
          </p:spPr>
          <p:txBody>
            <a:bodyPr rtlCol="0" anchor="ctr"/>
            <a:lstStyle/>
            <a:p>
              <a:endParaRPr lang="en-US"/>
            </a:p>
          </p:txBody>
        </p:sp>
        <p:sp>
          <p:nvSpPr>
            <p:cNvPr id="2491" name="Freeform: Shape 2490">
              <a:extLst>
                <a:ext uri="{FF2B5EF4-FFF2-40B4-BE49-F238E27FC236}">
                  <a16:creationId xmlns:a16="http://schemas.microsoft.com/office/drawing/2014/main" id="{3FB5F7B4-6091-49CA-94B8-1AF69F653395}"/>
                </a:ext>
              </a:extLst>
            </p:cNvPr>
            <p:cNvSpPr/>
            <p:nvPr/>
          </p:nvSpPr>
          <p:spPr>
            <a:xfrm>
              <a:off x="6321266" y="29998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492" name="Freeform: Shape 2491">
              <a:extLst>
                <a:ext uri="{FF2B5EF4-FFF2-40B4-BE49-F238E27FC236}">
                  <a16:creationId xmlns:a16="http://schemas.microsoft.com/office/drawing/2014/main" id="{E392B5F7-679B-4CF7-B5EC-BF97CD63E9CC}"/>
                </a:ext>
              </a:extLst>
            </p:cNvPr>
            <p:cNvSpPr/>
            <p:nvPr/>
          </p:nvSpPr>
          <p:spPr>
            <a:xfrm>
              <a:off x="6359091" y="3012281"/>
              <a:ext cx="9525" cy="9525"/>
            </a:xfrm>
            <a:custGeom>
              <a:avLst/>
              <a:gdLst>
                <a:gd name="connsiteX0" fmla="*/ 7419 w 9525"/>
                <a:gd name="connsiteY0" fmla="*/ 7144 h 9525"/>
                <a:gd name="connsiteX1" fmla="*/ 7419 w 9525"/>
                <a:gd name="connsiteY1" fmla="*/ 8096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8096"/>
                    <a:pt x="7419" y="8096"/>
                  </a:cubicBezTo>
                  <a:cubicBezTo>
                    <a:pt x="6466" y="8096"/>
                    <a:pt x="8371" y="7144"/>
                    <a:pt x="7419" y="7144"/>
                  </a:cubicBezTo>
                  <a:close/>
                </a:path>
              </a:pathLst>
            </a:custGeom>
            <a:grpFill/>
            <a:ln w="9525" cap="flat">
              <a:noFill/>
              <a:prstDash val="solid"/>
              <a:miter/>
            </a:ln>
          </p:spPr>
          <p:txBody>
            <a:bodyPr rtlCol="0" anchor="ctr"/>
            <a:lstStyle/>
            <a:p>
              <a:endParaRPr lang="en-US"/>
            </a:p>
          </p:txBody>
        </p:sp>
        <p:sp>
          <p:nvSpPr>
            <p:cNvPr id="2493" name="Freeform: Shape 2492">
              <a:extLst>
                <a:ext uri="{FF2B5EF4-FFF2-40B4-BE49-F238E27FC236}">
                  <a16:creationId xmlns:a16="http://schemas.microsoft.com/office/drawing/2014/main" id="{A66D53A9-84A9-49B9-ADB5-9D74FD8082FB}"/>
                </a:ext>
              </a:extLst>
            </p:cNvPr>
            <p:cNvSpPr/>
            <p:nvPr/>
          </p:nvSpPr>
          <p:spPr>
            <a:xfrm>
              <a:off x="6378416" y="302529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11906" y="5556"/>
                    <a:pt x="7144" y="8414"/>
                  </a:cubicBezTo>
                  <a:close/>
                </a:path>
              </a:pathLst>
            </a:custGeom>
            <a:grpFill/>
            <a:ln w="9525" cap="flat">
              <a:noFill/>
              <a:prstDash val="solid"/>
              <a:miter/>
            </a:ln>
          </p:spPr>
          <p:txBody>
            <a:bodyPr rtlCol="0" anchor="ctr"/>
            <a:lstStyle/>
            <a:p>
              <a:endParaRPr lang="en-US"/>
            </a:p>
          </p:txBody>
        </p:sp>
        <p:sp>
          <p:nvSpPr>
            <p:cNvPr id="2494" name="Freeform: Shape 2493">
              <a:extLst>
                <a:ext uri="{FF2B5EF4-FFF2-40B4-BE49-F238E27FC236}">
                  <a16:creationId xmlns:a16="http://schemas.microsoft.com/office/drawing/2014/main" id="{9D092954-B510-4F7A-88C8-CF8C0B8F504F}"/>
                </a:ext>
              </a:extLst>
            </p:cNvPr>
            <p:cNvSpPr/>
            <p:nvPr/>
          </p:nvSpPr>
          <p:spPr>
            <a:xfrm>
              <a:off x="6398419" y="4080965"/>
              <a:ext cx="19050" cy="38100"/>
            </a:xfrm>
            <a:custGeom>
              <a:avLst/>
              <a:gdLst>
                <a:gd name="connsiteX0" fmla="*/ 7144 w 19050"/>
                <a:gd name="connsiteY0" fmla="*/ 8117 h 38100"/>
                <a:gd name="connsiteX1" fmla="*/ 15716 w 19050"/>
                <a:gd name="connsiteY1" fmla="*/ 31929 h 38100"/>
                <a:gd name="connsiteX2" fmla="*/ 7144 w 19050"/>
                <a:gd name="connsiteY2" fmla="*/ 8117 h 38100"/>
              </a:gdLst>
              <a:ahLst/>
              <a:cxnLst>
                <a:cxn ang="0">
                  <a:pos x="connsiteX0" y="connsiteY0"/>
                </a:cxn>
                <a:cxn ang="0">
                  <a:pos x="connsiteX1" y="connsiteY1"/>
                </a:cxn>
                <a:cxn ang="0">
                  <a:pos x="connsiteX2" y="connsiteY2"/>
                </a:cxn>
              </a:cxnLst>
              <a:rect l="l" t="t" r="r" b="b"/>
              <a:pathLst>
                <a:path w="19050" h="38100">
                  <a:moveTo>
                    <a:pt x="7144" y="8117"/>
                  </a:moveTo>
                  <a:cubicBezTo>
                    <a:pt x="9049" y="16690"/>
                    <a:pt x="6191" y="30025"/>
                    <a:pt x="15716" y="31929"/>
                  </a:cubicBezTo>
                  <a:cubicBezTo>
                    <a:pt x="18574" y="23357"/>
                    <a:pt x="9049" y="2402"/>
                    <a:pt x="7144" y="8117"/>
                  </a:cubicBezTo>
                  <a:close/>
                </a:path>
              </a:pathLst>
            </a:custGeom>
            <a:grpFill/>
            <a:ln w="9525" cap="flat">
              <a:noFill/>
              <a:prstDash val="solid"/>
              <a:miter/>
            </a:ln>
          </p:spPr>
          <p:txBody>
            <a:bodyPr rtlCol="0" anchor="ctr"/>
            <a:lstStyle/>
            <a:p>
              <a:endParaRPr lang="en-US"/>
            </a:p>
          </p:txBody>
        </p:sp>
        <p:sp>
          <p:nvSpPr>
            <p:cNvPr id="2495" name="Freeform: Shape 2494">
              <a:extLst>
                <a:ext uri="{FF2B5EF4-FFF2-40B4-BE49-F238E27FC236}">
                  <a16:creationId xmlns:a16="http://schemas.microsoft.com/office/drawing/2014/main" id="{47F913A5-8011-492D-B4B3-BEF69628DCF4}"/>
                </a:ext>
              </a:extLst>
            </p:cNvPr>
            <p:cNvSpPr/>
            <p:nvPr/>
          </p:nvSpPr>
          <p:spPr>
            <a:xfrm>
              <a:off x="6392911" y="4059918"/>
              <a:ext cx="28575" cy="28575"/>
            </a:xfrm>
            <a:custGeom>
              <a:avLst/>
              <a:gdLst>
                <a:gd name="connsiteX0" fmla="*/ 23129 w 28575"/>
                <a:gd name="connsiteY0" fmla="*/ 18687 h 28575"/>
                <a:gd name="connsiteX1" fmla="*/ 12652 w 28575"/>
                <a:gd name="connsiteY1" fmla="*/ 26306 h 28575"/>
                <a:gd name="connsiteX2" fmla="*/ 23129 w 28575"/>
                <a:gd name="connsiteY2" fmla="*/ 18687 h 28575"/>
              </a:gdLst>
              <a:ahLst/>
              <a:cxnLst>
                <a:cxn ang="0">
                  <a:pos x="connsiteX0" y="connsiteY0"/>
                </a:cxn>
                <a:cxn ang="0">
                  <a:pos x="connsiteX1" y="connsiteY1"/>
                </a:cxn>
                <a:cxn ang="0">
                  <a:pos x="connsiteX2" y="connsiteY2"/>
                </a:cxn>
              </a:cxnLst>
              <a:rect l="l" t="t" r="r" b="b"/>
              <a:pathLst>
                <a:path w="28575" h="28575">
                  <a:moveTo>
                    <a:pt x="23129" y="18687"/>
                  </a:moveTo>
                  <a:cubicBezTo>
                    <a:pt x="15509" y="18687"/>
                    <a:pt x="-1636" y="-11794"/>
                    <a:pt x="12652" y="26306"/>
                  </a:cubicBezTo>
                  <a:cubicBezTo>
                    <a:pt x="14557" y="34879"/>
                    <a:pt x="32654" y="1541"/>
                    <a:pt x="23129" y="18687"/>
                  </a:cubicBezTo>
                  <a:close/>
                </a:path>
              </a:pathLst>
            </a:custGeom>
            <a:grpFill/>
            <a:ln w="9525" cap="flat">
              <a:noFill/>
              <a:prstDash val="solid"/>
              <a:miter/>
            </a:ln>
          </p:spPr>
          <p:txBody>
            <a:bodyPr rtlCol="0" anchor="ctr"/>
            <a:lstStyle/>
            <a:p>
              <a:endParaRPr lang="en-US"/>
            </a:p>
          </p:txBody>
        </p:sp>
        <p:sp>
          <p:nvSpPr>
            <p:cNvPr id="2496" name="Freeform: Shape 2495">
              <a:extLst>
                <a:ext uri="{FF2B5EF4-FFF2-40B4-BE49-F238E27FC236}">
                  <a16:creationId xmlns:a16="http://schemas.microsoft.com/office/drawing/2014/main" id="{085C47DA-D182-4A48-9019-6AA1BD3CC708}"/>
                </a:ext>
              </a:extLst>
            </p:cNvPr>
            <p:cNvSpPr/>
            <p:nvPr/>
          </p:nvSpPr>
          <p:spPr>
            <a:xfrm>
              <a:off x="6398419" y="40790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497" name="Freeform: Shape 2496">
              <a:extLst>
                <a:ext uri="{FF2B5EF4-FFF2-40B4-BE49-F238E27FC236}">
                  <a16:creationId xmlns:a16="http://schemas.microsoft.com/office/drawing/2014/main" id="{58C7E1EF-BA38-4DA3-A5A5-EFF72D533771}"/>
                </a:ext>
              </a:extLst>
            </p:cNvPr>
            <p:cNvSpPr/>
            <p:nvPr/>
          </p:nvSpPr>
          <p:spPr>
            <a:xfrm>
              <a:off x="6329331" y="3523631"/>
              <a:ext cx="9525" cy="28575"/>
            </a:xfrm>
            <a:custGeom>
              <a:avLst/>
              <a:gdLst>
                <a:gd name="connsiteX0" fmla="*/ 7652 w 9525"/>
                <a:gd name="connsiteY0" fmla="*/ 10144 h 28575"/>
                <a:gd name="connsiteX1" fmla="*/ 7652 w 9525"/>
                <a:gd name="connsiteY1" fmla="*/ 10144 h 28575"/>
              </a:gdLst>
              <a:ahLst/>
              <a:cxnLst>
                <a:cxn ang="0">
                  <a:pos x="connsiteX0" y="connsiteY0"/>
                </a:cxn>
                <a:cxn ang="0">
                  <a:pos x="connsiteX1" y="connsiteY1"/>
                </a:cxn>
              </a:cxnLst>
              <a:rect l="l" t="t" r="r" b="b"/>
              <a:pathLst>
                <a:path w="9525" h="28575">
                  <a:moveTo>
                    <a:pt x="7652" y="10144"/>
                  </a:moveTo>
                  <a:cubicBezTo>
                    <a:pt x="15272" y="44434"/>
                    <a:pt x="4794" y="-5096"/>
                    <a:pt x="7652" y="10144"/>
                  </a:cubicBezTo>
                  <a:close/>
                </a:path>
              </a:pathLst>
            </a:custGeom>
            <a:grpFill/>
            <a:ln w="9525" cap="flat">
              <a:noFill/>
              <a:prstDash val="solid"/>
              <a:miter/>
            </a:ln>
          </p:spPr>
          <p:txBody>
            <a:bodyPr rtlCol="0" anchor="ctr"/>
            <a:lstStyle/>
            <a:p>
              <a:endParaRPr lang="en-US"/>
            </a:p>
          </p:txBody>
        </p:sp>
        <p:sp>
          <p:nvSpPr>
            <p:cNvPr id="2498" name="Freeform: Shape 2497">
              <a:extLst>
                <a:ext uri="{FF2B5EF4-FFF2-40B4-BE49-F238E27FC236}">
                  <a16:creationId xmlns:a16="http://schemas.microsoft.com/office/drawing/2014/main" id="{30EAB46B-95B5-427F-BD6E-77FAA45453AE}"/>
                </a:ext>
              </a:extLst>
            </p:cNvPr>
            <p:cNvSpPr/>
            <p:nvPr/>
          </p:nvSpPr>
          <p:spPr>
            <a:xfrm>
              <a:off x="6301264" y="3158966"/>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9049" y="9049"/>
                  </a:cubicBezTo>
                  <a:cubicBezTo>
                    <a:pt x="9049" y="8096"/>
                    <a:pt x="8096" y="7144"/>
                    <a:pt x="7144" y="7144"/>
                  </a:cubicBezTo>
                  <a:close/>
                </a:path>
              </a:pathLst>
            </a:custGeom>
            <a:grpFill/>
            <a:ln w="9525" cap="flat">
              <a:noFill/>
              <a:prstDash val="solid"/>
              <a:miter/>
            </a:ln>
          </p:spPr>
          <p:txBody>
            <a:bodyPr rtlCol="0" anchor="ctr"/>
            <a:lstStyle/>
            <a:p>
              <a:endParaRPr lang="en-US"/>
            </a:p>
          </p:txBody>
        </p:sp>
        <p:sp>
          <p:nvSpPr>
            <p:cNvPr id="2499" name="Freeform: Shape 2498">
              <a:extLst>
                <a:ext uri="{FF2B5EF4-FFF2-40B4-BE49-F238E27FC236}">
                  <a16:creationId xmlns:a16="http://schemas.microsoft.com/office/drawing/2014/main" id="{CB2ADD58-C67C-430B-9EB5-E67DCF4B57BE}"/>
                </a:ext>
              </a:extLst>
            </p:cNvPr>
            <p:cNvSpPr/>
            <p:nvPr/>
          </p:nvSpPr>
          <p:spPr>
            <a:xfrm>
              <a:off x="6316504" y="3514248"/>
              <a:ext cx="19050" cy="9525"/>
            </a:xfrm>
            <a:custGeom>
              <a:avLst/>
              <a:gdLst>
                <a:gd name="connsiteX0" fmla="*/ 11906 w 19050"/>
                <a:gd name="connsiteY0" fmla="*/ 10001 h 9525"/>
                <a:gd name="connsiteX1" fmla="*/ 7144 w 19050"/>
                <a:gd name="connsiteY1" fmla="*/ 7144 h 9525"/>
                <a:gd name="connsiteX2" fmla="*/ 11906 w 19050"/>
                <a:gd name="connsiteY2" fmla="*/ 10001 h 9525"/>
              </a:gdLst>
              <a:ahLst/>
              <a:cxnLst>
                <a:cxn ang="0">
                  <a:pos x="connsiteX0" y="connsiteY0"/>
                </a:cxn>
                <a:cxn ang="0">
                  <a:pos x="connsiteX1" y="connsiteY1"/>
                </a:cxn>
                <a:cxn ang="0">
                  <a:pos x="connsiteX2" y="connsiteY2"/>
                </a:cxn>
              </a:cxnLst>
              <a:rect l="l" t="t" r="r" b="b"/>
              <a:pathLst>
                <a:path w="19050" h="9525">
                  <a:moveTo>
                    <a:pt x="11906" y="10001"/>
                  </a:moveTo>
                  <a:lnTo>
                    <a:pt x="7144" y="7144"/>
                  </a:lnTo>
                  <a:cubicBezTo>
                    <a:pt x="8096" y="8096"/>
                    <a:pt x="10001" y="9049"/>
                    <a:pt x="11906" y="10001"/>
                  </a:cubicBezTo>
                  <a:close/>
                </a:path>
              </a:pathLst>
            </a:custGeom>
            <a:grpFill/>
            <a:ln w="9525" cap="flat">
              <a:noFill/>
              <a:prstDash val="solid"/>
              <a:miter/>
            </a:ln>
          </p:spPr>
          <p:txBody>
            <a:bodyPr rtlCol="0" anchor="ctr"/>
            <a:lstStyle/>
            <a:p>
              <a:endParaRPr lang="en-US"/>
            </a:p>
          </p:txBody>
        </p:sp>
        <p:sp>
          <p:nvSpPr>
            <p:cNvPr id="2500" name="Freeform: Shape 2499">
              <a:extLst>
                <a:ext uri="{FF2B5EF4-FFF2-40B4-BE49-F238E27FC236}">
                  <a16:creationId xmlns:a16="http://schemas.microsoft.com/office/drawing/2014/main" id="{81777B1D-D97B-4168-B867-28126605BECC}"/>
                </a:ext>
              </a:extLst>
            </p:cNvPr>
            <p:cNvSpPr/>
            <p:nvPr/>
          </p:nvSpPr>
          <p:spPr>
            <a:xfrm>
              <a:off x="6383583" y="3530653"/>
              <a:ext cx="9525" cy="9525"/>
            </a:xfrm>
            <a:custGeom>
              <a:avLst/>
              <a:gdLst>
                <a:gd name="connsiteX0" fmla="*/ 8644 w 9525"/>
                <a:gd name="connsiteY0" fmla="*/ 8837 h 9525"/>
                <a:gd name="connsiteX1" fmla="*/ 8644 w 9525"/>
                <a:gd name="connsiteY1" fmla="*/ 8837 h 9525"/>
              </a:gdLst>
              <a:ahLst/>
              <a:cxnLst>
                <a:cxn ang="0">
                  <a:pos x="connsiteX0" y="connsiteY0"/>
                </a:cxn>
                <a:cxn ang="0">
                  <a:pos x="connsiteX1" y="connsiteY1"/>
                </a:cxn>
              </a:cxnLst>
              <a:rect l="l" t="t" r="r" b="b"/>
              <a:pathLst>
                <a:path w="9525" h="9525">
                  <a:moveTo>
                    <a:pt x="8644" y="8837"/>
                  </a:moveTo>
                  <a:cubicBezTo>
                    <a:pt x="9597" y="8837"/>
                    <a:pt x="4834" y="5027"/>
                    <a:pt x="8644" y="8837"/>
                  </a:cubicBezTo>
                  <a:close/>
                </a:path>
              </a:pathLst>
            </a:custGeom>
            <a:grpFill/>
            <a:ln w="9525" cap="flat">
              <a:noFill/>
              <a:prstDash val="solid"/>
              <a:miter/>
            </a:ln>
          </p:spPr>
          <p:txBody>
            <a:bodyPr rtlCol="0" anchor="ctr"/>
            <a:lstStyle/>
            <a:p>
              <a:endParaRPr lang="en-US"/>
            </a:p>
          </p:txBody>
        </p:sp>
        <p:sp>
          <p:nvSpPr>
            <p:cNvPr id="2501" name="Freeform: Shape 2500">
              <a:extLst>
                <a:ext uri="{FF2B5EF4-FFF2-40B4-BE49-F238E27FC236}">
                  <a16:creationId xmlns:a16="http://schemas.microsoft.com/office/drawing/2014/main" id="{6E248FFA-F0DF-4B8A-9628-145BF875E30C}"/>
                </a:ext>
              </a:extLst>
            </p:cNvPr>
            <p:cNvSpPr/>
            <p:nvPr/>
          </p:nvSpPr>
          <p:spPr>
            <a:xfrm>
              <a:off x="6294596" y="343709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2502" name="Freeform: Shape 2501">
              <a:extLst>
                <a:ext uri="{FF2B5EF4-FFF2-40B4-BE49-F238E27FC236}">
                  <a16:creationId xmlns:a16="http://schemas.microsoft.com/office/drawing/2014/main" id="{2020D098-C380-4739-AFB5-BCE664CF4621}"/>
                </a:ext>
              </a:extLst>
            </p:cNvPr>
            <p:cNvSpPr/>
            <p:nvPr/>
          </p:nvSpPr>
          <p:spPr>
            <a:xfrm>
              <a:off x="6403613" y="3564317"/>
              <a:ext cx="19050" cy="19050"/>
            </a:xfrm>
            <a:custGeom>
              <a:avLst/>
              <a:gdLst>
                <a:gd name="connsiteX0" fmla="*/ 18142 w 19050"/>
                <a:gd name="connsiteY0" fmla="*/ 19940 h 19050"/>
                <a:gd name="connsiteX1" fmla="*/ 18142 w 19050"/>
                <a:gd name="connsiteY1" fmla="*/ 19940 h 19050"/>
              </a:gdLst>
              <a:ahLst/>
              <a:cxnLst>
                <a:cxn ang="0">
                  <a:pos x="connsiteX0" y="connsiteY0"/>
                </a:cxn>
                <a:cxn ang="0">
                  <a:pos x="connsiteX1" y="connsiteY1"/>
                </a:cxn>
              </a:cxnLst>
              <a:rect l="l" t="t" r="r" b="b"/>
              <a:pathLst>
                <a:path w="19050" h="19050">
                  <a:moveTo>
                    <a:pt x="18142" y="19940"/>
                  </a:moveTo>
                  <a:cubicBezTo>
                    <a:pt x="8617" y="8510"/>
                    <a:pt x="-908" y="-1967"/>
                    <a:pt x="18142" y="19940"/>
                  </a:cubicBezTo>
                  <a:close/>
                </a:path>
              </a:pathLst>
            </a:custGeom>
            <a:grpFill/>
            <a:ln w="9525" cap="flat">
              <a:noFill/>
              <a:prstDash val="solid"/>
              <a:miter/>
            </a:ln>
          </p:spPr>
          <p:txBody>
            <a:bodyPr rtlCol="0" anchor="ctr"/>
            <a:lstStyle/>
            <a:p>
              <a:endParaRPr lang="en-US"/>
            </a:p>
          </p:txBody>
        </p:sp>
        <p:sp>
          <p:nvSpPr>
            <p:cNvPr id="2503" name="Freeform: Shape 2502">
              <a:extLst>
                <a:ext uri="{FF2B5EF4-FFF2-40B4-BE49-F238E27FC236}">
                  <a16:creationId xmlns:a16="http://schemas.microsoft.com/office/drawing/2014/main" id="{D922B7EE-5899-4907-A988-18045EA057E3}"/>
                </a:ext>
              </a:extLst>
            </p:cNvPr>
            <p:cNvSpPr/>
            <p:nvPr/>
          </p:nvSpPr>
          <p:spPr>
            <a:xfrm>
              <a:off x="6337459" y="32675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504" name="Freeform: Shape 2503">
              <a:extLst>
                <a:ext uri="{FF2B5EF4-FFF2-40B4-BE49-F238E27FC236}">
                  <a16:creationId xmlns:a16="http://schemas.microsoft.com/office/drawing/2014/main" id="{1B5C7466-D4F3-4B55-B110-DE202D25B341}"/>
                </a:ext>
              </a:extLst>
            </p:cNvPr>
            <p:cNvSpPr/>
            <p:nvPr/>
          </p:nvSpPr>
          <p:spPr>
            <a:xfrm>
              <a:off x="6337459" y="326755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9049" y="9049"/>
                    <a:pt x="9049" y="7144"/>
                  </a:cubicBezTo>
                  <a:close/>
                </a:path>
              </a:pathLst>
            </a:custGeom>
            <a:grpFill/>
            <a:ln w="9525" cap="flat">
              <a:noFill/>
              <a:prstDash val="solid"/>
              <a:miter/>
            </a:ln>
          </p:spPr>
          <p:txBody>
            <a:bodyPr rtlCol="0" anchor="ctr"/>
            <a:lstStyle/>
            <a:p>
              <a:endParaRPr lang="en-US"/>
            </a:p>
          </p:txBody>
        </p:sp>
        <p:sp>
          <p:nvSpPr>
            <p:cNvPr id="2505" name="Freeform: Shape 2504">
              <a:extLst>
                <a:ext uri="{FF2B5EF4-FFF2-40B4-BE49-F238E27FC236}">
                  <a16:creationId xmlns:a16="http://schemas.microsoft.com/office/drawing/2014/main" id="{740962EC-4ADC-42C9-BB96-5826402EEAB8}"/>
                </a:ext>
              </a:extLst>
            </p:cNvPr>
            <p:cNvSpPr/>
            <p:nvPr/>
          </p:nvSpPr>
          <p:spPr>
            <a:xfrm>
              <a:off x="6320737" y="3517106"/>
              <a:ext cx="9525" cy="9525"/>
            </a:xfrm>
            <a:custGeom>
              <a:avLst/>
              <a:gdLst>
                <a:gd name="connsiteX0" fmla="*/ 10530 w 9525"/>
                <a:gd name="connsiteY0" fmla="*/ 7144 h 9525"/>
                <a:gd name="connsiteX1" fmla="*/ 10530 w 9525"/>
                <a:gd name="connsiteY1" fmla="*/ 7144 h 9525"/>
              </a:gdLst>
              <a:ahLst/>
              <a:cxnLst>
                <a:cxn ang="0">
                  <a:pos x="connsiteX0" y="connsiteY0"/>
                </a:cxn>
                <a:cxn ang="0">
                  <a:pos x="connsiteX1" y="connsiteY1"/>
                </a:cxn>
              </a:cxnLst>
              <a:rect l="l" t="t" r="r" b="b"/>
              <a:pathLst>
                <a:path w="9525" h="9525">
                  <a:moveTo>
                    <a:pt x="10530" y="7144"/>
                  </a:moveTo>
                  <a:cubicBezTo>
                    <a:pt x="2910" y="8096"/>
                    <a:pt x="10530" y="8096"/>
                    <a:pt x="10530" y="7144"/>
                  </a:cubicBezTo>
                  <a:close/>
                </a:path>
              </a:pathLst>
            </a:custGeom>
            <a:grpFill/>
            <a:ln w="9525" cap="flat">
              <a:noFill/>
              <a:prstDash val="solid"/>
              <a:miter/>
            </a:ln>
          </p:spPr>
          <p:txBody>
            <a:bodyPr rtlCol="0" anchor="ctr"/>
            <a:lstStyle/>
            <a:p>
              <a:endParaRPr lang="en-US"/>
            </a:p>
          </p:txBody>
        </p:sp>
        <p:sp>
          <p:nvSpPr>
            <p:cNvPr id="2506" name="Freeform: Shape 2505">
              <a:extLst>
                <a:ext uri="{FF2B5EF4-FFF2-40B4-BE49-F238E27FC236}">
                  <a16:creationId xmlns:a16="http://schemas.microsoft.com/office/drawing/2014/main" id="{7BEB21B7-DE77-4E27-BB94-3C0F9CCAAF7D}"/>
                </a:ext>
              </a:extLst>
            </p:cNvPr>
            <p:cNvSpPr/>
            <p:nvPr/>
          </p:nvSpPr>
          <p:spPr>
            <a:xfrm>
              <a:off x="6336506" y="352186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0954" y="14764"/>
                    <a:pt x="16669" y="20479"/>
                    <a:pt x="7144" y="7144"/>
                  </a:cubicBezTo>
                  <a:close/>
                </a:path>
              </a:pathLst>
            </a:custGeom>
            <a:grpFill/>
            <a:ln w="9525" cap="flat">
              <a:noFill/>
              <a:prstDash val="solid"/>
              <a:miter/>
            </a:ln>
          </p:spPr>
          <p:txBody>
            <a:bodyPr rtlCol="0" anchor="ctr"/>
            <a:lstStyle/>
            <a:p>
              <a:endParaRPr lang="en-US"/>
            </a:p>
          </p:txBody>
        </p:sp>
        <p:sp>
          <p:nvSpPr>
            <p:cNvPr id="2507" name="Freeform: Shape 2506">
              <a:extLst>
                <a:ext uri="{FF2B5EF4-FFF2-40B4-BE49-F238E27FC236}">
                  <a16:creationId xmlns:a16="http://schemas.microsoft.com/office/drawing/2014/main" id="{01DD288F-71B5-40D2-8EEB-019A8D839A90}"/>
                </a:ext>
              </a:extLst>
            </p:cNvPr>
            <p:cNvSpPr/>
            <p:nvPr/>
          </p:nvSpPr>
          <p:spPr>
            <a:xfrm>
              <a:off x="6272902" y="3410426"/>
              <a:ext cx="57150" cy="114300"/>
            </a:xfrm>
            <a:custGeom>
              <a:avLst/>
              <a:gdLst>
                <a:gd name="connsiteX0" fmla="*/ 26933 w 57150"/>
                <a:gd name="connsiteY0" fmla="*/ 45244 h 114300"/>
                <a:gd name="connsiteX1" fmla="*/ 15503 w 57150"/>
                <a:gd name="connsiteY1" fmla="*/ 33814 h 114300"/>
                <a:gd name="connsiteX2" fmla="*/ 10740 w 57150"/>
                <a:gd name="connsiteY2" fmla="*/ 7144 h 114300"/>
                <a:gd name="connsiteX3" fmla="*/ 49793 w 57150"/>
                <a:gd name="connsiteY3" fmla="*/ 110966 h 114300"/>
                <a:gd name="connsiteX4" fmla="*/ 56460 w 57150"/>
                <a:gd name="connsiteY4" fmla="*/ 107156 h 114300"/>
                <a:gd name="connsiteX5" fmla="*/ 26933 w 57150"/>
                <a:gd name="connsiteY5" fmla="*/ 45244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114300">
                  <a:moveTo>
                    <a:pt x="26933" y="45244"/>
                  </a:moveTo>
                  <a:cubicBezTo>
                    <a:pt x="25980" y="42386"/>
                    <a:pt x="15503" y="33814"/>
                    <a:pt x="15503" y="33814"/>
                  </a:cubicBezTo>
                  <a:cubicBezTo>
                    <a:pt x="15503" y="33814"/>
                    <a:pt x="31695" y="24289"/>
                    <a:pt x="10740" y="7144"/>
                  </a:cubicBezTo>
                  <a:cubicBezTo>
                    <a:pt x="-3547" y="7144"/>
                    <a:pt x="27885" y="90011"/>
                    <a:pt x="49793" y="110966"/>
                  </a:cubicBezTo>
                  <a:cubicBezTo>
                    <a:pt x="45983" y="107156"/>
                    <a:pt x="47888" y="105251"/>
                    <a:pt x="56460" y="107156"/>
                  </a:cubicBezTo>
                  <a:cubicBezTo>
                    <a:pt x="41220" y="88106"/>
                    <a:pt x="25980" y="44291"/>
                    <a:pt x="26933" y="45244"/>
                  </a:cubicBezTo>
                  <a:close/>
                </a:path>
              </a:pathLst>
            </a:custGeom>
            <a:grpFill/>
            <a:ln w="9525" cap="flat">
              <a:noFill/>
              <a:prstDash val="solid"/>
              <a:miter/>
            </a:ln>
          </p:spPr>
          <p:txBody>
            <a:bodyPr rtlCol="0" anchor="ctr"/>
            <a:lstStyle/>
            <a:p>
              <a:endParaRPr lang="en-US"/>
            </a:p>
          </p:txBody>
        </p:sp>
        <p:sp>
          <p:nvSpPr>
            <p:cNvPr id="2508" name="Freeform: Shape 2507">
              <a:extLst>
                <a:ext uri="{FF2B5EF4-FFF2-40B4-BE49-F238E27FC236}">
                  <a16:creationId xmlns:a16="http://schemas.microsoft.com/office/drawing/2014/main" id="{1B8B7792-1B53-4641-9CE7-6C53A07939C6}"/>
                </a:ext>
              </a:extLst>
            </p:cNvPr>
            <p:cNvSpPr/>
            <p:nvPr/>
          </p:nvSpPr>
          <p:spPr>
            <a:xfrm>
              <a:off x="6309836" y="34790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2509" name="Freeform: Shape 2508">
              <a:extLst>
                <a:ext uri="{FF2B5EF4-FFF2-40B4-BE49-F238E27FC236}">
                  <a16:creationId xmlns:a16="http://schemas.microsoft.com/office/drawing/2014/main" id="{CD87B6E7-BA3E-4C84-B4E5-7CB46A6E775B}"/>
                </a:ext>
              </a:extLst>
            </p:cNvPr>
            <p:cNvSpPr/>
            <p:nvPr/>
          </p:nvSpPr>
          <p:spPr>
            <a:xfrm>
              <a:off x="6302216" y="345868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2510" name="Freeform: Shape 2509">
              <a:extLst>
                <a:ext uri="{FF2B5EF4-FFF2-40B4-BE49-F238E27FC236}">
                  <a16:creationId xmlns:a16="http://schemas.microsoft.com/office/drawing/2014/main" id="{C8B997B7-B81F-4BD5-90AD-049A76F6921C}"/>
                </a:ext>
              </a:extLst>
            </p:cNvPr>
            <p:cNvSpPr/>
            <p:nvPr/>
          </p:nvSpPr>
          <p:spPr>
            <a:xfrm>
              <a:off x="6332696" y="3513167"/>
              <a:ext cx="9525" cy="9525"/>
            </a:xfrm>
            <a:custGeom>
              <a:avLst/>
              <a:gdLst>
                <a:gd name="connsiteX0" fmla="*/ 7144 w 9525"/>
                <a:gd name="connsiteY0" fmla="*/ 7273 h 9525"/>
                <a:gd name="connsiteX1" fmla="*/ 7144 w 9525"/>
                <a:gd name="connsiteY1" fmla="*/ 7273 h 9525"/>
              </a:gdLst>
              <a:ahLst/>
              <a:cxnLst>
                <a:cxn ang="0">
                  <a:pos x="connsiteX0" y="connsiteY0"/>
                </a:cxn>
                <a:cxn ang="0">
                  <a:pos x="connsiteX1" y="connsiteY1"/>
                </a:cxn>
              </a:cxnLst>
              <a:rect l="l" t="t" r="r" b="b"/>
              <a:pathLst>
                <a:path w="9525" h="9525">
                  <a:moveTo>
                    <a:pt x="7144" y="7273"/>
                  </a:moveTo>
                  <a:cubicBezTo>
                    <a:pt x="14764" y="11083"/>
                    <a:pt x="7144" y="6320"/>
                    <a:pt x="7144" y="7273"/>
                  </a:cubicBezTo>
                  <a:close/>
                </a:path>
              </a:pathLst>
            </a:custGeom>
            <a:grpFill/>
            <a:ln w="9525" cap="flat">
              <a:noFill/>
              <a:prstDash val="solid"/>
              <a:miter/>
            </a:ln>
          </p:spPr>
          <p:txBody>
            <a:bodyPr rtlCol="0" anchor="ctr"/>
            <a:lstStyle/>
            <a:p>
              <a:endParaRPr lang="en-US"/>
            </a:p>
          </p:txBody>
        </p:sp>
        <p:sp>
          <p:nvSpPr>
            <p:cNvPr id="2511" name="Freeform: Shape 2510">
              <a:extLst>
                <a:ext uri="{FF2B5EF4-FFF2-40B4-BE49-F238E27FC236}">
                  <a16:creationId xmlns:a16="http://schemas.microsoft.com/office/drawing/2014/main" id="{5075F8EA-9654-4752-8651-68781C003A3B}"/>
                </a:ext>
              </a:extLst>
            </p:cNvPr>
            <p:cNvSpPr/>
            <p:nvPr/>
          </p:nvSpPr>
          <p:spPr>
            <a:xfrm>
              <a:off x="6324335" y="351710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7144"/>
                    <a:pt x="8837" y="7144"/>
                    <a:pt x="8837" y="7144"/>
                  </a:cubicBezTo>
                  <a:close/>
                </a:path>
              </a:pathLst>
            </a:custGeom>
            <a:grpFill/>
            <a:ln w="9525" cap="flat">
              <a:noFill/>
              <a:prstDash val="solid"/>
              <a:miter/>
            </a:ln>
          </p:spPr>
          <p:txBody>
            <a:bodyPr rtlCol="0" anchor="ctr"/>
            <a:lstStyle/>
            <a:p>
              <a:endParaRPr lang="en-US"/>
            </a:p>
          </p:txBody>
        </p:sp>
        <p:sp>
          <p:nvSpPr>
            <p:cNvPr id="2512" name="Freeform: Shape 2511">
              <a:extLst>
                <a:ext uri="{FF2B5EF4-FFF2-40B4-BE49-F238E27FC236}">
                  <a16:creationId xmlns:a16="http://schemas.microsoft.com/office/drawing/2014/main" id="{FB673288-F7E8-418A-8802-8F42FAF77717}"/>
                </a:ext>
              </a:extLst>
            </p:cNvPr>
            <p:cNvSpPr/>
            <p:nvPr/>
          </p:nvSpPr>
          <p:spPr>
            <a:xfrm>
              <a:off x="6319361" y="339042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2513" name="Freeform: Shape 2512">
              <a:extLst>
                <a:ext uri="{FF2B5EF4-FFF2-40B4-BE49-F238E27FC236}">
                  <a16:creationId xmlns:a16="http://schemas.microsoft.com/office/drawing/2014/main" id="{EE85CFCD-C5A2-4646-8D25-B982D6E77D53}"/>
                </a:ext>
              </a:extLst>
            </p:cNvPr>
            <p:cNvSpPr/>
            <p:nvPr/>
          </p:nvSpPr>
          <p:spPr>
            <a:xfrm>
              <a:off x="6296755" y="3429609"/>
              <a:ext cx="28575" cy="57150"/>
            </a:xfrm>
            <a:custGeom>
              <a:avLst/>
              <a:gdLst>
                <a:gd name="connsiteX0" fmla="*/ 7843 w 28575"/>
                <a:gd name="connsiteY0" fmla="*/ 9868 h 57150"/>
                <a:gd name="connsiteX1" fmla="*/ 21178 w 28575"/>
                <a:gd name="connsiteY1" fmla="*/ 55588 h 57150"/>
                <a:gd name="connsiteX2" fmla="*/ 25940 w 28575"/>
                <a:gd name="connsiteY2" fmla="*/ 52731 h 57150"/>
                <a:gd name="connsiteX3" fmla="*/ 7843 w 28575"/>
                <a:gd name="connsiteY3" fmla="*/ 9868 h 57150"/>
              </a:gdLst>
              <a:ahLst/>
              <a:cxnLst>
                <a:cxn ang="0">
                  <a:pos x="connsiteX0" y="connsiteY0"/>
                </a:cxn>
                <a:cxn ang="0">
                  <a:pos x="connsiteX1" y="connsiteY1"/>
                </a:cxn>
                <a:cxn ang="0">
                  <a:pos x="connsiteX2" y="connsiteY2"/>
                </a:cxn>
                <a:cxn ang="0">
                  <a:pos x="connsiteX3" y="connsiteY3"/>
                </a:cxn>
              </a:cxnLst>
              <a:rect l="l" t="t" r="r" b="b"/>
              <a:pathLst>
                <a:path w="28575" h="57150">
                  <a:moveTo>
                    <a:pt x="7843" y="9868"/>
                  </a:moveTo>
                  <a:cubicBezTo>
                    <a:pt x="9748" y="18441"/>
                    <a:pt x="24988" y="42253"/>
                    <a:pt x="21178" y="55588"/>
                  </a:cubicBezTo>
                  <a:cubicBezTo>
                    <a:pt x="23083" y="51778"/>
                    <a:pt x="24035" y="50826"/>
                    <a:pt x="25940" y="52731"/>
                  </a:cubicBezTo>
                  <a:cubicBezTo>
                    <a:pt x="33560" y="35586"/>
                    <a:pt x="2128" y="-3467"/>
                    <a:pt x="7843" y="9868"/>
                  </a:cubicBezTo>
                  <a:close/>
                </a:path>
              </a:pathLst>
            </a:custGeom>
            <a:grpFill/>
            <a:ln w="9525" cap="flat">
              <a:noFill/>
              <a:prstDash val="solid"/>
              <a:miter/>
            </a:ln>
          </p:spPr>
          <p:txBody>
            <a:bodyPr rtlCol="0" anchor="ctr"/>
            <a:lstStyle/>
            <a:p>
              <a:endParaRPr lang="en-US"/>
            </a:p>
          </p:txBody>
        </p:sp>
        <p:sp>
          <p:nvSpPr>
            <p:cNvPr id="2514" name="Freeform: Shape 2513">
              <a:extLst>
                <a:ext uri="{FF2B5EF4-FFF2-40B4-BE49-F238E27FC236}">
                  <a16:creationId xmlns:a16="http://schemas.microsoft.com/office/drawing/2014/main" id="{7A207D9F-1A1D-4D84-AFE6-AA323888F968}"/>
                </a:ext>
              </a:extLst>
            </p:cNvPr>
            <p:cNvSpPr/>
            <p:nvPr/>
          </p:nvSpPr>
          <p:spPr>
            <a:xfrm>
              <a:off x="6330791" y="35047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515" name="Freeform: Shape 2514">
              <a:extLst>
                <a:ext uri="{FF2B5EF4-FFF2-40B4-BE49-F238E27FC236}">
                  <a16:creationId xmlns:a16="http://schemas.microsoft.com/office/drawing/2014/main" id="{367904B4-2A93-4ECB-9B19-F3A9F015FBE8}"/>
                </a:ext>
              </a:extLst>
            </p:cNvPr>
            <p:cNvSpPr/>
            <p:nvPr/>
          </p:nvSpPr>
          <p:spPr>
            <a:xfrm>
              <a:off x="6296435" y="3511391"/>
              <a:ext cx="38100" cy="66675"/>
            </a:xfrm>
            <a:custGeom>
              <a:avLst/>
              <a:gdLst>
                <a:gd name="connsiteX0" fmla="*/ 19593 w 38100"/>
                <a:gd name="connsiteY0" fmla="*/ 65246 h 66675"/>
                <a:gd name="connsiteX1" fmla="*/ 7210 w 38100"/>
                <a:gd name="connsiteY1" fmla="*/ 7144 h 66675"/>
                <a:gd name="connsiteX2" fmla="*/ 18640 w 38100"/>
                <a:gd name="connsiteY2" fmla="*/ 12859 h 66675"/>
                <a:gd name="connsiteX3" fmla="*/ 33880 w 38100"/>
                <a:gd name="connsiteY3" fmla="*/ 43339 h 66675"/>
                <a:gd name="connsiteX4" fmla="*/ 12925 w 38100"/>
                <a:gd name="connsiteY4" fmla="*/ 36671 h 66675"/>
                <a:gd name="connsiteX5" fmla="*/ 19593 w 38100"/>
                <a:gd name="connsiteY5" fmla="*/ 65246 h 66675"/>
                <a:gd name="connsiteX6" fmla="*/ 17688 w 38100"/>
                <a:gd name="connsiteY6" fmla="*/ 59531 h 66675"/>
                <a:gd name="connsiteX7" fmla="*/ 17688 w 38100"/>
                <a:gd name="connsiteY7" fmla="*/ 55721 h 66675"/>
                <a:gd name="connsiteX8" fmla="*/ 17688 w 38100"/>
                <a:gd name="connsiteY8"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100" h="66675">
                  <a:moveTo>
                    <a:pt x="19593" y="65246"/>
                  </a:moveTo>
                  <a:cubicBezTo>
                    <a:pt x="15783" y="49054"/>
                    <a:pt x="6258" y="30004"/>
                    <a:pt x="7210" y="7144"/>
                  </a:cubicBezTo>
                  <a:cubicBezTo>
                    <a:pt x="8163" y="7144"/>
                    <a:pt x="19593" y="13811"/>
                    <a:pt x="18640" y="12859"/>
                  </a:cubicBezTo>
                  <a:cubicBezTo>
                    <a:pt x="1495" y="25241"/>
                    <a:pt x="24355" y="24289"/>
                    <a:pt x="33880" y="43339"/>
                  </a:cubicBezTo>
                  <a:cubicBezTo>
                    <a:pt x="43405" y="46196"/>
                    <a:pt x="6258" y="41434"/>
                    <a:pt x="12925" y="36671"/>
                  </a:cubicBezTo>
                  <a:cubicBezTo>
                    <a:pt x="15783" y="39529"/>
                    <a:pt x="20545" y="65246"/>
                    <a:pt x="19593" y="65246"/>
                  </a:cubicBezTo>
                  <a:close/>
                  <a:moveTo>
                    <a:pt x="17688" y="59531"/>
                  </a:moveTo>
                  <a:lnTo>
                    <a:pt x="17688" y="55721"/>
                  </a:lnTo>
                  <a:cubicBezTo>
                    <a:pt x="16735" y="56674"/>
                    <a:pt x="16735" y="58579"/>
                    <a:pt x="17688" y="59531"/>
                  </a:cubicBezTo>
                  <a:close/>
                </a:path>
              </a:pathLst>
            </a:custGeom>
            <a:grpFill/>
            <a:ln w="9525" cap="flat">
              <a:noFill/>
              <a:prstDash val="solid"/>
              <a:miter/>
            </a:ln>
          </p:spPr>
          <p:txBody>
            <a:bodyPr rtlCol="0" anchor="ctr"/>
            <a:lstStyle/>
            <a:p>
              <a:endParaRPr lang="en-US"/>
            </a:p>
          </p:txBody>
        </p:sp>
        <p:sp>
          <p:nvSpPr>
            <p:cNvPr id="2516" name="Freeform: Shape 2515">
              <a:extLst>
                <a:ext uri="{FF2B5EF4-FFF2-40B4-BE49-F238E27FC236}">
                  <a16:creationId xmlns:a16="http://schemas.microsoft.com/office/drawing/2014/main" id="{AAD2CC6A-544D-4199-B73D-359A9DC8E7ED}"/>
                </a:ext>
              </a:extLst>
            </p:cNvPr>
            <p:cNvSpPr/>
            <p:nvPr/>
          </p:nvSpPr>
          <p:spPr>
            <a:xfrm>
              <a:off x="6404134" y="402097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517" name="Freeform: Shape 2516">
              <a:extLst>
                <a:ext uri="{FF2B5EF4-FFF2-40B4-BE49-F238E27FC236}">
                  <a16:creationId xmlns:a16="http://schemas.microsoft.com/office/drawing/2014/main" id="{20867D1B-66F9-451E-AB6B-E55F37823BD5}"/>
                </a:ext>
              </a:extLst>
            </p:cNvPr>
            <p:cNvSpPr/>
            <p:nvPr/>
          </p:nvSpPr>
          <p:spPr>
            <a:xfrm>
              <a:off x="6382226" y="369522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2518" name="Freeform: Shape 2517">
              <a:extLst>
                <a:ext uri="{FF2B5EF4-FFF2-40B4-BE49-F238E27FC236}">
                  <a16:creationId xmlns:a16="http://schemas.microsoft.com/office/drawing/2014/main" id="{015CDAB1-928E-462C-9166-F59137211A37}"/>
                </a:ext>
              </a:extLst>
            </p:cNvPr>
            <p:cNvSpPr/>
            <p:nvPr/>
          </p:nvSpPr>
          <p:spPr>
            <a:xfrm>
              <a:off x="6407944" y="3740943"/>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10001"/>
                  </a:ln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2519" name="Freeform: Shape 2518">
              <a:extLst>
                <a:ext uri="{FF2B5EF4-FFF2-40B4-BE49-F238E27FC236}">
                  <a16:creationId xmlns:a16="http://schemas.microsoft.com/office/drawing/2014/main" id="{01F48713-39F4-4E37-A1D1-F09D7A47DF46}"/>
                </a:ext>
              </a:extLst>
            </p:cNvPr>
            <p:cNvSpPr/>
            <p:nvPr/>
          </p:nvSpPr>
          <p:spPr>
            <a:xfrm>
              <a:off x="6402758" y="3994838"/>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2520" name="Freeform: Shape 2519">
              <a:extLst>
                <a:ext uri="{FF2B5EF4-FFF2-40B4-BE49-F238E27FC236}">
                  <a16:creationId xmlns:a16="http://schemas.microsoft.com/office/drawing/2014/main" id="{A0C4EC40-1A20-4C7B-BC07-00A96F3346C0}"/>
                </a:ext>
              </a:extLst>
            </p:cNvPr>
            <p:cNvSpPr/>
            <p:nvPr/>
          </p:nvSpPr>
          <p:spPr>
            <a:xfrm>
              <a:off x="6398419" y="383809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8096"/>
                    <a:pt x="7144" y="9049"/>
                  </a:cubicBezTo>
                  <a:cubicBezTo>
                    <a:pt x="8096" y="9049"/>
                    <a:pt x="8096" y="8096"/>
                    <a:pt x="8096" y="7144"/>
                  </a:cubicBezTo>
                  <a:close/>
                </a:path>
              </a:pathLst>
            </a:custGeom>
            <a:grpFill/>
            <a:ln w="9525" cap="flat">
              <a:noFill/>
              <a:prstDash val="solid"/>
              <a:miter/>
            </a:ln>
          </p:spPr>
          <p:txBody>
            <a:bodyPr rtlCol="0" anchor="ctr"/>
            <a:lstStyle/>
            <a:p>
              <a:endParaRPr lang="en-US"/>
            </a:p>
          </p:txBody>
        </p:sp>
        <p:sp>
          <p:nvSpPr>
            <p:cNvPr id="2521" name="Freeform: Shape 2520">
              <a:extLst>
                <a:ext uri="{FF2B5EF4-FFF2-40B4-BE49-F238E27FC236}">
                  <a16:creationId xmlns:a16="http://schemas.microsoft.com/office/drawing/2014/main" id="{32FF19FF-0C71-4CE8-A5AC-C3A06C1084CB}"/>
                </a:ext>
              </a:extLst>
            </p:cNvPr>
            <p:cNvSpPr/>
            <p:nvPr/>
          </p:nvSpPr>
          <p:spPr>
            <a:xfrm>
              <a:off x="6406991" y="3740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2522" name="Freeform: Shape 2521">
              <a:extLst>
                <a:ext uri="{FF2B5EF4-FFF2-40B4-BE49-F238E27FC236}">
                  <a16:creationId xmlns:a16="http://schemas.microsoft.com/office/drawing/2014/main" id="{F17F4BDF-189D-47CE-B685-EE3A8AA33320}"/>
                </a:ext>
              </a:extLst>
            </p:cNvPr>
            <p:cNvSpPr/>
            <p:nvPr/>
          </p:nvSpPr>
          <p:spPr>
            <a:xfrm>
              <a:off x="6399371" y="367236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8096" y="7144"/>
                    <a:pt x="7144" y="7144"/>
                  </a:cubicBezTo>
                  <a:cubicBezTo>
                    <a:pt x="7144" y="7144"/>
                    <a:pt x="7144" y="7144"/>
                    <a:pt x="8096" y="8096"/>
                  </a:cubicBezTo>
                  <a:close/>
                </a:path>
              </a:pathLst>
            </a:custGeom>
            <a:grpFill/>
            <a:ln w="9525" cap="flat">
              <a:noFill/>
              <a:prstDash val="solid"/>
              <a:miter/>
            </a:ln>
          </p:spPr>
          <p:txBody>
            <a:bodyPr rtlCol="0" anchor="ctr"/>
            <a:lstStyle/>
            <a:p>
              <a:endParaRPr lang="en-US"/>
            </a:p>
          </p:txBody>
        </p:sp>
        <p:sp>
          <p:nvSpPr>
            <p:cNvPr id="2523" name="Freeform: Shape 2522">
              <a:extLst>
                <a:ext uri="{FF2B5EF4-FFF2-40B4-BE49-F238E27FC236}">
                  <a16:creationId xmlns:a16="http://schemas.microsoft.com/office/drawing/2014/main" id="{F791708C-5F49-441C-9E51-6EAC6A98F690}"/>
                </a:ext>
              </a:extLst>
            </p:cNvPr>
            <p:cNvSpPr/>
            <p:nvPr/>
          </p:nvSpPr>
          <p:spPr>
            <a:xfrm>
              <a:off x="6380321" y="367617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8096" y="7144"/>
                    <a:pt x="7144" y="7144"/>
                  </a:cubicBezTo>
                  <a:lnTo>
                    <a:pt x="8096" y="8096"/>
                  </a:lnTo>
                  <a:close/>
                </a:path>
              </a:pathLst>
            </a:custGeom>
            <a:grpFill/>
            <a:ln w="9525" cap="flat">
              <a:noFill/>
              <a:prstDash val="solid"/>
              <a:miter/>
            </a:ln>
          </p:spPr>
          <p:txBody>
            <a:bodyPr rtlCol="0" anchor="ctr"/>
            <a:lstStyle/>
            <a:p>
              <a:endParaRPr lang="en-US"/>
            </a:p>
          </p:txBody>
        </p:sp>
        <p:sp>
          <p:nvSpPr>
            <p:cNvPr id="2524" name="Freeform: Shape 2523">
              <a:extLst>
                <a:ext uri="{FF2B5EF4-FFF2-40B4-BE49-F238E27FC236}">
                  <a16:creationId xmlns:a16="http://schemas.microsoft.com/office/drawing/2014/main" id="{65B84703-A316-4533-87B8-05245F660574}"/>
                </a:ext>
              </a:extLst>
            </p:cNvPr>
            <p:cNvSpPr/>
            <p:nvPr/>
          </p:nvSpPr>
          <p:spPr>
            <a:xfrm>
              <a:off x="6404134" y="359616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grpFill/>
            <a:ln w="9525" cap="flat">
              <a:noFill/>
              <a:prstDash val="solid"/>
              <a:miter/>
            </a:ln>
          </p:spPr>
          <p:txBody>
            <a:bodyPr rtlCol="0" anchor="ctr"/>
            <a:lstStyle/>
            <a:p>
              <a:endParaRPr lang="en-US"/>
            </a:p>
          </p:txBody>
        </p:sp>
        <p:sp>
          <p:nvSpPr>
            <p:cNvPr id="2525" name="Freeform: Shape 2524">
              <a:extLst>
                <a:ext uri="{FF2B5EF4-FFF2-40B4-BE49-F238E27FC236}">
                  <a16:creationId xmlns:a16="http://schemas.microsoft.com/office/drawing/2014/main" id="{166BBD07-38EB-4DA0-BBE0-C129B5240051}"/>
                </a:ext>
              </a:extLst>
            </p:cNvPr>
            <p:cNvSpPr/>
            <p:nvPr/>
          </p:nvSpPr>
          <p:spPr>
            <a:xfrm>
              <a:off x="6404134" y="3669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526" name="Freeform: Shape 2525">
              <a:extLst>
                <a:ext uri="{FF2B5EF4-FFF2-40B4-BE49-F238E27FC236}">
                  <a16:creationId xmlns:a16="http://schemas.microsoft.com/office/drawing/2014/main" id="{72C07C06-2E7D-4851-BEE9-A0D897667F4E}"/>
                </a:ext>
              </a:extLst>
            </p:cNvPr>
            <p:cNvSpPr/>
            <p:nvPr/>
          </p:nvSpPr>
          <p:spPr>
            <a:xfrm>
              <a:off x="6386142" y="403960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grpFill/>
            <a:ln w="9525" cap="flat">
              <a:noFill/>
              <a:prstDash val="solid"/>
              <a:miter/>
            </a:ln>
          </p:spPr>
          <p:txBody>
            <a:bodyPr rtlCol="0" anchor="ctr"/>
            <a:lstStyle/>
            <a:p>
              <a:endParaRPr lang="en-US"/>
            </a:p>
          </p:txBody>
        </p:sp>
        <p:sp>
          <p:nvSpPr>
            <p:cNvPr id="2527" name="Freeform: Shape 2526">
              <a:extLst>
                <a:ext uri="{FF2B5EF4-FFF2-40B4-BE49-F238E27FC236}">
                  <a16:creationId xmlns:a16="http://schemas.microsoft.com/office/drawing/2014/main" id="{A0002119-7CF7-4B12-80FD-DE3DDAC5B9E1}"/>
                </a:ext>
              </a:extLst>
            </p:cNvPr>
            <p:cNvSpPr/>
            <p:nvPr/>
          </p:nvSpPr>
          <p:spPr>
            <a:xfrm>
              <a:off x="6396514" y="404669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2528" name="Freeform: Shape 2527">
              <a:extLst>
                <a:ext uri="{FF2B5EF4-FFF2-40B4-BE49-F238E27FC236}">
                  <a16:creationId xmlns:a16="http://schemas.microsoft.com/office/drawing/2014/main" id="{70D27315-0E5A-4E4B-9D80-56DE87E4633A}"/>
                </a:ext>
              </a:extLst>
            </p:cNvPr>
            <p:cNvSpPr/>
            <p:nvPr/>
          </p:nvSpPr>
          <p:spPr>
            <a:xfrm>
              <a:off x="6389846" y="3880008"/>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8096" y="10001"/>
                    <a:pt x="7144" y="9049"/>
                  </a:cubicBezTo>
                  <a:cubicBezTo>
                    <a:pt x="8096" y="10954"/>
                    <a:pt x="10954" y="10001"/>
                    <a:pt x="10001" y="7144"/>
                  </a:cubicBezTo>
                  <a:close/>
                </a:path>
              </a:pathLst>
            </a:custGeom>
            <a:grpFill/>
            <a:ln w="9525" cap="flat">
              <a:noFill/>
              <a:prstDash val="solid"/>
              <a:miter/>
            </a:ln>
          </p:spPr>
          <p:txBody>
            <a:bodyPr rtlCol="0" anchor="ctr"/>
            <a:lstStyle/>
            <a:p>
              <a:endParaRPr lang="en-US"/>
            </a:p>
          </p:txBody>
        </p:sp>
        <p:sp>
          <p:nvSpPr>
            <p:cNvPr id="2529" name="Freeform: Shape 2528">
              <a:extLst>
                <a:ext uri="{FF2B5EF4-FFF2-40B4-BE49-F238E27FC236}">
                  <a16:creationId xmlns:a16="http://schemas.microsoft.com/office/drawing/2014/main" id="{1EDB05DC-B7CF-4F6A-B145-9370DB2ED219}"/>
                </a:ext>
              </a:extLst>
            </p:cNvPr>
            <p:cNvSpPr/>
            <p:nvPr/>
          </p:nvSpPr>
          <p:spPr>
            <a:xfrm>
              <a:off x="6383179" y="4029156"/>
              <a:ext cx="9525" cy="9525"/>
            </a:xfrm>
            <a:custGeom>
              <a:avLst/>
              <a:gdLst>
                <a:gd name="connsiteX0" fmla="*/ 7144 w 9525"/>
                <a:gd name="connsiteY0" fmla="*/ 7538 h 9525"/>
                <a:gd name="connsiteX1" fmla="*/ 9049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7538"/>
                    <a:pt x="9049" y="8491"/>
                    <a:pt x="9049" y="8491"/>
                  </a:cubicBezTo>
                  <a:cubicBezTo>
                    <a:pt x="8096" y="7538"/>
                    <a:pt x="7144" y="6586"/>
                    <a:pt x="7144" y="7538"/>
                  </a:cubicBezTo>
                  <a:close/>
                </a:path>
              </a:pathLst>
            </a:custGeom>
            <a:grpFill/>
            <a:ln w="9525" cap="flat">
              <a:noFill/>
              <a:prstDash val="solid"/>
              <a:miter/>
            </a:ln>
          </p:spPr>
          <p:txBody>
            <a:bodyPr rtlCol="0" anchor="ctr"/>
            <a:lstStyle/>
            <a:p>
              <a:endParaRPr lang="en-US"/>
            </a:p>
          </p:txBody>
        </p:sp>
        <p:sp>
          <p:nvSpPr>
            <p:cNvPr id="2530" name="Freeform: Shape 2529">
              <a:extLst>
                <a:ext uri="{FF2B5EF4-FFF2-40B4-BE49-F238E27FC236}">
                  <a16:creationId xmlns:a16="http://schemas.microsoft.com/office/drawing/2014/main" id="{3ED88405-6F61-41F2-BF88-4A5E24A35E32}"/>
                </a:ext>
              </a:extLst>
            </p:cNvPr>
            <p:cNvSpPr/>
            <p:nvPr/>
          </p:nvSpPr>
          <p:spPr>
            <a:xfrm>
              <a:off x="6385084" y="403050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9049" y="9049"/>
                  </a:cubicBez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2531" name="Freeform: Shape 2530">
              <a:extLst>
                <a:ext uri="{FF2B5EF4-FFF2-40B4-BE49-F238E27FC236}">
                  <a16:creationId xmlns:a16="http://schemas.microsoft.com/office/drawing/2014/main" id="{F5E57251-ABA4-44B4-9DB5-8CCADAC5BB07}"/>
                </a:ext>
              </a:extLst>
            </p:cNvPr>
            <p:cNvSpPr/>
            <p:nvPr/>
          </p:nvSpPr>
          <p:spPr>
            <a:xfrm>
              <a:off x="6374606" y="3864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532" name="Freeform: Shape 2531">
              <a:extLst>
                <a:ext uri="{FF2B5EF4-FFF2-40B4-BE49-F238E27FC236}">
                  <a16:creationId xmlns:a16="http://schemas.microsoft.com/office/drawing/2014/main" id="{57DC95D5-C172-4839-8A01-128DD2E55FFB}"/>
                </a:ext>
              </a:extLst>
            </p:cNvPr>
            <p:cNvSpPr/>
            <p:nvPr/>
          </p:nvSpPr>
          <p:spPr>
            <a:xfrm>
              <a:off x="6396514" y="4045452"/>
              <a:ext cx="28575" cy="28575"/>
            </a:xfrm>
            <a:custGeom>
              <a:avLst/>
              <a:gdLst>
                <a:gd name="connsiteX0" fmla="*/ 7144 w 28575"/>
                <a:gd name="connsiteY0" fmla="*/ 12197 h 28575"/>
                <a:gd name="connsiteX1" fmla="*/ 29051 w 28575"/>
                <a:gd name="connsiteY1" fmla="*/ 20769 h 28575"/>
                <a:gd name="connsiteX2" fmla="*/ 7144 w 28575"/>
                <a:gd name="connsiteY2" fmla="*/ 12197 h 28575"/>
              </a:gdLst>
              <a:ahLst/>
              <a:cxnLst>
                <a:cxn ang="0">
                  <a:pos x="connsiteX0" y="connsiteY0"/>
                </a:cxn>
                <a:cxn ang="0">
                  <a:pos x="connsiteX1" y="connsiteY1"/>
                </a:cxn>
                <a:cxn ang="0">
                  <a:pos x="connsiteX2" y="connsiteY2"/>
                </a:cxn>
              </a:cxnLst>
              <a:rect l="l" t="t" r="r" b="b"/>
              <a:pathLst>
                <a:path w="28575" h="28575">
                  <a:moveTo>
                    <a:pt x="7144" y="12197"/>
                  </a:moveTo>
                  <a:cubicBezTo>
                    <a:pt x="11906" y="13150"/>
                    <a:pt x="26194" y="29342"/>
                    <a:pt x="29051" y="20769"/>
                  </a:cubicBezTo>
                  <a:cubicBezTo>
                    <a:pt x="22384" y="-2090"/>
                    <a:pt x="13811" y="10292"/>
                    <a:pt x="7144" y="12197"/>
                  </a:cubicBezTo>
                  <a:close/>
                </a:path>
              </a:pathLst>
            </a:custGeom>
            <a:grpFill/>
            <a:ln w="9525" cap="flat">
              <a:noFill/>
              <a:prstDash val="solid"/>
              <a:miter/>
            </a:ln>
          </p:spPr>
          <p:txBody>
            <a:bodyPr rtlCol="0" anchor="ctr"/>
            <a:lstStyle/>
            <a:p>
              <a:endParaRPr lang="en-US"/>
            </a:p>
          </p:txBody>
        </p:sp>
        <p:sp>
          <p:nvSpPr>
            <p:cNvPr id="2533" name="Freeform: Shape 2532">
              <a:extLst>
                <a:ext uri="{FF2B5EF4-FFF2-40B4-BE49-F238E27FC236}">
                  <a16:creationId xmlns:a16="http://schemas.microsoft.com/office/drawing/2014/main" id="{84A72972-2C1C-4CAF-A11D-9EC1738D4D01}"/>
                </a:ext>
              </a:extLst>
            </p:cNvPr>
            <p:cNvSpPr/>
            <p:nvPr/>
          </p:nvSpPr>
          <p:spPr>
            <a:xfrm>
              <a:off x="6378416" y="40466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grpFill/>
            <a:ln w="9525" cap="flat">
              <a:noFill/>
              <a:prstDash val="solid"/>
              <a:miter/>
            </a:ln>
          </p:spPr>
          <p:txBody>
            <a:bodyPr rtlCol="0" anchor="ctr"/>
            <a:lstStyle/>
            <a:p>
              <a:endParaRPr lang="en-US"/>
            </a:p>
          </p:txBody>
        </p:sp>
        <p:sp>
          <p:nvSpPr>
            <p:cNvPr id="2534" name="Freeform: Shape 2533">
              <a:extLst>
                <a:ext uri="{FF2B5EF4-FFF2-40B4-BE49-F238E27FC236}">
                  <a16:creationId xmlns:a16="http://schemas.microsoft.com/office/drawing/2014/main" id="{39BE7B24-5ABA-47C1-A4A7-F5A89C4CB844}"/>
                </a:ext>
              </a:extLst>
            </p:cNvPr>
            <p:cNvSpPr/>
            <p:nvPr/>
          </p:nvSpPr>
          <p:spPr>
            <a:xfrm>
              <a:off x="6319361" y="36104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grpFill/>
            <a:ln w="9525" cap="flat">
              <a:noFill/>
              <a:prstDash val="solid"/>
              <a:miter/>
            </a:ln>
          </p:spPr>
          <p:txBody>
            <a:bodyPr rtlCol="0" anchor="ctr"/>
            <a:lstStyle/>
            <a:p>
              <a:endParaRPr lang="en-US"/>
            </a:p>
          </p:txBody>
        </p:sp>
        <p:sp>
          <p:nvSpPr>
            <p:cNvPr id="2535" name="Freeform: Shape 2534">
              <a:extLst>
                <a:ext uri="{FF2B5EF4-FFF2-40B4-BE49-F238E27FC236}">
                  <a16:creationId xmlns:a16="http://schemas.microsoft.com/office/drawing/2014/main" id="{E98865E8-ABC9-430B-A00F-0D6FEC1EAADB}"/>
                </a:ext>
              </a:extLst>
            </p:cNvPr>
            <p:cNvSpPr/>
            <p:nvPr/>
          </p:nvSpPr>
          <p:spPr>
            <a:xfrm>
              <a:off x="6379369" y="40390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536" name="Freeform: Shape 2535">
              <a:extLst>
                <a:ext uri="{FF2B5EF4-FFF2-40B4-BE49-F238E27FC236}">
                  <a16:creationId xmlns:a16="http://schemas.microsoft.com/office/drawing/2014/main" id="{9AD66E78-24D5-498A-9D19-7FFEE3189307}"/>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537" name="Freeform: Shape 2536">
              <a:extLst>
                <a:ext uri="{FF2B5EF4-FFF2-40B4-BE49-F238E27FC236}">
                  <a16:creationId xmlns:a16="http://schemas.microsoft.com/office/drawing/2014/main" id="{777B50C1-2EA9-40BB-B192-FBBACFF8C84C}"/>
                </a:ext>
              </a:extLst>
            </p:cNvPr>
            <p:cNvSpPr/>
            <p:nvPr/>
          </p:nvSpPr>
          <p:spPr>
            <a:xfrm>
              <a:off x="6414611" y="362622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2538" name="Freeform: Shape 2537">
              <a:extLst>
                <a:ext uri="{FF2B5EF4-FFF2-40B4-BE49-F238E27FC236}">
                  <a16:creationId xmlns:a16="http://schemas.microsoft.com/office/drawing/2014/main" id="{447A52C9-0F9D-4F96-8660-E71DE1799CC4}"/>
                </a:ext>
              </a:extLst>
            </p:cNvPr>
            <p:cNvSpPr/>
            <p:nvPr/>
          </p:nvSpPr>
          <p:spPr>
            <a:xfrm>
              <a:off x="6325076" y="3632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539" name="Freeform: Shape 2538">
              <a:extLst>
                <a:ext uri="{FF2B5EF4-FFF2-40B4-BE49-F238E27FC236}">
                  <a16:creationId xmlns:a16="http://schemas.microsoft.com/office/drawing/2014/main" id="{7E7B376F-41E1-4501-A4AC-E6A682F1CE51}"/>
                </a:ext>
              </a:extLst>
            </p:cNvPr>
            <p:cNvSpPr/>
            <p:nvPr/>
          </p:nvSpPr>
          <p:spPr>
            <a:xfrm>
              <a:off x="6367939" y="37371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8096"/>
                    <a:pt x="8096" y="7144"/>
                  </a:cubicBezTo>
                  <a:cubicBezTo>
                    <a:pt x="8096" y="7144"/>
                    <a:pt x="7144" y="7144"/>
                    <a:pt x="7144" y="8096"/>
                  </a:cubicBezTo>
                  <a:close/>
                </a:path>
              </a:pathLst>
            </a:custGeom>
            <a:grpFill/>
            <a:ln w="9525" cap="flat">
              <a:noFill/>
              <a:prstDash val="solid"/>
              <a:miter/>
            </a:ln>
          </p:spPr>
          <p:txBody>
            <a:bodyPr rtlCol="0" anchor="ctr"/>
            <a:lstStyle/>
            <a:p>
              <a:endParaRPr lang="en-US"/>
            </a:p>
          </p:txBody>
        </p:sp>
        <p:sp>
          <p:nvSpPr>
            <p:cNvPr id="2540" name="Freeform: Shape 2539">
              <a:extLst>
                <a:ext uri="{FF2B5EF4-FFF2-40B4-BE49-F238E27FC236}">
                  <a16:creationId xmlns:a16="http://schemas.microsoft.com/office/drawing/2014/main" id="{6027CC34-018B-4133-9F52-A5B1489F304E}"/>
                </a:ext>
              </a:extLst>
            </p:cNvPr>
            <p:cNvSpPr/>
            <p:nvPr/>
          </p:nvSpPr>
          <p:spPr>
            <a:xfrm>
              <a:off x="6372701" y="371641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lnTo>
                    <a:pt x="7144" y="7858"/>
                  </a:lnTo>
                  <a:close/>
                </a:path>
              </a:pathLst>
            </a:custGeom>
            <a:grpFill/>
            <a:ln w="9525" cap="flat">
              <a:noFill/>
              <a:prstDash val="solid"/>
              <a:miter/>
            </a:ln>
          </p:spPr>
          <p:txBody>
            <a:bodyPr rtlCol="0" anchor="ctr"/>
            <a:lstStyle/>
            <a:p>
              <a:endParaRPr lang="en-US"/>
            </a:p>
          </p:txBody>
        </p:sp>
        <p:sp>
          <p:nvSpPr>
            <p:cNvPr id="2541" name="Freeform: Shape 2540">
              <a:extLst>
                <a:ext uri="{FF2B5EF4-FFF2-40B4-BE49-F238E27FC236}">
                  <a16:creationId xmlns:a16="http://schemas.microsoft.com/office/drawing/2014/main" id="{B656ADC0-0891-4F4D-B107-F24010D8EE23}"/>
                </a:ext>
              </a:extLst>
            </p:cNvPr>
            <p:cNvSpPr/>
            <p:nvPr/>
          </p:nvSpPr>
          <p:spPr>
            <a:xfrm>
              <a:off x="6410087" y="3870483"/>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cubicBezTo>
                    <a:pt x="7858" y="9049"/>
                    <a:pt x="7858" y="8096"/>
                    <a:pt x="7858" y="7144"/>
                  </a:cubicBezTo>
                  <a:cubicBezTo>
                    <a:pt x="6906" y="9049"/>
                    <a:pt x="6906" y="10001"/>
                    <a:pt x="7858" y="10001"/>
                  </a:cubicBezTo>
                  <a:close/>
                </a:path>
              </a:pathLst>
            </a:custGeom>
            <a:grpFill/>
            <a:ln w="9525" cap="flat">
              <a:noFill/>
              <a:prstDash val="solid"/>
              <a:miter/>
            </a:ln>
          </p:spPr>
          <p:txBody>
            <a:bodyPr rtlCol="0" anchor="ctr"/>
            <a:lstStyle/>
            <a:p>
              <a:endParaRPr lang="en-US"/>
            </a:p>
          </p:txBody>
        </p:sp>
        <p:sp>
          <p:nvSpPr>
            <p:cNvPr id="2542" name="Freeform: Shape 2541">
              <a:extLst>
                <a:ext uri="{FF2B5EF4-FFF2-40B4-BE49-F238E27FC236}">
                  <a16:creationId xmlns:a16="http://schemas.microsoft.com/office/drawing/2014/main" id="{CD90918A-F8FA-4CE1-A440-E383C22D8313}"/>
                </a:ext>
              </a:extLst>
            </p:cNvPr>
            <p:cNvSpPr/>
            <p:nvPr/>
          </p:nvSpPr>
          <p:spPr>
            <a:xfrm>
              <a:off x="6322219" y="3632092"/>
              <a:ext cx="9525" cy="9525"/>
            </a:xfrm>
            <a:custGeom>
              <a:avLst/>
              <a:gdLst>
                <a:gd name="connsiteX0" fmla="*/ 9049 w 9525"/>
                <a:gd name="connsiteY0" fmla="*/ 7410 h 9525"/>
                <a:gd name="connsiteX1" fmla="*/ 7144 w 9525"/>
                <a:gd name="connsiteY1" fmla="*/ 8363 h 9525"/>
                <a:gd name="connsiteX2" fmla="*/ 9049 w 9525"/>
                <a:gd name="connsiteY2" fmla="*/ 7410 h 9525"/>
              </a:gdLst>
              <a:ahLst/>
              <a:cxnLst>
                <a:cxn ang="0">
                  <a:pos x="connsiteX0" y="connsiteY0"/>
                </a:cxn>
                <a:cxn ang="0">
                  <a:pos x="connsiteX1" y="connsiteY1"/>
                </a:cxn>
                <a:cxn ang="0">
                  <a:pos x="connsiteX2" y="connsiteY2"/>
                </a:cxn>
              </a:cxnLst>
              <a:rect l="l" t="t" r="r" b="b"/>
              <a:pathLst>
                <a:path w="9525" h="9525">
                  <a:moveTo>
                    <a:pt x="9049" y="7410"/>
                  </a:moveTo>
                  <a:cubicBezTo>
                    <a:pt x="9049" y="7410"/>
                    <a:pt x="7144" y="8363"/>
                    <a:pt x="7144" y="8363"/>
                  </a:cubicBezTo>
                  <a:cubicBezTo>
                    <a:pt x="8096" y="8363"/>
                    <a:pt x="9049" y="6458"/>
                    <a:pt x="9049" y="7410"/>
                  </a:cubicBezTo>
                  <a:close/>
                </a:path>
              </a:pathLst>
            </a:custGeom>
            <a:grpFill/>
            <a:ln w="9525" cap="flat">
              <a:noFill/>
              <a:prstDash val="solid"/>
              <a:miter/>
            </a:ln>
          </p:spPr>
          <p:txBody>
            <a:bodyPr rtlCol="0" anchor="ctr"/>
            <a:lstStyle/>
            <a:p>
              <a:endParaRPr lang="en-US"/>
            </a:p>
          </p:txBody>
        </p:sp>
        <p:sp>
          <p:nvSpPr>
            <p:cNvPr id="2543" name="Freeform: Shape 2542">
              <a:extLst>
                <a:ext uri="{FF2B5EF4-FFF2-40B4-BE49-F238E27FC236}">
                  <a16:creationId xmlns:a16="http://schemas.microsoft.com/office/drawing/2014/main" id="{A8B9ADAA-4DFE-4394-B052-9BD7FB15A6AC}"/>
                </a:ext>
              </a:extLst>
            </p:cNvPr>
            <p:cNvSpPr/>
            <p:nvPr/>
          </p:nvSpPr>
          <p:spPr>
            <a:xfrm>
              <a:off x="6390375" y="3768804"/>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6615" y="6906"/>
                    <a:pt x="7567" y="6906"/>
                    <a:pt x="7567" y="7858"/>
                  </a:cubicBezTo>
                  <a:close/>
                </a:path>
              </a:pathLst>
            </a:custGeom>
            <a:grpFill/>
            <a:ln w="9525" cap="flat">
              <a:noFill/>
              <a:prstDash val="solid"/>
              <a:miter/>
            </a:ln>
          </p:spPr>
          <p:txBody>
            <a:bodyPr rtlCol="0" anchor="ctr"/>
            <a:lstStyle/>
            <a:p>
              <a:endParaRPr lang="en-US"/>
            </a:p>
          </p:txBody>
        </p:sp>
        <p:sp>
          <p:nvSpPr>
            <p:cNvPr id="2544" name="Freeform: Shape 2543">
              <a:extLst>
                <a:ext uri="{FF2B5EF4-FFF2-40B4-BE49-F238E27FC236}">
                  <a16:creationId xmlns:a16="http://schemas.microsoft.com/office/drawing/2014/main" id="{FFCFDB7A-75BB-4171-93A1-1E23504FBA55}"/>
                </a:ext>
              </a:extLst>
            </p:cNvPr>
            <p:cNvSpPr/>
            <p:nvPr/>
          </p:nvSpPr>
          <p:spPr>
            <a:xfrm>
              <a:off x="6386538" y="3769146"/>
              <a:ext cx="19050" cy="28575"/>
            </a:xfrm>
            <a:custGeom>
              <a:avLst/>
              <a:gdLst>
                <a:gd name="connsiteX0" fmla="*/ 9500 w 19050"/>
                <a:gd name="connsiteY0" fmla="*/ 17994 h 28575"/>
                <a:gd name="connsiteX1" fmla="*/ 9500 w 19050"/>
                <a:gd name="connsiteY1" fmla="*/ 17994 h 28575"/>
              </a:gdLst>
              <a:ahLst/>
              <a:cxnLst>
                <a:cxn ang="0">
                  <a:pos x="connsiteX0" y="connsiteY0"/>
                </a:cxn>
                <a:cxn ang="0">
                  <a:pos x="connsiteX1" y="connsiteY1"/>
                </a:cxn>
              </a:cxnLst>
              <a:rect l="l" t="t" r="r" b="b"/>
              <a:pathLst>
                <a:path w="19050" h="28575">
                  <a:moveTo>
                    <a:pt x="9500" y="17994"/>
                  </a:moveTo>
                  <a:cubicBezTo>
                    <a:pt x="39027" y="37996"/>
                    <a:pt x="-2883" y="-14391"/>
                    <a:pt x="9500" y="17994"/>
                  </a:cubicBezTo>
                  <a:close/>
                </a:path>
              </a:pathLst>
            </a:custGeom>
            <a:grpFill/>
            <a:ln w="9525" cap="flat">
              <a:noFill/>
              <a:prstDash val="solid"/>
              <a:miter/>
            </a:ln>
          </p:spPr>
          <p:txBody>
            <a:bodyPr rtlCol="0" anchor="ctr"/>
            <a:lstStyle/>
            <a:p>
              <a:endParaRPr lang="en-US"/>
            </a:p>
          </p:txBody>
        </p:sp>
        <p:sp>
          <p:nvSpPr>
            <p:cNvPr id="2545" name="Freeform: Shape 2544">
              <a:extLst>
                <a:ext uri="{FF2B5EF4-FFF2-40B4-BE49-F238E27FC236}">
                  <a16:creationId xmlns:a16="http://schemas.microsoft.com/office/drawing/2014/main" id="{A12AB5AA-FAC4-4182-8F0A-6367A3610193}"/>
                </a:ext>
              </a:extLst>
            </p:cNvPr>
            <p:cNvSpPr/>
            <p:nvPr/>
          </p:nvSpPr>
          <p:spPr>
            <a:xfrm>
              <a:off x="6386594" y="377809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8491" y="8096"/>
                    <a:pt x="7538" y="8096"/>
                    <a:pt x="7538" y="7144"/>
                  </a:cubicBezTo>
                  <a:cubicBezTo>
                    <a:pt x="6586" y="8096"/>
                    <a:pt x="7538" y="9049"/>
                    <a:pt x="8491" y="9049"/>
                  </a:cubicBezTo>
                  <a:close/>
                </a:path>
              </a:pathLst>
            </a:custGeom>
            <a:grpFill/>
            <a:ln w="9525" cap="flat">
              <a:noFill/>
              <a:prstDash val="solid"/>
              <a:miter/>
            </a:ln>
          </p:spPr>
          <p:txBody>
            <a:bodyPr rtlCol="0" anchor="ctr"/>
            <a:lstStyle/>
            <a:p>
              <a:endParaRPr lang="en-US"/>
            </a:p>
          </p:txBody>
        </p:sp>
        <p:sp>
          <p:nvSpPr>
            <p:cNvPr id="2546" name="Freeform: Shape 2545">
              <a:extLst>
                <a:ext uri="{FF2B5EF4-FFF2-40B4-BE49-F238E27FC236}">
                  <a16:creationId xmlns:a16="http://schemas.microsoft.com/office/drawing/2014/main" id="{C18F221D-59FE-42C0-AA38-A30F9AC7DE7F}"/>
                </a:ext>
              </a:extLst>
            </p:cNvPr>
            <p:cNvSpPr/>
            <p:nvPr/>
          </p:nvSpPr>
          <p:spPr>
            <a:xfrm>
              <a:off x="6383179" y="381904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2547" name="Freeform: Shape 2546">
              <a:extLst>
                <a:ext uri="{FF2B5EF4-FFF2-40B4-BE49-F238E27FC236}">
                  <a16:creationId xmlns:a16="http://schemas.microsoft.com/office/drawing/2014/main" id="{B62FBE18-1BE3-4BBA-ACCE-CAAED8BCE643}"/>
                </a:ext>
              </a:extLst>
            </p:cNvPr>
            <p:cNvSpPr/>
            <p:nvPr/>
          </p:nvSpPr>
          <p:spPr>
            <a:xfrm>
              <a:off x="6341269" y="35352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6669"/>
                    <a:pt x="7144" y="7144"/>
                  </a:cubicBezTo>
                  <a:close/>
                </a:path>
              </a:pathLst>
            </a:custGeom>
            <a:grpFill/>
            <a:ln w="9525" cap="flat">
              <a:noFill/>
              <a:prstDash val="solid"/>
              <a:miter/>
            </a:ln>
          </p:spPr>
          <p:txBody>
            <a:bodyPr rtlCol="0" anchor="ctr"/>
            <a:lstStyle/>
            <a:p>
              <a:endParaRPr lang="en-US"/>
            </a:p>
          </p:txBody>
        </p:sp>
        <p:sp>
          <p:nvSpPr>
            <p:cNvPr id="2548" name="Freeform: Shape 2547">
              <a:extLst>
                <a:ext uri="{FF2B5EF4-FFF2-40B4-BE49-F238E27FC236}">
                  <a16:creationId xmlns:a16="http://schemas.microsoft.com/office/drawing/2014/main" id="{64200D30-38B6-4414-97D2-D1B42805C6F3}"/>
                </a:ext>
              </a:extLst>
            </p:cNvPr>
            <p:cNvSpPr/>
            <p:nvPr/>
          </p:nvSpPr>
          <p:spPr>
            <a:xfrm>
              <a:off x="6390905" y="3921067"/>
              <a:ext cx="9525" cy="9525"/>
            </a:xfrm>
            <a:custGeom>
              <a:avLst/>
              <a:gdLst>
                <a:gd name="connsiteX0" fmla="*/ 7990 w 9525"/>
                <a:gd name="connsiteY0" fmla="*/ 8947 h 9525"/>
                <a:gd name="connsiteX1" fmla="*/ 7990 w 9525"/>
                <a:gd name="connsiteY1" fmla="*/ 8947 h 9525"/>
              </a:gdLst>
              <a:ahLst/>
              <a:cxnLst>
                <a:cxn ang="0">
                  <a:pos x="connsiteX0" y="connsiteY0"/>
                </a:cxn>
                <a:cxn ang="0">
                  <a:pos x="connsiteX1" y="connsiteY1"/>
                </a:cxn>
              </a:cxnLst>
              <a:rect l="l" t="t" r="r" b="b"/>
              <a:pathLst>
                <a:path w="9525" h="9525">
                  <a:moveTo>
                    <a:pt x="7990" y="8947"/>
                  </a:moveTo>
                  <a:cubicBezTo>
                    <a:pt x="7990" y="6090"/>
                    <a:pt x="6085" y="7042"/>
                    <a:pt x="7990" y="8947"/>
                  </a:cubicBezTo>
                  <a:close/>
                </a:path>
              </a:pathLst>
            </a:custGeom>
            <a:grpFill/>
            <a:ln w="9525" cap="flat">
              <a:noFill/>
              <a:prstDash val="solid"/>
              <a:miter/>
            </a:ln>
          </p:spPr>
          <p:txBody>
            <a:bodyPr rtlCol="0" anchor="ctr"/>
            <a:lstStyle/>
            <a:p>
              <a:endParaRPr lang="en-US"/>
            </a:p>
          </p:txBody>
        </p:sp>
        <p:sp>
          <p:nvSpPr>
            <p:cNvPr id="2549" name="Freeform: Shape 2548">
              <a:extLst>
                <a:ext uri="{FF2B5EF4-FFF2-40B4-BE49-F238E27FC236}">
                  <a16:creationId xmlns:a16="http://schemas.microsoft.com/office/drawing/2014/main" id="{779901F3-E7FC-491F-A2A7-3ECFF591B1AD}"/>
                </a:ext>
              </a:extLst>
            </p:cNvPr>
            <p:cNvSpPr/>
            <p:nvPr/>
          </p:nvSpPr>
          <p:spPr>
            <a:xfrm>
              <a:off x="6378416" y="3783806"/>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8096"/>
                    <a:pt x="7144" y="7144"/>
                  </a:cubicBezTo>
                  <a:cubicBezTo>
                    <a:pt x="7144" y="8096"/>
                    <a:pt x="8096" y="9049"/>
                    <a:pt x="9049" y="9049"/>
                  </a:cubicBezTo>
                  <a:close/>
                </a:path>
              </a:pathLst>
            </a:custGeom>
            <a:grpFill/>
            <a:ln w="9525" cap="flat">
              <a:noFill/>
              <a:prstDash val="solid"/>
              <a:miter/>
            </a:ln>
          </p:spPr>
          <p:txBody>
            <a:bodyPr rtlCol="0" anchor="ctr"/>
            <a:lstStyle/>
            <a:p>
              <a:endParaRPr lang="en-US"/>
            </a:p>
          </p:txBody>
        </p:sp>
        <p:sp>
          <p:nvSpPr>
            <p:cNvPr id="2550" name="Freeform: Shape 2549">
              <a:extLst>
                <a:ext uri="{FF2B5EF4-FFF2-40B4-BE49-F238E27FC236}">
                  <a16:creationId xmlns:a16="http://schemas.microsoft.com/office/drawing/2014/main" id="{DA0B1CFD-9BCA-4277-A675-ADE20DA5EE48}"/>
                </a:ext>
              </a:extLst>
            </p:cNvPr>
            <p:cNvSpPr/>
            <p:nvPr/>
          </p:nvSpPr>
          <p:spPr>
            <a:xfrm>
              <a:off x="6380572" y="3923823"/>
              <a:ext cx="9525" cy="19050"/>
            </a:xfrm>
            <a:custGeom>
              <a:avLst/>
              <a:gdLst>
                <a:gd name="connsiteX0" fmla="*/ 9750 w 9525"/>
                <a:gd name="connsiteY0" fmla="*/ 7144 h 19050"/>
                <a:gd name="connsiteX1" fmla="*/ 9750 w 9525"/>
                <a:gd name="connsiteY1" fmla="*/ 7144 h 19050"/>
              </a:gdLst>
              <a:ahLst/>
              <a:cxnLst>
                <a:cxn ang="0">
                  <a:pos x="connsiteX0" y="connsiteY0"/>
                </a:cxn>
                <a:cxn ang="0">
                  <a:pos x="connsiteX1" y="connsiteY1"/>
                </a:cxn>
              </a:cxnLst>
              <a:rect l="l" t="t" r="r" b="b"/>
              <a:pathLst>
                <a:path w="9525" h="19050">
                  <a:moveTo>
                    <a:pt x="9750" y="7144"/>
                  </a:moveTo>
                  <a:cubicBezTo>
                    <a:pt x="7845" y="9049"/>
                    <a:pt x="4988" y="18574"/>
                    <a:pt x="9750" y="7144"/>
                  </a:cubicBezTo>
                  <a:close/>
                </a:path>
              </a:pathLst>
            </a:custGeom>
            <a:grpFill/>
            <a:ln w="9525" cap="flat">
              <a:noFill/>
              <a:prstDash val="solid"/>
              <a:miter/>
            </a:ln>
          </p:spPr>
          <p:txBody>
            <a:bodyPr rtlCol="0" anchor="ctr"/>
            <a:lstStyle/>
            <a:p>
              <a:endParaRPr lang="en-US"/>
            </a:p>
          </p:txBody>
        </p:sp>
        <p:sp>
          <p:nvSpPr>
            <p:cNvPr id="2551" name="Freeform: Shape 2550">
              <a:extLst>
                <a:ext uri="{FF2B5EF4-FFF2-40B4-BE49-F238E27FC236}">
                  <a16:creationId xmlns:a16="http://schemas.microsoft.com/office/drawing/2014/main" id="{6CE194BE-1826-467A-AD7C-72DD5F2A49FD}"/>
                </a:ext>
              </a:extLst>
            </p:cNvPr>
            <p:cNvSpPr/>
            <p:nvPr/>
          </p:nvSpPr>
          <p:spPr>
            <a:xfrm>
              <a:off x="6383179" y="3930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2552" name="Freeform: Shape 2551">
              <a:extLst>
                <a:ext uri="{FF2B5EF4-FFF2-40B4-BE49-F238E27FC236}">
                  <a16:creationId xmlns:a16="http://schemas.microsoft.com/office/drawing/2014/main" id="{11D5538A-7ADE-4068-A8F4-AC39AD4B1032}"/>
                </a:ext>
              </a:extLst>
            </p:cNvPr>
            <p:cNvSpPr/>
            <p:nvPr/>
          </p:nvSpPr>
          <p:spPr>
            <a:xfrm>
              <a:off x="6298764" y="3132296"/>
              <a:ext cx="133350" cy="933450"/>
            </a:xfrm>
            <a:custGeom>
              <a:avLst/>
              <a:gdLst>
                <a:gd name="connsiteX0" fmla="*/ 50602 w 133350"/>
                <a:gd name="connsiteY0" fmla="*/ 406241 h 933450"/>
                <a:gd name="connsiteX1" fmla="*/ 42982 w 133350"/>
                <a:gd name="connsiteY1" fmla="*/ 369094 h 933450"/>
                <a:gd name="connsiteX2" fmla="*/ 35361 w 133350"/>
                <a:gd name="connsiteY2" fmla="*/ 365284 h 933450"/>
                <a:gd name="connsiteX3" fmla="*/ 48696 w 133350"/>
                <a:gd name="connsiteY3" fmla="*/ 346234 h 933450"/>
                <a:gd name="connsiteX4" fmla="*/ 27741 w 133350"/>
                <a:gd name="connsiteY4" fmla="*/ 290989 h 933450"/>
                <a:gd name="connsiteX5" fmla="*/ 26789 w 133350"/>
                <a:gd name="connsiteY5" fmla="*/ 303371 h 933450"/>
                <a:gd name="connsiteX6" fmla="*/ 22979 w 133350"/>
                <a:gd name="connsiteY6" fmla="*/ 216694 h 933450"/>
                <a:gd name="connsiteX7" fmla="*/ 36314 w 133350"/>
                <a:gd name="connsiteY7" fmla="*/ 219551 h 933450"/>
                <a:gd name="connsiteX8" fmla="*/ 8691 w 133350"/>
                <a:gd name="connsiteY8" fmla="*/ 7144 h 933450"/>
                <a:gd name="connsiteX9" fmla="*/ 26789 w 133350"/>
                <a:gd name="connsiteY9" fmla="*/ 25241 h 933450"/>
                <a:gd name="connsiteX10" fmla="*/ 27741 w 133350"/>
                <a:gd name="connsiteY10" fmla="*/ 13811 h 933450"/>
                <a:gd name="connsiteX11" fmla="*/ 53459 w 133350"/>
                <a:gd name="connsiteY11" fmla="*/ 139541 h 933450"/>
                <a:gd name="connsiteX12" fmla="*/ 39171 w 133350"/>
                <a:gd name="connsiteY12" fmla="*/ 126206 h 933450"/>
                <a:gd name="connsiteX13" fmla="*/ 49649 w 133350"/>
                <a:gd name="connsiteY13" fmla="*/ 153829 h 933450"/>
                <a:gd name="connsiteX14" fmla="*/ 55364 w 133350"/>
                <a:gd name="connsiteY14" fmla="*/ 142399 h 933450"/>
                <a:gd name="connsiteX15" fmla="*/ 68699 w 133350"/>
                <a:gd name="connsiteY15" fmla="*/ 224314 h 933450"/>
                <a:gd name="connsiteX16" fmla="*/ 58221 w 133350"/>
                <a:gd name="connsiteY16" fmla="*/ 224314 h 933450"/>
                <a:gd name="connsiteX17" fmla="*/ 76319 w 133350"/>
                <a:gd name="connsiteY17" fmla="*/ 273844 h 933450"/>
                <a:gd name="connsiteX18" fmla="*/ 59174 w 133350"/>
                <a:gd name="connsiteY18" fmla="*/ 267176 h 933450"/>
                <a:gd name="connsiteX19" fmla="*/ 62984 w 133350"/>
                <a:gd name="connsiteY19" fmla="*/ 270034 h 933450"/>
                <a:gd name="connsiteX20" fmla="*/ 105846 w 133350"/>
                <a:gd name="connsiteY20" fmla="*/ 409099 h 933450"/>
                <a:gd name="connsiteX21" fmla="*/ 113466 w 133350"/>
                <a:gd name="connsiteY21" fmla="*/ 420529 h 933450"/>
                <a:gd name="connsiteX22" fmla="*/ 114419 w 133350"/>
                <a:gd name="connsiteY22" fmla="*/ 402431 h 933450"/>
                <a:gd name="connsiteX23" fmla="*/ 91559 w 133350"/>
                <a:gd name="connsiteY23" fmla="*/ 346234 h 933450"/>
                <a:gd name="connsiteX24" fmla="*/ 101084 w 133350"/>
                <a:gd name="connsiteY24" fmla="*/ 353854 h 933450"/>
                <a:gd name="connsiteX25" fmla="*/ 100132 w 133350"/>
                <a:gd name="connsiteY25" fmla="*/ 371951 h 933450"/>
                <a:gd name="connsiteX26" fmla="*/ 105846 w 133350"/>
                <a:gd name="connsiteY26" fmla="*/ 362426 h 933450"/>
                <a:gd name="connsiteX27" fmla="*/ 123944 w 133350"/>
                <a:gd name="connsiteY27" fmla="*/ 433864 h 933450"/>
                <a:gd name="connsiteX28" fmla="*/ 120134 w 133350"/>
                <a:gd name="connsiteY28" fmla="*/ 438626 h 933450"/>
                <a:gd name="connsiteX29" fmla="*/ 100132 w 133350"/>
                <a:gd name="connsiteY29" fmla="*/ 430054 h 933450"/>
                <a:gd name="connsiteX30" fmla="*/ 99179 w 133350"/>
                <a:gd name="connsiteY30" fmla="*/ 426244 h 933450"/>
                <a:gd name="connsiteX31" fmla="*/ 108704 w 133350"/>
                <a:gd name="connsiteY31" fmla="*/ 465296 h 933450"/>
                <a:gd name="connsiteX32" fmla="*/ 124896 w 133350"/>
                <a:gd name="connsiteY32" fmla="*/ 508159 h 933450"/>
                <a:gd name="connsiteX33" fmla="*/ 115371 w 133350"/>
                <a:gd name="connsiteY33" fmla="*/ 470059 h 933450"/>
                <a:gd name="connsiteX34" fmla="*/ 127754 w 133350"/>
                <a:gd name="connsiteY34" fmla="*/ 472916 h 933450"/>
                <a:gd name="connsiteX35" fmla="*/ 113466 w 133350"/>
                <a:gd name="connsiteY35" fmla="*/ 590074 h 933450"/>
                <a:gd name="connsiteX36" fmla="*/ 101084 w 133350"/>
                <a:gd name="connsiteY36" fmla="*/ 554831 h 933450"/>
                <a:gd name="connsiteX37" fmla="*/ 114419 w 133350"/>
                <a:gd name="connsiteY37" fmla="*/ 562451 h 933450"/>
                <a:gd name="connsiteX38" fmla="*/ 123944 w 133350"/>
                <a:gd name="connsiteY38" fmla="*/ 535781 h 933450"/>
                <a:gd name="connsiteX39" fmla="*/ 102036 w 133350"/>
                <a:gd name="connsiteY39" fmla="*/ 546259 h 933450"/>
                <a:gd name="connsiteX40" fmla="*/ 93464 w 133350"/>
                <a:gd name="connsiteY40" fmla="*/ 608171 h 933450"/>
                <a:gd name="connsiteX41" fmla="*/ 92511 w 133350"/>
                <a:gd name="connsiteY41" fmla="*/ 589121 h 933450"/>
                <a:gd name="connsiteX42" fmla="*/ 97274 w 133350"/>
                <a:gd name="connsiteY42" fmla="*/ 581501 h 933450"/>
                <a:gd name="connsiteX43" fmla="*/ 111561 w 133350"/>
                <a:gd name="connsiteY43" fmla="*/ 590074 h 933450"/>
                <a:gd name="connsiteX44" fmla="*/ 119182 w 133350"/>
                <a:gd name="connsiteY44" fmla="*/ 628174 h 933450"/>
                <a:gd name="connsiteX45" fmla="*/ 118229 w 133350"/>
                <a:gd name="connsiteY45" fmla="*/ 632936 h 933450"/>
                <a:gd name="connsiteX46" fmla="*/ 106799 w 133350"/>
                <a:gd name="connsiteY46" fmla="*/ 614839 h 933450"/>
                <a:gd name="connsiteX47" fmla="*/ 112514 w 133350"/>
                <a:gd name="connsiteY47" fmla="*/ 633889 h 933450"/>
                <a:gd name="connsiteX48" fmla="*/ 102036 w 133350"/>
                <a:gd name="connsiteY48" fmla="*/ 620554 h 933450"/>
                <a:gd name="connsiteX49" fmla="*/ 98227 w 133350"/>
                <a:gd name="connsiteY49" fmla="*/ 609124 h 933450"/>
                <a:gd name="connsiteX50" fmla="*/ 118229 w 133350"/>
                <a:gd name="connsiteY50" fmla="*/ 672941 h 933450"/>
                <a:gd name="connsiteX51" fmla="*/ 113466 w 133350"/>
                <a:gd name="connsiteY51" fmla="*/ 643414 h 933450"/>
                <a:gd name="connsiteX52" fmla="*/ 110609 w 133350"/>
                <a:gd name="connsiteY52" fmla="*/ 656749 h 933450"/>
                <a:gd name="connsiteX53" fmla="*/ 94416 w 133350"/>
                <a:gd name="connsiteY53" fmla="*/ 646271 h 933450"/>
                <a:gd name="connsiteX54" fmla="*/ 102036 w 133350"/>
                <a:gd name="connsiteY54" fmla="*/ 649129 h 933450"/>
                <a:gd name="connsiteX55" fmla="*/ 108704 w 133350"/>
                <a:gd name="connsiteY55" fmla="*/ 715804 h 933450"/>
                <a:gd name="connsiteX56" fmla="*/ 105846 w 133350"/>
                <a:gd name="connsiteY56" fmla="*/ 680561 h 933450"/>
                <a:gd name="connsiteX57" fmla="*/ 115371 w 133350"/>
                <a:gd name="connsiteY57" fmla="*/ 727234 h 933450"/>
                <a:gd name="connsiteX58" fmla="*/ 113466 w 133350"/>
                <a:gd name="connsiteY58" fmla="*/ 729139 h 933450"/>
                <a:gd name="connsiteX59" fmla="*/ 118229 w 133350"/>
                <a:gd name="connsiteY59" fmla="*/ 749141 h 933450"/>
                <a:gd name="connsiteX60" fmla="*/ 104894 w 133350"/>
                <a:gd name="connsiteY60" fmla="*/ 731044 h 933450"/>
                <a:gd name="connsiteX61" fmla="*/ 114419 w 133350"/>
                <a:gd name="connsiteY61" fmla="*/ 857726 h 933450"/>
                <a:gd name="connsiteX62" fmla="*/ 114419 w 133350"/>
                <a:gd name="connsiteY62" fmla="*/ 832961 h 933450"/>
                <a:gd name="connsiteX63" fmla="*/ 102036 w 133350"/>
                <a:gd name="connsiteY63" fmla="*/ 831056 h 933450"/>
                <a:gd name="connsiteX64" fmla="*/ 123944 w 133350"/>
                <a:gd name="connsiteY64" fmla="*/ 858679 h 933450"/>
                <a:gd name="connsiteX65" fmla="*/ 100132 w 133350"/>
                <a:gd name="connsiteY65" fmla="*/ 863441 h 933450"/>
                <a:gd name="connsiteX66" fmla="*/ 113466 w 133350"/>
                <a:gd name="connsiteY66" fmla="*/ 886301 h 933450"/>
                <a:gd name="connsiteX67" fmla="*/ 112514 w 133350"/>
                <a:gd name="connsiteY67" fmla="*/ 870109 h 933450"/>
                <a:gd name="connsiteX68" fmla="*/ 112514 w 133350"/>
                <a:gd name="connsiteY68" fmla="*/ 867251 h 933450"/>
                <a:gd name="connsiteX69" fmla="*/ 104894 w 133350"/>
                <a:gd name="connsiteY69" fmla="*/ 923449 h 933450"/>
                <a:gd name="connsiteX70" fmla="*/ 102036 w 133350"/>
                <a:gd name="connsiteY70" fmla="*/ 927259 h 933450"/>
                <a:gd name="connsiteX71" fmla="*/ 90607 w 133350"/>
                <a:gd name="connsiteY71" fmla="*/ 910114 h 933450"/>
                <a:gd name="connsiteX72" fmla="*/ 87749 w 133350"/>
                <a:gd name="connsiteY72" fmla="*/ 916781 h 933450"/>
                <a:gd name="connsiteX73" fmla="*/ 84891 w 133350"/>
                <a:gd name="connsiteY73" fmla="*/ 859631 h 933450"/>
                <a:gd name="connsiteX74" fmla="*/ 91559 w 133350"/>
                <a:gd name="connsiteY74" fmla="*/ 887254 h 933450"/>
                <a:gd name="connsiteX75" fmla="*/ 90607 w 133350"/>
                <a:gd name="connsiteY75" fmla="*/ 907256 h 933450"/>
                <a:gd name="connsiteX76" fmla="*/ 96321 w 133350"/>
                <a:gd name="connsiteY76" fmla="*/ 922496 h 933450"/>
                <a:gd name="connsiteX77" fmla="*/ 96321 w 133350"/>
                <a:gd name="connsiteY77" fmla="*/ 933926 h 933450"/>
                <a:gd name="connsiteX78" fmla="*/ 85844 w 133350"/>
                <a:gd name="connsiteY78" fmla="*/ 925354 h 933450"/>
                <a:gd name="connsiteX79" fmla="*/ 89654 w 133350"/>
                <a:gd name="connsiteY79" fmla="*/ 847249 h 933450"/>
                <a:gd name="connsiteX80" fmla="*/ 73461 w 133350"/>
                <a:gd name="connsiteY80" fmla="*/ 798671 h 933450"/>
                <a:gd name="connsiteX81" fmla="*/ 89654 w 133350"/>
                <a:gd name="connsiteY81" fmla="*/ 793909 h 933450"/>
                <a:gd name="connsiteX82" fmla="*/ 72509 w 133350"/>
                <a:gd name="connsiteY82" fmla="*/ 740569 h 933450"/>
                <a:gd name="connsiteX83" fmla="*/ 91559 w 133350"/>
                <a:gd name="connsiteY83" fmla="*/ 751999 h 933450"/>
                <a:gd name="connsiteX84" fmla="*/ 78224 w 133350"/>
                <a:gd name="connsiteY84" fmla="*/ 610076 h 933450"/>
                <a:gd name="connsiteX85" fmla="*/ 59174 w 133350"/>
                <a:gd name="connsiteY85" fmla="*/ 598646 h 933450"/>
                <a:gd name="connsiteX86" fmla="*/ 71557 w 133350"/>
                <a:gd name="connsiteY86" fmla="*/ 590074 h 933450"/>
                <a:gd name="connsiteX87" fmla="*/ 91559 w 133350"/>
                <a:gd name="connsiteY87" fmla="*/ 604361 h 933450"/>
                <a:gd name="connsiteX88" fmla="*/ 66794 w 133350"/>
                <a:gd name="connsiteY88" fmla="*/ 567214 h 933450"/>
                <a:gd name="connsiteX89" fmla="*/ 68699 w 133350"/>
                <a:gd name="connsiteY89" fmla="*/ 591026 h 933450"/>
                <a:gd name="connsiteX90" fmla="*/ 33457 w 133350"/>
                <a:gd name="connsiteY90" fmla="*/ 521494 h 933450"/>
                <a:gd name="connsiteX91" fmla="*/ 30599 w 133350"/>
                <a:gd name="connsiteY91" fmla="*/ 502444 h 933450"/>
                <a:gd name="connsiteX92" fmla="*/ 38219 w 133350"/>
                <a:gd name="connsiteY92" fmla="*/ 506254 h 933450"/>
                <a:gd name="connsiteX93" fmla="*/ 42982 w 133350"/>
                <a:gd name="connsiteY93" fmla="*/ 480536 h 933450"/>
                <a:gd name="connsiteX94" fmla="*/ 32504 w 133350"/>
                <a:gd name="connsiteY94" fmla="*/ 488156 h 933450"/>
                <a:gd name="connsiteX95" fmla="*/ 22979 w 133350"/>
                <a:gd name="connsiteY95" fmla="*/ 467201 h 933450"/>
                <a:gd name="connsiteX96" fmla="*/ 21074 w 133350"/>
                <a:gd name="connsiteY96" fmla="*/ 463391 h 933450"/>
                <a:gd name="connsiteX97" fmla="*/ 36314 w 133350"/>
                <a:gd name="connsiteY97" fmla="*/ 474821 h 933450"/>
                <a:gd name="connsiteX98" fmla="*/ 45839 w 133350"/>
                <a:gd name="connsiteY98" fmla="*/ 472916 h 933450"/>
                <a:gd name="connsiteX99" fmla="*/ 15359 w 133350"/>
                <a:gd name="connsiteY99" fmla="*/ 445294 h 933450"/>
                <a:gd name="connsiteX100" fmla="*/ 50602 w 133350"/>
                <a:gd name="connsiteY100" fmla="*/ 416719 h 933450"/>
                <a:gd name="connsiteX101" fmla="*/ 60127 w 133350"/>
                <a:gd name="connsiteY101" fmla="*/ 445294 h 933450"/>
                <a:gd name="connsiteX102" fmla="*/ 63936 w 133350"/>
                <a:gd name="connsiteY102" fmla="*/ 433864 h 933450"/>
                <a:gd name="connsiteX103" fmla="*/ 50602 w 133350"/>
                <a:gd name="connsiteY103" fmla="*/ 406241 h 933450"/>
                <a:gd name="connsiteX104" fmla="*/ 16311 w 133350"/>
                <a:gd name="connsiteY104" fmla="*/ 45244 h 933450"/>
                <a:gd name="connsiteX105" fmla="*/ 18216 w 133350"/>
                <a:gd name="connsiteY105" fmla="*/ 46196 h 933450"/>
                <a:gd name="connsiteX106" fmla="*/ 16311 w 133350"/>
                <a:gd name="connsiteY106" fmla="*/ 45244 h 933450"/>
                <a:gd name="connsiteX107" fmla="*/ 82986 w 133350"/>
                <a:gd name="connsiteY107" fmla="*/ 514826 h 933450"/>
                <a:gd name="connsiteX108" fmla="*/ 64889 w 133350"/>
                <a:gd name="connsiteY108" fmla="*/ 491966 h 933450"/>
                <a:gd name="connsiteX109" fmla="*/ 82986 w 133350"/>
                <a:gd name="connsiteY109" fmla="*/ 514826 h 933450"/>
                <a:gd name="connsiteX110" fmla="*/ 67746 w 133350"/>
                <a:gd name="connsiteY110" fmla="*/ 521494 h 933450"/>
                <a:gd name="connsiteX111" fmla="*/ 67746 w 133350"/>
                <a:gd name="connsiteY111" fmla="*/ 521494 h 933450"/>
                <a:gd name="connsiteX112" fmla="*/ 72509 w 133350"/>
                <a:gd name="connsiteY112" fmla="*/ 524351 h 933450"/>
                <a:gd name="connsiteX113" fmla="*/ 72509 w 133350"/>
                <a:gd name="connsiteY113" fmla="*/ 523399 h 933450"/>
                <a:gd name="connsiteX114" fmla="*/ 72509 w 133350"/>
                <a:gd name="connsiteY114" fmla="*/ 524351 h 933450"/>
                <a:gd name="connsiteX115" fmla="*/ 63936 w 133350"/>
                <a:gd name="connsiteY115" fmla="*/ 441484 h 933450"/>
                <a:gd name="connsiteX116" fmla="*/ 63936 w 133350"/>
                <a:gd name="connsiteY116" fmla="*/ 441484 h 933450"/>
                <a:gd name="connsiteX117" fmla="*/ 60127 w 133350"/>
                <a:gd name="connsiteY117" fmla="*/ 451009 h 933450"/>
                <a:gd name="connsiteX118" fmla="*/ 60127 w 133350"/>
                <a:gd name="connsiteY118" fmla="*/ 451009 h 933450"/>
                <a:gd name="connsiteX119" fmla="*/ 52507 w 133350"/>
                <a:gd name="connsiteY119" fmla="*/ 479584 h 933450"/>
                <a:gd name="connsiteX120" fmla="*/ 52507 w 133350"/>
                <a:gd name="connsiteY120" fmla="*/ 479584 h 933450"/>
                <a:gd name="connsiteX121" fmla="*/ 95369 w 133350"/>
                <a:gd name="connsiteY121" fmla="*/ 844391 h 933450"/>
                <a:gd name="connsiteX122" fmla="*/ 95369 w 133350"/>
                <a:gd name="connsiteY122" fmla="*/ 844391 h 933450"/>
                <a:gd name="connsiteX123" fmla="*/ 99179 w 133350"/>
                <a:gd name="connsiteY123" fmla="*/ 774859 h 933450"/>
                <a:gd name="connsiteX124" fmla="*/ 86796 w 133350"/>
                <a:gd name="connsiteY124" fmla="*/ 745331 h 933450"/>
                <a:gd name="connsiteX125" fmla="*/ 94416 w 133350"/>
                <a:gd name="connsiteY125" fmla="*/ 754856 h 933450"/>
                <a:gd name="connsiteX126" fmla="*/ 93464 w 133350"/>
                <a:gd name="connsiteY126" fmla="*/ 748189 h 933450"/>
                <a:gd name="connsiteX127" fmla="*/ 90607 w 133350"/>
                <a:gd name="connsiteY127" fmla="*/ 768191 h 933450"/>
                <a:gd name="connsiteX128" fmla="*/ 95369 w 133350"/>
                <a:gd name="connsiteY128" fmla="*/ 807244 h 933450"/>
                <a:gd name="connsiteX129" fmla="*/ 97274 w 133350"/>
                <a:gd name="connsiteY129" fmla="*/ 812006 h 933450"/>
                <a:gd name="connsiteX130" fmla="*/ 99179 w 133350"/>
                <a:gd name="connsiteY130" fmla="*/ 774859 h 933450"/>
                <a:gd name="connsiteX131" fmla="*/ 90607 w 133350"/>
                <a:gd name="connsiteY131" fmla="*/ 596741 h 933450"/>
                <a:gd name="connsiteX132" fmla="*/ 99179 w 133350"/>
                <a:gd name="connsiteY132" fmla="*/ 643414 h 933450"/>
                <a:gd name="connsiteX133" fmla="*/ 88702 w 133350"/>
                <a:gd name="connsiteY133" fmla="*/ 647224 h 933450"/>
                <a:gd name="connsiteX134" fmla="*/ 87749 w 133350"/>
                <a:gd name="connsiteY134" fmla="*/ 624364 h 933450"/>
                <a:gd name="connsiteX135" fmla="*/ 66794 w 133350"/>
                <a:gd name="connsiteY135" fmla="*/ 638651 h 933450"/>
                <a:gd name="connsiteX136" fmla="*/ 73461 w 133350"/>
                <a:gd name="connsiteY136" fmla="*/ 656749 h 933450"/>
                <a:gd name="connsiteX137" fmla="*/ 80129 w 133350"/>
                <a:gd name="connsiteY137" fmla="*/ 641509 h 933450"/>
                <a:gd name="connsiteX138" fmla="*/ 90607 w 133350"/>
                <a:gd name="connsiteY138" fmla="*/ 692944 h 933450"/>
                <a:gd name="connsiteX139" fmla="*/ 86796 w 133350"/>
                <a:gd name="connsiteY139" fmla="*/ 693896 h 933450"/>
                <a:gd name="connsiteX140" fmla="*/ 95369 w 133350"/>
                <a:gd name="connsiteY140" fmla="*/ 738664 h 933450"/>
                <a:gd name="connsiteX141" fmla="*/ 102989 w 133350"/>
                <a:gd name="connsiteY141" fmla="*/ 674846 h 933450"/>
                <a:gd name="connsiteX142" fmla="*/ 87749 w 133350"/>
                <a:gd name="connsiteY142" fmla="*/ 668179 h 933450"/>
                <a:gd name="connsiteX143" fmla="*/ 99179 w 133350"/>
                <a:gd name="connsiteY143" fmla="*/ 671989 h 933450"/>
                <a:gd name="connsiteX144" fmla="*/ 99179 w 133350"/>
                <a:gd name="connsiteY144" fmla="*/ 639604 h 933450"/>
                <a:gd name="connsiteX145" fmla="*/ 90607 w 133350"/>
                <a:gd name="connsiteY145" fmla="*/ 596741 h 933450"/>
                <a:gd name="connsiteX146" fmla="*/ 84891 w 133350"/>
                <a:gd name="connsiteY146" fmla="*/ 575786 h 933450"/>
                <a:gd name="connsiteX147" fmla="*/ 72509 w 133350"/>
                <a:gd name="connsiteY147" fmla="*/ 531019 h 933450"/>
                <a:gd name="connsiteX148" fmla="*/ 64889 w 133350"/>
                <a:gd name="connsiteY148" fmla="*/ 526256 h 933450"/>
                <a:gd name="connsiteX149" fmla="*/ 59174 w 133350"/>
                <a:gd name="connsiteY149" fmla="*/ 525304 h 933450"/>
                <a:gd name="connsiteX150" fmla="*/ 84891 w 133350"/>
                <a:gd name="connsiteY150" fmla="*/ 575786 h 933450"/>
                <a:gd name="connsiteX151" fmla="*/ 105846 w 133350"/>
                <a:gd name="connsiteY151" fmla="*/ 456724 h 933450"/>
                <a:gd name="connsiteX152" fmla="*/ 105846 w 133350"/>
                <a:gd name="connsiteY152" fmla="*/ 456724 h 933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Lst>
              <a:rect l="l" t="t" r="r" b="b"/>
              <a:pathLst>
                <a:path w="133350" h="933450">
                  <a:moveTo>
                    <a:pt x="50602" y="406241"/>
                  </a:moveTo>
                  <a:cubicBezTo>
                    <a:pt x="48696" y="400526"/>
                    <a:pt x="42982" y="370046"/>
                    <a:pt x="42982" y="369094"/>
                  </a:cubicBezTo>
                  <a:cubicBezTo>
                    <a:pt x="44886" y="376714"/>
                    <a:pt x="42029" y="375761"/>
                    <a:pt x="35361" y="365284"/>
                  </a:cubicBezTo>
                  <a:cubicBezTo>
                    <a:pt x="30599" y="371951"/>
                    <a:pt x="49649" y="351949"/>
                    <a:pt x="48696" y="346234"/>
                  </a:cubicBezTo>
                  <a:cubicBezTo>
                    <a:pt x="38219" y="357664"/>
                    <a:pt x="29646" y="290989"/>
                    <a:pt x="27741" y="290989"/>
                  </a:cubicBezTo>
                  <a:cubicBezTo>
                    <a:pt x="35361" y="296704"/>
                    <a:pt x="35361" y="300514"/>
                    <a:pt x="26789" y="303371"/>
                  </a:cubicBezTo>
                  <a:cubicBezTo>
                    <a:pt x="40124" y="270986"/>
                    <a:pt x="24884" y="243364"/>
                    <a:pt x="22979" y="216694"/>
                  </a:cubicBezTo>
                  <a:cubicBezTo>
                    <a:pt x="30599" y="228124"/>
                    <a:pt x="25836" y="213836"/>
                    <a:pt x="36314" y="219551"/>
                  </a:cubicBezTo>
                  <a:cubicBezTo>
                    <a:pt x="53459" y="170974"/>
                    <a:pt x="-2739" y="63341"/>
                    <a:pt x="8691" y="7144"/>
                  </a:cubicBezTo>
                  <a:cubicBezTo>
                    <a:pt x="19169" y="11906"/>
                    <a:pt x="18216" y="21431"/>
                    <a:pt x="26789" y="25241"/>
                  </a:cubicBezTo>
                  <a:cubicBezTo>
                    <a:pt x="30599" y="20479"/>
                    <a:pt x="28694" y="18574"/>
                    <a:pt x="27741" y="13811"/>
                  </a:cubicBezTo>
                  <a:cubicBezTo>
                    <a:pt x="52507" y="36671"/>
                    <a:pt x="38219" y="100489"/>
                    <a:pt x="53459" y="139541"/>
                  </a:cubicBezTo>
                  <a:cubicBezTo>
                    <a:pt x="54411" y="139541"/>
                    <a:pt x="39171" y="126206"/>
                    <a:pt x="39171" y="126206"/>
                  </a:cubicBezTo>
                  <a:cubicBezTo>
                    <a:pt x="38219" y="136684"/>
                    <a:pt x="46791" y="143351"/>
                    <a:pt x="49649" y="153829"/>
                  </a:cubicBezTo>
                  <a:cubicBezTo>
                    <a:pt x="51554" y="150971"/>
                    <a:pt x="52507" y="142399"/>
                    <a:pt x="55364" y="142399"/>
                  </a:cubicBezTo>
                  <a:cubicBezTo>
                    <a:pt x="56316" y="162401"/>
                    <a:pt x="48696" y="209074"/>
                    <a:pt x="68699" y="224314"/>
                  </a:cubicBezTo>
                  <a:cubicBezTo>
                    <a:pt x="71557" y="220504"/>
                    <a:pt x="60127" y="226219"/>
                    <a:pt x="58221" y="224314"/>
                  </a:cubicBezTo>
                  <a:cubicBezTo>
                    <a:pt x="58221" y="222409"/>
                    <a:pt x="73461" y="273844"/>
                    <a:pt x="76319" y="273844"/>
                  </a:cubicBezTo>
                  <a:cubicBezTo>
                    <a:pt x="71557" y="281464"/>
                    <a:pt x="57269" y="251936"/>
                    <a:pt x="59174" y="267176"/>
                  </a:cubicBezTo>
                  <a:cubicBezTo>
                    <a:pt x="61079" y="271939"/>
                    <a:pt x="62984" y="272891"/>
                    <a:pt x="62984" y="270034"/>
                  </a:cubicBezTo>
                  <a:cubicBezTo>
                    <a:pt x="93464" y="310991"/>
                    <a:pt x="89654" y="385286"/>
                    <a:pt x="105846" y="409099"/>
                  </a:cubicBezTo>
                  <a:cubicBezTo>
                    <a:pt x="103941" y="408146"/>
                    <a:pt x="76319" y="373856"/>
                    <a:pt x="113466" y="420529"/>
                  </a:cubicBezTo>
                  <a:cubicBezTo>
                    <a:pt x="118229" y="397669"/>
                    <a:pt x="118229" y="391954"/>
                    <a:pt x="114419" y="402431"/>
                  </a:cubicBezTo>
                  <a:cubicBezTo>
                    <a:pt x="104894" y="388144"/>
                    <a:pt x="98227" y="374809"/>
                    <a:pt x="91559" y="346234"/>
                  </a:cubicBezTo>
                  <a:cubicBezTo>
                    <a:pt x="96321" y="359569"/>
                    <a:pt x="99179" y="361474"/>
                    <a:pt x="101084" y="353854"/>
                  </a:cubicBezTo>
                  <a:cubicBezTo>
                    <a:pt x="105846" y="360521"/>
                    <a:pt x="105846" y="367189"/>
                    <a:pt x="100132" y="371951"/>
                  </a:cubicBezTo>
                  <a:cubicBezTo>
                    <a:pt x="107752" y="374809"/>
                    <a:pt x="109657" y="370999"/>
                    <a:pt x="105846" y="362426"/>
                  </a:cubicBezTo>
                  <a:cubicBezTo>
                    <a:pt x="105846" y="381476"/>
                    <a:pt x="122039" y="432911"/>
                    <a:pt x="123944" y="433864"/>
                  </a:cubicBezTo>
                  <a:cubicBezTo>
                    <a:pt x="119182" y="430054"/>
                    <a:pt x="117277" y="431006"/>
                    <a:pt x="120134" y="438626"/>
                  </a:cubicBezTo>
                  <a:cubicBezTo>
                    <a:pt x="122039" y="438626"/>
                    <a:pt x="101084" y="430054"/>
                    <a:pt x="100132" y="430054"/>
                  </a:cubicBezTo>
                  <a:cubicBezTo>
                    <a:pt x="102036" y="430054"/>
                    <a:pt x="102036" y="428149"/>
                    <a:pt x="99179" y="426244"/>
                  </a:cubicBezTo>
                  <a:cubicBezTo>
                    <a:pt x="96321" y="425291"/>
                    <a:pt x="120134" y="470059"/>
                    <a:pt x="108704" y="465296"/>
                  </a:cubicBezTo>
                  <a:cubicBezTo>
                    <a:pt x="102989" y="467201"/>
                    <a:pt x="95369" y="502444"/>
                    <a:pt x="124896" y="508159"/>
                  </a:cubicBezTo>
                  <a:cubicBezTo>
                    <a:pt x="114419" y="501491"/>
                    <a:pt x="115371" y="471011"/>
                    <a:pt x="115371" y="470059"/>
                  </a:cubicBezTo>
                  <a:cubicBezTo>
                    <a:pt x="118229" y="470059"/>
                    <a:pt x="127754" y="473869"/>
                    <a:pt x="127754" y="472916"/>
                  </a:cubicBezTo>
                  <a:cubicBezTo>
                    <a:pt x="122991" y="511016"/>
                    <a:pt x="108704" y="536734"/>
                    <a:pt x="113466" y="590074"/>
                  </a:cubicBezTo>
                  <a:cubicBezTo>
                    <a:pt x="112514" y="588169"/>
                    <a:pt x="100132" y="560546"/>
                    <a:pt x="101084" y="554831"/>
                  </a:cubicBezTo>
                  <a:cubicBezTo>
                    <a:pt x="104894" y="558641"/>
                    <a:pt x="109657" y="561499"/>
                    <a:pt x="114419" y="562451"/>
                  </a:cubicBezTo>
                  <a:cubicBezTo>
                    <a:pt x="110609" y="558641"/>
                    <a:pt x="132516" y="532924"/>
                    <a:pt x="123944" y="535781"/>
                  </a:cubicBezTo>
                  <a:cubicBezTo>
                    <a:pt x="121086" y="565309"/>
                    <a:pt x="122991" y="544354"/>
                    <a:pt x="102036" y="546259"/>
                  </a:cubicBezTo>
                  <a:cubicBezTo>
                    <a:pt x="105846" y="550069"/>
                    <a:pt x="101084" y="595789"/>
                    <a:pt x="93464" y="608171"/>
                  </a:cubicBezTo>
                  <a:cubicBezTo>
                    <a:pt x="124896" y="614839"/>
                    <a:pt x="93464" y="594836"/>
                    <a:pt x="92511" y="589121"/>
                  </a:cubicBezTo>
                  <a:cubicBezTo>
                    <a:pt x="97274" y="592931"/>
                    <a:pt x="99179" y="591026"/>
                    <a:pt x="97274" y="581501"/>
                  </a:cubicBezTo>
                  <a:cubicBezTo>
                    <a:pt x="117277" y="594836"/>
                    <a:pt x="96321" y="586264"/>
                    <a:pt x="111561" y="590074"/>
                  </a:cubicBezTo>
                  <a:cubicBezTo>
                    <a:pt x="109657" y="588169"/>
                    <a:pt x="119182" y="628174"/>
                    <a:pt x="119182" y="628174"/>
                  </a:cubicBezTo>
                  <a:cubicBezTo>
                    <a:pt x="116324" y="627221"/>
                    <a:pt x="116324" y="629126"/>
                    <a:pt x="118229" y="632936"/>
                  </a:cubicBezTo>
                  <a:cubicBezTo>
                    <a:pt x="123944" y="635794"/>
                    <a:pt x="102989" y="611029"/>
                    <a:pt x="106799" y="614839"/>
                  </a:cubicBezTo>
                  <a:cubicBezTo>
                    <a:pt x="112514" y="621506"/>
                    <a:pt x="115371" y="630079"/>
                    <a:pt x="112514" y="633889"/>
                  </a:cubicBezTo>
                  <a:cubicBezTo>
                    <a:pt x="106799" y="639604"/>
                    <a:pt x="102036" y="620554"/>
                    <a:pt x="102036" y="620554"/>
                  </a:cubicBezTo>
                  <a:cubicBezTo>
                    <a:pt x="106799" y="627221"/>
                    <a:pt x="105846" y="623411"/>
                    <a:pt x="98227" y="609124"/>
                  </a:cubicBezTo>
                  <a:cubicBezTo>
                    <a:pt x="96321" y="626269"/>
                    <a:pt x="114419" y="659606"/>
                    <a:pt x="118229" y="672941"/>
                  </a:cubicBezTo>
                  <a:cubicBezTo>
                    <a:pt x="106799" y="671989"/>
                    <a:pt x="122991" y="645319"/>
                    <a:pt x="113466" y="643414"/>
                  </a:cubicBezTo>
                  <a:cubicBezTo>
                    <a:pt x="107752" y="646271"/>
                    <a:pt x="106799" y="651034"/>
                    <a:pt x="110609" y="656749"/>
                  </a:cubicBezTo>
                  <a:cubicBezTo>
                    <a:pt x="111561" y="646271"/>
                    <a:pt x="105846" y="642461"/>
                    <a:pt x="94416" y="646271"/>
                  </a:cubicBezTo>
                  <a:cubicBezTo>
                    <a:pt x="96321" y="651034"/>
                    <a:pt x="99179" y="651986"/>
                    <a:pt x="102036" y="649129"/>
                  </a:cubicBezTo>
                  <a:cubicBezTo>
                    <a:pt x="119182" y="663416"/>
                    <a:pt x="126802" y="698659"/>
                    <a:pt x="108704" y="715804"/>
                  </a:cubicBezTo>
                  <a:cubicBezTo>
                    <a:pt x="105846" y="727234"/>
                    <a:pt x="128707" y="681514"/>
                    <a:pt x="105846" y="680561"/>
                  </a:cubicBezTo>
                  <a:cubicBezTo>
                    <a:pt x="83939" y="691991"/>
                    <a:pt x="120134" y="742474"/>
                    <a:pt x="115371" y="727234"/>
                  </a:cubicBezTo>
                  <a:cubicBezTo>
                    <a:pt x="103941" y="716756"/>
                    <a:pt x="131564" y="752951"/>
                    <a:pt x="113466" y="729139"/>
                  </a:cubicBezTo>
                  <a:cubicBezTo>
                    <a:pt x="119182" y="734854"/>
                    <a:pt x="121086" y="741521"/>
                    <a:pt x="118229" y="749141"/>
                  </a:cubicBezTo>
                  <a:cubicBezTo>
                    <a:pt x="119182" y="751999"/>
                    <a:pt x="103941" y="730091"/>
                    <a:pt x="104894" y="731044"/>
                  </a:cubicBezTo>
                  <a:cubicBezTo>
                    <a:pt x="93464" y="734854"/>
                    <a:pt x="124896" y="860584"/>
                    <a:pt x="114419" y="857726"/>
                  </a:cubicBezTo>
                  <a:cubicBezTo>
                    <a:pt x="116324" y="836771"/>
                    <a:pt x="110609" y="852011"/>
                    <a:pt x="114419" y="832961"/>
                  </a:cubicBezTo>
                  <a:cubicBezTo>
                    <a:pt x="122039" y="834866"/>
                    <a:pt x="99179" y="834866"/>
                    <a:pt x="102036" y="831056"/>
                  </a:cubicBezTo>
                  <a:cubicBezTo>
                    <a:pt x="102036" y="812006"/>
                    <a:pt x="109657" y="883444"/>
                    <a:pt x="123944" y="858679"/>
                  </a:cubicBezTo>
                  <a:cubicBezTo>
                    <a:pt x="129659" y="886301"/>
                    <a:pt x="100132" y="845344"/>
                    <a:pt x="100132" y="863441"/>
                  </a:cubicBezTo>
                  <a:cubicBezTo>
                    <a:pt x="104894" y="870109"/>
                    <a:pt x="105846" y="880586"/>
                    <a:pt x="113466" y="886301"/>
                  </a:cubicBezTo>
                  <a:cubicBezTo>
                    <a:pt x="122991" y="876776"/>
                    <a:pt x="122991" y="871061"/>
                    <a:pt x="112514" y="870109"/>
                  </a:cubicBezTo>
                  <a:cubicBezTo>
                    <a:pt x="114419" y="877729"/>
                    <a:pt x="112514" y="872966"/>
                    <a:pt x="112514" y="867251"/>
                  </a:cubicBezTo>
                  <a:cubicBezTo>
                    <a:pt x="125849" y="895826"/>
                    <a:pt x="97274" y="900589"/>
                    <a:pt x="104894" y="923449"/>
                  </a:cubicBezTo>
                  <a:cubicBezTo>
                    <a:pt x="103941" y="921544"/>
                    <a:pt x="102989" y="922496"/>
                    <a:pt x="102036" y="927259"/>
                  </a:cubicBezTo>
                  <a:cubicBezTo>
                    <a:pt x="97274" y="924401"/>
                    <a:pt x="96321" y="913924"/>
                    <a:pt x="90607" y="910114"/>
                  </a:cubicBezTo>
                  <a:cubicBezTo>
                    <a:pt x="95369" y="919639"/>
                    <a:pt x="94416" y="921544"/>
                    <a:pt x="87749" y="916781"/>
                  </a:cubicBezTo>
                  <a:cubicBezTo>
                    <a:pt x="82034" y="896779"/>
                    <a:pt x="98227" y="883444"/>
                    <a:pt x="84891" y="859631"/>
                  </a:cubicBezTo>
                  <a:cubicBezTo>
                    <a:pt x="81082" y="863441"/>
                    <a:pt x="96321" y="888206"/>
                    <a:pt x="91559" y="887254"/>
                  </a:cubicBezTo>
                  <a:cubicBezTo>
                    <a:pt x="90607" y="888206"/>
                    <a:pt x="95369" y="919639"/>
                    <a:pt x="90607" y="907256"/>
                  </a:cubicBezTo>
                  <a:cubicBezTo>
                    <a:pt x="86796" y="913924"/>
                    <a:pt x="88702" y="918686"/>
                    <a:pt x="96321" y="922496"/>
                  </a:cubicBezTo>
                  <a:cubicBezTo>
                    <a:pt x="96321" y="913924"/>
                    <a:pt x="96321" y="917734"/>
                    <a:pt x="96321" y="933926"/>
                  </a:cubicBezTo>
                  <a:cubicBezTo>
                    <a:pt x="70604" y="921544"/>
                    <a:pt x="103941" y="921544"/>
                    <a:pt x="85844" y="925354"/>
                  </a:cubicBezTo>
                  <a:cubicBezTo>
                    <a:pt x="58221" y="908209"/>
                    <a:pt x="91559" y="857726"/>
                    <a:pt x="89654" y="847249"/>
                  </a:cubicBezTo>
                  <a:cubicBezTo>
                    <a:pt x="88702" y="831056"/>
                    <a:pt x="61079" y="835819"/>
                    <a:pt x="73461" y="798671"/>
                  </a:cubicBezTo>
                  <a:cubicBezTo>
                    <a:pt x="72509" y="811054"/>
                    <a:pt x="86796" y="798671"/>
                    <a:pt x="89654" y="793909"/>
                  </a:cubicBezTo>
                  <a:cubicBezTo>
                    <a:pt x="89654" y="793909"/>
                    <a:pt x="81082" y="748189"/>
                    <a:pt x="72509" y="740569"/>
                  </a:cubicBezTo>
                  <a:cubicBezTo>
                    <a:pt x="87749" y="748189"/>
                    <a:pt x="82986" y="747236"/>
                    <a:pt x="91559" y="751999"/>
                  </a:cubicBezTo>
                  <a:cubicBezTo>
                    <a:pt x="88702" y="733901"/>
                    <a:pt x="63936" y="600551"/>
                    <a:pt x="78224" y="610076"/>
                  </a:cubicBezTo>
                  <a:cubicBezTo>
                    <a:pt x="74414" y="620554"/>
                    <a:pt x="60127" y="608171"/>
                    <a:pt x="59174" y="598646"/>
                  </a:cubicBezTo>
                  <a:cubicBezTo>
                    <a:pt x="63936" y="598646"/>
                    <a:pt x="78224" y="611029"/>
                    <a:pt x="71557" y="590074"/>
                  </a:cubicBezTo>
                  <a:cubicBezTo>
                    <a:pt x="74414" y="588169"/>
                    <a:pt x="99179" y="601504"/>
                    <a:pt x="91559" y="604361"/>
                  </a:cubicBezTo>
                  <a:cubicBezTo>
                    <a:pt x="92511" y="595789"/>
                    <a:pt x="73461" y="571976"/>
                    <a:pt x="66794" y="567214"/>
                  </a:cubicBezTo>
                  <a:cubicBezTo>
                    <a:pt x="67746" y="574834"/>
                    <a:pt x="67746" y="583406"/>
                    <a:pt x="68699" y="591026"/>
                  </a:cubicBezTo>
                  <a:cubicBezTo>
                    <a:pt x="50602" y="571976"/>
                    <a:pt x="43934" y="549116"/>
                    <a:pt x="33457" y="521494"/>
                  </a:cubicBezTo>
                  <a:cubicBezTo>
                    <a:pt x="34409" y="519589"/>
                    <a:pt x="34409" y="512921"/>
                    <a:pt x="30599" y="502444"/>
                  </a:cubicBezTo>
                  <a:cubicBezTo>
                    <a:pt x="36314" y="489109"/>
                    <a:pt x="29646" y="497681"/>
                    <a:pt x="38219" y="506254"/>
                  </a:cubicBezTo>
                  <a:cubicBezTo>
                    <a:pt x="35361" y="499586"/>
                    <a:pt x="42982" y="482441"/>
                    <a:pt x="42982" y="480536"/>
                  </a:cubicBezTo>
                  <a:cubicBezTo>
                    <a:pt x="34409" y="474821"/>
                    <a:pt x="30599" y="477679"/>
                    <a:pt x="32504" y="488156"/>
                  </a:cubicBezTo>
                  <a:cubicBezTo>
                    <a:pt x="35361" y="482441"/>
                    <a:pt x="26789" y="471011"/>
                    <a:pt x="22979" y="467201"/>
                  </a:cubicBezTo>
                  <a:cubicBezTo>
                    <a:pt x="28694" y="469106"/>
                    <a:pt x="28694" y="467201"/>
                    <a:pt x="21074" y="463391"/>
                  </a:cubicBezTo>
                  <a:cubicBezTo>
                    <a:pt x="30599" y="462439"/>
                    <a:pt x="36314" y="466249"/>
                    <a:pt x="36314" y="474821"/>
                  </a:cubicBezTo>
                  <a:cubicBezTo>
                    <a:pt x="37266" y="468154"/>
                    <a:pt x="40124" y="467201"/>
                    <a:pt x="45839" y="472916"/>
                  </a:cubicBezTo>
                  <a:cubicBezTo>
                    <a:pt x="50602" y="457676"/>
                    <a:pt x="17264" y="453866"/>
                    <a:pt x="15359" y="445294"/>
                  </a:cubicBezTo>
                  <a:cubicBezTo>
                    <a:pt x="53459" y="455771"/>
                    <a:pt x="48696" y="455771"/>
                    <a:pt x="50602" y="416719"/>
                  </a:cubicBezTo>
                  <a:cubicBezTo>
                    <a:pt x="58221" y="411956"/>
                    <a:pt x="56316" y="440531"/>
                    <a:pt x="60127" y="445294"/>
                  </a:cubicBezTo>
                  <a:cubicBezTo>
                    <a:pt x="59174" y="425291"/>
                    <a:pt x="60127" y="421481"/>
                    <a:pt x="63936" y="433864"/>
                  </a:cubicBezTo>
                  <a:cubicBezTo>
                    <a:pt x="63936" y="410051"/>
                    <a:pt x="62984" y="417671"/>
                    <a:pt x="50602" y="406241"/>
                  </a:cubicBezTo>
                  <a:close/>
                  <a:moveTo>
                    <a:pt x="16311" y="45244"/>
                  </a:moveTo>
                  <a:cubicBezTo>
                    <a:pt x="16311" y="45244"/>
                    <a:pt x="17264" y="46196"/>
                    <a:pt x="18216" y="46196"/>
                  </a:cubicBezTo>
                  <a:cubicBezTo>
                    <a:pt x="17264" y="45244"/>
                    <a:pt x="17264" y="45244"/>
                    <a:pt x="16311" y="45244"/>
                  </a:cubicBezTo>
                  <a:close/>
                  <a:moveTo>
                    <a:pt x="82986" y="514826"/>
                  </a:moveTo>
                  <a:cubicBezTo>
                    <a:pt x="82986" y="491014"/>
                    <a:pt x="79177" y="492919"/>
                    <a:pt x="64889" y="491966"/>
                  </a:cubicBezTo>
                  <a:cubicBezTo>
                    <a:pt x="61079" y="508159"/>
                    <a:pt x="90607" y="525304"/>
                    <a:pt x="82986" y="514826"/>
                  </a:cubicBezTo>
                  <a:close/>
                  <a:moveTo>
                    <a:pt x="67746" y="521494"/>
                  </a:moveTo>
                  <a:cubicBezTo>
                    <a:pt x="66794" y="526256"/>
                    <a:pt x="74414" y="522446"/>
                    <a:pt x="67746" y="521494"/>
                  </a:cubicBezTo>
                  <a:close/>
                  <a:moveTo>
                    <a:pt x="72509" y="524351"/>
                  </a:moveTo>
                  <a:cubicBezTo>
                    <a:pt x="72509" y="523399"/>
                    <a:pt x="72509" y="523399"/>
                    <a:pt x="72509" y="523399"/>
                  </a:cubicBezTo>
                  <a:lnTo>
                    <a:pt x="72509" y="524351"/>
                  </a:lnTo>
                  <a:close/>
                  <a:moveTo>
                    <a:pt x="63936" y="441484"/>
                  </a:moveTo>
                  <a:cubicBezTo>
                    <a:pt x="63936" y="443389"/>
                    <a:pt x="62032" y="433864"/>
                    <a:pt x="63936" y="441484"/>
                  </a:cubicBezTo>
                  <a:close/>
                  <a:moveTo>
                    <a:pt x="60127" y="451009"/>
                  </a:moveTo>
                  <a:cubicBezTo>
                    <a:pt x="67746" y="448151"/>
                    <a:pt x="61079" y="449104"/>
                    <a:pt x="60127" y="451009"/>
                  </a:cubicBezTo>
                  <a:close/>
                  <a:moveTo>
                    <a:pt x="52507" y="479584"/>
                  </a:moveTo>
                  <a:cubicBezTo>
                    <a:pt x="84891" y="488156"/>
                    <a:pt x="44886" y="472916"/>
                    <a:pt x="52507" y="479584"/>
                  </a:cubicBezTo>
                  <a:close/>
                  <a:moveTo>
                    <a:pt x="95369" y="844391"/>
                  </a:moveTo>
                  <a:cubicBezTo>
                    <a:pt x="113466" y="836771"/>
                    <a:pt x="73461" y="806291"/>
                    <a:pt x="95369" y="844391"/>
                  </a:cubicBezTo>
                  <a:close/>
                  <a:moveTo>
                    <a:pt x="99179" y="774859"/>
                  </a:moveTo>
                  <a:cubicBezTo>
                    <a:pt x="109657" y="781526"/>
                    <a:pt x="104894" y="772001"/>
                    <a:pt x="86796" y="745331"/>
                  </a:cubicBezTo>
                  <a:cubicBezTo>
                    <a:pt x="84891" y="756761"/>
                    <a:pt x="101084" y="759619"/>
                    <a:pt x="94416" y="754856"/>
                  </a:cubicBezTo>
                  <a:cubicBezTo>
                    <a:pt x="99179" y="752951"/>
                    <a:pt x="98227" y="751046"/>
                    <a:pt x="93464" y="748189"/>
                  </a:cubicBezTo>
                  <a:cubicBezTo>
                    <a:pt x="86796" y="751999"/>
                    <a:pt x="83939" y="778669"/>
                    <a:pt x="90607" y="768191"/>
                  </a:cubicBezTo>
                  <a:cubicBezTo>
                    <a:pt x="102989" y="784384"/>
                    <a:pt x="97274" y="794861"/>
                    <a:pt x="95369" y="807244"/>
                  </a:cubicBezTo>
                  <a:cubicBezTo>
                    <a:pt x="101084" y="814864"/>
                    <a:pt x="82986" y="802481"/>
                    <a:pt x="97274" y="812006"/>
                  </a:cubicBezTo>
                  <a:cubicBezTo>
                    <a:pt x="96321" y="797719"/>
                    <a:pt x="100132" y="788194"/>
                    <a:pt x="99179" y="774859"/>
                  </a:cubicBezTo>
                  <a:close/>
                  <a:moveTo>
                    <a:pt x="90607" y="596741"/>
                  </a:moveTo>
                  <a:cubicBezTo>
                    <a:pt x="58221" y="611981"/>
                    <a:pt x="108704" y="625316"/>
                    <a:pt x="99179" y="643414"/>
                  </a:cubicBezTo>
                  <a:cubicBezTo>
                    <a:pt x="86796" y="628174"/>
                    <a:pt x="88702" y="636746"/>
                    <a:pt x="88702" y="647224"/>
                  </a:cubicBezTo>
                  <a:cubicBezTo>
                    <a:pt x="73461" y="639604"/>
                    <a:pt x="93464" y="636746"/>
                    <a:pt x="87749" y="624364"/>
                  </a:cubicBezTo>
                  <a:cubicBezTo>
                    <a:pt x="87749" y="624364"/>
                    <a:pt x="62032" y="645319"/>
                    <a:pt x="66794" y="638651"/>
                  </a:cubicBezTo>
                  <a:cubicBezTo>
                    <a:pt x="65841" y="637699"/>
                    <a:pt x="73461" y="656749"/>
                    <a:pt x="73461" y="656749"/>
                  </a:cubicBezTo>
                  <a:cubicBezTo>
                    <a:pt x="73461" y="656749"/>
                    <a:pt x="74414" y="639604"/>
                    <a:pt x="80129" y="641509"/>
                  </a:cubicBezTo>
                  <a:cubicBezTo>
                    <a:pt x="87749" y="668179"/>
                    <a:pt x="106799" y="690086"/>
                    <a:pt x="90607" y="692944"/>
                  </a:cubicBezTo>
                  <a:cubicBezTo>
                    <a:pt x="86796" y="710089"/>
                    <a:pt x="89654" y="693896"/>
                    <a:pt x="86796" y="693896"/>
                  </a:cubicBezTo>
                  <a:cubicBezTo>
                    <a:pt x="87749" y="716756"/>
                    <a:pt x="85844" y="719614"/>
                    <a:pt x="95369" y="738664"/>
                  </a:cubicBezTo>
                  <a:cubicBezTo>
                    <a:pt x="85844" y="837724"/>
                    <a:pt x="72509" y="566261"/>
                    <a:pt x="102989" y="674846"/>
                  </a:cubicBezTo>
                  <a:cubicBezTo>
                    <a:pt x="105846" y="674846"/>
                    <a:pt x="87749" y="672941"/>
                    <a:pt x="87749" y="668179"/>
                  </a:cubicBezTo>
                  <a:cubicBezTo>
                    <a:pt x="77271" y="677704"/>
                    <a:pt x="99179" y="673894"/>
                    <a:pt x="99179" y="671989"/>
                  </a:cubicBezTo>
                  <a:cubicBezTo>
                    <a:pt x="82034" y="668179"/>
                    <a:pt x="95369" y="625316"/>
                    <a:pt x="99179" y="639604"/>
                  </a:cubicBezTo>
                  <a:cubicBezTo>
                    <a:pt x="100132" y="637699"/>
                    <a:pt x="93464" y="607219"/>
                    <a:pt x="90607" y="596741"/>
                  </a:cubicBezTo>
                  <a:close/>
                  <a:moveTo>
                    <a:pt x="84891" y="575786"/>
                  </a:moveTo>
                  <a:cubicBezTo>
                    <a:pt x="101084" y="631984"/>
                    <a:pt x="90607" y="479584"/>
                    <a:pt x="72509" y="531019"/>
                  </a:cubicBezTo>
                  <a:cubicBezTo>
                    <a:pt x="112514" y="483394"/>
                    <a:pt x="73461" y="579596"/>
                    <a:pt x="64889" y="526256"/>
                  </a:cubicBezTo>
                  <a:cubicBezTo>
                    <a:pt x="108704" y="455771"/>
                    <a:pt x="62984" y="607219"/>
                    <a:pt x="59174" y="525304"/>
                  </a:cubicBezTo>
                  <a:cubicBezTo>
                    <a:pt x="52507" y="567214"/>
                    <a:pt x="117277" y="568166"/>
                    <a:pt x="84891" y="575786"/>
                  </a:cubicBezTo>
                  <a:close/>
                  <a:moveTo>
                    <a:pt x="105846" y="456724"/>
                  </a:moveTo>
                  <a:cubicBezTo>
                    <a:pt x="105846" y="456724"/>
                    <a:pt x="105846" y="457676"/>
                    <a:pt x="105846" y="456724"/>
                  </a:cubicBezTo>
                  <a:close/>
                </a:path>
              </a:pathLst>
            </a:custGeom>
            <a:grpFill/>
            <a:ln w="9525" cap="flat">
              <a:noFill/>
              <a:prstDash val="solid"/>
              <a:miter/>
            </a:ln>
          </p:spPr>
          <p:txBody>
            <a:bodyPr rtlCol="0" anchor="ctr"/>
            <a:lstStyle/>
            <a:p>
              <a:endParaRPr lang="en-US"/>
            </a:p>
          </p:txBody>
        </p:sp>
        <p:sp>
          <p:nvSpPr>
            <p:cNvPr id="2553" name="Freeform: Shape 2552">
              <a:extLst>
                <a:ext uri="{FF2B5EF4-FFF2-40B4-BE49-F238E27FC236}">
                  <a16:creationId xmlns:a16="http://schemas.microsoft.com/office/drawing/2014/main" id="{E9B6F93F-C826-4424-B2CF-ACDC1013AB3D}"/>
                </a:ext>
              </a:extLst>
            </p:cNvPr>
            <p:cNvSpPr/>
            <p:nvPr/>
          </p:nvSpPr>
          <p:spPr>
            <a:xfrm>
              <a:off x="6386036" y="4042542"/>
              <a:ext cx="19050" cy="9525"/>
            </a:xfrm>
            <a:custGeom>
              <a:avLst/>
              <a:gdLst>
                <a:gd name="connsiteX0" fmla="*/ 7144 w 19050"/>
                <a:gd name="connsiteY0" fmla="*/ 7488 h 9525"/>
                <a:gd name="connsiteX1" fmla="*/ 11906 w 19050"/>
                <a:gd name="connsiteY1" fmla="*/ 11298 h 9525"/>
                <a:gd name="connsiteX2" fmla="*/ 7144 w 19050"/>
                <a:gd name="connsiteY2" fmla="*/ 7488 h 9525"/>
              </a:gdLst>
              <a:ahLst/>
              <a:cxnLst>
                <a:cxn ang="0">
                  <a:pos x="connsiteX0" y="connsiteY0"/>
                </a:cxn>
                <a:cxn ang="0">
                  <a:pos x="connsiteX1" y="connsiteY1"/>
                </a:cxn>
                <a:cxn ang="0">
                  <a:pos x="connsiteX2" y="connsiteY2"/>
                </a:cxn>
              </a:cxnLst>
              <a:rect l="l" t="t" r="r" b="b"/>
              <a:pathLst>
                <a:path w="19050" h="9525">
                  <a:moveTo>
                    <a:pt x="7144" y="7488"/>
                  </a:moveTo>
                  <a:cubicBezTo>
                    <a:pt x="9049" y="8440"/>
                    <a:pt x="9049" y="12250"/>
                    <a:pt x="11906" y="11298"/>
                  </a:cubicBezTo>
                  <a:cubicBezTo>
                    <a:pt x="8096" y="12250"/>
                    <a:pt x="10954" y="5583"/>
                    <a:pt x="7144" y="7488"/>
                  </a:cubicBezTo>
                  <a:close/>
                </a:path>
              </a:pathLst>
            </a:custGeom>
            <a:grpFill/>
            <a:ln w="9525" cap="flat">
              <a:noFill/>
              <a:prstDash val="solid"/>
              <a:miter/>
            </a:ln>
          </p:spPr>
          <p:txBody>
            <a:bodyPr rtlCol="0" anchor="ctr"/>
            <a:lstStyle/>
            <a:p>
              <a:endParaRPr lang="en-US"/>
            </a:p>
          </p:txBody>
        </p:sp>
        <p:sp>
          <p:nvSpPr>
            <p:cNvPr id="2554" name="Freeform: Shape 2553">
              <a:extLst>
                <a:ext uri="{FF2B5EF4-FFF2-40B4-BE49-F238E27FC236}">
                  <a16:creationId xmlns:a16="http://schemas.microsoft.com/office/drawing/2014/main" id="{451AFCA9-4FFD-43BB-A872-D4F540DC7A9F}"/>
                </a:ext>
              </a:extLst>
            </p:cNvPr>
            <p:cNvSpPr/>
            <p:nvPr/>
          </p:nvSpPr>
          <p:spPr>
            <a:xfrm>
              <a:off x="6383179" y="4047373"/>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10001" y="8371"/>
                    <a:pt x="10954" y="6466"/>
                    <a:pt x="7144" y="7419"/>
                  </a:cubicBezTo>
                  <a:close/>
                </a:path>
              </a:pathLst>
            </a:custGeom>
            <a:grpFill/>
            <a:ln w="9525" cap="flat">
              <a:noFill/>
              <a:prstDash val="solid"/>
              <a:miter/>
            </a:ln>
          </p:spPr>
          <p:txBody>
            <a:bodyPr rtlCol="0" anchor="ctr"/>
            <a:lstStyle/>
            <a:p>
              <a:endParaRPr lang="en-US"/>
            </a:p>
          </p:txBody>
        </p:sp>
        <p:sp>
          <p:nvSpPr>
            <p:cNvPr id="2555" name="Freeform: Shape 2554">
              <a:extLst>
                <a:ext uri="{FF2B5EF4-FFF2-40B4-BE49-F238E27FC236}">
                  <a16:creationId xmlns:a16="http://schemas.microsoft.com/office/drawing/2014/main" id="{D3092230-A169-408E-8DD8-8CBDB6EF9820}"/>
                </a:ext>
              </a:extLst>
            </p:cNvPr>
            <p:cNvSpPr/>
            <p:nvPr/>
          </p:nvSpPr>
          <p:spPr>
            <a:xfrm>
              <a:off x="6376918" y="4054316"/>
              <a:ext cx="19050" cy="9525"/>
            </a:xfrm>
            <a:custGeom>
              <a:avLst/>
              <a:gdLst>
                <a:gd name="connsiteX0" fmla="*/ 10547 w 19050"/>
                <a:gd name="connsiteY0" fmla="*/ 7144 h 9525"/>
                <a:gd name="connsiteX1" fmla="*/ 10547 w 19050"/>
                <a:gd name="connsiteY1" fmla="*/ 7144 h 9525"/>
              </a:gdLst>
              <a:ahLst/>
              <a:cxnLst>
                <a:cxn ang="0">
                  <a:pos x="connsiteX0" y="connsiteY0"/>
                </a:cxn>
                <a:cxn ang="0">
                  <a:pos x="connsiteX1" y="connsiteY1"/>
                </a:cxn>
              </a:cxnLst>
              <a:rect l="l" t="t" r="r" b="b"/>
              <a:pathLst>
                <a:path w="19050" h="9525">
                  <a:moveTo>
                    <a:pt x="10547" y="7144"/>
                  </a:moveTo>
                  <a:cubicBezTo>
                    <a:pt x="21024" y="14764"/>
                    <a:pt x="-883" y="7144"/>
                    <a:pt x="10547" y="7144"/>
                  </a:cubicBezTo>
                  <a:close/>
                </a:path>
              </a:pathLst>
            </a:custGeom>
            <a:grpFill/>
            <a:ln w="9525" cap="flat">
              <a:noFill/>
              <a:prstDash val="solid"/>
              <a:miter/>
            </a:ln>
          </p:spPr>
          <p:txBody>
            <a:bodyPr rtlCol="0" anchor="ctr"/>
            <a:lstStyle/>
            <a:p>
              <a:endParaRPr lang="en-US"/>
            </a:p>
          </p:txBody>
        </p:sp>
        <p:sp>
          <p:nvSpPr>
            <p:cNvPr id="2556" name="Freeform: Shape 2555">
              <a:extLst>
                <a:ext uri="{FF2B5EF4-FFF2-40B4-BE49-F238E27FC236}">
                  <a16:creationId xmlns:a16="http://schemas.microsoft.com/office/drawing/2014/main" id="{EF35CAA2-AC61-4E22-A334-BA6E269103BA}"/>
                </a:ext>
              </a:extLst>
            </p:cNvPr>
            <p:cNvSpPr/>
            <p:nvPr/>
          </p:nvSpPr>
          <p:spPr>
            <a:xfrm>
              <a:off x="6388894" y="40514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3811" y="15716"/>
                    <a:pt x="7144" y="7144"/>
                    <a:pt x="7144" y="7144"/>
                  </a:cubicBezTo>
                  <a:close/>
                </a:path>
              </a:pathLst>
            </a:custGeom>
            <a:grpFill/>
            <a:ln w="9525" cap="flat">
              <a:noFill/>
              <a:prstDash val="solid"/>
              <a:miter/>
            </a:ln>
          </p:spPr>
          <p:txBody>
            <a:bodyPr rtlCol="0" anchor="ctr"/>
            <a:lstStyle/>
            <a:p>
              <a:endParaRPr lang="en-US"/>
            </a:p>
          </p:txBody>
        </p:sp>
        <p:sp>
          <p:nvSpPr>
            <p:cNvPr id="2557" name="Freeform: Shape 2556">
              <a:extLst>
                <a:ext uri="{FF2B5EF4-FFF2-40B4-BE49-F238E27FC236}">
                  <a16:creationId xmlns:a16="http://schemas.microsoft.com/office/drawing/2014/main" id="{CFEBA05A-0346-4FF7-BDF9-300AF3E8EB92}"/>
                </a:ext>
              </a:extLst>
            </p:cNvPr>
            <p:cNvSpPr/>
            <p:nvPr/>
          </p:nvSpPr>
          <p:spPr>
            <a:xfrm>
              <a:off x="6413421" y="3963828"/>
              <a:ext cx="9525" cy="9525"/>
            </a:xfrm>
            <a:custGeom>
              <a:avLst/>
              <a:gdLst>
                <a:gd name="connsiteX0" fmla="*/ 8334 w 9525"/>
                <a:gd name="connsiteY0" fmla="*/ 10954 h 9525"/>
                <a:gd name="connsiteX1" fmla="*/ 7382 w 9525"/>
                <a:gd name="connsiteY1" fmla="*/ 7144 h 9525"/>
                <a:gd name="connsiteX2" fmla="*/ 8334 w 9525"/>
                <a:gd name="connsiteY2" fmla="*/ 10954 h 9525"/>
              </a:gdLst>
              <a:ahLst/>
              <a:cxnLst>
                <a:cxn ang="0">
                  <a:pos x="connsiteX0" y="connsiteY0"/>
                </a:cxn>
                <a:cxn ang="0">
                  <a:pos x="connsiteX1" y="connsiteY1"/>
                </a:cxn>
                <a:cxn ang="0">
                  <a:pos x="connsiteX2" y="connsiteY2"/>
                </a:cxn>
              </a:cxnLst>
              <a:rect l="l" t="t" r="r" b="b"/>
              <a:pathLst>
                <a:path w="9525" h="9525">
                  <a:moveTo>
                    <a:pt x="8334" y="10954"/>
                  </a:moveTo>
                  <a:cubicBezTo>
                    <a:pt x="11192" y="10001"/>
                    <a:pt x="8334" y="8096"/>
                    <a:pt x="7382" y="7144"/>
                  </a:cubicBezTo>
                  <a:cubicBezTo>
                    <a:pt x="7382" y="8096"/>
                    <a:pt x="6429" y="9049"/>
                    <a:pt x="8334" y="10954"/>
                  </a:cubicBezTo>
                  <a:close/>
                </a:path>
              </a:pathLst>
            </a:custGeom>
            <a:grpFill/>
            <a:ln w="9525" cap="flat">
              <a:noFill/>
              <a:prstDash val="solid"/>
              <a:miter/>
            </a:ln>
          </p:spPr>
          <p:txBody>
            <a:bodyPr rtlCol="0" anchor="ctr"/>
            <a:lstStyle/>
            <a:p>
              <a:endParaRPr lang="en-US"/>
            </a:p>
          </p:txBody>
        </p:sp>
        <p:sp>
          <p:nvSpPr>
            <p:cNvPr id="2558" name="Freeform: Shape 2557">
              <a:extLst>
                <a:ext uri="{FF2B5EF4-FFF2-40B4-BE49-F238E27FC236}">
                  <a16:creationId xmlns:a16="http://schemas.microsoft.com/office/drawing/2014/main" id="{14788A30-7CE3-4913-BC23-2B9F03AF636E}"/>
                </a:ext>
              </a:extLst>
            </p:cNvPr>
            <p:cNvSpPr/>
            <p:nvPr/>
          </p:nvSpPr>
          <p:spPr>
            <a:xfrm>
              <a:off x="6360319" y="3221831"/>
              <a:ext cx="9525" cy="38100"/>
            </a:xfrm>
            <a:custGeom>
              <a:avLst/>
              <a:gdLst>
                <a:gd name="connsiteX0" fmla="*/ 10954 w 9525"/>
                <a:gd name="connsiteY0" fmla="*/ 34766 h 38100"/>
                <a:gd name="connsiteX1" fmla="*/ 7144 w 9525"/>
                <a:gd name="connsiteY1" fmla="*/ 7144 h 38100"/>
                <a:gd name="connsiteX2" fmla="*/ 10954 w 9525"/>
                <a:gd name="connsiteY2" fmla="*/ 34766 h 38100"/>
              </a:gdLst>
              <a:ahLst/>
              <a:cxnLst>
                <a:cxn ang="0">
                  <a:pos x="connsiteX0" y="connsiteY0"/>
                </a:cxn>
                <a:cxn ang="0">
                  <a:pos x="connsiteX1" y="connsiteY1"/>
                </a:cxn>
                <a:cxn ang="0">
                  <a:pos x="connsiteX2" y="connsiteY2"/>
                </a:cxn>
              </a:cxnLst>
              <a:rect l="l" t="t" r="r" b="b"/>
              <a:pathLst>
                <a:path w="9525" h="38100">
                  <a:moveTo>
                    <a:pt x="10954" y="34766"/>
                  </a:moveTo>
                  <a:lnTo>
                    <a:pt x="7144" y="7144"/>
                  </a:lnTo>
                  <a:cubicBezTo>
                    <a:pt x="7144" y="14764"/>
                    <a:pt x="8096" y="22384"/>
                    <a:pt x="10954" y="34766"/>
                  </a:cubicBezTo>
                  <a:close/>
                </a:path>
              </a:pathLst>
            </a:custGeom>
            <a:grpFill/>
            <a:ln w="9525" cap="flat">
              <a:noFill/>
              <a:prstDash val="solid"/>
              <a:miter/>
            </a:ln>
          </p:spPr>
          <p:txBody>
            <a:bodyPr rtlCol="0" anchor="ctr"/>
            <a:lstStyle/>
            <a:p>
              <a:endParaRPr lang="en-US"/>
            </a:p>
          </p:txBody>
        </p:sp>
        <p:sp>
          <p:nvSpPr>
            <p:cNvPr id="2559" name="Freeform: Shape 2558">
              <a:extLst>
                <a:ext uri="{FF2B5EF4-FFF2-40B4-BE49-F238E27FC236}">
                  <a16:creationId xmlns:a16="http://schemas.microsoft.com/office/drawing/2014/main" id="{8F8B81CD-44D0-425C-A444-A5F51ADFDAE1}"/>
                </a:ext>
              </a:extLst>
            </p:cNvPr>
            <p:cNvSpPr/>
            <p:nvPr/>
          </p:nvSpPr>
          <p:spPr>
            <a:xfrm>
              <a:off x="6390799" y="3876183"/>
              <a:ext cx="19050" cy="28575"/>
            </a:xfrm>
            <a:custGeom>
              <a:avLst/>
              <a:gdLst>
                <a:gd name="connsiteX0" fmla="*/ 7144 w 19050"/>
                <a:gd name="connsiteY0" fmla="*/ 7159 h 28575"/>
                <a:gd name="connsiteX1" fmla="*/ 7144 w 19050"/>
                <a:gd name="connsiteY1" fmla="*/ 7159 h 28575"/>
              </a:gdLst>
              <a:ahLst/>
              <a:cxnLst>
                <a:cxn ang="0">
                  <a:pos x="connsiteX0" y="connsiteY0"/>
                </a:cxn>
                <a:cxn ang="0">
                  <a:pos x="connsiteX1" y="connsiteY1"/>
                </a:cxn>
              </a:cxnLst>
              <a:rect l="l" t="t" r="r" b="b"/>
              <a:pathLst>
                <a:path w="19050" h="28575">
                  <a:moveTo>
                    <a:pt x="7144" y="7159"/>
                  </a:moveTo>
                  <a:cubicBezTo>
                    <a:pt x="24289" y="49069"/>
                    <a:pt x="7144" y="6207"/>
                    <a:pt x="7144" y="7159"/>
                  </a:cubicBezTo>
                  <a:close/>
                </a:path>
              </a:pathLst>
            </a:custGeom>
            <a:grpFill/>
            <a:ln w="9525" cap="flat">
              <a:noFill/>
              <a:prstDash val="solid"/>
              <a:miter/>
            </a:ln>
          </p:spPr>
          <p:txBody>
            <a:bodyPr rtlCol="0" anchor="ctr"/>
            <a:lstStyle/>
            <a:p>
              <a:endParaRPr lang="en-US"/>
            </a:p>
          </p:txBody>
        </p:sp>
        <p:sp>
          <p:nvSpPr>
            <p:cNvPr id="2560" name="Freeform: Shape 2559">
              <a:extLst>
                <a:ext uri="{FF2B5EF4-FFF2-40B4-BE49-F238E27FC236}">
                  <a16:creationId xmlns:a16="http://schemas.microsoft.com/office/drawing/2014/main" id="{34B5622F-063E-4C5A-9515-4C888F468937}"/>
                </a:ext>
              </a:extLst>
            </p:cNvPr>
            <p:cNvSpPr/>
            <p:nvPr/>
          </p:nvSpPr>
          <p:spPr>
            <a:xfrm>
              <a:off x="6403197" y="3876687"/>
              <a:ext cx="19050" cy="9525"/>
            </a:xfrm>
            <a:custGeom>
              <a:avLst/>
              <a:gdLst>
                <a:gd name="connsiteX0" fmla="*/ 14748 w 19050"/>
                <a:gd name="connsiteY0" fmla="*/ 7608 h 9525"/>
                <a:gd name="connsiteX1" fmla="*/ 14748 w 19050"/>
                <a:gd name="connsiteY1" fmla="*/ 7608 h 9525"/>
              </a:gdLst>
              <a:ahLst/>
              <a:cxnLst>
                <a:cxn ang="0">
                  <a:pos x="connsiteX0" y="connsiteY0"/>
                </a:cxn>
                <a:cxn ang="0">
                  <a:pos x="connsiteX1" y="connsiteY1"/>
                </a:cxn>
              </a:cxnLst>
              <a:rect l="l" t="t" r="r" b="b"/>
              <a:pathLst>
                <a:path w="19050" h="9525">
                  <a:moveTo>
                    <a:pt x="14748" y="7608"/>
                  </a:moveTo>
                  <a:cubicBezTo>
                    <a:pt x="7128" y="10465"/>
                    <a:pt x="2366" y="5703"/>
                    <a:pt x="14748" y="7608"/>
                  </a:cubicBezTo>
                  <a:close/>
                </a:path>
              </a:pathLst>
            </a:custGeom>
            <a:grpFill/>
            <a:ln w="9525" cap="flat">
              <a:noFill/>
              <a:prstDash val="solid"/>
              <a:miter/>
            </a:ln>
          </p:spPr>
          <p:txBody>
            <a:bodyPr rtlCol="0" anchor="ctr"/>
            <a:lstStyle/>
            <a:p>
              <a:endParaRPr lang="en-US"/>
            </a:p>
          </p:txBody>
        </p:sp>
        <p:sp>
          <p:nvSpPr>
            <p:cNvPr id="2561" name="Freeform: Shape 2560">
              <a:extLst>
                <a:ext uri="{FF2B5EF4-FFF2-40B4-BE49-F238E27FC236}">
                  <a16:creationId xmlns:a16="http://schemas.microsoft.com/office/drawing/2014/main" id="{9E8D87EE-EF8B-4969-A307-8B100CD16825}"/>
                </a:ext>
              </a:extLst>
            </p:cNvPr>
            <p:cNvSpPr/>
            <p:nvPr/>
          </p:nvSpPr>
          <p:spPr>
            <a:xfrm>
              <a:off x="6371173" y="3915230"/>
              <a:ext cx="9525" cy="9525"/>
            </a:xfrm>
            <a:custGeom>
              <a:avLst/>
              <a:gdLst>
                <a:gd name="connsiteX0" fmla="*/ 10577 w 9525"/>
                <a:gd name="connsiteY0" fmla="*/ 9069 h 9525"/>
                <a:gd name="connsiteX1" fmla="*/ 10577 w 9525"/>
                <a:gd name="connsiteY1" fmla="*/ 9069 h 9525"/>
              </a:gdLst>
              <a:ahLst/>
              <a:cxnLst>
                <a:cxn ang="0">
                  <a:pos x="connsiteX0" y="connsiteY0"/>
                </a:cxn>
                <a:cxn ang="0">
                  <a:pos x="connsiteX1" y="connsiteY1"/>
                </a:cxn>
              </a:cxnLst>
              <a:rect l="l" t="t" r="r" b="b"/>
              <a:pathLst>
                <a:path w="9525" h="9525">
                  <a:moveTo>
                    <a:pt x="10577" y="9069"/>
                  </a:moveTo>
                  <a:cubicBezTo>
                    <a:pt x="3910" y="5259"/>
                    <a:pt x="8672" y="8117"/>
                    <a:pt x="10577" y="9069"/>
                  </a:cubicBezTo>
                  <a:close/>
                </a:path>
              </a:pathLst>
            </a:custGeom>
            <a:grpFill/>
            <a:ln w="9525" cap="flat">
              <a:noFill/>
              <a:prstDash val="solid"/>
              <a:miter/>
            </a:ln>
          </p:spPr>
          <p:txBody>
            <a:bodyPr rtlCol="0" anchor="ctr"/>
            <a:lstStyle/>
            <a:p>
              <a:endParaRPr lang="en-US"/>
            </a:p>
          </p:txBody>
        </p:sp>
        <p:sp>
          <p:nvSpPr>
            <p:cNvPr id="2562" name="Freeform: Shape 2561">
              <a:extLst>
                <a:ext uri="{FF2B5EF4-FFF2-40B4-BE49-F238E27FC236}">
                  <a16:creationId xmlns:a16="http://schemas.microsoft.com/office/drawing/2014/main" id="{190FC25C-BD4A-4312-A09C-8D49DABB222E}"/>
                </a:ext>
              </a:extLst>
            </p:cNvPr>
            <p:cNvSpPr/>
            <p:nvPr/>
          </p:nvSpPr>
          <p:spPr>
            <a:xfrm>
              <a:off x="6404134" y="3840520"/>
              <a:ext cx="9525" cy="9525"/>
            </a:xfrm>
            <a:custGeom>
              <a:avLst/>
              <a:gdLst>
                <a:gd name="connsiteX0" fmla="*/ 7144 w 9525"/>
                <a:gd name="connsiteY0" fmla="*/ 9485 h 9525"/>
                <a:gd name="connsiteX1" fmla="*/ 7144 w 9525"/>
                <a:gd name="connsiteY1" fmla="*/ 9485 h 9525"/>
              </a:gdLst>
              <a:ahLst/>
              <a:cxnLst>
                <a:cxn ang="0">
                  <a:pos x="connsiteX0" y="connsiteY0"/>
                </a:cxn>
                <a:cxn ang="0">
                  <a:pos x="connsiteX1" y="connsiteY1"/>
                </a:cxn>
              </a:cxnLst>
              <a:rect l="l" t="t" r="r" b="b"/>
              <a:pathLst>
                <a:path w="9525" h="9525">
                  <a:moveTo>
                    <a:pt x="7144" y="9485"/>
                  </a:moveTo>
                  <a:cubicBezTo>
                    <a:pt x="7144" y="10437"/>
                    <a:pt x="14764" y="3770"/>
                    <a:pt x="7144" y="9485"/>
                  </a:cubicBezTo>
                  <a:close/>
                </a:path>
              </a:pathLst>
            </a:custGeom>
            <a:grpFill/>
            <a:ln w="9525" cap="flat">
              <a:noFill/>
              <a:prstDash val="solid"/>
              <a:miter/>
            </a:ln>
          </p:spPr>
          <p:txBody>
            <a:bodyPr rtlCol="0" anchor="ctr"/>
            <a:lstStyle/>
            <a:p>
              <a:endParaRPr lang="en-US"/>
            </a:p>
          </p:txBody>
        </p:sp>
        <p:sp>
          <p:nvSpPr>
            <p:cNvPr id="2563" name="Freeform: Shape 2562">
              <a:extLst>
                <a:ext uri="{FF2B5EF4-FFF2-40B4-BE49-F238E27FC236}">
                  <a16:creationId xmlns:a16="http://schemas.microsoft.com/office/drawing/2014/main" id="{BE79A45C-37C6-4F3A-A03D-B3CB9703925E}"/>
                </a:ext>
              </a:extLst>
            </p:cNvPr>
            <p:cNvSpPr/>
            <p:nvPr/>
          </p:nvSpPr>
          <p:spPr>
            <a:xfrm>
              <a:off x="6406039" y="384381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lnTo>
                    <a:pt x="8096" y="8096"/>
                  </a:lnTo>
                  <a:close/>
                </a:path>
              </a:pathLst>
            </a:custGeom>
            <a:grpFill/>
            <a:ln w="9525" cap="flat">
              <a:noFill/>
              <a:prstDash val="solid"/>
              <a:miter/>
            </a:ln>
          </p:spPr>
          <p:txBody>
            <a:bodyPr rtlCol="0" anchor="ctr"/>
            <a:lstStyle/>
            <a:p>
              <a:endParaRPr lang="en-US"/>
            </a:p>
          </p:txBody>
        </p:sp>
        <p:sp>
          <p:nvSpPr>
            <p:cNvPr id="2564" name="Freeform: Shape 2563">
              <a:extLst>
                <a:ext uri="{FF2B5EF4-FFF2-40B4-BE49-F238E27FC236}">
                  <a16:creationId xmlns:a16="http://schemas.microsoft.com/office/drawing/2014/main" id="{39BDE09D-8D53-4F0E-BF2E-F2946A7D39BA}"/>
                </a:ext>
              </a:extLst>
            </p:cNvPr>
            <p:cNvSpPr/>
            <p:nvPr/>
          </p:nvSpPr>
          <p:spPr>
            <a:xfrm>
              <a:off x="6364129" y="39142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10954"/>
                    <a:pt x="8096" y="17621"/>
                    <a:pt x="7144" y="7144"/>
                  </a:cubicBezTo>
                  <a:close/>
                </a:path>
              </a:pathLst>
            </a:custGeom>
            <a:grpFill/>
            <a:ln w="9525" cap="flat">
              <a:noFill/>
              <a:prstDash val="solid"/>
              <a:miter/>
            </a:ln>
          </p:spPr>
          <p:txBody>
            <a:bodyPr rtlCol="0" anchor="ctr"/>
            <a:lstStyle/>
            <a:p>
              <a:endParaRPr lang="en-US"/>
            </a:p>
          </p:txBody>
        </p:sp>
        <p:sp>
          <p:nvSpPr>
            <p:cNvPr id="2565" name="Freeform: Shape 2564">
              <a:extLst>
                <a:ext uri="{FF2B5EF4-FFF2-40B4-BE49-F238E27FC236}">
                  <a16:creationId xmlns:a16="http://schemas.microsoft.com/office/drawing/2014/main" id="{41803496-6456-4B30-9C48-E4124476CF98}"/>
                </a:ext>
              </a:extLst>
            </p:cNvPr>
            <p:cNvSpPr/>
            <p:nvPr/>
          </p:nvSpPr>
          <p:spPr>
            <a:xfrm>
              <a:off x="6386989" y="3882416"/>
              <a:ext cx="9525" cy="9525"/>
            </a:xfrm>
            <a:custGeom>
              <a:avLst/>
              <a:gdLst>
                <a:gd name="connsiteX0" fmla="*/ 7144 w 9525"/>
                <a:gd name="connsiteY0" fmla="*/ 7593 h 9525"/>
                <a:gd name="connsiteX1" fmla="*/ 9049 w 9525"/>
                <a:gd name="connsiteY1" fmla="*/ 10451 h 9525"/>
                <a:gd name="connsiteX2" fmla="*/ 7144 w 9525"/>
                <a:gd name="connsiteY2" fmla="*/ 7593 h 9525"/>
              </a:gdLst>
              <a:ahLst/>
              <a:cxnLst>
                <a:cxn ang="0">
                  <a:pos x="connsiteX0" y="connsiteY0"/>
                </a:cxn>
                <a:cxn ang="0">
                  <a:pos x="connsiteX1" y="connsiteY1"/>
                </a:cxn>
                <a:cxn ang="0">
                  <a:pos x="connsiteX2" y="connsiteY2"/>
                </a:cxn>
              </a:cxnLst>
              <a:rect l="l" t="t" r="r" b="b"/>
              <a:pathLst>
                <a:path w="9525" h="9525">
                  <a:moveTo>
                    <a:pt x="7144" y="7593"/>
                  </a:moveTo>
                  <a:lnTo>
                    <a:pt x="9049" y="10451"/>
                  </a:lnTo>
                  <a:cubicBezTo>
                    <a:pt x="8096" y="10451"/>
                    <a:pt x="10001" y="5689"/>
                    <a:pt x="7144" y="7593"/>
                  </a:cubicBezTo>
                  <a:close/>
                </a:path>
              </a:pathLst>
            </a:custGeom>
            <a:grpFill/>
            <a:ln w="9525" cap="flat">
              <a:noFill/>
              <a:prstDash val="solid"/>
              <a:miter/>
            </a:ln>
          </p:spPr>
          <p:txBody>
            <a:bodyPr rtlCol="0" anchor="ctr"/>
            <a:lstStyle/>
            <a:p>
              <a:endParaRPr lang="en-US"/>
            </a:p>
          </p:txBody>
        </p:sp>
        <p:sp>
          <p:nvSpPr>
            <p:cNvPr id="2566" name="Freeform: Shape 2565">
              <a:extLst>
                <a:ext uri="{FF2B5EF4-FFF2-40B4-BE49-F238E27FC236}">
                  <a16:creationId xmlns:a16="http://schemas.microsoft.com/office/drawing/2014/main" id="{B6EFC499-DB12-4DD0-8E4F-E7FB747A05B6}"/>
                </a:ext>
              </a:extLst>
            </p:cNvPr>
            <p:cNvSpPr/>
            <p:nvPr/>
          </p:nvSpPr>
          <p:spPr>
            <a:xfrm>
              <a:off x="6402123" y="3816191"/>
              <a:ext cx="9525" cy="9525"/>
            </a:xfrm>
            <a:custGeom>
              <a:avLst/>
              <a:gdLst>
                <a:gd name="connsiteX0" fmla="*/ 10107 w 9525"/>
                <a:gd name="connsiteY0" fmla="*/ 10954 h 9525"/>
                <a:gd name="connsiteX1" fmla="*/ 10107 w 9525"/>
                <a:gd name="connsiteY1" fmla="*/ 10954 h 9525"/>
              </a:gdLst>
              <a:ahLst/>
              <a:cxnLst>
                <a:cxn ang="0">
                  <a:pos x="connsiteX0" y="connsiteY0"/>
                </a:cxn>
                <a:cxn ang="0">
                  <a:pos x="connsiteX1" y="connsiteY1"/>
                </a:cxn>
              </a:cxnLst>
              <a:rect l="l" t="t" r="r" b="b"/>
              <a:pathLst>
                <a:path w="9525" h="9525">
                  <a:moveTo>
                    <a:pt x="10107" y="10954"/>
                  </a:moveTo>
                  <a:cubicBezTo>
                    <a:pt x="3440" y="2381"/>
                    <a:pt x="10107" y="10954"/>
                    <a:pt x="10107" y="10954"/>
                  </a:cubicBezTo>
                  <a:close/>
                </a:path>
              </a:pathLst>
            </a:custGeom>
            <a:grpFill/>
            <a:ln w="9525" cap="flat">
              <a:noFill/>
              <a:prstDash val="solid"/>
              <a:miter/>
            </a:ln>
          </p:spPr>
          <p:txBody>
            <a:bodyPr rtlCol="0" anchor="ctr"/>
            <a:lstStyle/>
            <a:p>
              <a:endParaRPr lang="en-US"/>
            </a:p>
          </p:txBody>
        </p:sp>
        <p:sp>
          <p:nvSpPr>
            <p:cNvPr id="2567" name="Freeform: Shape 2566">
              <a:extLst>
                <a:ext uri="{FF2B5EF4-FFF2-40B4-BE49-F238E27FC236}">
                  <a16:creationId xmlns:a16="http://schemas.microsoft.com/office/drawing/2014/main" id="{2D550B94-CBFF-4AC0-AF67-2FB7C7B049A2}"/>
                </a:ext>
              </a:extLst>
            </p:cNvPr>
            <p:cNvSpPr/>
            <p:nvPr/>
          </p:nvSpPr>
          <p:spPr>
            <a:xfrm>
              <a:off x="6366986" y="3857460"/>
              <a:ext cx="19050" cy="9525"/>
            </a:xfrm>
            <a:custGeom>
              <a:avLst/>
              <a:gdLst>
                <a:gd name="connsiteX0" fmla="*/ 11906 w 19050"/>
                <a:gd name="connsiteY0" fmla="*/ 9689 h 9525"/>
                <a:gd name="connsiteX1" fmla="*/ 7144 w 19050"/>
                <a:gd name="connsiteY1" fmla="*/ 8737 h 9525"/>
                <a:gd name="connsiteX2" fmla="*/ 11906 w 19050"/>
                <a:gd name="connsiteY2" fmla="*/ 9689 h 9525"/>
              </a:gdLst>
              <a:ahLst/>
              <a:cxnLst>
                <a:cxn ang="0">
                  <a:pos x="connsiteX0" y="connsiteY0"/>
                </a:cxn>
                <a:cxn ang="0">
                  <a:pos x="connsiteX1" y="connsiteY1"/>
                </a:cxn>
                <a:cxn ang="0">
                  <a:pos x="connsiteX2" y="connsiteY2"/>
                </a:cxn>
              </a:cxnLst>
              <a:rect l="l" t="t" r="r" b="b"/>
              <a:pathLst>
                <a:path w="19050" h="9525">
                  <a:moveTo>
                    <a:pt x="11906" y="9689"/>
                  </a:moveTo>
                  <a:cubicBezTo>
                    <a:pt x="8096" y="11594"/>
                    <a:pt x="10001" y="3974"/>
                    <a:pt x="7144" y="8737"/>
                  </a:cubicBezTo>
                  <a:cubicBezTo>
                    <a:pt x="9049" y="12547"/>
                    <a:pt x="10954" y="10642"/>
                    <a:pt x="11906" y="9689"/>
                  </a:cubicBezTo>
                  <a:close/>
                </a:path>
              </a:pathLst>
            </a:custGeom>
            <a:grpFill/>
            <a:ln w="9525" cap="flat">
              <a:noFill/>
              <a:prstDash val="solid"/>
              <a:miter/>
            </a:ln>
          </p:spPr>
          <p:txBody>
            <a:bodyPr rtlCol="0" anchor="ctr"/>
            <a:lstStyle/>
            <a:p>
              <a:endParaRPr lang="en-US"/>
            </a:p>
          </p:txBody>
        </p:sp>
        <p:sp>
          <p:nvSpPr>
            <p:cNvPr id="2568" name="Freeform: Shape 2567">
              <a:extLst>
                <a:ext uri="{FF2B5EF4-FFF2-40B4-BE49-F238E27FC236}">
                  <a16:creationId xmlns:a16="http://schemas.microsoft.com/office/drawing/2014/main" id="{3BADDF9E-6E41-468B-9920-423DE6410EEF}"/>
                </a:ext>
              </a:extLst>
            </p:cNvPr>
            <p:cNvSpPr/>
            <p:nvPr/>
          </p:nvSpPr>
          <p:spPr>
            <a:xfrm>
              <a:off x="6392704" y="381238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8096" y="8096"/>
                    <a:pt x="7144" y="7144"/>
                  </a:cubicBez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2569" name="Freeform: Shape 2568">
              <a:extLst>
                <a:ext uri="{FF2B5EF4-FFF2-40B4-BE49-F238E27FC236}">
                  <a16:creationId xmlns:a16="http://schemas.microsoft.com/office/drawing/2014/main" id="{DA05668C-01F7-4C3A-9FEF-99F011B7E3C9}"/>
                </a:ext>
              </a:extLst>
            </p:cNvPr>
            <p:cNvSpPr/>
            <p:nvPr/>
          </p:nvSpPr>
          <p:spPr>
            <a:xfrm>
              <a:off x="6393233" y="3814286"/>
              <a:ext cx="9525" cy="19050"/>
            </a:xfrm>
            <a:custGeom>
              <a:avLst/>
              <a:gdLst>
                <a:gd name="connsiteX0" fmla="*/ 7567 w 9525"/>
                <a:gd name="connsiteY0" fmla="*/ 7144 h 19050"/>
                <a:gd name="connsiteX1" fmla="*/ 7567 w 9525"/>
                <a:gd name="connsiteY1" fmla="*/ 11906 h 19050"/>
                <a:gd name="connsiteX2" fmla="*/ 7567 w 9525"/>
                <a:gd name="connsiteY2" fmla="*/ 7144 h 19050"/>
              </a:gdLst>
              <a:ahLst/>
              <a:cxnLst>
                <a:cxn ang="0">
                  <a:pos x="connsiteX0" y="connsiteY0"/>
                </a:cxn>
                <a:cxn ang="0">
                  <a:pos x="connsiteX1" y="connsiteY1"/>
                </a:cxn>
                <a:cxn ang="0">
                  <a:pos x="connsiteX2" y="connsiteY2"/>
                </a:cxn>
              </a:cxnLst>
              <a:rect l="l" t="t" r="r" b="b"/>
              <a:pathLst>
                <a:path w="9525" h="19050">
                  <a:moveTo>
                    <a:pt x="7567" y="7144"/>
                  </a:moveTo>
                  <a:cubicBezTo>
                    <a:pt x="7567" y="9049"/>
                    <a:pt x="6615" y="10001"/>
                    <a:pt x="7567" y="11906"/>
                  </a:cubicBezTo>
                  <a:cubicBezTo>
                    <a:pt x="8520" y="9049"/>
                    <a:pt x="7567" y="8096"/>
                    <a:pt x="7567" y="7144"/>
                  </a:cubicBezTo>
                  <a:close/>
                </a:path>
              </a:pathLst>
            </a:custGeom>
            <a:grpFill/>
            <a:ln w="9525" cap="flat">
              <a:noFill/>
              <a:prstDash val="solid"/>
              <a:miter/>
            </a:ln>
          </p:spPr>
          <p:txBody>
            <a:bodyPr rtlCol="0" anchor="ctr"/>
            <a:lstStyle/>
            <a:p>
              <a:endParaRPr lang="en-US"/>
            </a:p>
          </p:txBody>
        </p:sp>
        <p:sp>
          <p:nvSpPr>
            <p:cNvPr id="2570" name="Freeform: Shape 2569">
              <a:extLst>
                <a:ext uri="{FF2B5EF4-FFF2-40B4-BE49-F238E27FC236}">
                  <a16:creationId xmlns:a16="http://schemas.microsoft.com/office/drawing/2014/main" id="{E8736D04-DE58-4B7D-9EE7-79C8CCAA57C8}"/>
                </a:ext>
              </a:extLst>
            </p:cNvPr>
            <p:cNvSpPr/>
            <p:nvPr/>
          </p:nvSpPr>
          <p:spPr>
            <a:xfrm>
              <a:off x="6390799" y="3796113"/>
              <a:ext cx="9525" cy="9525"/>
            </a:xfrm>
            <a:custGeom>
              <a:avLst/>
              <a:gdLst>
                <a:gd name="connsiteX0" fmla="*/ 7144 w 9525"/>
                <a:gd name="connsiteY0" fmla="*/ 7219 h 9525"/>
                <a:gd name="connsiteX1" fmla="*/ 7144 w 9525"/>
                <a:gd name="connsiteY1" fmla="*/ 7219 h 9525"/>
              </a:gdLst>
              <a:ahLst/>
              <a:cxnLst>
                <a:cxn ang="0">
                  <a:pos x="connsiteX0" y="connsiteY0"/>
                </a:cxn>
                <a:cxn ang="0">
                  <a:pos x="connsiteX1" y="connsiteY1"/>
                </a:cxn>
              </a:cxnLst>
              <a:rect l="l" t="t" r="r" b="b"/>
              <a:pathLst>
                <a:path w="9525" h="9525">
                  <a:moveTo>
                    <a:pt x="7144" y="7219"/>
                  </a:moveTo>
                  <a:cubicBezTo>
                    <a:pt x="11906" y="14839"/>
                    <a:pt x="8096" y="6266"/>
                    <a:pt x="7144" y="7219"/>
                  </a:cubicBezTo>
                  <a:close/>
                </a:path>
              </a:pathLst>
            </a:custGeom>
            <a:grpFill/>
            <a:ln w="9525" cap="flat">
              <a:noFill/>
              <a:prstDash val="solid"/>
              <a:miter/>
            </a:ln>
          </p:spPr>
          <p:txBody>
            <a:bodyPr rtlCol="0" anchor="ctr"/>
            <a:lstStyle/>
            <a:p>
              <a:endParaRPr lang="en-US"/>
            </a:p>
          </p:txBody>
        </p:sp>
        <p:sp>
          <p:nvSpPr>
            <p:cNvPr id="2571" name="Freeform: Shape 2570">
              <a:extLst>
                <a:ext uri="{FF2B5EF4-FFF2-40B4-BE49-F238E27FC236}">
                  <a16:creationId xmlns:a16="http://schemas.microsoft.com/office/drawing/2014/main" id="{ED85F180-D4E9-440A-A499-FBC5C156FE4D}"/>
                </a:ext>
              </a:extLst>
            </p:cNvPr>
            <p:cNvSpPr/>
            <p:nvPr/>
          </p:nvSpPr>
          <p:spPr>
            <a:xfrm>
              <a:off x="6408162" y="3722846"/>
              <a:ext cx="9525" cy="19050"/>
            </a:xfrm>
            <a:custGeom>
              <a:avLst/>
              <a:gdLst>
                <a:gd name="connsiteX0" fmla="*/ 7878 w 9525"/>
                <a:gd name="connsiteY0" fmla="*/ 7144 h 19050"/>
                <a:gd name="connsiteX1" fmla="*/ 7878 w 9525"/>
                <a:gd name="connsiteY1" fmla="*/ 7144 h 19050"/>
              </a:gdLst>
              <a:ahLst/>
              <a:cxnLst>
                <a:cxn ang="0">
                  <a:pos x="connsiteX0" y="connsiteY0"/>
                </a:cxn>
                <a:cxn ang="0">
                  <a:pos x="connsiteX1" y="connsiteY1"/>
                </a:cxn>
              </a:cxnLst>
              <a:rect l="l" t="t" r="r" b="b"/>
              <a:pathLst>
                <a:path w="9525" h="19050">
                  <a:moveTo>
                    <a:pt x="7878" y="7144"/>
                  </a:moveTo>
                  <a:cubicBezTo>
                    <a:pt x="5021" y="20479"/>
                    <a:pt x="11688" y="27146"/>
                    <a:pt x="7878" y="7144"/>
                  </a:cubicBezTo>
                  <a:close/>
                </a:path>
              </a:pathLst>
            </a:custGeom>
            <a:grpFill/>
            <a:ln w="9525" cap="flat">
              <a:noFill/>
              <a:prstDash val="solid"/>
              <a:miter/>
            </a:ln>
          </p:spPr>
          <p:txBody>
            <a:bodyPr rtlCol="0" anchor="ctr"/>
            <a:lstStyle/>
            <a:p>
              <a:endParaRPr lang="en-US"/>
            </a:p>
          </p:txBody>
        </p:sp>
        <p:sp>
          <p:nvSpPr>
            <p:cNvPr id="2572" name="Freeform: Shape 2571">
              <a:extLst>
                <a:ext uri="{FF2B5EF4-FFF2-40B4-BE49-F238E27FC236}">
                  <a16:creationId xmlns:a16="http://schemas.microsoft.com/office/drawing/2014/main" id="{BC201A16-AFF9-4981-B9E5-6309BA2AF30E}"/>
                </a:ext>
              </a:extLst>
            </p:cNvPr>
            <p:cNvSpPr/>
            <p:nvPr/>
          </p:nvSpPr>
          <p:spPr>
            <a:xfrm>
              <a:off x="6409849" y="37371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573" name="Freeform: Shape 2572">
              <a:extLst>
                <a:ext uri="{FF2B5EF4-FFF2-40B4-BE49-F238E27FC236}">
                  <a16:creationId xmlns:a16="http://schemas.microsoft.com/office/drawing/2014/main" id="{6CEFD35B-D8CD-4484-AFD2-79FA31578DDA}"/>
                </a:ext>
              </a:extLst>
            </p:cNvPr>
            <p:cNvSpPr/>
            <p:nvPr/>
          </p:nvSpPr>
          <p:spPr>
            <a:xfrm>
              <a:off x="6357114" y="3816567"/>
              <a:ext cx="19050" cy="9525"/>
            </a:xfrm>
            <a:custGeom>
              <a:avLst/>
              <a:gdLst>
                <a:gd name="connsiteX0" fmla="*/ 12253 w 19050"/>
                <a:gd name="connsiteY0" fmla="*/ 10577 h 9525"/>
                <a:gd name="connsiteX1" fmla="*/ 12253 w 19050"/>
                <a:gd name="connsiteY1" fmla="*/ 10577 h 9525"/>
              </a:gdLst>
              <a:ahLst/>
              <a:cxnLst>
                <a:cxn ang="0">
                  <a:pos x="connsiteX0" y="connsiteY0"/>
                </a:cxn>
                <a:cxn ang="0">
                  <a:pos x="connsiteX1" y="connsiteY1"/>
                </a:cxn>
              </a:cxnLst>
              <a:rect l="l" t="t" r="r" b="b"/>
              <a:pathLst>
                <a:path w="19050" h="9525">
                  <a:moveTo>
                    <a:pt x="12253" y="10577"/>
                  </a:moveTo>
                  <a:cubicBezTo>
                    <a:pt x="1776" y="3910"/>
                    <a:pt x="10348" y="8672"/>
                    <a:pt x="12253" y="10577"/>
                  </a:cubicBezTo>
                  <a:close/>
                </a:path>
              </a:pathLst>
            </a:custGeom>
            <a:grpFill/>
            <a:ln w="9525" cap="flat">
              <a:noFill/>
              <a:prstDash val="solid"/>
              <a:miter/>
            </a:ln>
          </p:spPr>
          <p:txBody>
            <a:bodyPr rtlCol="0" anchor="ctr"/>
            <a:lstStyle/>
            <a:p>
              <a:endParaRPr lang="en-US"/>
            </a:p>
          </p:txBody>
        </p:sp>
        <p:sp>
          <p:nvSpPr>
            <p:cNvPr id="2574" name="Freeform: Shape 2573">
              <a:extLst>
                <a:ext uri="{FF2B5EF4-FFF2-40B4-BE49-F238E27FC236}">
                  <a16:creationId xmlns:a16="http://schemas.microsoft.com/office/drawing/2014/main" id="{847C11AD-4CDD-4BF1-9342-E9CC53F8E272}"/>
                </a:ext>
              </a:extLst>
            </p:cNvPr>
            <p:cNvSpPr/>
            <p:nvPr/>
          </p:nvSpPr>
          <p:spPr>
            <a:xfrm>
              <a:off x="6407944" y="3715074"/>
              <a:ext cx="9525" cy="9525"/>
            </a:xfrm>
            <a:custGeom>
              <a:avLst/>
              <a:gdLst>
                <a:gd name="connsiteX0" fmla="*/ 8096 w 9525"/>
                <a:gd name="connsiteY0" fmla="*/ 7295 h 9525"/>
                <a:gd name="connsiteX1" fmla="*/ 7144 w 9525"/>
                <a:gd name="connsiteY1" fmla="*/ 11106 h 9525"/>
                <a:gd name="connsiteX2" fmla="*/ 8096 w 9525"/>
                <a:gd name="connsiteY2" fmla="*/ 7295 h 9525"/>
              </a:gdLst>
              <a:ahLst/>
              <a:cxnLst>
                <a:cxn ang="0">
                  <a:pos x="connsiteX0" y="connsiteY0"/>
                </a:cxn>
                <a:cxn ang="0">
                  <a:pos x="connsiteX1" y="connsiteY1"/>
                </a:cxn>
                <a:cxn ang="0">
                  <a:pos x="connsiteX2" y="connsiteY2"/>
                </a:cxn>
              </a:cxnLst>
              <a:rect l="l" t="t" r="r" b="b"/>
              <a:pathLst>
                <a:path w="9525" h="9525">
                  <a:moveTo>
                    <a:pt x="8096" y="7295"/>
                  </a:moveTo>
                  <a:cubicBezTo>
                    <a:pt x="8096" y="8248"/>
                    <a:pt x="8096" y="10153"/>
                    <a:pt x="7144" y="11106"/>
                  </a:cubicBezTo>
                  <a:cubicBezTo>
                    <a:pt x="10954" y="10153"/>
                    <a:pt x="9049" y="6343"/>
                    <a:pt x="8096" y="7295"/>
                  </a:cubicBezTo>
                  <a:close/>
                </a:path>
              </a:pathLst>
            </a:custGeom>
            <a:grpFill/>
            <a:ln w="9525" cap="flat">
              <a:noFill/>
              <a:prstDash val="solid"/>
              <a:miter/>
            </a:ln>
          </p:spPr>
          <p:txBody>
            <a:bodyPr rtlCol="0" anchor="ctr"/>
            <a:lstStyle/>
            <a:p>
              <a:endParaRPr lang="en-US"/>
            </a:p>
          </p:txBody>
        </p:sp>
        <p:sp>
          <p:nvSpPr>
            <p:cNvPr id="2575" name="Freeform: Shape 2574">
              <a:extLst>
                <a:ext uri="{FF2B5EF4-FFF2-40B4-BE49-F238E27FC236}">
                  <a16:creationId xmlns:a16="http://schemas.microsoft.com/office/drawing/2014/main" id="{16EB0AAB-87A8-46A9-AA29-239D605B77B1}"/>
                </a:ext>
              </a:extLst>
            </p:cNvPr>
            <p:cNvSpPr/>
            <p:nvPr/>
          </p:nvSpPr>
          <p:spPr>
            <a:xfrm>
              <a:off x="6393656" y="373999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cubicBezTo>
                    <a:pt x="6191" y="8096"/>
                    <a:pt x="8096" y="10954"/>
                    <a:pt x="7144" y="12859"/>
                  </a:cubicBezTo>
                  <a:cubicBezTo>
                    <a:pt x="7144" y="10001"/>
                    <a:pt x="11906" y="8096"/>
                    <a:pt x="8096" y="7144"/>
                  </a:cubicBezTo>
                  <a:close/>
                </a:path>
              </a:pathLst>
            </a:custGeom>
            <a:grpFill/>
            <a:ln w="9525" cap="flat">
              <a:noFill/>
              <a:prstDash val="solid"/>
              <a:miter/>
            </a:ln>
          </p:spPr>
          <p:txBody>
            <a:bodyPr rtlCol="0" anchor="ctr"/>
            <a:lstStyle/>
            <a:p>
              <a:endParaRPr lang="en-US"/>
            </a:p>
          </p:txBody>
        </p:sp>
        <p:sp>
          <p:nvSpPr>
            <p:cNvPr id="2576" name="Freeform: Shape 2575">
              <a:extLst>
                <a:ext uri="{FF2B5EF4-FFF2-40B4-BE49-F238E27FC236}">
                  <a16:creationId xmlns:a16="http://schemas.microsoft.com/office/drawing/2014/main" id="{620A8F83-162A-4F75-BFA6-162C4EAA7992}"/>
                </a:ext>
              </a:extLst>
            </p:cNvPr>
            <p:cNvSpPr/>
            <p:nvPr/>
          </p:nvSpPr>
          <p:spPr>
            <a:xfrm>
              <a:off x="6392704" y="37009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9049" y="10001"/>
                    <a:pt x="7144" y="9049"/>
                  </a:cubicBezTo>
                  <a:cubicBezTo>
                    <a:pt x="8096" y="10001"/>
                    <a:pt x="13811" y="11906"/>
                    <a:pt x="10954" y="7144"/>
                  </a:cubicBezTo>
                  <a:close/>
                </a:path>
              </a:pathLst>
            </a:custGeom>
            <a:grpFill/>
            <a:ln w="9525" cap="flat">
              <a:noFill/>
              <a:prstDash val="solid"/>
              <a:miter/>
            </a:ln>
          </p:spPr>
          <p:txBody>
            <a:bodyPr rtlCol="0" anchor="ctr"/>
            <a:lstStyle/>
            <a:p>
              <a:endParaRPr lang="en-US"/>
            </a:p>
          </p:txBody>
        </p:sp>
        <p:sp>
          <p:nvSpPr>
            <p:cNvPr id="2577" name="Freeform: Shape 2576">
              <a:extLst>
                <a:ext uri="{FF2B5EF4-FFF2-40B4-BE49-F238E27FC236}">
                  <a16:creationId xmlns:a16="http://schemas.microsoft.com/office/drawing/2014/main" id="{010EFF13-B056-45ED-A6DD-776949319956}"/>
                </a:ext>
              </a:extLst>
            </p:cNvPr>
            <p:cNvSpPr/>
            <p:nvPr/>
          </p:nvSpPr>
          <p:spPr>
            <a:xfrm>
              <a:off x="6393656" y="3730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6669"/>
                    <a:pt x="7144" y="7144"/>
                  </a:cubicBezTo>
                  <a:close/>
                </a:path>
              </a:pathLst>
            </a:custGeom>
            <a:grpFill/>
            <a:ln w="9525" cap="flat">
              <a:noFill/>
              <a:prstDash val="solid"/>
              <a:miter/>
            </a:ln>
          </p:spPr>
          <p:txBody>
            <a:bodyPr rtlCol="0" anchor="ctr"/>
            <a:lstStyle/>
            <a:p>
              <a:endParaRPr lang="en-US"/>
            </a:p>
          </p:txBody>
        </p:sp>
        <p:sp>
          <p:nvSpPr>
            <p:cNvPr id="2578" name="Freeform: Shape 2577">
              <a:extLst>
                <a:ext uri="{FF2B5EF4-FFF2-40B4-BE49-F238E27FC236}">
                  <a16:creationId xmlns:a16="http://schemas.microsoft.com/office/drawing/2014/main" id="{0815E9E4-B123-46B1-9739-E9A97A464FE5}"/>
                </a:ext>
              </a:extLst>
            </p:cNvPr>
            <p:cNvSpPr/>
            <p:nvPr/>
          </p:nvSpPr>
          <p:spPr>
            <a:xfrm>
              <a:off x="6353284" y="3745283"/>
              <a:ext cx="19050" cy="9525"/>
            </a:xfrm>
            <a:custGeom>
              <a:avLst/>
              <a:gdLst>
                <a:gd name="connsiteX0" fmla="*/ 7511 w 19050"/>
                <a:gd name="connsiteY0" fmla="*/ 8519 h 9525"/>
                <a:gd name="connsiteX1" fmla="*/ 7511 w 19050"/>
                <a:gd name="connsiteY1" fmla="*/ 8519 h 9525"/>
              </a:gdLst>
              <a:ahLst/>
              <a:cxnLst>
                <a:cxn ang="0">
                  <a:pos x="connsiteX0" y="connsiteY0"/>
                </a:cxn>
                <a:cxn ang="0">
                  <a:pos x="connsiteX1" y="connsiteY1"/>
                </a:cxn>
              </a:cxnLst>
              <a:rect l="l" t="t" r="r" b="b"/>
              <a:pathLst>
                <a:path w="19050" h="9525">
                  <a:moveTo>
                    <a:pt x="7511" y="8519"/>
                  </a:moveTo>
                  <a:cubicBezTo>
                    <a:pt x="3701" y="3756"/>
                    <a:pt x="31324" y="13281"/>
                    <a:pt x="7511" y="8519"/>
                  </a:cubicBezTo>
                  <a:close/>
                </a:path>
              </a:pathLst>
            </a:custGeom>
            <a:grpFill/>
            <a:ln w="9525" cap="flat">
              <a:noFill/>
              <a:prstDash val="solid"/>
              <a:miter/>
            </a:ln>
          </p:spPr>
          <p:txBody>
            <a:bodyPr rtlCol="0" anchor="ctr"/>
            <a:lstStyle/>
            <a:p>
              <a:endParaRPr lang="en-US"/>
            </a:p>
          </p:txBody>
        </p:sp>
        <p:sp>
          <p:nvSpPr>
            <p:cNvPr id="2579" name="Freeform: Shape 2578">
              <a:extLst>
                <a:ext uri="{FF2B5EF4-FFF2-40B4-BE49-F238E27FC236}">
                  <a16:creationId xmlns:a16="http://schemas.microsoft.com/office/drawing/2014/main" id="{54CE4564-7BAF-4480-B41C-E401956866B6}"/>
                </a:ext>
              </a:extLst>
            </p:cNvPr>
            <p:cNvSpPr/>
            <p:nvPr/>
          </p:nvSpPr>
          <p:spPr>
            <a:xfrm>
              <a:off x="6360319" y="373808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2580" name="Freeform: Shape 2579">
              <a:extLst>
                <a:ext uri="{FF2B5EF4-FFF2-40B4-BE49-F238E27FC236}">
                  <a16:creationId xmlns:a16="http://schemas.microsoft.com/office/drawing/2014/main" id="{75187DD0-0F0A-46B9-BDDB-853328C25B82}"/>
                </a:ext>
              </a:extLst>
            </p:cNvPr>
            <p:cNvSpPr/>
            <p:nvPr/>
          </p:nvSpPr>
          <p:spPr>
            <a:xfrm>
              <a:off x="6376511" y="36809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581" name="Freeform: Shape 2580">
              <a:extLst>
                <a:ext uri="{FF2B5EF4-FFF2-40B4-BE49-F238E27FC236}">
                  <a16:creationId xmlns:a16="http://schemas.microsoft.com/office/drawing/2014/main" id="{05E3E125-2394-42FF-AC0A-C8116F0B5E9A}"/>
                </a:ext>
              </a:extLst>
            </p:cNvPr>
            <p:cNvSpPr/>
            <p:nvPr/>
          </p:nvSpPr>
          <p:spPr>
            <a:xfrm>
              <a:off x="6354549" y="3713651"/>
              <a:ext cx="9525" cy="19050"/>
            </a:xfrm>
            <a:custGeom>
              <a:avLst/>
              <a:gdLst>
                <a:gd name="connsiteX0" fmla="*/ 8151 w 9525"/>
                <a:gd name="connsiteY0" fmla="*/ 12528 h 19050"/>
                <a:gd name="connsiteX1" fmla="*/ 8151 w 9525"/>
                <a:gd name="connsiteY1" fmla="*/ 12528 h 19050"/>
              </a:gdLst>
              <a:ahLst/>
              <a:cxnLst>
                <a:cxn ang="0">
                  <a:pos x="connsiteX0" y="connsiteY0"/>
                </a:cxn>
                <a:cxn ang="0">
                  <a:pos x="connsiteX1" y="connsiteY1"/>
                </a:cxn>
              </a:cxnLst>
              <a:rect l="l" t="t" r="r" b="b"/>
              <a:pathLst>
                <a:path w="9525" h="19050">
                  <a:moveTo>
                    <a:pt x="8151" y="12528"/>
                  </a:moveTo>
                  <a:cubicBezTo>
                    <a:pt x="4341" y="25863"/>
                    <a:pt x="12913" y="-4617"/>
                    <a:pt x="8151" y="12528"/>
                  </a:cubicBezTo>
                  <a:close/>
                </a:path>
              </a:pathLst>
            </a:custGeom>
            <a:grpFill/>
            <a:ln w="9525" cap="flat">
              <a:noFill/>
              <a:prstDash val="solid"/>
              <a:miter/>
            </a:ln>
          </p:spPr>
          <p:txBody>
            <a:bodyPr rtlCol="0" anchor="ctr"/>
            <a:lstStyle/>
            <a:p>
              <a:endParaRPr lang="en-US"/>
            </a:p>
          </p:txBody>
        </p:sp>
        <p:sp>
          <p:nvSpPr>
            <p:cNvPr id="2582" name="Freeform: Shape 2581">
              <a:extLst>
                <a:ext uri="{FF2B5EF4-FFF2-40B4-BE49-F238E27FC236}">
                  <a16:creationId xmlns:a16="http://schemas.microsoft.com/office/drawing/2014/main" id="{32A5C298-6DDC-4911-943C-4761E0438B71}"/>
                </a:ext>
              </a:extLst>
            </p:cNvPr>
            <p:cNvSpPr/>
            <p:nvPr/>
          </p:nvSpPr>
          <p:spPr>
            <a:xfrm>
              <a:off x="6411265" y="3635431"/>
              <a:ext cx="19050" cy="19050"/>
            </a:xfrm>
            <a:custGeom>
              <a:avLst/>
              <a:gdLst>
                <a:gd name="connsiteX0" fmla="*/ 17158 w 19050"/>
                <a:gd name="connsiteY0" fmla="*/ 12643 h 19050"/>
                <a:gd name="connsiteX1" fmla="*/ 17158 w 19050"/>
                <a:gd name="connsiteY1" fmla="*/ 12643 h 19050"/>
              </a:gdLst>
              <a:ahLst/>
              <a:cxnLst>
                <a:cxn ang="0">
                  <a:pos x="connsiteX0" y="connsiteY0"/>
                </a:cxn>
                <a:cxn ang="0">
                  <a:pos x="connsiteX1" y="connsiteY1"/>
                </a:cxn>
              </a:cxnLst>
              <a:rect l="l" t="t" r="r" b="b"/>
              <a:pathLst>
                <a:path w="19050" h="19050">
                  <a:moveTo>
                    <a:pt x="17158" y="12643"/>
                  </a:moveTo>
                  <a:cubicBezTo>
                    <a:pt x="4775" y="7881"/>
                    <a:pt x="2870" y="3118"/>
                    <a:pt x="17158" y="12643"/>
                  </a:cubicBezTo>
                  <a:close/>
                </a:path>
              </a:pathLst>
            </a:custGeom>
            <a:grpFill/>
            <a:ln w="9525" cap="flat">
              <a:noFill/>
              <a:prstDash val="solid"/>
              <a:miter/>
            </a:ln>
          </p:spPr>
          <p:txBody>
            <a:bodyPr rtlCol="0" anchor="ctr"/>
            <a:lstStyle/>
            <a:p>
              <a:endParaRPr lang="en-US"/>
            </a:p>
          </p:txBody>
        </p:sp>
        <p:sp>
          <p:nvSpPr>
            <p:cNvPr id="2583" name="Freeform: Shape 2582">
              <a:extLst>
                <a:ext uri="{FF2B5EF4-FFF2-40B4-BE49-F238E27FC236}">
                  <a16:creationId xmlns:a16="http://schemas.microsoft.com/office/drawing/2014/main" id="{D9AE9670-2AD7-4696-84FD-B12D6BE36EBA}"/>
                </a:ext>
              </a:extLst>
            </p:cNvPr>
            <p:cNvSpPr/>
            <p:nvPr/>
          </p:nvSpPr>
          <p:spPr>
            <a:xfrm>
              <a:off x="6405086" y="36390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584" name="Freeform: Shape 2583">
              <a:extLst>
                <a:ext uri="{FF2B5EF4-FFF2-40B4-BE49-F238E27FC236}">
                  <a16:creationId xmlns:a16="http://schemas.microsoft.com/office/drawing/2014/main" id="{8DB06798-EBCC-4CA5-9B22-4F4E52688AFE}"/>
                </a:ext>
              </a:extLst>
            </p:cNvPr>
            <p:cNvSpPr/>
            <p:nvPr/>
          </p:nvSpPr>
          <p:spPr>
            <a:xfrm>
              <a:off x="6380321" y="3692241"/>
              <a:ext cx="9525" cy="19050"/>
            </a:xfrm>
            <a:custGeom>
              <a:avLst/>
              <a:gdLst>
                <a:gd name="connsiteX0" fmla="*/ 7144 w 9525"/>
                <a:gd name="connsiteY0" fmla="*/ 7268 h 19050"/>
                <a:gd name="connsiteX1" fmla="*/ 8096 w 9525"/>
                <a:gd name="connsiteY1" fmla="*/ 12983 h 19050"/>
                <a:gd name="connsiteX2" fmla="*/ 7144 w 9525"/>
                <a:gd name="connsiteY2" fmla="*/ 7268 h 19050"/>
              </a:gdLst>
              <a:ahLst/>
              <a:cxnLst>
                <a:cxn ang="0">
                  <a:pos x="connsiteX0" y="connsiteY0"/>
                </a:cxn>
                <a:cxn ang="0">
                  <a:pos x="connsiteX1" y="connsiteY1"/>
                </a:cxn>
                <a:cxn ang="0">
                  <a:pos x="connsiteX2" y="connsiteY2"/>
                </a:cxn>
              </a:cxnLst>
              <a:rect l="l" t="t" r="r" b="b"/>
              <a:pathLst>
                <a:path w="9525" h="19050">
                  <a:moveTo>
                    <a:pt x="7144" y="7268"/>
                  </a:moveTo>
                  <a:cubicBezTo>
                    <a:pt x="7144" y="9173"/>
                    <a:pt x="7144" y="11078"/>
                    <a:pt x="8096" y="12983"/>
                  </a:cubicBezTo>
                  <a:cubicBezTo>
                    <a:pt x="9049" y="11078"/>
                    <a:pt x="9049" y="6316"/>
                    <a:pt x="7144" y="7268"/>
                  </a:cubicBezTo>
                  <a:close/>
                </a:path>
              </a:pathLst>
            </a:custGeom>
            <a:grpFill/>
            <a:ln w="9525" cap="flat">
              <a:noFill/>
              <a:prstDash val="solid"/>
              <a:miter/>
            </a:ln>
          </p:spPr>
          <p:txBody>
            <a:bodyPr rtlCol="0" anchor="ctr"/>
            <a:lstStyle/>
            <a:p>
              <a:endParaRPr lang="en-US"/>
            </a:p>
          </p:txBody>
        </p:sp>
        <p:sp>
          <p:nvSpPr>
            <p:cNvPr id="2585" name="Freeform: Shape 2584">
              <a:extLst>
                <a:ext uri="{FF2B5EF4-FFF2-40B4-BE49-F238E27FC236}">
                  <a16:creationId xmlns:a16="http://schemas.microsoft.com/office/drawing/2014/main" id="{F787D37F-FE53-49DF-B081-7DB51375A77C}"/>
                </a:ext>
              </a:extLst>
            </p:cNvPr>
            <p:cNvSpPr/>
            <p:nvPr/>
          </p:nvSpPr>
          <p:spPr>
            <a:xfrm>
              <a:off x="6411625" y="3618071"/>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18574"/>
                    <a:pt x="6320" y="7144"/>
                    <a:pt x="7273" y="7144"/>
                  </a:cubicBezTo>
                  <a:close/>
                </a:path>
              </a:pathLst>
            </a:custGeom>
            <a:grpFill/>
            <a:ln w="9525" cap="flat">
              <a:noFill/>
              <a:prstDash val="solid"/>
              <a:miter/>
            </a:ln>
          </p:spPr>
          <p:txBody>
            <a:bodyPr rtlCol="0" anchor="ctr"/>
            <a:lstStyle/>
            <a:p>
              <a:endParaRPr lang="en-US"/>
            </a:p>
          </p:txBody>
        </p:sp>
        <p:sp>
          <p:nvSpPr>
            <p:cNvPr id="2586" name="Freeform: Shape 2585">
              <a:extLst>
                <a:ext uri="{FF2B5EF4-FFF2-40B4-BE49-F238E27FC236}">
                  <a16:creationId xmlns:a16="http://schemas.microsoft.com/office/drawing/2014/main" id="{EDCD9A62-6C3A-49F2-9D5C-CEA70E1F2AE7}"/>
                </a:ext>
              </a:extLst>
            </p:cNvPr>
            <p:cNvSpPr/>
            <p:nvPr/>
          </p:nvSpPr>
          <p:spPr>
            <a:xfrm>
              <a:off x="6415246" y="3592846"/>
              <a:ext cx="9525" cy="9525"/>
            </a:xfrm>
            <a:custGeom>
              <a:avLst/>
              <a:gdLst>
                <a:gd name="connsiteX0" fmla="*/ 8414 w 9525"/>
                <a:gd name="connsiteY0" fmla="*/ 11413 h 9525"/>
                <a:gd name="connsiteX1" fmla="*/ 8414 w 9525"/>
                <a:gd name="connsiteY1" fmla="*/ 11413 h 9525"/>
              </a:gdLst>
              <a:ahLst/>
              <a:cxnLst>
                <a:cxn ang="0">
                  <a:pos x="connsiteX0" y="connsiteY0"/>
                </a:cxn>
                <a:cxn ang="0">
                  <a:pos x="connsiteX1" y="connsiteY1"/>
                </a:cxn>
              </a:cxnLst>
              <a:rect l="l" t="t" r="r" b="b"/>
              <a:pathLst>
                <a:path w="9525" h="9525">
                  <a:moveTo>
                    <a:pt x="8414" y="11413"/>
                  </a:moveTo>
                  <a:cubicBezTo>
                    <a:pt x="8414" y="9509"/>
                    <a:pt x="5556" y="2841"/>
                    <a:pt x="8414" y="11413"/>
                  </a:cubicBezTo>
                  <a:close/>
                </a:path>
              </a:pathLst>
            </a:custGeom>
            <a:grpFill/>
            <a:ln w="9525" cap="flat">
              <a:noFill/>
              <a:prstDash val="solid"/>
              <a:miter/>
            </a:ln>
          </p:spPr>
          <p:txBody>
            <a:bodyPr rtlCol="0" anchor="ctr"/>
            <a:lstStyle/>
            <a:p>
              <a:endParaRPr lang="en-US"/>
            </a:p>
          </p:txBody>
        </p:sp>
        <p:sp>
          <p:nvSpPr>
            <p:cNvPr id="2587" name="Freeform: Shape 2586">
              <a:extLst>
                <a:ext uri="{FF2B5EF4-FFF2-40B4-BE49-F238E27FC236}">
                  <a16:creationId xmlns:a16="http://schemas.microsoft.com/office/drawing/2014/main" id="{1BD75551-5924-448F-ACC9-306BAD305B94}"/>
                </a:ext>
              </a:extLst>
            </p:cNvPr>
            <p:cNvSpPr/>
            <p:nvPr/>
          </p:nvSpPr>
          <p:spPr>
            <a:xfrm>
              <a:off x="6324071" y="3636168"/>
              <a:ext cx="19050" cy="9525"/>
            </a:xfrm>
            <a:custGeom>
              <a:avLst/>
              <a:gdLst>
                <a:gd name="connsiteX0" fmla="*/ 7197 w 19050"/>
                <a:gd name="connsiteY0" fmla="*/ 7144 h 9525"/>
                <a:gd name="connsiteX1" fmla="*/ 7197 w 19050"/>
                <a:gd name="connsiteY1" fmla="*/ 7144 h 9525"/>
              </a:gdLst>
              <a:ahLst/>
              <a:cxnLst>
                <a:cxn ang="0">
                  <a:pos x="connsiteX0" y="connsiteY0"/>
                </a:cxn>
                <a:cxn ang="0">
                  <a:pos x="connsiteX1" y="connsiteY1"/>
                </a:cxn>
              </a:cxnLst>
              <a:rect l="l" t="t" r="r" b="b"/>
              <a:pathLst>
                <a:path w="19050" h="9525">
                  <a:moveTo>
                    <a:pt x="7197" y="7144"/>
                  </a:moveTo>
                  <a:cubicBezTo>
                    <a:pt x="6244" y="8096"/>
                    <a:pt x="18627" y="10954"/>
                    <a:pt x="7197" y="7144"/>
                  </a:cubicBezTo>
                  <a:close/>
                </a:path>
              </a:pathLst>
            </a:custGeom>
            <a:grpFill/>
            <a:ln w="9525" cap="flat">
              <a:noFill/>
              <a:prstDash val="solid"/>
              <a:miter/>
            </a:ln>
          </p:spPr>
          <p:txBody>
            <a:bodyPr rtlCol="0" anchor="ctr"/>
            <a:lstStyle/>
            <a:p>
              <a:endParaRPr lang="en-US"/>
            </a:p>
          </p:txBody>
        </p:sp>
        <p:sp>
          <p:nvSpPr>
            <p:cNvPr id="2588" name="Freeform: Shape 2587">
              <a:extLst>
                <a:ext uri="{FF2B5EF4-FFF2-40B4-BE49-F238E27FC236}">
                  <a16:creationId xmlns:a16="http://schemas.microsoft.com/office/drawing/2014/main" id="{99A4694F-A621-4A19-9647-8B5B883D5F4E}"/>
                </a:ext>
              </a:extLst>
            </p:cNvPr>
            <p:cNvSpPr/>
            <p:nvPr/>
          </p:nvSpPr>
          <p:spPr>
            <a:xfrm>
              <a:off x="6369085" y="3367563"/>
              <a:ext cx="38100" cy="114300"/>
            </a:xfrm>
            <a:custGeom>
              <a:avLst/>
              <a:gdLst>
                <a:gd name="connsiteX0" fmla="*/ 26000 w 38100"/>
                <a:gd name="connsiteY0" fmla="*/ 86201 h 114300"/>
                <a:gd name="connsiteX1" fmla="*/ 17428 w 38100"/>
                <a:gd name="connsiteY1" fmla="*/ 90011 h 114300"/>
                <a:gd name="connsiteX2" fmla="*/ 37431 w 38100"/>
                <a:gd name="connsiteY2" fmla="*/ 112871 h 114300"/>
                <a:gd name="connsiteX3" fmla="*/ 23143 w 38100"/>
                <a:gd name="connsiteY3" fmla="*/ 7144 h 114300"/>
                <a:gd name="connsiteX4" fmla="*/ 7903 w 38100"/>
                <a:gd name="connsiteY4" fmla="*/ 15716 h 114300"/>
                <a:gd name="connsiteX5" fmla="*/ 26000 w 38100"/>
                <a:gd name="connsiteY5" fmla="*/ 86201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100" h="114300">
                  <a:moveTo>
                    <a:pt x="26000" y="86201"/>
                  </a:moveTo>
                  <a:cubicBezTo>
                    <a:pt x="21238" y="84296"/>
                    <a:pt x="34573" y="109061"/>
                    <a:pt x="17428" y="90011"/>
                  </a:cubicBezTo>
                  <a:cubicBezTo>
                    <a:pt x="17428" y="102394"/>
                    <a:pt x="27906" y="107156"/>
                    <a:pt x="37431" y="112871"/>
                  </a:cubicBezTo>
                  <a:cubicBezTo>
                    <a:pt x="35525" y="82391"/>
                    <a:pt x="33620" y="49054"/>
                    <a:pt x="23143" y="7144"/>
                  </a:cubicBezTo>
                  <a:cubicBezTo>
                    <a:pt x="21238" y="24289"/>
                    <a:pt x="16475" y="15716"/>
                    <a:pt x="7903" y="15716"/>
                  </a:cubicBezTo>
                  <a:cubicBezTo>
                    <a:pt x="3140" y="34766"/>
                    <a:pt x="22190" y="88106"/>
                    <a:pt x="26000" y="86201"/>
                  </a:cubicBezTo>
                  <a:close/>
                </a:path>
              </a:pathLst>
            </a:custGeom>
            <a:grpFill/>
            <a:ln w="9525" cap="flat">
              <a:noFill/>
              <a:prstDash val="solid"/>
              <a:miter/>
            </a:ln>
          </p:spPr>
          <p:txBody>
            <a:bodyPr rtlCol="0" anchor="ctr"/>
            <a:lstStyle/>
            <a:p>
              <a:endParaRPr lang="en-US"/>
            </a:p>
          </p:txBody>
        </p:sp>
        <p:sp>
          <p:nvSpPr>
            <p:cNvPr id="2589" name="Freeform: Shape 2588">
              <a:extLst>
                <a:ext uri="{FF2B5EF4-FFF2-40B4-BE49-F238E27FC236}">
                  <a16:creationId xmlns:a16="http://schemas.microsoft.com/office/drawing/2014/main" id="{E37CD685-A8BD-43CB-9D22-1F244D17F315}"/>
                </a:ext>
              </a:extLst>
            </p:cNvPr>
            <p:cNvSpPr/>
            <p:nvPr/>
          </p:nvSpPr>
          <p:spPr>
            <a:xfrm>
              <a:off x="6385084" y="3465671"/>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2590" name="Freeform: Shape 2589">
              <a:extLst>
                <a:ext uri="{FF2B5EF4-FFF2-40B4-BE49-F238E27FC236}">
                  <a16:creationId xmlns:a16="http://schemas.microsoft.com/office/drawing/2014/main" id="{4CEFB093-92D8-4387-96B0-DCDF895FD0CC}"/>
                </a:ext>
              </a:extLst>
            </p:cNvPr>
            <p:cNvSpPr/>
            <p:nvPr/>
          </p:nvSpPr>
          <p:spPr>
            <a:xfrm>
              <a:off x="6384131" y="336280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954"/>
                  </a:lnTo>
                  <a:cubicBezTo>
                    <a:pt x="8096" y="10001"/>
                    <a:pt x="8096" y="9049"/>
                    <a:pt x="7144" y="7144"/>
                  </a:cubicBezTo>
                  <a:close/>
                </a:path>
              </a:pathLst>
            </a:custGeom>
            <a:grpFill/>
            <a:ln w="9525" cap="flat">
              <a:noFill/>
              <a:prstDash val="solid"/>
              <a:miter/>
            </a:ln>
          </p:spPr>
          <p:txBody>
            <a:bodyPr rtlCol="0" anchor="ctr"/>
            <a:lstStyle/>
            <a:p>
              <a:endParaRPr lang="en-US"/>
            </a:p>
          </p:txBody>
        </p:sp>
        <p:sp>
          <p:nvSpPr>
            <p:cNvPr id="2591" name="Freeform: Shape 2590">
              <a:extLst>
                <a:ext uri="{FF2B5EF4-FFF2-40B4-BE49-F238E27FC236}">
                  <a16:creationId xmlns:a16="http://schemas.microsoft.com/office/drawing/2014/main" id="{F43033D8-4476-4A17-A768-834B42DA5FFC}"/>
                </a:ext>
              </a:extLst>
            </p:cNvPr>
            <p:cNvSpPr/>
            <p:nvPr/>
          </p:nvSpPr>
          <p:spPr>
            <a:xfrm>
              <a:off x="6396514" y="3478683"/>
              <a:ext cx="9525" cy="19050"/>
            </a:xfrm>
            <a:custGeom>
              <a:avLst/>
              <a:gdLst>
                <a:gd name="connsiteX0" fmla="*/ 7144 w 9525"/>
                <a:gd name="connsiteY0" fmla="*/ 14134 h 19050"/>
                <a:gd name="connsiteX1" fmla="*/ 7144 w 9525"/>
                <a:gd name="connsiteY1" fmla="*/ 14134 h 19050"/>
              </a:gdLst>
              <a:ahLst/>
              <a:cxnLst>
                <a:cxn ang="0">
                  <a:pos x="connsiteX0" y="connsiteY0"/>
                </a:cxn>
                <a:cxn ang="0">
                  <a:pos x="connsiteX1" y="connsiteY1"/>
                </a:cxn>
              </a:cxnLst>
              <a:rect l="l" t="t" r="r" b="b"/>
              <a:pathLst>
                <a:path w="9525" h="19050">
                  <a:moveTo>
                    <a:pt x="7144" y="14134"/>
                  </a:moveTo>
                  <a:cubicBezTo>
                    <a:pt x="7144" y="13181"/>
                    <a:pt x="13811" y="-1106"/>
                    <a:pt x="7144" y="14134"/>
                  </a:cubicBezTo>
                  <a:close/>
                </a:path>
              </a:pathLst>
            </a:custGeom>
            <a:grpFill/>
            <a:ln w="9525" cap="flat">
              <a:noFill/>
              <a:prstDash val="solid"/>
              <a:miter/>
            </a:ln>
          </p:spPr>
          <p:txBody>
            <a:bodyPr rtlCol="0" anchor="ctr"/>
            <a:lstStyle/>
            <a:p>
              <a:endParaRPr lang="en-US"/>
            </a:p>
          </p:txBody>
        </p:sp>
        <p:sp>
          <p:nvSpPr>
            <p:cNvPr id="2592" name="Freeform: Shape 2591">
              <a:extLst>
                <a:ext uri="{FF2B5EF4-FFF2-40B4-BE49-F238E27FC236}">
                  <a16:creationId xmlns:a16="http://schemas.microsoft.com/office/drawing/2014/main" id="{4A629073-B4FE-42B9-8B09-6CCBAD321990}"/>
                </a:ext>
              </a:extLst>
            </p:cNvPr>
            <p:cNvSpPr/>
            <p:nvPr/>
          </p:nvSpPr>
          <p:spPr>
            <a:xfrm>
              <a:off x="6398620" y="3475067"/>
              <a:ext cx="9525" cy="9525"/>
            </a:xfrm>
            <a:custGeom>
              <a:avLst/>
              <a:gdLst>
                <a:gd name="connsiteX0" fmla="*/ 10752 w 9525"/>
                <a:gd name="connsiteY0" fmla="*/ 7273 h 9525"/>
                <a:gd name="connsiteX1" fmla="*/ 10752 w 9525"/>
                <a:gd name="connsiteY1" fmla="*/ 7273 h 9525"/>
              </a:gdLst>
              <a:ahLst/>
              <a:cxnLst>
                <a:cxn ang="0">
                  <a:pos x="connsiteX0" y="connsiteY0"/>
                </a:cxn>
                <a:cxn ang="0">
                  <a:pos x="connsiteX1" y="connsiteY1"/>
                </a:cxn>
              </a:cxnLst>
              <a:rect l="l" t="t" r="r" b="b"/>
              <a:pathLst>
                <a:path w="9525" h="9525">
                  <a:moveTo>
                    <a:pt x="10752" y="7273"/>
                  </a:moveTo>
                  <a:cubicBezTo>
                    <a:pt x="3132" y="6320"/>
                    <a:pt x="9800" y="11083"/>
                    <a:pt x="10752" y="7273"/>
                  </a:cubicBezTo>
                  <a:close/>
                </a:path>
              </a:pathLst>
            </a:custGeom>
            <a:grpFill/>
            <a:ln w="9525" cap="flat">
              <a:noFill/>
              <a:prstDash val="solid"/>
              <a:miter/>
            </a:ln>
          </p:spPr>
          <p:txBody>
            <a:bodyPr rtlCol="0" anchor="ctr"/>
            <a:lstStyle/>
            <a:p>
              <a:endParaRPr lang="en-US"/>
            </a:p>
          </p:txBody>
        </p:sp>
        <p:sp>
          <p:nvSpPr>
            <p:cNvPr id="2593" name="Freeform: Shape 2592">
              <a:extLst>
                <a:ext uri="{FF2B5EF4-FFF2-40B4-BE49-F238E27FC236}">
                  <a16:creationId xmlns:a16="http://schemas.microsoft.com/office/drawing/2014/main" id="{1349F995-6C4B-41C9-92B7-A40F012BA123}"/>
                </a:ext>
              </a:extLst>
            </p:cNvPr>
            <p:cNvSpPr/>
            <p:nvPr/>
          </p:nvSpPr>
          <p:spPr>
            <a:xfrm>
              <a:off x="6322356" y="3460908"/>
              <a:ext cx="9525" cy="19050"/>
            </a:xfrm>
            <a:custGeom>
              <a:avLst/>
              <a:gdLst>
                <a:gd name="connsiteX0" fmla="*/ 7959 w 9525"/>
                <a:gd name="connsiteY0" fmla="*/ 7144 h 19050"/>
                <a:gd name="connsiteX1" fmla="*/ 8911 w 9525"/>
                <a:gd name="connsiteY1" fmla="*/ 13811 h 19050"/>
                <a:gd name="connsiteX2" fmla="*/ 7959 w 9525"/>
                <a:gd name="connsiteY2" fmla="*/ 7144 h 19050"/>
              </a:gdLst>
              <a:ahLst/>
              <a:cxnLst>
                <a:cxn ang="0">
                  <a:pos x="connsiteX0" y="connsiteY0"/>
                </a:cxn>
                <a:cxn ang="0">
                  <a:pos x="connsiteX1" y="connsiteY1"/>
                </a:cxn>
                <a:cxn ang="0">
                  <a:pos x="connsiteX2" y="connsiteY2"/>
                </a:cxn>
              </a:cxnLst>
              <a:rect l="l" t="t" r="r" b="b"/>
              <a:pathLst>
                <a:path w="9525" h="19050">
                  <a:moveTo>
                    <a:pt x="7959" y="7144"/>
                  </a:moveTo>
                  <a:cubicBezTo>
                    <a:pt x="6054" y="9049"/>
                    <a:pt x="7959" y="12859"/>
                    <a:pt x="8911" y="13811"/>
                  </a:cubicBezTo>
                  <a:cubicBezTo>
                    <a:pt x="8911" y="10001"/>
                    <a:pt x="9864" y="11906"/>
                    <a:pt x="7959" y="7144"/>
                  </a:cubicBezTo>
                  <a:close/>
                </a:path>
              </a:pathLst>
            </a:custGeom>
            <a:grpFill/>
            <a:ln w="9525" cap="flat">
              <a:noFill/>
              <a:prstDash val="solid"/>
              <a:miter/>
            </a:ln>
          </p:spPr>
          <p:txBody>
            <a:bodyPr rtlCol="0" anchor="ctr"/>
            <a:lstStyle/>
            <a:p>
              <a:endParaRPr lang="en-US"/>
            </a:p>
          </p:txBody>
        </p:sp>
        <p:sp>
          <p:nvSpPr>
            <p:cNvPr id="2594" name="Freeform: Shape 2593">
              <a:extLst>
                <a:ext uri="{FF2B5EF4-FFF2-40B4-BE49-F238E27FC236}">
                  <a16:creationId xmlns:a16="http://schemas.microsoft.com/office/drawing/2014/main" id="{8DEA0F9B-43C3-4164-A4B4-68DBB35C8BDF}"/>
                </a:ext>
              </a:extLst>
            </p:cNvPr>
            <p:cNvSpPr/>
            <p:nvPr/>
          </p:nvSpPr>
          <p:spPr>
            <a:xfrm>
              <a:off x="6365081" y="333232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2595" name="Freeform: Shape 2594">
              <a:extLst>
                <a:ext uri="{FF2B5EF4-FFF2-40B4-BE49-F238E27FC236}">
                  <a16:creationId xmlns:a16="http://schemas.microsoft.com/office/drawing/2014/main" id="{3ED16AF3-A29A-4E02-A71F-9A4857C07750}"/>
                </a:ext>
              </a:extLst>
            </p:cNvPr>
            <p:cNvSpPr/>
            <p:nvPr/>
          </p:nvSpPr>
          <p:spPr>
            <a:xfrm>
              <a:off x="6364129" y="3310413"/>
              <a:ext cx="28575" cy="66675"/>
            </a:xfrm>
            <a:custGeom>
              <a:avLst/>
              <a:gdLst>
                <a:gd name="connsiteX0" fmla="*/ 15716 w 28575"/>
                <a:gd name="connsiteY0" fmla="*/ 64294 h 66675"/>
                <a:gd name="connsiteX1" fmla="*/ 8096 w 28575"/>
                <a:gd name="connsiteY1" fmla="*/ 7144 h 66675"/>
                <a:gd name="connsiteX2" fmla="*/ 9049 w 28575"/>
                <a:gd name="connsiteY2" fmla="*/ 25241 h 66675"/>
                <a:gd name="connsiteX3" fmla="*/ 17621 w 28575"/>
                <a:gd name="connsiteY3" fmla="*/ 43339 h 66675"/>
                <a:gd name="connsiteX4" fmla="*/ 7144 w 28575"/>
                <a:gd name="connsiteY4" fmla="*/ 30956 h 66675"/>
                <a:gd name="connsiteX5" fmla="*/ 15716 w 28575"/>
                <a:gd name="connsiteY5" fmla="*/ 6429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66675">
                  <a:moveTo>
                    <a:pt x="15716" y="64294"/>
                  </a:moveTo>
                  <a:cubicBezTo>
                    <a:pt x="16669" y="61436"/>
                    <a:pt x="35719" y="30956"/>
                    <a:pt x="8096" y="7144"/>
                  </a:cubicBezTo>
                  <a:cubicBezTo>
                    <a:pt x="16669" y="17621"/>
                    <a:pt x="17621" y="23336"/>
                    <a:pt x="9049" y="25241"/>
                  </a:cubicBezTo>
                  <a:cubicBezTo>
                    <a:pt x="11906" y="25241"/>
                    <a:pt x="31909" y="29051"/>
                    <a:pt x="17621" y="43339"/>
                  </a:cubicBezTo>
                  <a:cubicBezTo>
                    <a:pt x="17621" y="32861"/>
                    <a:pt x="14764" y="28099"/>
                    <a:pt x="7144" y="30956"/>
                  </a:cubicBezTo>
                  <a:cubicBezTo>
                    <a:pt x="10954" y="42386"/>
                    <a:pt x="13811" y="53816"/>
                    <a:pt x="15716" y="64294"/>
                  </a:cubicBezTo>
                  <a:close/>
                </a:path>
              </a:pathLst>
            </a:custGeom>
            <a:grpFill/>
            <a:ln w="9525" cap="flat">
              <a:noFill/>
              <a:prstDash val="solid"/>
              <a:miter/>
            </a:ln>
          </p:spPr>
          <p:txBody>
            <a:bodyPr rtlCol="0" anchor="ctr"/>
            <a:lstStyle/>
            <a:p>
              <a:endParaRPr lang="en-US"/>
            </a:p>
          </p:txBody>
        </p:sp>
        <p:sp>
          <p:nvSpPr>
            <p:cNvPr id="2596" name="Freeform: Shape 2595">
              <a:extLst>
                <a:ext uri="{FF2B5EF4-FFF2-40B4-BE49-F238E27FC236}">
                  <a16:creationId xmlns:a16="http://schemas.microsoft.com/office/drawing/2014/main" id="{9BE084B5-5389-46A7-B914-F8CFAEA3C477}"/>
                </a:ext>
              </a:extLst>
            </p:cNvPr>
            <p:cNvSpPr/>
            <p:nvPr/>
          </p:nvSpPr>
          <p:spPr>
            <a:xfrm>
              <a:off x="6359366" y="32513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597" name="Freeform: Shape 2596">
              <a:extLst>
                <a:ext uri="{FF2B5EF4-FFF2-40B4-BE49-F238E27FC236}">
                  <a16:creationId xmlns:a16="http://schemas.microsoft.com/office/drawing/2014/main" id="{490A946C-44EC-4221-BA60-294330E0588C}"/>
                </a:ext>
              </a:extLst>
            </p:cNvPr>
            <p:cNvSpPr/>
            <p:nvPr/>
          </p:nvSpPr>
          <p:spPr>
            <a:xfrm>
              <a:off x="6359366" y="3254068"/>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13811" y="6339"/>
                    <a:pt x="10954" y="7291"/>
                    <a:pt x="7144" y="8244"/>
                  </a:cubicBezTo>
                  <a:close/>
                </a:path>
              </a:pathLst>
            </a:custGeom>
            <a:grpFill/>
            <a:ln w="9525" cap="flat">
              <a:noFill/>
              <a:prstDash val="solid"/>
              <a:miter/>
            </a:ln>
          </p:spPr>
          <p:txBody>
            <a:bodyPr rtlCol="0" anchor="ctr"/>
            <a:lstStyle/>
            <a:p>
              <a:endParaRPr lang="en-US"/>
            </a:p>
          </p:txBody>
        </p:sp>
        <p:sp>
          <p:nvSpPr>
            <p:cNvPr id="2598" name="Freeform: Shape 2597">
              <a:extLst>
                <a:ext uri="{FF2B5EF4-FFF2-40B4-BE49-F238E27FC236}">
                  <a16:creationId xmlns:a16="http://schemas.microsoft.com/office/drawing/2014/main" id="{BBC588F4-005A-4793-896E-3A1A76720E2F}"/>
                </a:ext>
              </a:extLst>
            </p:cNvPr>
            <p:cNvSpPr/>
            <p:nvPr/>
          </p:nvSpPr>
          <p:spPr>
            <a:xfrm>
              <a:off x="6358717" y="3262599"/>
              <a:ext cx="19050" cy="9525"/>
            </a:xfrm>
            <a:custGeom>
              <a:avLst/>
              <a:gdLst>
                <a:gd name="connsiteX0" fmla="*/ 17318 w 19050"/>
                <a:gd name="connsiteY0" fmla="*/ 11143 h 9525"/>
                <a:gd name="connsiteX1" fmla="*/ 17318 w 19050"/>
                <a:gd name="connsiteY1" fmla="*/ 11143 h 9525"/>
              </a:gdLst>
              <a:ahLst/>
              <a:cxnLst>
                <a:cxn ang="0">
                  <a:pos x="connsiteX0" y="connsiteY0"/>
                </a:cxn>
                <a:cxn ang="0">
                  <a:pos x="connsiteX1" y="connsiteY1"/>
                </a:cxn>
              </a:cxnLst>
              <a:rect l="l" t="t" r="r" b="b"/>
              <a:pathLst>
                <a:path w="19050" h="9525">
                  <a:moveTo>
                    <a:pt x="17318" y="11143"/>
                  </a:moveTo>
                  <a:cubicBezTo>
                    <a:pt x="15413" y="7333"/>
                    <a:pt x="-4590" y="4476"/>
                    <a:pt x="17318" y="11143"/>
                  </a:cubicBezTo>
                  <a:close/>
                </a:path>
              </a:pathLst>
            </a:custGeom>
            <a:grpFill/>
            <a:ln w="9525" cap="flat">
              <a:noFill/>
              <a:prstDash val="solid"/>
              <a:miter/>
            </a:ln>
          </p:spPr>
          <p:txBody>
            <a:bodyPr rtlCol="0" anchor="ctr"/>
            <a:lstStyle/>
            <a:p>
              <a:endParaRPr lang="en-US"/>
            </a:p>
          </p:txBody>
        </p:sp>
        <p:sp>
          <p:nvSpPr>
            <p:cNvPr id="2599" name="Freeform: Shape 2598">
              <a:extLst>
                <a:ext uri="{FF2B5EF4-FFF2-40B4-BE49-F238E27FC236}">
                  <a16:creationId xmlns:a16="http://schemas.microsoft.com/office/drawing/2014/main" id="{44B0ED76-DA82-4DC8-9214-0F73D51ECEA1}"/>
                </a:ext>
              </a:extLst>
            </p:cNvPr>
            <p:cNvSpPr/>
            <p:nvPr/>
          </p:nvSpPr>
          <p:spPr>
            <a:xfrm>
              <a:off x="6366285" y="3300888"/>
              <a:ext cx="9525" cy="9525"/>
            </a:xfrm>
            <a:custGeom>
              <a:avLst/>
              <a:gdLst>
                <a:gd name="connsiteX0" fmla="*/ 9750 w 9525"/>
                <a:gd name="connsiteY0" fmla="*/ 7144 h 9525"/>
                <a:gd name="connsiteX1" fmla="*/ 9750 w 9525"/>
                <a:gd name="connsiteY1" fmla="*/ 7144 h 9525"/>
              </a:gdLst>
              <a:ahLst/>
              <a:cxnLst>
                <a:cxn ang="0">
                  <a:pos x="connsiteX0" y="connsiteY0"/>
                </a:cxn>
                <a:cxn ang="0">
                  <a:pos x="connsiteX1" y="connsiteY1"/>
                </a:cxn>
              </a:cxnLst>
              <a:rect l="l" t="t" r="r" b="b"/>
              <a:pathLst>
                <a:path w="9525" h="9525">
                  <a:moveTo>
                    <a:pt x="9750" y="7144"/>
                  </a:moveTo>
                  <a:cubicBezTo>
                    <a:pt x="7845" y="7144"/>
                    <a:pt x="4988" y="8096"/>
                    <a:pt x="9750" y="7144"/>
                  </a:cubicBezTo>
                  <a:close/>
                </a:path>
              </a:pathLst>
            </a:custGeom>
            <a:grpFill/>
            <a:ln w="9525" cap="flat">
              <a:noFill/>
              <a:prstDash val="solid"/>
              <a:miter/>
            </a:ln>
          </p:spPr>
          <p:txBody>
            <a:bodyPr rtlCol="0" anchor="ctr"/>
            <a:lstStyle/>
            <a:p>
              <a:endParaRPr lang="en-US"/>
            </a:p>
          </p:txBody>
        </p:sp>
        <p:sp>
          <p:nvSpPr>
            <p:cNvPr id="2600" name="Freeform: Shape 2599">
              <a:extLst>
                <a:ext uri="{FF2B5EF4-FFF2-40B4-BE49-F238E27FC236}">
                  <a16:creationId xmlns:a16="http://schemas.microsoft.com/office/drawing/2014/main" id="{E341F8CC-4779-48C3-B135-95A3FED133A6}"/>
                </a:ext>
              </a:extLst>
            </p:cNvPr>
            <p:cNvSpPr/>
            <p:nvPr/>
          </p:nvSpPr>
          <p:spPr>
            <a:xfrm>
              <a:off x="6365183" y="3297035"/>
              <a:ext cx="9525" cy="9525"/>
            </a:xfrm>
            <a:custGeom>
              <a:avLst/>
              <a:gdLst>
                <a:gd name="connsiteX0" fmla="*/ 8947 w 9525"/>
                <a:gd name="connsiteY0" fmla="*/ 10045 h 9525"/>
                <a:gd name="connsiteX1" fmla="*/ 8947 w 9525"/>
                <a:gd name="connsiteY1" fmla="*/ 10045 h 9525"/>
              </a:gdLst>
              <a:ahLst/>
              <a:cxnLst>
                <a:cxn ang="0">
                  <a:pos x="connsiteX0" y="connsiteY0"/>
                </a:cxn>
                <a:cxn ang="0">
                  <a:pos x="connsiteX1" y="connsiteY1"/>
                </a:cxn>
              </a:cxnLst>
              <a:rect l="l" t="t" r="r" b="b"/>
              <a:pathLst>
                <a:path w="9525" h="9525">
                  <a:moveTo>
                    <a:pt x="8947" y="10045"/>
                  </a:moveTo>
                  <a:cubicBezTo>
                    <a:pt x="7042" y="7187"/>
                    <a:pt x="6090" y="5282"/>
                    <a:pt x="8947" y="10045"/>
                  </a:cubicBezTo>
                  <a:close/>
                </a:path>
              </a:pathLst>
            </a:custGeom>
            <a:grpFill/>
            <a:ln w="9525" cap="flat">
              <a:noFill/>
              <a:prstDash val="solid"/>
              <a:miter/>
            </a:ln>
          </p:spPr>
          <p:txBody>
            <a:bodyPr rtlCol="0" anchor="ctr"/>
            <a:lstStyle/>
            <a:p>
              <a:endParaRPr lang="en-US"/>
            </a:p>
          </p:txBody>
        </p:sp>
        <p:sp>
          <p:nvSpPr>
            <p:cNvPr id="2601" name="Freeform: Shape 2600">
              <a:extLst>
                <a:ext uri="{FF2B5EF4-FFF2-40B4-BE49-F238E27FC236}">
                  <a16:creationId xmlns:a16="http://schemas.microsoft.com/office/drawing/2014/main" id="{2FD0243D-80F3-4889-9AA1-FBDEA9FE1B8E}"/>
                </a:ext>
              </a:extLst>
            </p:cNvPr>
            <p:cNvSpPr/>
            <p:nvPr/>
          </p:nvSpPr>
          <p:spPr>
            <a:xfrm>
              <a:off x="6367939" y="3283743"/>
              <a:ext cx="9525" cy="19050"/>
            </a:xfrm>
            <a:custGeom>
              <a:avLst/>
              <a:gdLst>
                <a:gd name="connsiteX0" fmla="*/ 7144 w 9525"/>
                <a:gd name="connsiteY0" fmla="*/ 11906 h 19050"/>
                <a:gd name="connsiteX1" fmla="*/ 7144 w 9525"/>
                <a:gd name="connsiteY1" fmla="*/ 7144 h 19050"/>
                <a:gd name="connsiteX2" fmla="*/ 7144 w 9525"/>
                <a:gd name="connsiteY2" fmla="*/ 11906 h 19050"/>
              </a:gdLst>
              <a:ahLst/>
              <a:cxnLst>
                <a:cxn ang="0">
                  <a:pos x="connsiteX0" y="connsiteY0"/>
                </a:cxn>
                <a:cxn ang="0">
                  <a:pos x="connsiteX1" y="connsiteY1"/>
                </a:cxn>
                <a:cxn ang="0">
                  <a:pos x="connsiteX2" y="connsiteY2"/>
                </a:cxn>
              </a:cxnLst>
              <a:rect l="l" t="t" r="r" b="b"/>
              <a:pathLst>
                <a:path w="9525" h="19050">
                  <a:moveTo>
                    <a:pt x="7144" y="11906"/>
                  </a:moveTo>
                  <a:cubicBezTo>
                    <a:pt x="7144" y="10954"/>
                    <a:pt x="7144" y="9049"/>
                    <a:pt x="7144" y="7144"/>
                  </a:cubicBezTo>
                  <a:lnTo>
                    <a:pt x="7144" y="11906"/>
                  </a:lnTo>
                  <a:close/>
                </a:path>
              </a:pathLst>
            </a:custGeom>
            <a:grpFill/>
            <a:ln w="9525" cap="flat">
              <a:noFill/>
              <a:prstDash val="solid"/>
              <a:miter/>
            </a:ln>
          </p:spPr>
          <p:txBody>
            <a:bodyPr rtlCol="0" anchor="ctr"/>
            <a:lstStyle/>
            <a:p>
              <a:endParaRPr lang="en-US"/>
            </a:p>
          </p:txBody>
        </p:sp>
        <p:sp>
          <p:nvSpPr>
            <p:cNvPr id="2602" name="Freeform: Shape 2601">
              <a:extLst>
                <a:ext uri="{FF2B5EF4-FFF2-40B4-BE49-F238E27FC236}">
                  <a16:creationId xmlns:a16="http://schemas.microsoft.com/office/drawing/2014/main" id="{6A449DA1-026C-465E-831F-AD1B33590639}"/>
                </a:ext>
              </a:extLst>
            </p:cNvPr>
            <p:cNvSpPr/>
            <p:nvPr/>
          </p:nvSpPr>
          <p:spPr>
            <a:xfrm>
              <a:off x="6366986" y="3287553"/>
              <a:ext cx="9525" cy="9525"/>
            </a:xfrm>
            <a:custGeom>
              <a:avLst/>
              <a:gdLst>
                <a:gd name="connsiteX0" fmla="*/ 7144 w 9525"/>
                <a:gd name="connsiteY0" fmla="*/ 10954 h 9525"/>
                <a:gd name="connsiteX1" fmla="*/ 7144 w 9525"/>
                <a:gd name="connsiteY1" fmla="*/ 10954 h 9525"/>
              </a:gdLst>
              <a:ahLst/>
              <a:cxnLst>
                <a:cxn ang="0">
                  <a:pos x="connsiteX0" y="connsiteY0"/>
                </a:cxn>
                <a:cxn ang="0">
                  <a:pos x="connsiteX1" y="connsiteY1"/>
                </a:cxn>
              </a:cxnLst>
              <a:rect l="l" t="t" r="r" b="b"/>
              <a:pathLst>
                <a:path w="9525" h="9525">
                  <a:moveTo>
                    <a:pt x="7144" y="10954"/>
                  </a:moveTo>
                  <a:cubicBezTo>
                    <a:pt x="7144" y="10954"/>
                    <a:pt x="9049" y="2381"/>
                    <a:pt x="7144" y="10954"/>
                  </a:cubicBezTo>
                  <a:close/>
                </a:path>
              </a:pathLst>
            </a:custGeom>
            <a:grpFill/>
            <a:ln w="9525" cap="flat">
              <a:noFill/>
              <a:prstDash val="solid"/>
              <a:miter/>
            </a:ln>
          </p:spPr>
          <p:txBody>
            <a:bodyPr rtlCol="0" anchor="ctr"/>
            <a:lstStyle/>
            <a:p>
              <a:endParaRPr lang="en-US"/>
            </a:p>
          </p:txBody>
        </p:sp>
        <p:sp>
          <p:nvSpPr>
            <p:cNvPr id="2603" name="Freeform: Shape 2602">
              <a:extLst>
                <a:ext uri="{FF2B5EF4-FFF2-40B4-BE49-F238E27FC236}">
                  <a16:creationId xmlns:a16="http://schemas.microsoft.com/office/drawing/2014/main" id="{E171E4F2-8599-4467-AED0-D8AE914B6BB8}"/>
                </a:ext>
              </a:extLst>
            </p:cNvPr>
            <p:cNvSpPr/>
            <p:nvPr/>
          </p:nvSpPr>
          <p:spPr>
            <a:xfrm>
              <a:off x="6366986" y="3290827"/>
              <a:ext cx="9525" cy="19050"/>
            </a:xfrm>
            <a:custGeom>
              <a:avLst/>
              <a:gdLst>
                <a:gd name="connsiteX0" fmla="*/ 7144 w 9525"/>
                <a:gd name="connsiteY0" fmla="*/ 12442 h 19050"/>
                <a:gd name="connsiteX1" fmla="*/ 7144 w 9525"/>
                <a:gd name="connsiteY1" fmla="*/ 12442 h 19050"/>
              </a:gdLst>
              <a:ahLst/>
              <a:cxnLst>
                <a:cxn ang="0">
                  <a:pos x="connsiteX0" y="connsiteY0"/>
                </a:cxn>
                <a:cxn ang="0">
                  <a:pos x="connsiteX1" y="connsiteY1"/>
                </a:cxn>
              </a:cxnLst>
              <a:rect l="l" t="t" r="r" b="b"/>
              <a:pathLst>
                <a:path w="9525" h="19050">
                  <a:moveTo>
                    <a:pt x="7144" y="12442"/>
                  </a:moveTo>
                  <a:cubicBezTo>
                    <a:pt x="11906" y="11490"/>
                    <a:pt x="13811" y="1012"/>
                    <a:pt x="7144" y="12442"/>
                  </a:cubicBezTo>
                  <a:close/>
                </a:path>
              </a:pathLst>
            </a:custGeom>
            <a:grpFill/>
            <a:ln w="9525" cap="flat">
              <a:noFill/>
              <a:prstDash val="solid"/>
              <a:miter/>
            </a:ln>
          </p:spPr>
          <p:txBody>
            <a:bodyPr rtlCol="0" anchor="ctr"/>
            <a:lstStyle/>
            <a:p>
              <a:endParaRPr lang="en-US"/>
            </a:p>
          </p:txBody>
        </p:sp>
        <p:sp>
          <p:nvSpPr>
            <p:cNvPr id="2604" name="Freeform: Shape 2603">
              <a:extLst>
                <a:ext uri="{FF2B5EF4-FFF2-40B4-BE49-F238E27FC236}">
                  <a16:creationId xmlns:a16="http://schemas.microsoft.com/office/drawing/2014/main" id="{DFDF7EB1-F871-4534-84C1-2523EADA312F}"/>
                </a:ext>
              </a:extLst>
            </p:cNvPr>
            <p:cNvSpPr/>
            <p:nvPr/>
          </p:nvSpPr>
          <p:spPr>
            <a:xfrm>
              <a:off x="6298406" y="341614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8096" y="8096"/>
                    <a:pt x="8096" y="7144"/>
                    <a:pt x="7144" y="7144"/>
                  </a:cubicBezTo>
                  <a:cubicBezTo>
                    <a:pt x="7144" y="8096"/>
                    <a:pt x="8096" y="9049"/>
                    <a:pt x="9049" y="9049"/>
                  </a:cubicBezTo>
                  <a:close/>
                </a:path>
              </a:pathLst>
            </a:custGeom>
            <a:grpFill/>
            <a:ln w="9525" cap="flat">
              <a:noFill/>
              <a:prstDash val="solid"/>
              <a:miter/>
            </a:ln>
          </p:spPr>
          <p:txBody>
            <a:bodyPr rtlCol="0" anchor="ctr"/>
            <a:lstStyle/>
            <a:p>
              <a:endParaRPr lang="en-US"/>
            </a:p>
          </p:txBody>
        </p:sp>
        <p:sp>
          <p:nvSpPr>
            <p:cNvPr id="2605" name="Freeform: Shape 2604">
              <a:extLst>
                <a:ext uri="{FF2B5EF4-FFF2-40B4-BE49-F238E27FC236}">
                  <a16:creationId xmlns:a16="http://schemas.microsoft.com/office/drawing/2014/main" id="{60BF3B76-AB44-49E3-9C9B-31EA02478716}"/>
                </a:ext>
              </a:extLst>
            </p:cNvPr>
            <p:cNvSpPr/>
            <p:nvPr/>
          </p:nvSpPr>
          <p:spPr>
            <a:xfrm>
              <a:off x="6276499" y="3394416"/>
              <a:ext cx="28575" cy="28575"/>
            </a:xfrm>
            <a:custGeom>
              <a:avLst/>
              <a:gdLst>
                <a:gd name="connsiteX0" fmla="*/ 7144 w 28575"/>
                <a:gd name="connsiteY0" fmla="*/ 17439 h 28575"/>
                <a:gd name="connsiteX1" fmla="*/ 29051 w 28575"/>
                <a:gd name="connsiteY1" fmla="*/ 28869 h 28575"/>
                <a:gd name="connsiteX2" fmla="*/ 7144 w 28575"/>
                <a:gd name="connsiteY2" fmla="*/ 17439 h 28575"/>
              </a:gdLst>
              <a:ahLst/>
              <a:cxnLst>
                <a:cxn ang="0">
                  <a:pos x="connsiteX0" y="connsiteY0"/>
                </a:cxn>
                <a:cxn ang="0">
                  <a:pos x="connsiteX1" y="connsiteY1"/>
                </a:cxn>
                <a:cxn ang="0">
                  <a:pos x="connsiteX2" y="connsiteY2"/>
                </a:cxn>
              </a:cxnLst>
              <a:rect l="l" t="t" r="r" b="b"/>
              <a:pathLst>
                <a:path w="28575" h="28575">
                  <a:moveTo>
                    <a:pt x="7144" y="17439"/>
                  </a:moveTo>
                  <a:cubicBezTo>
                    <a:pt x="10001" y="12676"/>
                    <a:pt x="22384" y="23154"/>
                    <a:pt x="29051" y="28869"/>
                  </a:cubicBezTo>
                  <a:cubicBezTo>
                    <a:pt x="8096" y="-12089"/>
                    <a:pt x="17621" y="17439"/>
                    <a:pt x="7144" y="17439"/>
                  </a:cubicBezTo>
                  <a:close/>
                </a:path>
              </a:pathLst>
            </a:custGeom>
            <a:grpFill/>
            <a:ln w="9525" cap="flat">
              <a:noFill/>
              <a:prstDash val="solid"/>
              <a:miter/>
            </a:ln>
          </p:spPr>
          <p:txBody>
            <a:bodyPr rtlCol="0" anchor="ctr"/>
            <a:lstStyle/>
            <a:p>
              <a:endParaRPr lang="en-US"/>
            </a:p>
          </p:txBody>
        </p:sp>
        <p:sp>
          <p:nvSpPr>
            <p:cNvPr id="2606" name="Freeform: Shape 2605">
              <a:extLst>
                <a:ext uri="{FF2B5EF4-FFF2-40B4-BE49-F238E27FC236}">
                  <a16:creationId xmlns:a16="http://schemas.microsoft.com/office/drawing/2014/main" id="{ACEC3DF0-118A-4D6E-982A-50DD075D70D2}"/>
                </a:ext>
              </a:extLst>
            </p:cNvPr>
            <p:cNvSpPr/>
            <p:nvPr/>
          </p:nvSpPr>
          <p:spPr>
            <a:xfrm>
              <a:off x="6269831" y="3412331"/>
              <a:ext cx="9525" cy="9525"/>
            </a:xfrm>
            <a:custGeom>
              <a:avLst/>
              <a:gdLst>
                <a:gd name="connsiteX0" fmla="*/ 7144 w 9525"/>
                <a:gd name="connsiteY0" fmla="*/ 7144 h 9525"/>
                <a:gd name="connsiteX1" fmla="*/ 8096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10954"/>
                  </a:cubicBezTo>
                  <a:cubicBezTo>
                    <a:pt x="10954" y="10954"/>
                    <a:pt x="8096" y="9049"/>
                    <a:pt x="7144" y="7144"/>
                  </a:cubicBezTo>
                  <a:close/>
                </a:path>
              </a:pathLst>
            </a:custGeom>
            <a:grpFill/>
            <a:ln w="9525" cap="flat">
              <a:noFill/>
              <a:prstDash val="solid"/>
              <a:miter/>
            </a:ln>
          </p:spPr>
          <p:txBody>
            <a:bodyPr rtlCol="0" anchor="ctr"/>
            <a:lstStyle/>
            <a:p>
              <a:endParaRPr lang="en-US"/>
            </a:p>
          </p:txBody>
        </p:sp>
        <p:sp>
          <p:nvSpPr>
            <p:cNvPr id="2607" name="Freeform: Shape 2606">
              <a:extLst>
                <a:ext uri="{FF2B5EF4-FFF2-40B4-BE49-F238E27FC236}">
                  <a16:creationId xmlns:a16="http://schemas.microsoft.com/office/drawing/2014/main" id="{17FD8F29-E496-441A-B4F0-FE6D12562824}"/>
                </a:ext>
              </a:extLst>
            </p:cNvPr>
            <p:cNvSpPr/>
            <p:nvPr/>
          </p:nvSpPr>
          <p:spPr>
            <a:xfrm>
              <a:off x="6314834" y="3359393"/>
              <a:ext cx="9525" cy="9525"/>
            </a:xfrm>
            <a:custGeom>
              <a:avLst/>
              <a:gdLst>
                <a:gd name="connsiteX0" fmla="*/ 11671 w 9525"/>
                <a:gd name="connsiteY0" fmla="*/ 7694 h 9525"/>
                <a:gd name="connsiteX1" fmla="*/ 11671 w 9525"/>
                <a:gd name="connsiteY1" fmla="*/ 7694 h 9525"/>
              </a:gdLst>
              <a:ahLst/>
              <a:cxnLst>
                <a:cxn ang="0">
                  <a:pos x="connsiteX0" y="connsiteY0"/>
                </a:cxn>
                <a:cxn ang="0">
                  <a:pos x="connsiteX1" y="connsiteY1"/>
                </a:cxn>
              </a:cxnLst>
              <a:rect l="l" t="t" r="r" b="b"/>
              <a:pathLst>
                <a:path w="9525" h="9525">
                  <a:moveTo>
                    <a:pt x="11671" y="7694"/>
                  </a:moveTo>
                  <a:cubicBezTo>
                    <a:pt x="3099" y="5789"/>
                    <a:pt x="8814" y="9599"/>
                    <a:pt x="11671" y="7694"/>
                  </a:cubicBezTo>
                  <a:close/>
                </a:path>
              </a:pathLst>
            </a:custGeom>
            <a:grpFill/>
            <a:ln w="9525" cap="flat">
              <a:noFill/>
              <a:prstDash val="solid"/>
              <a:miter/>
            </a:ln>
          </p:spPr>
          <p:txBody>
            <a:bodyPr rtlCol="0" anchor="ctr"/>
            <a:lstStyle/>
            <a:p>
              <a:endParaRPr lang="en-US"/>
            </a:p>
          </p:txBody>
        </p:sp>
        <p:sp>
          <p:nvSpPr>
            <p:cNvPr id="2608" name="Freeform: Shape 2607">
              <a:extLst>
                <a:ext uri="{FF2B5EF4-FFF2-40B4-BE49-F238E27FC236}">
                  <a16:creationId xmlns:a16="http://schemas.microsoft.com/office/drawing/2014/main" id="{117FEF58-F1DB-40B4-A089-E8B0BBA44EB3}"/>
                </a:ext>
              </a:extLst>
            </p:cNvPr>
            <p:cNvSpPr/>
            <p:nvPr/>
          </p:nvSpPr>
          <p:spPr>
            <a:xfrm>
              <a:off x="6317456" y="336280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2609" name="Freeform: Shape 2608">
              <a:extLst>
                <a:ext uri="{FF2B5EF4-FFF2-40B4-BE49-F238E27FC236}">
                  <a16:creationId xmlns:a16="http://schemas.microsoft.com/office/drawing/2014/main" id="{4F4574D2-1FDC-409F-9093-7E456BCFF153}"/>
                </a:ext>
              </a:extLst>
            </p:cNvPr>
            <p:cNvSpPr/>
            <p:nvPr/>
          </p:nvSpPr>
          <p:spPr>
            <a:xfrm>
              <a:off x="6320314" y="33599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610" name="Freeform: Shape 2609">
              <a:extLst>
                <a:ext uri="{FF2B5EF4-FFF2-40B4-BE49-F238E27FC236}">
                  <a16:creationId xmlns:a16="http://schemas.microsoft.com/office/drawing/2014/main" id="{8856E7FE-F725-4896-98F1-6610B3099207}"/>
                </a:ext>
              </a:extLst>
            </p:cNvPr>
            <p:cNvSpPr/>
            <p:nvPr/>
          </p:nvSpPr>
          <p:spPr>
            <a:xfrm>
              <a:off x="6368468" y="3271361"/>
              <a:ext cx="9525" cy="9525"/>
            </a:xfrm>
            <a:custGeom>
              <a:avLst/>
              <a:gdLst>
                <a:gd name="connsiteX0" fmla="*/ 7567 w 9525"/>
                <a:gd name="connsiteY0" fmla="*/ 10954 h 9525"/>
                <a:gd name="connsiteX1" fmla="*/ 7567 w 9525"/>
                <a:gd name="connsiteY1" fmla="*/ 7144 h 9525"/>
                <a:gd name="connsiteX2" fmla="*/ 7567 w 9525"/>
                <a:gd name="connsiteY2" fmla="*/ 10954 h 9525"/>
              </a:gdLst>
              <a:ahLst/>
              <a:cxnLst>
                <a:cxn ang="0">
                  <a:pos x="connsiteX0" y="connsiteY0"/>
                </a:cxn>
                <a:cxn ang="0">
                  <a:pos x="connsiteX1" y="connsiteY1"/>
                </a:cxn>
                <a:cxn ang="0">
                  <a:pos x="connsiteX2" y="connsiteY2"/>
                </a:cxn>
              </a:cxnLst>
              <a:rect l="l" t="t" r="r" b="b"/>
              <a:pathLst>
                <a:path w="9525" h="9525">
                  <a:moveTo>
                    <a:pt x="7567" y="10954"/>
                  </a:moveTo>
                  <a:cubicBezTo>
                    <a:pt x="9472" y="10954"/>
                    <a:pt x="8520" y="9049"/>
                    <a:pt x="7567" y="7144"/>
                  </a:cubicBezTo>
                  <a:cubicBezTo>
                    <a:pt x="7567" y="8096"/>
                    <a:pt x="6615" y="10001"/>
                    <a:pt x="7567" y="10954"/>
                  </a:cubicBezTo>
                  <a:close/>
                </a:path>
              </a:pathLst>
            </a:custGeom>
            <a:grpFill/>
            <a:ln w="9525" cap="flat">
              <a:noFill/>
              <a:prstDash val="solid"/>
              <a:miter/>
            </a:ln>
          </p:spPr>
          <p:txBody>
            <a:bodyPr rtlCol="0" anchor="ctr"/>
            <a:lstStyle/>
            <a:p>
              <a:endParaRPr lang="en-US"/>
            </a:p>
          </p:txBody>
        </p:sp>
        <p:sp>
          <p:nvSpPr>
            <p:cNvPr id="2611" name="Freeform: Shape 2610">
              <a:extLst>
                <a:ext uri="{FF2B5EF4-FFF2-40B4-BE49-F238E27FC236}">
                  <a16:creationId xmlns:a16="http://schemas.microsoft.com/office/drawing/2014/main" id="{CB627032-2F02-4005-AD7C-D668BD8F8885}"/>
                </a:ext>
              </a:extLst>
            </p:cNvPr>
            <p:cNvSpPr/>
            <p:nvPr/>
          </p:nvSpPr>
          <p:spPr>
            <a:xfrm>
              <a:off x="6355556" y="3183731"/>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2612" name="Freeform: Shape 2611">
              <a:extLst>
                <a:ext uri="{FF2B5EF4-FFF2-40B4-BE49-F238E27FC236}">
                  <a16:creationId xmlns:a16="http://schemas.microsoft.com/office/drawing/2014/main" id="{C5DC9E37-B184-4820-823B-06C0E6EF032C}"/>
                </a:ext>
              </a:extLst>
            </p:cNvPr>
            <p:cNvSpPr/>
            <p:nvPr/>
          </p:nvSpPr>
          <p:spPr>
            <a:xfrm>
              <a:off x="6299359" y="3153780"/>
              <a:ext cx="9525" cy="9525"/>
            </a:xfrm>
            <a:custGeom>
              <a:avLst/>
              <a:gdLst>
                <a:gd name="connsiteX0" fmla="*/ 8096 w 9525"/>
                <a:gd name="connsiteY0" fmla="*/ 7567 h 9525"/>
                <a:gd name="connsiteX1" fmla="*/ 7144 w 9525"/>
                <a:gd name="connsiteY1" fmla="*/ 7567 h 9525"/>
                <a:gd name="connsiteX2" fmla="*/ 8096 w 9525"/>
                <a:gd name="connsiteY2" fmla="*/ 7567 h 9525"/>
              </a:gdLst>
              <a:ahLst/>
              <a:cxnLst>
                <a:cxn ang="0">
                  <a:pos x="connsiteX0" y="connsiteY0"/>
                </a:cxn>
                <a:cxn ang="0">
                  <a:pos x="connsiteX1" y="connsiteY1"/>
                </a:cxn>
                <a:cxn ang="0">
                  <a:pos x="connsiteX2" y="connsiteY2"/>
                </a:cxn>
              </a:cxnLst>
              <a:rect l="l" t="t" r="r" b="b"/>
              <a:pathLst>
                <a:path w="9525" h="9525">
                  <a:moveTo>
                    <a:pt x="8096" y="7567"/>
                  </a:moveTo>
                  <a:cubicBezTo>
                    <a:pt x="8096" y="7567"/>
                    <a:pt x="7144" y="7567"/>
                    <a:pt x="7144" y="7567"/>
                  </a:cubicBezTo>
                  <a:cubicBezTo>
                    <a:pt x="7144" y="6615"/>
                    <a:pt x="7144" y="7567"/>
                    <a:pt x="8096" y="7567"/>
                  </a:cubicBezTo>
                  <a:close/>
                </a:path>
              </a:pathLst>
            </a:custGeom>
            <a:grpFill/>
            <a:ln w="9525" cap="flat">
              <a:noFill/>
              <a:prstDash val="solid"/>
              <a:miter/>
            </a:ln>
          </p:spPr>
          <p:txBody>
            <a:bodyPr rtlCol="0" anchor="ctr"/>
            <a:lstStyle/>
            <a:p>
              <a:endParaRPr lang="en-US"/>
            </a:p>
          </p:txBody>
        </p:sp>
        <p:sp>
          <p:nvSpPr>
            <p:cNvPr id="2613" name="Freeform: Shape 2612">
              <a:extLst>
                <a:ext uri="{FF2B5EF4-FFF2-40B4-BE49-F238E27FC236}">
                  <a16:creationId xmlns:a16="http://schemas.microsoft.com/office/drawing/2014/main" id="{C793D712-D4B4-4FC3-809C-633DFD21DC76}"/>
                </a:ext>
              </a:extLst>
            </p:cNvPr>
            <p:cNvSpPr/>
            <p:nvPr/>
          </p:nvSpPr>
          <p:spPr>
            <a:xfrm>
              <a:off x="6293638" y="3148376"/>
              <a:ext cx="19050" cy="19050"/>
            </a:xfrm>
            <a:custGeom>
              <a:avLst/>
              <a:gdLst>
                <a:gd name="connsiteX0" fmla="*/ 12864 w 19050"/>
                <a:gd name="connsiteY0" fmla="*/ 12019 h 19050"/>
                <a:gd name="connsiteX1" fmla="*/ 12864 w 19050"/>
                <a:gd name="connsiteY1" fmla="*/ 12019 h 19050"/>
              </a:gdLst>
              <a:ahLst/>
              <a:cxnLst>
                <a:cxn ang="0">
                  <a:pos x="connsiteX0" y="connsiteY0"/>
                </a:cxn>
                <a:cxn ang="0">
                  <a:pos x="connsiteX1" y="connsiteY1"/>
                </a:cxn>
              </a:cxnLst>
              <a:rect l="l" t="t" r="r" b="b"/>
              <a:pathLst>
                <a:path w="19050" h="19050">
                  <a:moveTo>
                    <a:pt x="12864" y="12019"/>
                  </a:moveTo>
                  <a:cubicBezTo>
                    <a:pt x="-471" y="589"/>
                    <a:pt x="13817" y="12971"/>
                    <a:pt x="12864" y="12019"/>
                  </a:cubicBezTo>
                  <a:close/>
                </a:path>
              </a:pathLst>
            </a:custGeom>
            <a:grpFill/>
            <a:ln w="9525" cap="flat">
              <a:noFill/>
              <a:prstDash val="solid"/>
              <a:miter/>
            </a:ln>
          </p:spPr>
          <p:txBody>
            <a:bodyPr rtlCol="0" anchor="ctr"/>
            <a:lstStyle/>
            <a:p>
              <a:endParaRPr lang="en-US"/>
            </a:p>
          </p:txBody>
        </p:sp>
      </p:grpSp>
      <p:grpSp>
        <p:nvGrpSpPr>
          <p:cNvPr id="2614" name="Group 2613">
            <a:extLst>
              <a:ext uri="{FF2B5EF4-FFF2-40B4-BE49-F238E27FC236}">
                <a16:creationId xmlns:a16="http://schemas.microsoft.com/office/drawing/2014/main" id="{76FBDBD3-2529-4CAC-957F-17906CD6193A}"/>
              </a:ext>
            </a:extLst>
          </p:cNvPr>
          <p:cNvGrpSpPr/>
          <p:nvPr/>
        </p:nvGrpSpPr>
        <p:grpSpPr>
          <a:xfrm rot="18354366" flipV="1">
            <a:off x="3536915" y="969381"/>
            <a:ext cx="453654" cy="103801"/>
            <a:chOff x="4329589" y="2147304"/>
            <a:chExt cx="1590675" cy="363962"/>
          </a:xfrm>
          <a:solidFill>
            <a:srgbClr val="FD4B9E"/>
          </a:solidFill>
        </p:grpSpPr>
        <p:sp>
          <p:nvSpPr>
            <p:cNvPr id="2615" name="Freeform: Shape 2614">
              <a:extLst>
                <a:ext uri="{FF2B5EF4-FFF2-40B4-BE49-F238E27FC236}">
                  <a16:creationId xmlns:a16="http://schemas.microsoft.com/office/drawing/2014/main" id="{F5FF46D4-F661-4EC8-A651-9038412CC9B1}"/>
                </a:ext>
              </a:extLst>
            </p:cNvPr>
            <p:cNvSpPr/>
            <p:nvPr/>
          </p:nvSpPr>
          <p:spPr>
            <a:xfrm>
              <a:off x="4342269" y="2172176"/>
              <a:ext cx="9525" cy="19050"/>
            </a:xfrm>
            <a:custGeom>
              <a:avLst/>
              <a:gdLst>
                <a:gd name="connsiteX0" fmla="*/ 8751 w 9525"/>
                <a:gd name="connsiteY0" fmla="*/ 14764 h 19050"/>
                <a:gd name="connsiteX1" fmla="*/ 7799 w 9525"/>
                <a:gd name="connsiteY1" fmla="*/ 7144 h 19050"/>
                <a:gd name="connsiteX2" fmla="*/ 8751 w 9525"/>
                <a:gd name="connsiteY2" fmla="*/ 14764 h 19050"/>
              </a:gdLst>
              <a:ahLst/>
              <a:cxnLst>
                <a:cxn ang="0">
                  <a:pos x="connsiteX0" y="connsiteY0"/>
                </a:cxn>
                <a:cxn ang="0">
                  <a:pos x="connsiteX1" y="connsiteY1"/>
                </a:cxn>
                <a:cxn ang="0">
                  <a:pos x="connsiteX2" y="connsiteY2"/>
                </a:cxn>
              </a:cxnLst>
              <a:rect l="l" t="t" r="r" b="b"/>
              <a:pathLst>
                <a:path w="9525" h="19050">
                  <a:moveTo>
                    <a:pt x="8751" y="14764"/>
                  </a:moveTo>
                  <a:cubicBezTo>
                    <a:pt x="8751" y="2381"/>
                    <a:pt x="5894" y="21431"/>
                    <a:pt x="7799" y="7144"/>
                  </a:cubicBezTo>
                  <a:cubicBezTo>
                    <a:pt x="9704" y="8096"/>
                    <a:pt x="9704" y="10954"/>
                    <a:pt x="8751" y="14764"/>
                  </a:cubicBezTo>
                  <a:close/>
                </a:path>
              </a:pathLst>
            </a:custGeom>
            <a:grpFill/>
            <a:ln w="9525" cap="flat">
              <a:noFill/>
              <a:prstDash val="solid"/>
              <a:miter/>
            </a:ln>
          </p:spPr>
          <p:txBody>
            <a:bodyPr rtlCol="0" anchor="ctr"/>
            <a:lstStyle/>
            <a:p>
              <a:endParaRPr lang="en-US"/>
            </a:p>
          </p:txBody>
        </p:sp>
        <p:sp>
          <p:nvSpPr>
            <p:cNvPr id="2616" name="Freeform: Shape 2615">
              <a:extLst>
                <a:ext uri="{FF2B5EF4-FFF2-40B4-BE49-F238E27FC236}">
                  <a16:creationId xmlns:a16="http://schemas.microsoft.com/office/drawing/2014/main" id="{2EB4B4FD-63C8-48D3-89FC-D12C173343CF}"/>
                </a:ext>
              </a:extLst>
            </p:cNvPr>
            <p:cNvSpPr/>
            <p:nvPr/>
          </p:nvSpPr>
          <p:spPr>
            <a:xfrm>
              <a:off x="4329589" y="2147304"/>
              <a:ext cx="1590675" cy="361950"/>
            </a:xfrm>
            <a:custGeom>
              <a:avLst/>
              <a:gdLst>
                <a:gd name="connsiteX0" fmla="*/ 45244 w 1590675"/>
                <a:gd name="connsiteY0" fmla="*/ 34873 h 361950"/>
                <a:gd name="connsiteX1" fmla="*/ 800576 w 1590675"/>
                <a:gd name="connsiteY1" fmla="*/ 20586 h 361950"/>
                <a:gd name="connsiteX2" fmla="*/ 1242536 w 1590675"/>
                <a:gd name="connsiteY2" fmla="*/ 27253 h 361950"/>
                <a:gd name="connsiteX3" fmla="*/ 1580674 w 1590675"/>
                <a:gd name="connsiteY3" fmla="*/ 192036 h 361950"/>
                <a:gd name="connsiteX4" fmla="*/ 1576864 w 1590675"/>
                <a:gd name="connsiteY4" fmla="*/ 206323 h 361950"/>
                <a:gd name="connsiteX5" fmla="*/ 1575911 w 1590675"/>
                <a:gd name="connsiteY5" fmla="*/ 182511 h 361950"/>
                <a:gd name="connsiteX6" fmla="*/ 1565434 w 1590675"/>
                <a:gd name="connsiteY6" fmla="*/ 343483 h 361950"/>
                <a:gd name="connsiteX7" fmla="*/ 1245394 w 1590675"/>
                <a:gd name="connsiteY7" fmla="*/ 345388 h 361950"/>
                <a:gd name="connsiteX8" fmla="*/ 1152049 w 1590675"/>
                <a:gd name="connsiteY8" fmla="*/ 344436 h 361950"/>
                <a:gd name="connsiteX9" fmla="*/ 946309 w 1590675"/>
                <a:gd name="connsiteY9" fmla="*/ 349198 h 361950"/>
                <a:gd name="connsiteX10" fmla="*/ 573881 w 1590675"/>
                <a:gd name="connsiteY10" fmla="*/ 356818 h 361950"/>
                <a:gd name="connsiteX11" fmla="*/ 567214 w 1590675"/>
                <a:gd name="connsiteY11" fmla="*/ 353961 h 361950"/>
                <a:gd name="connsiteX12" fmla="*/ 577691 w 1590675"/>
                <a:gd name="connsiteY12" fmla="*/ 343483 h 361950"/>
                <a:gd name="connsiteX13" fmla="*/ 575786 w 1590675"/>
                <a:gd name="connsiteY13" fmla="*/ 340625 h 361950"/>
                <a:gd name="connsiteX14" fmla="*/ 439579 w 1590675"/>
                <a:gd name="connsiteY14" fmla="*/ 357771 h 361950"/>
                <a:gd name="connsiteX15" fmla="*/ 254794 w 1590675"/>
                <a:gd name="connsiteY15" fmla="*/ 359675 h 361950"/>
                <a:gd name="connsiteX16" fmla="*/ 268129 w 1590675"/>
                <a:gd name="connsiteY16" fmla="*/ 353008 h 361950"/>
                <a:gd name="connsiteX17" fmla="*/ 146209 w 1590675"/>
                <a:gd name="connsiteY17" fmla="*/ 360628 h 361950"/>
                <a:gd name="connsiteX18" fmla="*/ 223361 w 1590675"/>
                <a:gd name="connsiteY18" fmla="*/ 354913 h 361950"/>
                <a:gd name="connsiteX19" fmla="*/ 89059 w 1590675"/>
                <a:gd name="connsiteY19" fmla="*/ 358723 h 361950"/>
                <a:gd name="connsiteX20" fmla="*/ 138589 w 1590675"/>
                <a:gd name="connsiteY20" fmla="*/ 351103 h 361950"/>
                <a:gd name="connsiteX21" fmla="*/ 25241 w 1590675"/>
                <a:gd name="connsiteY21" fmla="*/ 339673 h 361950"/>
                <a:gd name="connsiteX22" fmla="*/ 14764 w 1590675"/>
                <a:gd name="connsiteY22" fmla="*/ 63448 h 361950"/>
                <a:gd name="connsiteX23" fmla="*/ 13811 w 1590675"/>
                <a:gd name="connsiteY23" fmla="*/ 103453 h 361950"/>
                <a:gd name="connsiteX24" fmla="*/ 17621 w 1590675"/>
                <a:gd name="connsiteY24" fmla="*/ 96786 h 361950"/>
                <a:gd name="connsiteX25" fmla="*/ 18574 w 1590675"/>
                <a:gd name="connsiteY25" fmla="*/ 201561 h 361950"/>
                <a:gd name="connsiteX26" fmla="*/ 39529 w 1590675"/>
                <a:gd name="connsiteY26" fmla="*/ 314908 h 361950"/>
                <a:gd name="connsiteX27" fmla="*/ 308134 w 1590675"/>
                <a:gd name="connsiteY27" fmla="*/ 329196 h 361950"/>
                <a:gd name="connsiteX28" fmla="*/ 849154 w 1590675"/>
                <a:gd name="connsiteY28" fmla="*/ 321575 h 361950"/>
                <a:gd name="connsiteX29" fmla="*/ 1530191 w 1590675"/>
                <a:gd name="connsiteY29" fmla="*/ 322528 h 361950"/>
                <a:gd name="connsiteX30" fmla="*/ 1555909 w 1590675"/>
                <a:gd name="connsiteY30" fmla="*/ 178700 h 361950"/>
                <a:gd name="connsiteX31" fmla="*/ 1307306 w 1590675"/>
                <a:gd name="connsiteY31" fmla="*/ 43446 h 361950"/>
                <a:gd name="connsiteX32" fmla="*/ 7144 w 1590675"/>
                <a:gd name="connsiteY32" fmla="*/ 46303 h 361950"/>
                <a:gd name="connsiteX33" fmla="*/ 45244 w 1590675"/>
                <a:gd name="connsiteY33" fmla="*/ 34873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90675" h="361950">
                  <a:moveTo>
                    <a:pt x="45244" y="34873"/>
                  </a:moveTo>
                  <a:cubicBezTo>
                    <a:pt x="82391" y="27253"/>
                    <a:pt x="800576" y="22491"/>
                    <a:pt x="800576" y="20586"/>
                  </a:cubicBezTo>
                  <a:cubicBezTo>
                    <a:pt x="915829" y="73925"/>
                    <a:pt x="1157764" y="-35612"/>
                    <a:pt x="1242536" y="27253"/>
                  </a:cubicBezTo>
                  <a:cubicBezTo>
                    <a:pt x="1397794" y="22491"/>
                    <a:pt x="1579721" y="-7037"/>
                    <a:pt x="1580674" y="192036"/>
                  </a:cubicBezTo>
                  <a:cubicBezTo>
                    <a:pt x="1574959" y="186321"/>
                    <a:pt x="1574006" y="191083"/>
                    <a:pt x="1576864" y="206323"/>
                  </a:cubicBezTo>
                  <a:cubicBezTo>
                    <a:pt x="1576864" y="197750"/>
                    <a:pt x="1576864" y="190130"/>
                    <a:pt x="1575911" y="182511"/>
                  </a:cubicBezTo>
                  <a:cubicBezTo>
                    <a:pt x="1549241" y="232993"/>
                    <a:pt x="1613059" y="296811"/>
                    <a:pt x="1565434" y="343483"/>
                  </a:cubicBezTo>
                  <a:cubicBezTo>
                    <a:pt x="1556861" y="352055"/>
                    <a:pt x="1258729" y="361580"/>
                    <a:pt x="1245394" y="345388"/>
                  </a:cubicBezTo>
                  <a:cubicBezTo>
                    <a:pt x="1259681" y="351103"/>
                    <a:pt x="1170146" y="340625"/>
                    <a:pt x="1152049" y="344436"/>
                  </a:cubicBezTo>
                  <a:cubicBezTo>
                    <a:pt x="1130141" y="348246"/>
                    <a:pt x="1041559" y="348246"/>
                    <a:pt x="946309" y="349198"/>
                  </a:cubicBezTo>
                  <a:cubicBezTo>
                    <a:pt x="899636" y="350150"/>
                    <a:pt x="589121" y="332053"/>
                    <a:pt x="573881" y="356818"/>
                  </a:cubicBezTo>
                  <a:cubicBezTo>
                    <a:pt x="576739" y="351103"/>
                    <a:pt x="574834" y="350150"/>
                    <a:pt x="567214" y="353961"/>
                  </a:cubicBezTo>
                  <a:cubicBezTo>
                    <a:pt x="571024" y="351103"/>
                    <a:pt x="574834" y="347293"/>
                    <a:pt x="577691" y="343483"/>
                  </a:cubicBezTo>
                  <a:cubicBezTo>
                    <a:pt x="570071" y="345388"/>
                    <a:pt x="569119" y="344436"/>
                    <a:pt x="575786" y="340625"/>
                  </a:cubicBezTo>
                  <a:cubicBezTo>
                    <a:pt x="545306" y="347293"/>
                    <a:pt x="451009" y="366343"/>
                    <a:pt x="439579" y="357771"/>
                  </a:cubicBezTo>
                  <a:cubicBezTo>
                    <a:pt x="373856" y="326338"/>
                    <a:pt x="324326" y="370153"/>
                    <a:pt x="254794" y="359675"/>
                  </a:cubicBezTo>
                  <a:cubicBezTo>
                    <a:pt x="254794" y="359675"/>
                    <a:pt x="264319" y="353961"/>
                    <a:pt x="268129" y="353008"/>
                  </a:cubicBezTo>
                  <a:cubicBezTo>
                    <a:pt x="239554" y="341578"/>
                    <a:pt x="182404" y="357771"/>
                    <a:pt x="146209" y="360628"/>
                  </a:cubicBezTo>
                  <a:cubicBezTo>
                    <a:pt x="152876" y="360628"/>
                    <a:pt x="217646" y="357771"/>
                    <a:pt x="223361" y="354913"/>
                  </a:cubicBezTo>
                  <a:cubicBezTo>
                    <a:pt x="198596" y="354913"/>
                    <a:pt x="128111" y="359675"/>
                    <a:pt x="89059" y="358723"/>
                  </a:cubicBezTo>
                  <a:cubicBezTo>
                    <a:pt x="74771" y="358723"/>
                    <a:pt x="134779" y="356818"/>
                    <a:pt x="138589" y="351103"/>
                  </a:cubicBezTo>
                  <a:cubicBezTo>
                    <a:pt x="110966" y="351103"/>
                    <a:pt x="27146" y="340625"/>
                    <a:pt x="25241" y="339673"/>
                  </a:cubicBezTo>
                  <a:cubicBezTo>
                    <a:pt x="-11906" y="278713"/>
                    <a:pt x="32861" y="123455"/>
                    <a:pt x="14764" y="63448"/>
                  </a:cubicBezTo>
                  <a:cubicBezTo>
                    <a:pt x="14764" y="71068"/>
                    <a:pt x="11906" y="101548"/>
                    <a:pt x="13811" y="103453"/>
                  </a:cubicBezTo>
                  <a:cubicBezTo>
                    <a:pt x="14764" y="93928"/>
                    <a:pt x="20479" y="98691"/>
                    <a:pt x="17621" y="96786"/>
                  </a:cubicBezTo>
                  <a:cubicBezTo>
                    <a:pt x="22384" y="115836"/>
                    <a:pt x="19526" y="180605"/>
                    <a:pt x="18574" y="201561"/>
                  </a:cubicBezTo>
                  <a:cubicBezTo>
                    <a:pt x="-3334" y="163461"/>
                    <a:pt x="25241" y="303478"/>
                    <a:pt x="39529" y="314908"/>
                  </a:cubicBezTo>
                  <a:cubicBezTo>
                    <a:pt x="100489" y="362533"/>
                    <a:pt x="240506" y="330148"/>
                    <a:pt x="308134" y="329196"/>
                  </a:cubicBezTo>
                  <a:cubicBezTo>
                    <a:pt x="489109" y="326338"/>
                    <a:pt x="691991" y="328243"/>
                    <a:pt x="849154" y="321575"/>
                  </a:cubicBezTo>
                  <a:cubicBezTo>
                    <a:pt x="961549" y="277761"/>
                    <a:pt x="1492091" y="384441"/>
                    <a:pt x="1530191" y="322528"/>
                  </a:cubicBezTo>
                  <a:cubicBezTo>
                    <a:pt x="1587341" y="335863"/>
                    <a:pt x="1561624" y="209180"/>
                    <a:pt x="1555909" y="178700"/>
                  </a:cubicBezTo>
                  <a:cubicBezTo>
                    <a:pt x="1532096" y="53923"/>
                    <a:pt x="1462564" y="48208"/>
                    <a:pt x="1307306" y="43446"/>
                  </a:cubicBezTo>
                  <a:cubicBezTo>
                    <a:pt x="891064" y="31063"/>
                    <a:pt x="423386" y="27253"/>
                    <a:pt x="7144" y="46303"/>
                  </a:cubicBezTo>
                  <a:cubicBezTo>
                    <a:pt x="16669" y="38683"/>
                    <a:pt x="30004" y="34873"/>
                    <a:pt x="45244" y="34873"/>
                  </a:cubicBezTo>
                  <a:close/>
                </a:path>
              </a:pathLst>
            </a:custGeom>
            <a:grpFill/>
            <a:ln w="9525" cap="flat">
              <a:noFill/>
              <a:prstDash val="solid"/>
              <a:miter/>
            </a:ln>
          </p:spPr>
          <p:txBody>
            <a:bodyPr rtlCol="0" anchor="ctr"/>
            <a:lstStyle/>
            <a:p>
              <a:endParaRPr lang="en-US"/>
            </a:p>
          </p:txBody>
        </p:sp>
        <p:sp>
          <p:nvSpPr>
            <p:cNvPr id="2617" name="Freeform: Shape 2616">
              <a:extLst>
                <a:ext uri="{FF2B5EF4-FFF2-40B4-BE49-F238E27FC236}">
                  <a16:creationId xmlns:a16="http://schemas.microsoft.com/office/drawing/2014/main" id="{EA2D40CE-58EE-46DC-A35E-0C6F5D374D51}"/>
                </a:ext>
              </a:extLst>
            </p:cNvPr>
            <p:cNvSpPr/>
            <p:nvPr/>
          </p:nvSpPr>
          <p:spPr>
            <a:xfrm>
              <a:off x="4338161" y="2194884"/>
              <a:ext cx="19050" cy="19050"/>
            </a:xfrm>
            <a:custGeom>
              <a:avLst/>
              <a:gdLst>
                <a:gd name="connsiteX0" fmla="*/ 11906 w 19050"/>
                <a:gd name="connsiteY0" fmla="*/ 7295 h 19050"/>
                <a:gd name="connsiteX1" fmla="*/ 7144 w 19050"/>
                <a:gd name="connsiteY1" fmla="*/ 11105 h 19050"/>
                <a:gd name="connsiteX2" fmla="*/ 11906 w 19050"/>
                <a:gd name="connsiteY2" fmla="*/ 7295 h 19050"/>
              </a:gdLst>
              <a:ahLst/>
              <a:cxnLst>
                <a:cxn ang="0">
                  <a:pos x="connsiteX0" y="connsiteY0"/>
                </a:cxn>
                <a:cxn ang="0">
                  <a:pos x="connsiteX1" y="connsiteY1"/>
                </a:cxn>
                <a:cxn ang="0">
                  <a:pos x="connsiteX2" y="connsiteY2"/>
                </a:cxn>
              </a:cxnLst>
              <a:rect l="l" t="t" r="r" b="b"/>
              <a:pathLst>
                <a:path w="19050" h="19050">
                  <a:moveTo>
                    <a:pt x="11906" y="7295"/>
                  </a:moveTo>
                  <a:cubicBezTo>
                    <a:pt x="10001" y="10153"/>
                    <a:pt x="8096" y="18725"/>
                    <a:pt x="7144" y="11105"/>
                  </a:cubicBezTo>
                  <a:cubicBezTo>
                    <a:pt x="9049" y="10153"/>
                    <a:pt x="10954" y="6343"/>
                    <a:pt x="11906" y="7295"/>
                  </a:cubicBezTo>
                  <a:close/>
                </a:path>
              </a:pathLst>
            </a:custGeom>
            <a:grpFill/>
            <a:ln w="9525" cap="flat">
              <a:noFill/>
              <a:prstDash val="solid"/>
              <a:miter/>
            </a:ln>
          </p:spPr>
          <p:txBody>
            <a:bodyPr rtlCol="0" anchor="ctr"/>
            <a:lstStyle/>
            <a:p>
              <a:endParaRPr lang="en-US"/>
            </a:p>
          </p:txBody>
        </p:sp>
        <p:sp>
          <p:nvSpPr>
            <p:cNvPr id="2618" name="Freeform: Shape 2617">
              <a:extLst>
                <a:ext uri="{FF2B5EF4-FFF2-40B4-BE49-F238E27FC236}">
                  <a16:creationId xmlns:a16="http://schemas.microsoft.com/office/drawing/2014/main" id="{5F104133-8711-4DDA-AC62-B2D7203C6FC1}"/>
                </a:ext>
              </a:extLst>
            </p:cNvPr>
            <p:cNvSpPr/>
            <p:nvPr/>
          </p:nvSpPr>
          <p:spPr>
            <a:xfrm>
              <a:off x="4338966" y="2451243"/>
              <a:ext cx="9525" cy="9525"/>
            </a:xfrm>
            <a:custGeom>
              <a:avLst/>
              <a:gdLst>
                <a:gd name="connsiteX0" fmla="*/ 8244 w 9525"/>
                <a:gd name="connsiteY0" fmla="*/ 9064 h 9525"/>
                <a:gd name="connsiteX1" fmla="*/ 8244 w 9525"/>
                <a:gd name="connsiteY1" fmla="*/ 9064 h 9525"/>
              </a:gdLst>
              <a:ahLst/>
              <a:cxnLst>
                <a:cxn ang="0">
                  <a:pos x="connsiteX0" y="connsiteY0"/>
                </a:cxn>
                <a:cxn ang="0">
                  <a:pos x="connsiteX1" y="connsiteY1"/>
                </a:cxn>
              </a:cxnLst>
              <a:rect l="l" t="t" r="r" b="b"/>
              <a:pathLst>
                <a:path w="9525" h="9525">
                  <a:moveTo>
                    <a:pt x="8244" y="9064"/>
                  </a:moveTo>
                  <a:cubicBezTo>
                    <a:pt x="12054" y="10016"/>
                    <a:pt x="4434" y="4302"/>
                    <a:pt x="8244" y="9064"/>
                  </a:cubicBezTo>
                  <a:close/>
                </a:path>
              </a:pathLst>
            </a:custGeom>
            <a:grpFill/>
            <a:ln w="9525" cap="flat">
              <a:noFill/>
              <a:prstDash val="solid"/>
              <a:miter/>
            </a:ln>
          </p:spPr>
          <p:txBody>
            <a:bodyPr rtlCol="0" anchor="ctr"/>
            <a:lstStyle/>
            <a:p>
              <a:endParaRPr lang="en-US"/>
            </a:p>
          </p:txBody>
        </p:sp>
        <p:sp>
          <p:nvSpPr>
            <p:cNvPr id="2619" name="Freeform: Shape 2618">
              <a:extLst>
                <a:ext uri="{FF2B5EF4-FFF2-40B4-BE49-F238E27FC236}">
                  <a16:creationId xmlns:a16="http://schemas.microsoft.com/office/drawing/2014/main" id="{DF6CF302-FB94-44A2-9ADE-846BF51B1FF5}"/>
                </a:ext>
              </a:extLst>
            </p:cNvPr>
            <p:cNvSpPr/>
            <p:nvPr/>
          </p:nvSpPr>
          <p:spPr>
            <a:xfrm>
              <a:off x="4370611" y="2495931"/>
              <a:ext cx="28575" cy="9525"/>
            </a:xfrm>
            <a:custGeom>
              <a:avLst/>
              <a:gdLst>
                <a:gd name="connsiteX0" fmla="*/ 28987 w 28575"/>
                <a:gd name="connsiteY0" fmla="*/ 7239 h 9525"/>
                <a:gd name="connsiteX1" fmla="*/ 28987 w 28575"/>
                <a:gd name="connsiteY1" fmla="*/ 7239 h 9525"/>
              </a:gdLst>
              <a:ahLst/>
              <a:cxnLst>
                <a:cxn ang="0">
                  <a:pos x="connsiteX0" y="connsiteY0"/>
                </a:cxn>
                <a:cxn ang="0">
                  <a:pos x="connsiteX1" y="connsiteY1"/>
                </a:cxn>
              </a:cxnLst>
              <a:rect l="l" t="t" r="r" b="b"/>
              <a:pathLst>
                <a:path w="28575" h="9525">
                  <a:moveTo>
                    <a:pt x="28987" y="7239"/>
                  </a:moveTo>
                  <a:cubicBezTo>
                    <a:pt x="24224" y="12954"/>
                    <a:pt x="-17686" y="6286"/>
                    <a:pt x="28987" y="7239"/>
                  </a:cubicBezTo>
                  <a:close/>
                </a:path>
              </a:pathLst>
            </a:custGeom>
            <a:grpFill/>
            <a:ln w="9525" cap="flat">
              <a:noFill/>
              <a:prstDash val="solid"/>
              <a:miter/>
            </a:ln>
          </p:spPr>
          <p:txBody>
            <a:bodyPr rtlCol="0" anchor="ctr"/>
            <a:lstStyle/>
            <a:p>
              <a:endParaRPr lang="en-US"/>
            </a:p>
          </p:txBody>
        </p:sp>
        <p:sp>
          <p:nvSpPr>
            <p:cNvPr id="2620" name="Freeform: Shape 2619">
              <a:extLst>
                <a:ext uri="{FF2B5EF4-FFF2-40B4-BE49-F238E27FC236}">
                  <a16:creationId xmlns:a16="http://schemas.microsoft.com/office/drawing/2014/main" id="{FAA7EED4-C682-408B-B469-B37DEB8CCECF}"/>
                </a:ext>
              </a:extLst>
            </p:cNvPr>
            <p:cNvSpPr/>
            <p:nvPr/>
          </p:nvSpPr>
          <p:spPr>
            <a:xfrm>
              <a:off x="4443697" y="2501741"/>
              <a:ext cx="19050" cy="9525"/>
            </a:xfrm>
            <a:custGeom>
              <a:avLst/>
              <a:gdLst>
                <a:gd name="connsiteX0" fmla="*/ 10193 w 19050"/>
                <a:gd name="connsiteY0" fmla="*/ 7144 h 9525"/>
                <a:gd name="connsiteX1" fmla="*/ 7335 w 19050"/>
                <a:gd name="connsiteY1" fmla="*/ 9049 h 9525"/>
                <a:gd name="connsiteX2" fmla="*/ 10193 w 19050"/>
                <a:gd name="connsiteY2" fmla="*/ 7144 h 9525"/>
              </a:gdLst>
              <a:ahLst/>
              <a:cxnLst>
                <a:cxn ang="0">
                  <a:pos x="connsiteX0" y="connsiteY0"/>
                </a:cxn>
                <a:cxn ang="0">
                  <a:pos x="connsiteX1" y="connsiteY1"/>
                </a:cxn>
                <a:cxn ang="0">
                  <a:pos x="connsiteX2" y="connsiteY2"/>
                </a:cxn>
              </a:cxnLst>
              <a:rect l="l" t="t" r="r" b="b"/>
              <a:pathLst>
                <a:path w="19050" h="9525">
                  <a:moveTo>
                    <a:pt x="10193" y="7144"/>
                  </a:moveTo>
                  <a:cubicBezTo>
                    <a:pt x="14955" y="8096"/>
                    <a:pt x="14003" y="9049"/>
                    <a:pt x="7335" y="9049"/>
                  </a:cubicBezTo>
                  <a:cubicBezTo>
                    <a:pt x="6383" y="8096"/>
                    <a:pt x="9240" y="8096"/>
                    <a:pt x="10193" y="7144"/>
                  </a:cubicBezTo>
                  <a:close/>
                </a:path>
              </a:pathLst>
            </a:custGeom>
            <a:grpFill/>
            <a:ln w="9525" cap="flat">
              <a:noFill/>
              <a:prstDash val="solid"/>
              <a:miter/>
            </a:ln>
          </p:spPr>
          <p:txBody>
            <a:bodyPr rtlCol="0" anchor="ctr"/>
            <a:lstStyle/>
            <a:p>
              <a:endParaRPr lang="en-US"/>
            </a:p>
          </p:txBody>
        </p:sp>
        <p:sp>
          <p:nvSpPr>
            <p:cNvPr id="2621" name="Freeform: Shape 2620">
              <a:extLst>
                <a:ext uri="{FF2B5EF4-FFF2-40B4-BE49-F238E27FC236}">
                  <a16:creationId xmlns:a16="http://schemas.microsoft.com/office/drawing/2014/main" id="{64B007E2-0758-4AF3-A15E-A225874B9FFA}"/>
                </a:ext>
              </a:extLst>
            </p:cNvPr>
            <p:cNvSpPr/>
            <p:nvPr/>
          </p:nvSpPr>
          <p:spPr>
            <a:xfrm>
              <a:off x="4450325" y="2497931"/>
              <a:ext cx="19050" cy="9525"/>
            </a:xfrm>
            <a:custGeom>
              <a:avLst/>
              <a:gdLst>
                <a:gd name="connsiteX0" fmla="*/ 7375 w 19050"/>
                <a:gd name="connsiteY0" fmla="*/ 7144 h 9525"/>
                <a:gd name="connsiteX1" fmla="*/ 15948 w 19050"/>
                <a:gd name="connsiteY1" fmla="*/ 9049 h 9525"/>
                <a:gd name="connsiteX2" fmla="*/ 7375 w 19050"/>
                <a:gd name="connsiteY2" fmla="*/ 7144 h 9525"/>
              </a:gdLst>
              <a:ahLst/>
              <a:cxnLst>
                <a:cxn ang="0">
                  <a:pos x="connsiteX0" y="connsiteY0"/>
                </a:cxn>
                <a:cxn ang="0">
                  <a:pos x="connsiteX1" y="connsiteY1"/>
                </a:cxn>
                <a:cxn ang="0">
                  <a:pos x="connsiteX2" y="connsiteY2"/>
                </a:cxn>
              </a:cxnLst>
              <a:rect l="l" t="t" r="r" b="b"/>
              <a:pathLst>
                <a:path w="19050" h="9525">
                  <a:moveTo>
                    <a:pt x="7375" y="7144"/>
                  </a:moveTo>
                  <a:cubicBezTo>
                    <a:pt x="12138" y="7144"/>
                    <a:pt x="14043" y="8096"/>
                    <a:pt x="15948" y="9049"/>
                  </a:cubicBezTo>
                  <a:cubicBezTo>
                    <a:pt x="15948" y="8096"/>
                    <a:pt x="5470" y="10001"/>
                    <a:pt x="7375" y="7144"/>
                  </a:cubicBezTo>
                  <a:close/>
                </a:path>
              </a:pathLst>
            </a:custGeom>
            <a:grpFill/>
            <a:ln w="9525" cap="flat">
              <a:noFill/>
              <a:prstDash val="solid"/>
              <a:miter/>
            </a:ln>
          </p:spPr>
          <p:txBody>
            <a:bodyPr rtlCol="0" anchor="ctr"/>
            <a:lstStyle/>
            <a:p>
              <a:endParaRPr lang="en-US"/>
            </a:p>
          </p:txBody>
        </p:sp>
        <p:sp>
          <p:nvSpPr>
            <p:cNvPr id="2622" name="Freeform: Shape 2621">
              <a:extLst>
                <a:ext uri="{FF2B5EF4-FFF2-40B4-BE49-F238E27FC236}">
                  <a16:creationId xmlns:a16="http://schemas.microsoft.com/office/drawing/2014/main" id="{E8EC5006-014B-485B-A951-BDC716009A09}"/>
                </a:ext>
              </a:extLst>
            </p:cNvPr>
            <p:cNvSpPr/>
            <p:nvPr/>
          </p:nvSpPr>
          <p:spPr>
            <a:xfrm>
              <a:off x="4626539" y="2499412"/>
              <a:ext cx="19050" cy="9525"/>
            </a:xfrm>
            <a:custGeom>
              <a:avLst/>
              <a:gdLst>
                <a:gd name="connsiteX0" fmla="*/ 7374 w 19050"/>
                <a:gd name="connsiteY0" fmla="*/ 7567 h 9525"/>
                <a:gd name="connsiteX1" fmla="*/ 18804 w 19050"/>
                <a:gd name="connsiteY1" fmla="*/ 7567 h 9525"/>
                <a:gd name="connsiteX2" fmla="*/ 7374 w 19050"/>
                <a:gd name="connsiteY2" fmla="*/ 7567 h 9525"/>
              </a:gdLst>
              <a:ahLst/>
              <a:cxnLst>
                <a:cxn ang="0">
                  <a:pos x="connsiteX0" y="connsiteY0"/>
                </a:cxn>
                <a:cxn ang="0">
                  <a:pos x="connsiteX1" y="connsiteY1"/>
                </a:cxn>
                <a:cxn ang="0">
                  <a:pos x="connsiteX2" y="connsiteY2"/>
                </a:cxn>
              </a:cxnLst>
              <a:rect l="l" t="t" r="r" b="b"/>
              <a:pathLst>
                <a:path w="19050" h="9525">
                  <a:moveTo>
                    <a:pt x="7374" y="7567"/>
                  </a:moveTo>
                  <a:cubicBezTo>
                    <a:pt x="10231" y="7567"/>
                    <a:pt x="15946" y="6615"/>
                    <a:pt x="18804" y="7567"/>
                  </a:cubicBezTo>
                  <a:cubicBezTo>
                    <a:pt x="15946" y="6615"/>
                    <a:pt x="5469" y="9472"/>
                    <a:pt x="7374" y="7567"/>
                  </a:cubicBezTo>
                  <a:close/>
                </a:path>
              </a:pathLst>
            </a:custGeom>
            <a:grpFill/>
            <a:ln w="9525" cap="flat">
              <a:noFill/>
              <a:prstDash val="solid"/>
              <a:miter/>
            </a:ln>
          </p:spPr>
          <p:txBody>
            <a:bodyPr rtlCol="0" anchor="ctr"/>
            <a:lstStyle/>
            <a:p>
              <a:endParaRPr lang="en-US"/>
            </a:p>
          </p:txBody>
        </p:sp>
        <p:sp>
          <p:nvSpPr>
            <p:cNvPr id="2623" name="Freeform: Shape 2622">
              <a:extLst>
                <a:ext uri="{FF2B5EF4-FFF2-40B4-BE49-F238E27FC236}">
                  <a16:creationId xmlns:a16="http://schemas.microsoft.com/office/drawing/2014/main" id="{D419F15E-7943-4917-99E8-50DB2F5A019C}"/>
                </a:ext>
              </a:extLst>
            </p:cNvPr>
            <p:cNvSpPr/>
            <p:nvPr/>
          </p:nvSpPr>
          <p:spPr>
            <a:xfrm>
              <a:off x="4682014" y="24969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5716" y="7144"/>
                    <a:pt x="9049" y="8096"/>
                    <a:pt x="7144" y="7144"/>
                  </a:cubicBezTo>
                  <a:close/>
                </a:path>
              </a:pathLst>
            </a:custGeom>
            <a:grpFill/>
            <a:ln w="9525" cap="flat">
              <a:noFill/>
              <a:prstDash val="solid"/>
              <a:miter/>
            </a:ln>
          </p:spPr>
          <p:txBody>
            <a:bodyPr rtlCol="0" anchor="ctr"/>
            <a:lstStyle/>
            <a:p>
              <a:endParaRPr lang="en-US"/>
            </a:p>
          </p:txBody>
        </p:sp>
        <p:sp>
          <p:nvSpPr>
            <p:cNvPr id="2624" name="Freeform: Shape 2623">
              <a:extLst>
                <a:ext uri="{FF2B5EF4-FFF2-40B4-BE49-F238E27FC236}">
                  <a16:creationId xmlns:a16="http://schemas.microsoft.com/office/drawing/2014/main" id="{68F1CAFA-D57A-44FD-B7FA-5E3B1109F3F0}"/>
                </a:ext>
              </a:extLst>
            </p:cNvPr>
            <p:cNvSpPr/>
            <p:nvPr/>
          </p:nvSpPr>
          <p:spPr>
            <a:xfrm>
              <a:off x="5678685" y="2486501"/>
              <a:ext cx="19050" cy="9525"/>
            </a:xfrm>
            <a:custGeom>
              <a:avLst/>
              <a:gdLst>
                <a:gd name="connsiteX0" fmla="*/ 13455 w 19050"/>
                <a:gd name="connsiteY0" fmla="*/ 7144 h 9525"/>
                <a:gd name="connsiteX1" fmla="*/ 13455 w 19050"/>
                <a:gd name="connsiteY1" fmla="*/ 7144 h 9525"/>
              </a:gdLst>
              <a:ahLst/>
              <a:cxnLst>
                <a:cxn ang="0">
                  <a:pos x="connsiteX0" y="connsiteY0"/>
                </a:cxn>
                <a:cxn ang="0">
                  <a:pos x="connsiteX1" y="connsiteY1"/>
                </a:cxn>
              </a:cxnLst>
              <a:rect l="l" t="t" r="r" b="b"/>
              <a:pathLst>
                <a:path w="19050" h="9525">
                  <a:moveTo>
                    <a:pt x="13455" y="7144"/>
                  </a:moveTo>
                  <a:cubicBezTo>
                    <a:pt x="2025" y="7144"/>
                    <a:pt x="8692" y="7144"/>
                    <a:pt x="13455" y="7144"/>
                  </a:cubicBezTo>
                  <a:close/>
                </a:path>
              </a:pathLst>
            </a:custGeom>
            <a:grpFill/>
            <a:ln w="9525" cap="flat">
              <a:noFill/>
              <a:prstDash val="solid"/>
              <a:miter/>
            </a:ln>
          </p:spPr>
          <p:txBody>
            <a:bodyPr rtlCol="0" anchor="ctr"/>
            <a:lstStyle/>
            <a:p>
              <a:endParaRPr lang="en-US"/>
            </a:p>
          </p:txBody>
        </p:sp>
        <p:sp>
          <p:nvSpPr>
            <p:cNvPr id="2625" name="Freeform: Shape 2624">
              <a:extLst>
                <a:ext uri="{FF2B5EF4-FFF2-40B4-BE49-F238E27FC236}">
                  <a16:creationId xmlns:a16="http://schemas.microsoft.com/office/drawing/2014/main" id="{FB1F504C-A662-499E-A536-222E4E5BDB18}"/>
                </a:ext>
              </a:extLst>
            </p:cNvPr>
            <p:cNvSpPr/>
            <p:nvPr/>
          </p:nvSpPr>
          <p:spPr>
            <a:xfrm>
              <a:off x="5825014" y="2150268"/>
              <a:ext cx="19050" cy="9525"/>
            </a:xfrm>
            <a:custGeom>
              <a:avLst/>
              <a:gdLst>
                <a:gd name="connsiteX0" fmla="*/ 11906 w 19050"/>
                <a:gd name="connsiteY0" fmla="*/ 9049 h 9525"/>
                <a:gd name="connsiteX1" fmla="*/ 7144 w 19050"/>
                <a:gd name="connsiteY1" fmla="*/ 7144 h 9525"/>
                <a:gd name="connsiteX2" fmla="*/ 11906 w 19050"/>
                <a:gd name="connsiteY2" fmla="*/ 9049 h 9525"/>
              </a:gdLst>
              <a:ahLst/>
              <a:cxnLst>
                <a:cxn ang="0">
                  <a:pos x="connsiteX0" y="connsiteY0"/>
                </a:cxn>
                <a:cxn ang="0">
                  <a:pos x="connsiteX1" y="connsiteY1"/>
                </a:cxn>
                <a:cxn ang="0">
                  <a:pos x="connsiteX2" y="connsiteY2"/>
                </a:cxn>
              </a:cxnLst>
              <a:rect l="l" t="t" r="r" b="b"/>
              <a:pathLst>
                <a:path w="19050" h="9525">
                  <a:moveTo>
                    <a:pt x="11906" y="9049"/>
                  </a:moveTo>
                  <a:cubicBezTo>
                    <a:pt x="6191" y="10001"/>
                    <a:pt x="8096" y="8096"/>
                    <a:pt x="7144" y="7144"/>
                  </a:cubicBezTo>
                  <a:cubicBezTo>
                    <a:pt x="12859" y="8096"/>
                    <a:pt x="5239" y="10001"/>
                    <a:pt x="11906" y="9049"/>
                  </a:cubicBezTo>
                  <a:close/>
                </a:path>
              </a:pathLst>
            </a:custGeom>
            <a:grpFill/>
            <a:ln w="9525" cap="flat">
              <a:noFill/>
              <a:prstDash val="solid"/>
              <a:miter/>
            </a:ln>
          </p:spPr>
          <p:txBody>
            <a:bodyPr rtlCol="0" anchor="ctr"/>
            <a:lstStyle/>
            <a:p>
              <a:endParaRPr lang="en-US"/>
            </a:p>
          </p:txBody>
        </p:sp>
        <p:sp>
          <p:nvSpPr>
            <p:cNvPr id="2626" name="Freeform: Shape 2625">
              <a:extLst>
                <a:ext uri="{FF2B5EF4-FFF2-40B4-BE49-F238E27FC236}">
                  <a16:creationId xmlns:a16="http://schemas.microsoft.com/office/drawing/2014/main" id="{AE08F391-021C-42A7-BD95-D23A5CCD939C}"/>
                </a:ext>
              </a:extLst>
            </p:cNvPr>
            <p:cNvSpPr/>
            <p:nvPr/>
          </p:nvSpPr>
          <p:spPr>
            <a:xfrm>
              <a:off x="5505926" y="21597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954" y="11906"/>
                    <a:pt x="7144" y="7144"/>
                  </a:cubicBezTo>
                  <a:close/>
                </a:path>
              </a:pathLst>
            </a:custGeom>
            <a:grpFill/>
            <a:ln w="9525" cap="flat">
              <a:noFill/>
              <a:prstDash val="solid"/>
              <a:miter/>
            </a:ln>
          </p:spPr>
          <p:txBody>
            <a:bodyPr rtlCol="0" anchor="ctr"/>
            <a:lstStyle/>
            <a:p>
              <a:endParaRPr lang="en-US"/>
            </a:p>
          </p:txBody>
        </p:sp>
        <p:sp>
          <p:nvSpPr>
            <p:cNvPr id="2627" name="Freeform: Shape 2626">
              <a:extLst>
                <a:ext uri="{FF2B5EF4-FFF2-40B4-BE49-F238E27FC236}">
                  <a16:creationId xmlns:a16="http://schemas.microsoft.com/office/drawing/2014/main" id="{5D884360-8434-48F5-8884-FAFF589011DB}"/>
                </a:ext>
              </a:extLst>
            </p:cNvPr>
            <p:cNvSpPr/>
            <p:nvPr/>
          </p:nvSpPr>
          <p:spPr>
            <a:xfrm>
              <a:off x="4430554" y="24927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grpFill/>
            <a:ln w="9525" cap="flat">
              <a:noFill/>
              <a:prstDash val="solid"/>
              <a:miter/>
            </a:ln>
          </p:spPr>
          <p:txBody>
            <a:bodyPr rtlCol="0" anchor="ctr"/>
            <a:lstStyle/>
            <a:p>
              <a:endParaRPr lang="en-US"/>
            </a:p>
          </p:txBody>
        </p:sp>
        <p:sp>
          <p:nvSpPr>
            <p:cNvPr id="2628" name="Freeform: Shape 2627">
              <a:extLst>
                <a:ext uri="{FF2B5EF4-FFF2-40B4-BE49-F238E27FC236}">
                  <a16:creationId xmlns:a16="http://schemas.microsoft.com/office/drawing/2014/main" id="{DBE62C52-B788-46F8-9FD5-009A3CE7C344}"/>
                </a:ext>
              </a:extLst>
            </p:cNvPr>
            <p:cNvSpPr/>
            <p:nvPr/>
          </p:nvSpPr>
          <p:spPr>
            <a:xfrm>
              <a:off x="4425876" y="2412206"/>
              <a:ext cx="28575" cy="85725"/>
            </a:xfrm>
            <a:custGeom>
              <a:avLst/>
              <a:gdLst>
                <a:gd name="connsiteX0" fmla="*/ 12774 w 28575"/>
                <a:gd name="connsiteY0" fmla="*/ 7144 h 85725"/>
                <a:gd name="connsiteX1" fmla="*/ 19442 w 28575"/>
                <a:gd name="connsiteY1" fmla="*/ 54769 h 85725"/>
                <a:gd name="connsiteX2" fmla="*/ 17537 w 28575"/>
                <a:gd name="connsiteY2" fmla="*/ 69056 h 85725"/>
                <a:gd name="connsiteX3" fmla="*/ 15632 w 28575"/>
                <a:gd name="connsiteY3" fmla="*/ 69056 h 85725"/>
                <a:gd name="connsiteX4" fmla="*/ 25157 w 28575"/>
                <a:gd name="connsiteY4" fmla="*/ 72866 h 85725"/>
                <a:gd name="connsiteX5" fmla="*/ 25157 w 28575"/>
                <a:gd name="connsiteY5" fmla="*/ 72866 h 85725"/>
                <a:gd name="connsiteX6" fmla="*/ 25157 w 28575"/>
                <a:gd name="connsiteY6" fmla="*/ 72866 h 85725"/>
                <a:gd name="connsiteX7" fmla="*/ 25157 w 28575"/>
                <a:gd name="connsiteY7" fmla="*/ 73819 h 85725"/>
                <a:gd name="connsiteX8" fmla="*/ 20394 w 28575"/>
                <a:gd name="connsiteY8" fmla="*/ 74771 h 85725"/>
                <a:gd name="connsiteX9" fmla="*/ 17537 w 28575"/>
                <a:gd name="connsiteY9" fmla="*/ 74771 h 85725"/>
                <a:gd name="connsiteX10" fmla="*/ 25157 w 28575"/>
                <a:gd name="connsiteY10" fmla="*/ 76676 h 85725"/>
                <a:gd name="connsiteX11" fmla="*/ 19442 w 28575"/>
                <a:gd name="connsiteY11" fmla="*/ 76676 h 85725"/>
                <a:gd name="connsiteX12" fmla="*/ 25157 w 28575"/>
                <a:gd name="connsiteY12" fmla="*/ 77629 h 85725"/>
                <a:gd name="connsiteX13" fmla="*/ 25157 w 28575"/>
                <a:gd name="connsiteY13" fmla="*/ 77629 h 85725"/>
                <a:gd name="connsiteX14" fmla="*/ 23252 w 28575"/>
                <a:gd name="connsiteY14" fmla="*/ 78581 h 85725"/>
                <a:gd name="connsiteX15" fmla="*/ 15632 w 28575"/>
                <a:gd name="connsiteY15" fmla="*/ 77629 h 85725"/>
                <a:gd name="connsiteX16" fmla="*/ 23252 w 28575"/>
                <a:gd name="connsiteY16" fmla="*/ 79534 h 85725"/>
                <a:gd name="connsiteX17" fmla="*/ 16584 w 28575"/>
                <a:gd name="connsiteY17" fmla="*/ 85249 h 85725"/>
                <a:gd name="connsiteX18" fmla="*/ 12774 w 28575"/>
                <a:gd name="connsiteY18" fmla="*/ 85249 h 85725"/>
                <a:gd name="connsiteX19" fmla="*/ 11822 w 28575"/>
                <a:gd name="connsiteY19" fmla="*/ 84296 h 85725"/>
                <a:gd name="connsiteX20" fmla="*/ 12774 w 28575"/>
                <a:gd name="connsiteY20"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85725">
                  <a:moveTo>
                    <a:pt x="12774" y="7144"/>
                  </a:moveTo>
                  <a:cubicBezTo>
                    <a:pt x="21347" y="9049"/>
                    <a:pt x="18489" y="54769"/>
                    <a:pt x="19442" y="54769"/>
                  </a:cubicBezTo>
                  <a:cubicBezTo>
                    <a:pt x="19442" y="56674"/>
                    <a:pt x="28014" y="67151"/>
                    <a:pt x="17537" y="69056"/>
                  </a:cubicBezTo>
                  <a:cubicBezTo>
                    <a:pt x="18489" y="70009"/>
                    <a:pt x="17537" y="70009"/>
                    <a:pt x="15632" y="69056"/>
                  </a:cubicBezTo>
                  <a:cubicBezTo>
                    <a:pt x="28967" y="71914"/>
                    <a:pt x="18489" y="70961"/>
                    <a:pt x="25157" y="72866"/>
                  </a:cubicBezTo>
                  <a:cubicBezTo>
                    <a:pt x="24204" y="72866"/>
                    <a:pt x="24204" y="72866"/>
                    <a:pt x="25157" y="72866"/>
                  </a:cubicBezTo>
                  <a:cubicBezTo>
                    <a:pt x="23252" y="72866"/>
                    <a:pt x="23252" y="72866"/>
                    <a:pt x="25157" y="72866"/>
                  </a:cubicBezTo>
                  <a:cubicBezTo>
                    <a:pt x="25157" y="72866"/>
                    <a:pt x="16584" y="72866"/>
                    <a:pt x="25157" y="73819"/>
                  </a:cubicBezTo>
                  <a:cubicBezTo>
                    <a:pt x="24204" y="73819"/>
                    <a:pt x="23252" y="72866"/>
                    <a:pt x="20394" y="74771"/>
                  </a:cubicBezTo>
                  <a:cubicBezTo>
                    <a:pt x="20394" y="75724"/>
                    <a:pt x="19442" y="75724"/>
                    <a:pt x="17537" y="74771"/>
                  </a:cubicBezTo>
                  <a:cubicBezTo>
                    <a:pt x="25157" y="70961"/>
                    <a:pt x="20394" y="77629"/>
                    <a:pt x="25157" y="76676"/>
                  </a:cubicBezTo>
                  <a:cubicBezTo>
                    <a:pt x="26109" y="76676"/>
                    <a:pt x="19442" y="75724"/>
                    <a:pt x="19442" y="76676"/>
                  </a:cubicBezTo>
                  <a:cubicBezTo>
                    <a:pt x="20394" y="77629"/>
                    <a:pt x="24204" y="76676"/>
                    <a:pt x="25157" y="77629"/>
                  </a:cubicBezTo>
                  <a:cubicBezTo>
                    <a:pt x="24204" y="77629"/>
                    <a:pt x="24204" y="77629"/>
                    <a:pt x="25157" y="77629"/>
                  </a:cubicBezTo>
                  <a:cubicBezTo>
                    <a:pt x="22299" y="81439"/>
                    <a:pt x="20394" y="73819"/>
                    <a:pt x="23252" y="78581"/>
                  </a:cubicBezTo>
                  <a:cubicBezTo>
                    <a:pt x="20394" y="78581"/>
                    <a:pt x="18489" y="77629"/>
                    <a:pt x="15632" y="77629"/>
                  </a:cubicBezTo>
                  <a:cubicBezTo>
                    <a:pt x="17537" y="76676"/>
                    <a:pt x="20394" y="79534"/>
                    <a:pt x="23252" y="79534"/>
                  </a:cubicBezTo>
                  <a:cubicBezTo>
                    <a:pt x="20394" y="82391"/>
                    <a:pt x="12774" y="81439"/>
                    <a:pt x="16584" y="85249"/>
                  </a:cubicBezTo>
                  <a:cubicBezTo>
                    <a:pt x="17537" y="86201"/>
                    <a:pt x="12774" y="85249"/>
                    <a:pt x="12774" y="85249"/>
                  </a:cubicBezTo>
                  <a:cubicBezTo>
                    <a:pt x="18489" y="83344"/>
                    <a:pt x="11822" y="86201"/>
                    <a:pt x="11822" y="84296"/>
                  </a:cubicBezTo>
                  <a:cubicBezTo>
                    <a:pt x="-2466" y="82391"/>
                    <a:pt x="21347" y="13811"/>
                    <a:pt x="12774" y="7144"/>
                  </a:cubicBezTo>
                  <a:close/>
                </a:path>
              </a:pathLst>
            </a:custGeom>
            <a:grpFill/>
            <a:ln w="9525" cap="flat">
              <a:noFill/>
              <a:prstDash val="solid"/>
              <a:miter/>
            </a:ln>
          </p:spPr>
          <p:txBody>
            <a:bodyPr rtlCol="0" anchor="ctr"/>
            <a:lstStyle/>
            <a:p>
              <a:endParaRPr lang="en-US"/>
            </a:p>
          </p:txBody>
        </p:sp>
        <p:sp>
          <p:nvSpPr>
            <p:cNvPr id="2629" name="Freeform: Shape 2628">
              <a:extLst>
                <a:ext uri="{FF2B5EF4-FFF2-40B4-BE49-F238E27FC236}">
                  <a16:creationId xmlns:a16="http://schemas.microsoft.com/office/drawing/2014/main" id="{98A1C0B4-E256-428A-BACA-471D9EF398BE}"/>
                </a:ext>
              </a:extLst>
            </p:cNvPr>
            <p:cNvSpPr/>
            <p:nvPr/>
          </p:nvSpPr>
          <p:spPr>
            <a:xfrm>
              <a:off x="4430554" y="249221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2630" name="Freeform: Shape 2629">
              <a:extLst>
                <a:ext uri="{FF2B5EF4-FFF2-40B4-BE49-F238E27FC236}">
                  <a16:creationId xmlns:a16="http://schemas.microsoft.com/office/drawing/2014/main" id="{B4FA4704-0266-4D79-8534-43CEDE7BCFC1}"/>
                </a:ext>
              </a:extLst>
            </p:cNvPr>
            <p:cNvSpPr/>
            <p:nvPr/>
          </p:nvSpPr>
          <p:spPr>
            <a:xfrm>
              <a:off x="4439126" y="2486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2631" name="Freeform: Shape 2630">
              <a:extLst>
                <a:ext uri="{FF2B5EF4-FFF2-40B4-BE49-F238E27FC236}">
                  <a16:creationId xmlns:a16="http://schemas.microsoft.com/office/drawing/2014/main" id="{2FD06C49-88A5-4DFD-925B-3F57A1D72F6F}"/>
                </a:ext>
              </a:extLst>
            </p:cNvPr>
            <p:cNvSpPr/>
            <p:nvPr/>
          </p:nvSpPr>
          <p:spPr>
            <a:xfrm>
              <a:off x="4440079" y="248554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grpFill/>
            <a:ln w="9525" cap="flat">
              <a:noFill/>
              <a:prstDash val="solid"/>
              <a:miter/>
            </a:ln>
          </p:spPr>
          <p:txBody>
            <a:bodyPr rtlCol="0" anchor="ctr"/>
            <a:lstStyle/>
            <a:p>
              <a:endParaRPr lang="en-US"/>
            </a:p>
          </p:txBody>
        </p:sp>
        <p:sp>
          <p:nvSpPr>
            <p:cNvPr id="2632" name="Freeform: Shape 2631">
              <a:extLst>
                <a:ext uri="{FF2B5EF4-FFF2-40B4-BE49-F238E27FC236}">
                  <a16:creationId xmlns:a16="http://schemas.microsoft.com/office/drawing/2014/main" id="{126C98C2-82D3-441C-98A3-4D394498B252}"/>
                </a:ext>
              </a:extLst>
            </p:cNvPr>
            <p:cNvSpPr/>
            <p:nvPr/>
          </p:nvSpPr>
          <p:spPr>
            <a:xfrm>
              <a:off x="444293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33" name="Freeform: Shape 2632">
              <a:extLst>
                <a:ext uri="{FF2B5EF4-FFF2-40B4-BE49-F238E27FC236}">
                  <a16:creationId xmlns:a16="http://schemas.microsoft.com/office/drawing/2014/main" id="{FCA51BA3-C66E-4793-B0A3-05D0BF3D38F0}"/>
                </a:ext>
              </a:extLst>
            </p:cNvPr>
            <p:cNvSpPr/>
            <p:nvPr/>
          </p:nvSpPr>
          <p:spPr>
            <a:xfrm>
              <a:off x="444103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2634" name="Freeform: Shape 2633">
              <a:extLst>
                <a:ext uri="{FF2B5EF4-FFF2-40B4-BE49-F238E27FC236}">
                  <a16:creationId xmlns:a16="http://schemas.microsoft.com/office/drawing/2014/main" id="{42DE56DE-E3DD-4373-99DD-5657C6EEF35D}"/>
                </a:ext>
              </a:extLst>
            </p:cNvPr>
            <p:cNvSpPr/>
            <p:nvPr/>
          </p:nvSpPr>
          <p:spPr>
            <a:xfrm>
              <a:off x="4442936" y="24807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2635" name="Freeform: Shape 2634">
              <a:extLst>
                <a:ext uri="{FF2B5EF4-FFF2-40B4-BE49-F238E27FC236}">
                  <a16:creationId xmlns:a16="http://schemas.microsoft.com/office/drawing/2014/main" id="{D074466C-0F61-4769-952F-A5993048836A}"/>
                </a:ext>
              </a:extLst>
            </p:cNvPr>
            <p:cNvSpPr/>
            <p:nvPr/>
          </p:nvSpPr>
          <p:spPr>
            <a:xfrm>
              <a:off x="4441984"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2636" name="Freeform: Shape 2635">
              <a:extLst>
                <a:ext uri="{FF2B5EF4-FFF2-40B4-BE49-F238E27FC236}">
                  <a16:creationId xmlns:a16="http://schemas.microsoft.com/office/drawing/2014/main" id="{5FDD8C65-9C62-466E-AE38-D962CACDF3B1}"/>
                </a:ext>
              </a:extLst>
            </p:cNvPr>
            <p:cNvSpPr/>
            <p:nvPr/>
          </p:nvSpPr>
          <p:spPr>
            <a:xfrm>
              <a:off x="4439126" y="24550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637" name="Freeform: Shape 2636">
              <a:extLst>
                <a:ext uri="{FF2B5EF4-FFF2-40B4-BE49-F238E27FC236}">
                  <a16:creationId xmlns:a16="http://schemas.microsoft.com/office/drawing/2014/main" id="{16435A96-C12B-4BAF-B2AA-F108C85D6664}"/>
                </a:ext>
              </a:extLst>
            </p:cNvPr>
            <p:cNvSpPr/>
            <p:nvPr/>
          </p:nvSpPr>
          <p:spPr>
            <a:xfrm>
              <a:off x="4438851" y="244459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grpFill/>
            <a:ln w="9525" cap="flat">
              <a:noFill/>
              <a:prstDash val="solid"/>
              <a:miter/>
            </a:ln>
          </p:spPr>
          <p:txBody>
            <a:bodyPr rtlCol="0" anchor="ctr"/>
            <a:lstStyle/>
            <a:p>
              <a:endParaRPr lang="en-US"/>
            </a:p>
          </p:txBody>
        </p:sp>
        <p:sp>
          <p:nvSpPr>
            <p:cNvPr id="2638" name="Freeform: Shape 2637">
              <a:extLst>
                <a:ext uri="{FF2B5EF4-FFF2-40B4-BE49-F238E27FC236}">
                  <a16:creationId xmlns:a16="http://schemas.microsoft.com/office/drawing/2014/main" id="{67405D3A-54B7-45FE-AD0D-A3124A4401E6}"/>
                </a:ext>
              </a:extLst>
            </p:cNvPr>
            <p:cNvSpPr/>
            <p:nvPr/>
          </p:nvSpPr>
          <p:spPr>
            <a:xfrm>
              <a:off x="4433623" y="24388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grpFill/>
            <a:ln w="9525" cap="flat">
              <a:noFill/>
              <a:prstDash val="solid"/>
              <a:miter/>
            </a:ln>
          </p:spPr>
          <p:txBody>
            <a:bodyPr rtlCol="0" anchor="ctr"/>
            <a:lstStyle/>
            <a:p>
              <a:endParaRPr lang="en-US"/>
            </a:p>
          </p:txBody>
        </p:sp>
        <p:sp>
          <p:nvSpPr>
            <p:cNvPr id="2639" name="Freeform: Shape 2638">
              <a:extLst>
                <a:ext uri="{FF2B5EF4-FFF2-40B4-BE49-F238E27FC236}">
                  <a16:creationId xmlns:a16="http://schemas.microsoft.com/office/drawing/2014/main" id="{1BF34C36-82DC-40AE-A647-4832A8A1E8B9}"/>
                </a:ext>
              </a:extLst>
            </p:cNvPr>
            <p:cNvSpPr/>
            <p:nvPr/>
          </p:nvSpPr>
          <p:spPr>
            <a:xfrm>
              <a:off x="4602533" y="24845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640" name="Freeform: Shape 2639">
              <a:extLst>
                <a:ext uri="{FF2B5EF4-FFF2-40B4-BE49-F238E27FC236}">
                  <a16:creationId xmlns:a16="http://schemas.microsoft.com/office/drawing/2014/main" id="{99BA546B-DA37-4EF0-92BD-42F6EEBF32ED}"/>
                </a:ext>
              </a:extLst>
            </p:cNvPr>
            <p:cNvSpPr/>
            <p:nvPr/>
          </p:nvSpPr>
          <p:spPr>
            <a:xfrm>
              <a:off x="4597996" y="2419826"/>
              <a:ext cx="28575" cy="76200"/>
            </a:xfrm>
            <a:custGeom>
              <a:avLst/>
              <a:gdLst>
                <a:gd name="connsiteX0" fmla="*/ 12104 w 28575"/>
                <a:gd name="connsiteY0" fmla="*/ 7144 h 76200"/>
                <a:gd name="connsiteX1" fmla="*/ 18771 w 28575"/>
                <a:gd name="connsiteY1" fmla="*/ 45244 h 76200"/>
                <a:gd name="connsiteX2" fmla="*/ 23534 w 28575"/>
                <a:gd name="connsiteY2" fmla="*/ 56674 h 76200"/>
                <a:gd name="connsiteX3" fmla="*/ 16866 w 28575"/>
                <a:gd name="connsiteY3" fmla="*/ 56674 h 76200"/>
                <a:gd name="connsiteX4" fmla="*/ 14961 w 28575"/>
                <a:gd name="connsiteY4" fmla="*/ 56674 h 76200"/>
                <a:gd name="connsiteX5" fmla="*/ 24486 w 28575"/>
                <a:gd name="connsiteY5" fmla="*/ 57626 h 76200"/>
                <a:gd name="connsiteX6" fmla="*/ 24486 w 28575"/>
                <a:gd name="connsiteY6" fmla="*/ 57626 h 76200"/>
                <a:gd name="connsiteX7" fmla="*/ 24486 w 28575"/>
                <a:gd name="connsiteY7" fmla="*/ 58579 h 76200"/>
                <a:gd name="connsiteX8" fmla="*/ 24486 w 28575"/>
                <a:gd name="connsiteY8" fmla="*/ 58579 h 76200"/>
                <a:gd name="connsiteX9" fmla="*/ 24486 w 28575"/>
                <a:gd name="connsiteY9" fmla="*/ 58579 h 76200"/>
                <a:gd name="connsiteX10" fmla="*/ 24486 w 28575"/>
                <a:gd name="connsiteY10" fmla="*/ 59531 h 76200"/>
                <a:gd name="connsiteX11" fmla="*/ 16866 w 28575"/>
                <a:gd name="connsiteY11" fmla="*/ 60484 h 76200"/>
                <a:gd name="connsiteX12" fmla="*/ 24486 w 28575"/>
                <a:gd name="connsiteY12" fmla="*/ 61436 h 76200"/>
                <a:gd name="connsiteX13" fmla="*/ 18771 w 28575"/>
                <a:gd name="connsiteY13" fmla="*/ 61436 h 76200"/>
                <a:gd name="connsiteX14" fmla="*/ 24486 w 28575"/>
                <a:gd name="connsiteY14" fmla="*/ 62389 h 76200"/>
                <a:gd name="connsiteX15" fmla="*/ 24486 w 28575"/>
                <a:gd name="connsiteY15" fmla="*/ 62389 h 76200"/>
                <a:gd name="connsiteX16" fmla="*/ 22581 w 28575"/>
                <a:gd name="connsiteY16" fmla="*/ 63341 h 76200"/>
                <a:gd name="connsiteX17" fmla="*/ 14961 w 28575"/>
                <a:gd name="connsiteY17" fmla="*/ 62389 h 76200"/>
                <a:gd name="connsiteX18" fmla="*/ 22581 w 28575"/>
                <a:gd name="connsiteY18" fmla="*/ 64294 h 76200"/>
                <a:gd name="connsiteX19" fmla="*/ 15914 w 28575"/>
                <a:gd name="connsiteY19" fmla="*/ 69056 h 76200"/>
                <a:gd name="connsiteX20" fmla="*/ 15914 w 28575"/>
                <a:gd name="connsiteY20" fmla="*/ 69056 h 76200"/>
                <a:gd name="connsiteX21" fmla="*/ 12104 w 28575"/>
                <a:gd name="connsiteY21" fmla="*/ 69056 h 76200"/>
                <a:gd name="connsiteX22" fmla="*/ 11151 w 28575"/>
                <a:gd name="connsiteY22" fmla="*/ 68104 h 76200"/>
                <a:gd name="connsiteX23" fmla="*/ 12104 w 28575"/>
                <a:gd name="connsiteY23"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8575" h="76200">
                  <a:moveTo>
                    <a:pt x="12104" y="7144"/>
                  </a:moveTo>
                  <a:cubicBezTo>
                    <a:pt x="17819" y="8096"/>
                    <a:pt x="18771" y="45244"/>
                    <a:pt x="18771" y="45244"/>
                  </a:cubicBezTo>
                  <a:cubicBezTo>
                    <a:pt x="18771" y="44291"/>
                    <a:pt x="21629" y="56674"/>
                    <a:pt x="23534" y="56674"/>
                  </a:cubicBezTo>
                  <a:cubicBezTo>
                    <a:pt x="14961" y="57626"/>
                    <a:pt x="34011" y="54769"/>
                    <a:pt x="16866" y="56674"/>
                  </a:cubicBezTo>
                  <a:cubicBezTo>
                    <a:pt x="17819" y="56674"/>
                    <a:pt x="16866" y="57626"/>
                    <a:pt x="14961" y="56674"/>
                  </a:cubicBezTo>
                  <a:cubicBezTo>
                    <a:pt x="22581" y="58579"/>
                    <a:pt x="19724" y="57626"/>
                    <a:pt x="24486" y="57626"/>
                  </a:cubicBezTo>
                  <a:cubicBezTo>
                    <a:pt x="19724" y="57626"/>
                    <a:pt x="19724" y="57626"/>
                    <a:pt x="24486" y="57626"/>
                  </a:cubicBezTo>
                  <a:cubicBezTo>
                    <a:pt x="21629" y="58579"/>
                    <a:pt x="20676" y="58579"/>
                    <a:pt x="24486" y="58579"/>
                  </a:cubicBezTo>
                  <a:cubicBezTo>
                    <a:pt x="23534" y="58579"/>
                    <a:pt x="23534" y="58579"/>
                    <a:pt x="24486" y="58579"/>
                  </a:cubicBezTo>
                  <a:cubicBezTo>
                    <a:pt x="22581" y="58579"/>
                    <a:pt x="22581" y="58579"/>
                    <a:pt x="24486" y="58579"/>
                  </a:cubicBezTo>
                  <a:cubicBezTo>
                    <a:pt x="24486" y="58579"/>
                    <a:pt x="15914" y="58579"/>
                    <a:pt x="24486" y="59531"/>
                  </a:cubicBezTo>
                  <a:cubicBezTo>
                    <a:pt x="20676" y="58579"/>
                    <a:pt x="26391" y="61436"/>
                    <a:pt x="16866" y="60484"/>
                  </a:cubicBezTo>
                  <a:cubicBezTo>
                    <a:pt x="25439" y="57626"/>
                    <a:pt x="19724" y="63341"/>
                    <a:pt x="24486" y="61436"/>
                  </a:cubicBezTo>
                  <a:cubicBezTo>
                    <a:pt x="25439" y="61436"/>
                    <a:pt x="18771" y="61436"/>
                    <a:pt x="18771" y="61436"/>
                  </a:cubicBezTo>
                  <a:cubicBezTo>
                    <a:pt x="20676" y="62389"/>
                    <a:pt x="23534" y="60484"/>
                    <a:pt x="24486" y="62389"/>
                  </a:cubicBezTo>
                  <a:cubicBezTo>
                    <a:pt x="23534" y="62389"/>
                    <a:pt x="23534" y="62389"/>
                    <a:pt x="24486" y="62389"/>
                  </a:cubicBezTo>
                  <a:cubicBezTo>
                    <a:pt x="21629" y="66199"/>
                    <a:pt x="19724" y="58579"/>
                    <a:pt x="22581" y="63341"/>
                  </a:cubicBezTo>
                  <a:cubicBezTo>
                    <a:pt x="19724" y="63341"/>
                    <a:pt x="17819" y="62389"/>
                    <a:pt x="14961" y="62389"/>
                  </a:cubicBezTo>
                  <a:cubicBezTo>
                    <a:pt x="16866" y="60484"/>
                    <a:pt x="18771" y="63341"/>
                    <a:pt x="22581" y="64294"/>
                  </a:cubicBezTo>
                  <a:cubicBezTo>
                    <a:pt x="18771" y="67151"/>
                    <a:pt x="12104" y="66199"/>
                    <a:pt x="15914" y="69056"/>
                  </a:cubicBezTo>
                  <a:cubicBezTo>
                    <a:pt x="14961" y="69056"/>
                    <a:pt x="14009" y="69056"/>
                    <a:pt x="15914" y="69056"/>
                  </a:cubicBezTo>
                  <a:cubicBezTo>
                    <a:pt x="14961" y="69056"/>
                    <a:pt x="13056" y="69056"/>
                    <a:pt x="12104" y="69056"/>
                  </a:cubicBezTo>
                  <a:cubicBezTo>
                    <a:pt x="17819" y="68104"/>
                    <a:pt x="11151" y="70009"/>
                    <a:pt x="11151" y="68104"/>
                  </a:cubicBezTo>
                  <a:cubicBezTo>
                    <a:pt x="-279" y="68104"/>
                    <a:pt x="16866" y="10001"/>
                    <a:pt x="12104" y="7144"/>
                  </a:cubicBezTo>
                  <a:close/>
                </a:path>
              </a:pathLst>
            </a:custGeom>
            <a:grpFill/>
            <a:ln w="9525" cap="flat">
              <a:noFill/>
              <a:prstDash val="solid"/>
              <a:miter/>
            </a:ln>
          </p:spPr>
          <p:txBody>
            <a:bodyPr rtlCol="0" anchor="ctr"/>
            <a:lstStyle/>
            <a:p>
              <a:endParaRPr lang="en-US"/>
            </a:p>
          </p:txBody>
        </p:sp>
        <p:sp>
          <p:nvSpPr>
            <p:cNvPr id="2641" name="Freeform: Shape 2640">
              <a:extLst>
                <a:ext uri="{FF2B5EF4-FFF2-40B4-BE49-F238E27FC236}">
                  <a16:creationId xmlns:a16="http://schemas.microsoft.com/office/drawing/2014/main" id="{F1987656-A5EF-4FCB-8F78-C16586FF4F98}"/>
                </a:ext>
              </a:extLst>
            </p:cNvPr>
            <p:cNvSpPr/>
            <p:nvPr/>
          </p:nvSpPr>
          <p:spPr>
            <a:xfrm>
              <a:off x="4602004" y="2483643"/>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2642" name="Freeform: Shape 2641">
              <a:extLst>
                <a:ext uri="{FF2B5EF4-FFF2-40B4-BE49-F238E27FC236}">
                  <a16:creationId xmlns:a16="http://schemas.microsoft.com/office/drawing/2014/main" id="{1980A49E-7033-4D88-978C-DCEA4231682A}"/>
                </a:ext>
              </a:extLst>
            </p:cNvPr>
            <p:cNvSpPr/>
            <p:nvPr/>
          </p:nvSpPr>
          <p:spPr>
            <a:xfrm>
              <a:off x="4610576" y="24798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2643" name="Freeform: Shape 2642">
              <a:extLst>
                <a:ext uri="{FF2B5EF4-FFF2-40B4-BE49-F238E27FC236}">
                  <a16:creationId xmlns:a16="http://schemas.microsoft.com/office/drawing/2014/main" id="{A2799D22-4D33-4A13-A1AB-38B0449B5245}"/>
                </a:ext>
              </a:extLst>
            </p:cNvPr>
            <p:cNvSpPr/>
            <p:nvPr/>
          </p:nvSpPr>
          <p:spPr>
            <a:xfrm>
              <a:off x="4611529" y="247888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grpFill/>
            <a:ln w="9525" cap="flat">
              <a:noFill/>
              <a:prstDash val="solid"/>
              <a:miter/>
            </a:ln>
          </p:spPr>
          <p:txBody>
            <a:bodyPr rtlCol="0" anchor="ctr"/>
            <a:lstStyle/>
            <a:p>
              <a:endParaRPr lang="en-US"/>
            </a:p>
          </p:txBody>
        </p:sp>
        <p:sp>
          <p:nvSpPr>
            <p:cNvPr id="2644" name="Freeform: Shape 2643">
              <a:extLst>
                <a:ext uri="{FF2B5EF4-FFF2-40B4-BE49-F238E27FC236}">
                  <a16:creationId xmlns:a16="http://schemas.microsoft.com/office/drawing/2014/main" id="{491E8B23-DEF7-4618-80FB-0AA406A1F2C2}"/>
                </a:ext>
              </a:extLst>
            </p:cNvPr>
            <p:cNvSpPr/>
            <p:nvPr/>
          </p:nvSpPr>
          <p:spPr>
            <a:xfrm>
              <a:off x="4614386"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645" name="Freeform: Shape 2644">
              <a:extLst>
                <a:ext uri="{FF2B5EF4-FFF2-40B4-BE49-F238E27FC236}">
                  <a16:creationId xmlns:a16="http://schemas.microsoft.com/office/drawing/2014/main" id="{9FF3757C-8EB0-4CCD-9275-F8A02BA2E9E9}"/>
                </a:ext>
              </a:extLst>
            </p:cNvPr>
            <p:cNvSpPr/>
            <p:nvPr/>
          </p:nvSpPr>
          <p:spPr>
            <a:xfrm>
              <a:off x="4612481" y="24769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2646" name="Freeform: Shape 2645">
              <a:extLst>
                <a:ext uri="{FF2B5EF4-FFF2-40B4-BE49-F238E27FC236}">
                  <a16:creationId xmlns:a16="http://schemas.microsoft.com/office/drawing/2014/main" id="{A0A94680-1296-4E18-8C50-42807435044F}"/>
                </a:ext>
              </a:extLst>
            </p:cNvPr>
            <p:cNvSpPr/>
            <p:nvPr/>
          </p:nvSpPr>
          <p:spPr>
            <a:xfrm>
              <a:off x="4614915" y="24750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grpFill/>
            <a:ln w="9525" cap="flat">
              <a:noFill/>
              <a:prstDash val="solid"/>
              <a:miter/>
            </a:ln>
          </p:spPr>
          <p:txBody>
            <a:bodyPr rtlCol="0" anchor="ctr"/>
            <a:lstStyle/>
            <a:p>
              <a:endParaRPr lang="en-US"/>
            </a:p>
          </p:txBody>
        </p:sp>
        <p:sp>
          <p:nvSpPr>
            <p:cNvPr id="2647" name="Freeform: Shape 2646">
              <a:extLst>
                <a:ext uri="{FF2B5EF4-FFF2-40B4-BE49-F238E27FC236}">
                  <a16:creationId xmlns:a16="http://schemas.microsoft.com/office/drawing/2014/main" id="{50B00222-8255-4C7B-84A0-4058450F0DF6}"/>
                </a:ext>
              </a:extLst>
            </p:cNvPr>
            <p:cNvSpPr/>
            <p:nvPr/>
          </p:nvSpPr>
          <p:spPr>
            <a:xfrm>
              <a:off x="4613434" y="24741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grpFill/>
            <a:ln w="9525" cap="flat">
              <a:noFill/>
              <a:prstDash val="solid"/>
              <a:miter/>
            </a:ln>
          </p:spPr>
          <p:txBody>
            <a:bodyPr rtlCol="0" anchor="ctr"/>
            <a:lstStyle/>
            <a:p>
              <a:endParaRPr lang="en-US"/>
            </a:p>
          </p:txBody>
        </p:sp>
        <p:sp>
          <p:nvSpPr>
            <p:cNvPr id="2648" name="Freeform: Shape 2647">
              <a:extLst>
                <a:ext uri="{FF2B5EF4-FFF2-40B4-BE49-F238E27FC236}">
                  <a16:creationId xmlns:a16="http://schemas.microsoft.com/office/drawing/2014/main" id="{1B0F85EB-81E2-4A1B-8B66-8CEC12B3A753}"/>
                </a:ext>
              </a:extLst>
            </p:cNvPr>
            <p:cNvSpPr/>
            <p:nvPr/>
          </p:nvSpPr>
          <p:spPr>
            <a:xfrm>
              <a:off x="4610576" y="24541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2649" name="Freeform: Shape 2648">
              <a:extLst>
                <a:ext uri="{FF2B5EF4-FFF2-40B4-BE49-F238E27FC236}">
                  <a16:creationId xmlns:a16="http://schemas.microsoft.com/office/drawing/2014/main" id="{787B3F40-F94F-47C4-A1E2-864E31096579}"/>
                </a:ext>
              </a:extLst>
            </p:cNvPr>
            <p:cNvSpPr/>
            <p:nvPr/>
          </p:nvSpPr>
          <p:spPr>
            <a:xfrm>
              <a:off x="4610576" y="24455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50" name="Freeform: Shape 2649">
              <a:extLst>
                <a:ext uri="{FF2B5EF4-FFF2-40B4-BE49-F238E27FC236}">
                  <a16:creationId xmlns:a16="http://schemas.microsoft.com/office/drawing/2014/main" id="{96A5964F-8AE8-477F-87BC-403B0D5DFB2E}"/>
                </a:ext>
              </a:extLst>
            </p:cNvPr>
            <p:cNvSpPr/>
            <p:nvPr/>
          </p:nvSpPr>
          <p:spPr>
            <a:xfrm>
              <a:off x="4605496" y="24417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grpFill/>
            <a:ln w="9525" cap="flat">
              <a:noFill/>
              <a:prstDash val="solid"/>
              <a:miter/>
            </a:ln>
          </p:spPr>
          <p:txBody>
            <a:bodyPr rtlCol="0" anchor="ctr"/>
            <a:lstStyle/>
            <a:p>
              <a:endParaRPr lang="en-US"/>
            </a:p>
          </p:txBody>
        </p:sp>
        <p:sp>
          <p:nvSpPr>
            <p:cNvPr id="2651" name="Freeform: Shape 2650">
              <a:extLst>
                <a:ext uri="{FF2B5EF4-FFF2-40B4-BE49-F238E27FC236}">
                  <a16:creationId xmlns:a16="http://schemas.microsoft.com/office/drawing/2014/main" id="{36B6E63B-83A8-4320-A1FE-3E8077EF40B4}"/>
                </a:ext>
              </a:extLst>
            </p:cNvPr>
            <p:cNvSpPr/>
            <p:nvPr/>
          </p:nvSpPr>
          <p:spPr>
            <a:xfrm>
              <a:off x="4744455" y="24893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652" name="Freeform: Shape 2651">
              <a:extLst>
                <a:ext uri="{FF2B5EF4-FFF2-40B4-BE49-F238E27FC236}">
                  <a16:creationId xmlns:a16="http://schemas.microsoft.com/office/drawing/2014/main" id="{748C4323-8B3C-432C-90C8-D94190ED8D35}"/>
                </a:ext>
              </a:extLst>
            </p:cNvPr>
            <p:cNvSpPr/>
            <p:nvPr/>
          </p:nvSpPr>
          <p:spPr>
            <a:xfrm>
              <a:off x="4742631" y="2430303"/>
              <a:ext cx="28575" cy="66675"/>
            </a:xfrm>
            <a:custGeom>
              <a:avLst/>
              <a:gdLst>
                <a:gd name="connsiteX0" fmla="*/ 11296 w 28575"/>
                <a:gd name="connsiteY0" fmla="*/ 7144 h 66675"/>
                <a:gd name="connsiteX1" fmla="*/ 12249 w 28575"/>
                <a:gd name="connsiteY1" fmla="*/ 27146 h 66675"/>
                <a:gd name="connsiteX2" fmla="*/ 17964 w 28575"/>
                <a:gd name="connsiteY2" fmla="*/ 42386 h 66675"/>
                <a:gd name="connsiteX3" fmla="*/ 21774 w 28575"/>
                <a:gd name="connsiteY3" fmla="*/ 52864 h 66675"/>
                <a:gd name="connsiteX4" fmla="*/ 15106 w 28575"/>
                <a:gd name="connsiteY4" fmla="*/ 51911 h 66675"/>
                <a:gd name="connsiteX5" fmla="*/ 13201 w 28575"/>
                <a:gd name="connsiteY5" fmla="*/ 51911 h 66675"/>
                <a:gd name="connsiteX6" fmla="*/ 22726 w 28575"/>
                <a:gd name="connsiteY6" fmla="*/ 53816 h 66675"/>
                <a:gd name="connsiteX7" fmla="*/ 22726 w 28575"/>
                <a:gd name="connsiteY7" fmla="*/ 53816 h 66675"/>
                <a:gd name="connsiteX8" fmla="*/ 22726 w 28575"/>
                <a:gd name="connsiteY8" fmla="*/ 54769 h 66675"/>
                <a:gd name="connsiteX9" fmla="*/ 22726 w 28575"/>
                <a:gd name="connsiteY9" fmla="*/ 54769 h 66675"/>
                <a:gd name="connsiteX10" fmla="*/ 22726 w 28575"/>
                <a:gd name="connsiteY10" fmla="*/ 54769 h 66675"/>
                <a:gd name="connsiteX11" fmla="*/ 22726 w 28575"/>
                <a:gd name="connsiteY11" fmla="*/ 55721 h 66675"/>
                <a:gd name="connsiteX12" fmla="*/ 15106 w 28575"/>
                <a:gd name="connsiteY12" fmla="*/ 55721 h 66675"/>
                <a:gd name="connsiteX13" fmla="*/ 22726 w 28575"/>
                <a:gd name="connsiteY13" fmla="*/ 57626 h 66675"/>
                <a:gd name="connsiteX14" fmla="*/ 17012 w 28575"/>
                <a:gd name="connsiteY14" fmla="*/ 56674 h 66675"/>
                <a:gd name="connsiteX15" fmla="*/ 22726 w 28575"/>
                <a:gd name="connsiteY15" fmla="*/ 57626 h 66675"/>
                <a:gd name="connsiteX16" fmla="*/ 22726 w 28575"/>
                <a:gd name="connsiteY16" fmla="*/ 57626 h 66675"/>
                <a:gd name="connsiteX17" fmla="*/ 20821 w 28575"/>
                <a:gd name="connsiteY17" fmla="*/ 58579 h 66675"/>
                <a:gd name="connsiteX18" fmla="*/ 13201 w 28575"/>
                <a:gd name="connsiteY18" fmla="*/ 57626 h 66675"/>
                <a:gd name="connsiteX19" fmla="*/ 20821 w 28575"/>
                <a:gd name="connsiteY19" fmla="*/ 59531 h 66675"/>
                <a:gd name="connsiteX20" fmla="*/ 13201 w 28575"/>
                <a:gd name="connsiteY20" fmla="*/ 63341 h 66675"/>
                <a:gd name="connsiteX21" fmla="*/ 13201 w 28575"/>
                <a:gd name="connsiteY21" fmla="*/ 63341 h 66675"/>
                <a:gd name="connsiteX22" fmla="*/ 9392 w 28575"/>
                <a:gd name="connsiteY22" fmla="*/ 62389 h 66675"/>
                <a:gd name="connsiteX23" fmla="*/ 8439 w 28575"/>
                <a:gd name="connsiteY23" fmla="*/ 61436 h 66675"/>
                <a:gd name="connsiteX24" fmla="*/ 11296 w 28575"/>
                <a:gd name="connsiteY24"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8575" h="66675">
                  <a:moveTo>
                    <a:pt x="11296" y="7144"/>
                  </a:moveTo>
                  <a:cubicBezTo>
                    <a:pt x="15106" y="7144"/>
                    <a:pt x="17012" y="27146"/>
                    <a:pt x="12249" y="27146"/>
                  </a:cubicBezTo>
                  <a:cubicBezTo>
                    <a:pt x="15106" y="30004"/>
                    <a:pt x="24631" y="43339"/>
                    <a:pt x="17964" y="42386"/>
                  </a:cubicBezTo>
                  <a:cubicBezTo>
                    <a:pt x="17964" y="42386"/>
                    <a:pt x="20821" y="52864"/>
                    <a:pt x="21774" y="52864"/>
                  </a:cubicBezTo>
                  <a:cubicBezTo>
                    <a:pt x="13201" y="52864"/>
                    <a:pt x="32251" y="51911"/>
                    <a:pt x="15106" y="51911"/>
                  </a:cubicBezTo>
                  <a:cubicBezTo>
                    <a:pt x="16059" y="52864"/>
                    <a:pt x="15106" y="52864"/>
                    <a:pt x="13201" y="51911"/>
                  </a:cubicBezTo>
                  <a:cubicBezTo>
                    <a:pt x="20821" y="53816"/>
                    <a:pt x="17964" y="52864"/>
                    <a:pt x="22726" y="53816"/>
                  </a:cubicBezTo>
                  <a:cubicBezTo>
                    <a:pt x="17964" y="53816"/>
                    <a:pt x="17964" y="53816"/>
                    <a:pt x="22726" y="53816"/>
                  </a:cubicBezTo>
                  <a:cubicBezTo>
                    <a:pt x="19869" y="54769"/>
                    <a:pt x="18917" y="53816"/>
                    <a:pt x="22726" y="54769"/>
                  </a:cubicBezTo>
                  <a:cubicBezTo>
                    <a:pt x="21774" y="54769"/>
                    <a:pt x="21774" y="54769"/>
                    <a:pt x="22726" y="54769"/>
                  </a:cubicBezTo>
                  <a:cubicBezTo>
                    <a:pt x="20821" y="54769"/>
                    <a:pt x="20821" y="54769"/>
                    <a:pt x="22726" y="54769"/>
                  </a:cubicBezTo>
                  <a:cubicBezTo>
                    <a:pt x="22726" y="54769"/>
                    <a:pt x="14154" y="53816"/>
                    <a:pt x="22726" y="55721"/>
                  </a:cubicBezTo>
                  <a:cubicBezTo>
                    <a:pt x="18917" y="54769"/>
                    <a:pt x="24631" y="57626"/>
                    <a:pt x="15106" y="55721"/>
                  </a:cubicBezTo>
                  <a:cubicBezTo>
                    <a:pt x="23679" y="53816"/>
                    <a:pt x="17012" y="58579"/>
                    <a:pt x="22726" y="57626"/>
                  </a:cubicBezTo>
                  <a:cubicBezTo>
                    <a:pt x="23679" y="57626"/>
                    <a:pt x="17012" y="56674"/>
                    <a:pt x="17012" y="56674"/>
                  </a:cubicBezTo>
                  <a:cubicBezTo>
                    <a:pt x="17964" y="57626"/>
                    <a:pt x="21774" y="56674"/>
                    <a:pt x="22726" y="57626"/>
                  </a:cubicBezTo>
                  <a:cubicBezTo>
                    <a:pt x="21774" y="57626"/>
                    <a:pt x="21774" y="57626"/>
                    <a:pt x="22726" y="57626"/>
                  </a:cubicBezTo>
                  <a:cubicBezTo>
                    <a:pt x="18917" y="60484"/>
                    <a:pt x="17964" y="53816"/>
                    <a:pt x="20821" y="58579"/>
                  </a:cubicBezTo>
                  <a:cubicBezTo>
                    <a:pt x="17964" y="58579"/>
                    <a:pt x="16059" y="57626"/>
                    <a:pt x="13201" y="57626"/>
                  </a:cubicBezTo>
                  <a:cubicBezTo>
                    <a:pt x="16059" y="55721"/>
                    <a:pt x="17012" y="59531"/>
                    <a:pt x="20821" y="59531"/>
                  </a:cubicBezTo>
                  <a:cubicBezTo>
                    <a:pt x="17012" y="62389"/>
                    <a:pt x="10344" y="60484"/>
                    <a:pt x="13201" y="63341"/>
                  </a:cubicBezTo>
                  <a:cubicBezTo>
                    <a:pt x="12249" y="63341"/>
                    <a:pt x="11296" y="63341"/>
                    <a:pt x="13201" y="63341"/>
                  </a:cubicBezTo>
                  <a:cubicBezTo>
                    <a:pt x="12249" y="63341"/>
                    <a:pt x="10344" y="63341"/>
                    <a:pt x="9392" y="62389"/>
                  </a:cubicBezTo>
                  <a:cubicBezTo>
                    <a:pt x="16059" y="62389"/>
                    <a:pt x="8439" y="63341"/>
                    <a:pt x="8439" y="61436"/>
                  </a:cubicBezTo>
                  <a:cubicBezTo>
                    <a:pt x="4629" y="63341"/>
                    <a:pt x="10344" y="7144"/>
                    <a:pt x="11296" y="7144"/>
                  </a:cubicBezTo>
                  <a:close/>
                </a:path>
              </a:pathLst>
            </a:custGeom>
            <a:grpFill/>
            <a:ln w="9525" cap="flat">
              <a:noFill/>
              <a:prstDash val="solid"/>
              <a:miter/>
            </a:ln>
          </p:spPr>
          <p:txBody>
            <a:bodyPr rtlCol="0" anchor="ctr"/>
            <a:lstStyle/>
            <a:p>
              <a:endParaRPr lang="en-US"/>
            </a:p>
          </p:txBody>
        </p:sp>
        <p:sp>
          <p:nvSpPr>
            <p:cNvPr id="2653" name="Freeform: Shape 2652">
              <a:extLst>
                <a:ext uri="{FF2B5EF4-FFF2-40B4-BE49-F238E27FC236}">
                  <a16:creationId xmlns:a16="http://schemas.microsoft.com/office/drawing/2014/main" id="{D7906927-0104-4266-86B0-001343137E82}"/>
                </a:ext>
              </a:extLst>
            </p:cNvPr>
            <p:cNvSpPr/>
            <p:nvPr/>
          </p:nvSpPr>
          <p:spPr>
            <a:xfrm>
              <a:off x="4744879" y="248840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54" name="Freeform: Shape 2653">
              <a:extLst>
                <a:ext uri="{FF2B5EF4-FFF2-40B4-BE49-F238E27FC236}">
                  <a16:creationId xmlns:a16="http://schemas.microsoft.com/office/drawing/2014/main" id="{1112DE54-4FAF-4D73-A1D1-36E2E3F019D2}"/>
                </a:ext>
              </a:extLst>
            </p:cNvPr>
            <p:cNvSpPr/>
            <p:nvPr/>
          </p:nvSpPr>
          <p:spPr>
            <a:xfrm>
              <a:off x="4753451"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2655" name="Freeform: Shape 2654">
              <a:extLst>
                <a:ext uri="{FF2B5EF4-FFF2-40B4-BE49-F238E27FC236}">
                  <a16:creationId xmlns:a16="http://schemas.microsoft.com/office/drawing/2014/main" id="{B6E9C107-86A2-434F-A020-F6ECE15546AA}"/>
                </a:ext>
              </a:extLst>
            </p:cNvPr>
            <p:cNvSpPr/>
            <p:nvPr/>
          </p:nvSpPr>
          <p:spPr>
            <a:xfrm>
              <a:off x="4754404" y="248459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grpFill/>
            <a:ln w="9525" cap="flat">
              <a:noFill/>
              <a:prstDash val="solid"/>
              <a:miter/>
            </a:ln>
          </p:spPr>
          <p:txBody>
            <a:bodyPr rtlCol="0" anchor="ctr"/>
            <a:lstStyle/>
            <a:p>
              <a:endParaRPr lang="en-US"/>
            </a:p>
          </p:txBody>
        </p:sp>
        <p:sp>
          <p:nvSpPr>
            <p:cNvPr id="2656" name="Freeform: Shape 2655">
              <a:extLst>
                <a:ext uri="{FF2B5EF4-FFF2-40B4-BE49-F238E27FC236}">
                  <a16:creationId xmlns:a16="http://schemas.microsoft.com/office/drawing/2014/main" id="{6FCA2FDB-8385-4957-89E4-C78473DB69F2}"/>
                </a:ext>
              </a:extLst>
            </p:cNvPr>
            <p:cNvSpPr/>
            <p:nvPr/>
          </p:nvSpPr>
          <p:spPr>
            <a:xfrm>
              <a:off x="4757261"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57" name="Freeform: Shape 2656">
              <a:extLst>
                <a:ext uri="{FF2B5EF4-FFF2-40B4-BE49-F238E27FC236}">
                  <a16:creationId xmlns:a16="http://schemas.microsoft.com/office/drawing/2014/main" id="{E4588FC7-3ED8-490E-B305-DAF9604A7899}"/>
                </a:ext>
              </a:extLst>
            </p:cNvPr>
            <p:cNvSpPr/>
            <p:nvPr/>
          </p:nvSpPr>
          <p:spPr>
            <a:xfrm>
              <a:off x="4755356" y="2483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2658" name="Freeform: Shape 2657">
              <a:extLst>
                <a:ext uri="{FF2B5EF4-FFF2-40B4-BE49-F238E27FC236}">
                  <a16:creationId xmlns:a16="http://schemas.microsoft.com/office/drawing/2014/main" id="{B7570F85-BBBC-4444-A002-0F430E53EE97}"/>
                </a:ext>
              </a:extLst>
            </p:cNvPr>
            <p:cNvSpPr/>
            <p:nvPr/>
          </p:nvSpPr>
          <p:spPr>
            <a:xfrm>
              <a:off x="4757790" y="24813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7567"/>
                    <a:pt x="8520" y="7567"/>
                    <a:pt x="7567" y="7567"/>
                  </a:cubicBezTo>
                  <a:close/>
                </a:path>
              </a:pathLst>
            </a:custGeom>
            <a:grpFill/>
            <a:ln w="9525" cap="flat">
              <a:noFill/>
              <a:prstDash val="solid"/>
              <a:miter/>
            </a:ln>
          </p:spPr>
          <p:txBody>
            <a:bodyPr rtlCol="0" anchor="ctr"/>
            <a:lstStyle/>
            <a:p>
              <a:endParaRPr lang="en-US"/>
            </a:p>
          </p:txBody>
        </p:sp>
        <p:sp>
          <p:nvSpPr>
            <p:cNvPr id="2659" name="Freeform: Shape 2658">
              <a:extLst>
                <a:ext uri="{FF2B5EF4-FFF2-40B4-BE49-F238E27FC236}">
                  <a16:creationId xmlns:a16="http://schemas.microsoft.com/office/drawing/2014/main" id="{DFA027D5-8F52-42CF-83E0-2BCFC31CBC89}"/>
                </a:ext>
              </a:extLst>
            </p:cNvPr>
            <p:cNvSpPr/>
            <p:nvPr/>
          </p:nvSpPr>
          <p:spPr>
            <a:xfrm>
              <a:off x="4757261" y="24807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2660" name="Freeform: Shape 2659">
              <a:extLst>
                <a:ext uri="{FF2B5EF4-FFF2-40B4-BE49-F238E27FC236}">
                  <a16:creationId xmlns:a16="http://schemas.microsoft.com/office/drawing/2014/main" id="{882EEE30-FC36-4E80-9005-429225E66E9A}"/>
                </a:ext>
              </a:extLst>
            </p:cNvPr>
            <p:cNvSpPr/>
            <p:nvPr/>
          </p:nvSpPr>
          <p:spPr>
            <a:xfrm>
              <a:off x="4754404" y="24617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661" name="Freeform: Shape 2660">
              <a:extLst>
                <a:ext uri="{FF2B5EF4-FFF2-40B4-BE49-F238E27FC236}">
                  <a16:creationId xmlns:a16="http://schemas.microsoft.com/office/drawing/2014/main" id="{B590749F-62C8-4F79-8173-21B534AB011F}"/>
                </a:ext>
              </a:extLst>
            </p:cNvPr>
            <p:cNvSpPr/>
            <p:nvPr/>
          </p:nvSpPr>
          <p:spPr>
            <a:xfrm>
              <a:off x="4754404" y="2454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62" name="Freeform: Shape 2661">
              <a:extLst>
                <a:ext uri="{FF2B5EF4-FFF2-40B4-BE49-F238E27FC236}">
                  <a16:creationId xmlns:a16="http://schemas.microsoft.com/office/drawing/2014/main" id="{DE319EF0-D00A-4A57-B7B8-5492C4314AAA}"/>
                </a:ext>
              </a:extLst>
            </p:cNvPr>
            <p:cNvSpPr/>
            <p:nvPr/>
          </p:nvSpPr>
          <p:spPr>
            <a:xfrm>
              <a:off x="4749621" y="244935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2663" name="Freeform: Shape 2662">
              <a:extLst>
                <a:ext uri="{FF2B5EF4-FFF2-40B4-BE49-F238E27FC236}">
                  <a16:creationId xmlns:a16="http://schemas.microsoft.com/office/drawing/2014/main" id="{2CD21BD3-D116-4DE5-AC14-AA414A6F1EB7}"/>
                </a:ext>
              </a:extLst>
            </p:cNvPr>
            <p:cNvSpPr/>
            <p:nvPr/>
          </p:nvSpPr>
          <p:spPr>
            <a:xfrm>
              <a:off x="4892516" y="24912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664" name="Freeform: Shape 2663">
              <a:extLst>
                <a:ext uri="{FF2B5EF4-FFF2-40B4-BE49-F238E27FC236}">
                  <a16:creationId xmlns:a16="http://schemas.microsoft.com/office/drawing/2014/main" id="{EDA56966-1FB5-493D-B253-7577EF7A0361}"/>
                </a:ext>
              </a:extLst>
            </p:cNvPr>
            <p:cNvSpPr/>
            <p:nvPr/>
          </p:nvSpPr>
          <p:spPr>
            <a:xfrm>
              <a:off x="4885327" y="2408396"/>
              <a:ext cx="28575" cy="95250"/>
            </a:xfrm>
            <a:custGeom>
              <a:avLst/>
              <a:gdLst>
                <a:gd name="connsiteX0" fmla="*/ 17190 w 28575"/>
                <a:gd name="connsiteY0" fmla="*/ 7144 h 95250"/>
                <a:gd name="connsiteX1" fmla="*/ 20048 w 28575"/>
                <a:gd name="connsiteY1" fmla="*/ 56674 h 95250"/>
                <a:gd name="connsiteX2" fmla="*/ 18143 w 28575"/>
                <a:gd name="connsiteY2" fmla="*/ 70961 h 95250"/>
                <a:gd name="connsiteX3" fmla="*/ 16238 w 28575"/>
                <a:gd name="connsiteY3" fmla="*/ 70961 h 95250"/>
                <a:gd name="connsiteX4" fmla="*/ 25763 w 28575"/>
                <a:gd name="connsiteY4" fmla="*/ 74771 h 95250"/>
                <a:gd name="connsiteX5" fmla="*/ 25763 w 28575"/>
                <a:gd name="connsiteY5" fmla="*/ 74771 h 95250"/>
                <a:gd name="connsiteX6" fmla="*/ 25763 w 28575"/>
                <a:gd name="connsiteY6" fmla="*/ 74771 h 95250"/>
                <a:gd name="connsiteX7" fmla="*/ 25763 w 28575"/>
                <a:gd name="connsiteY7" fmla="*/ 75724 h 95250"/>
                <a:gd name="connsiteX8" fmla="*/ 21000 w 28575"/>
                <a:gd name="connsiteY8" fmla="*/ 76676 h 95250"/>
                <a:gd name="connsiteX9" fmla="*/ 18143 w 28575"/>
                <a:gd name="connsiteY9" fmla="*/ 76676 h 95250"/>
                <a:gd name="connsiteX10" fmla="*/ 25763 w 28575"/>
                <a:gd name="connsiteY10" fmla="*/ 77629 h 95250"/>
                <a:gd name="connsiteX11" fmla="*/ 20048 w 28575"/>
                <a:gd name="connsiteY11" fmla="*/ 77629 h 95250"/>
                <a:gd name="connsiteX12" fmla="*/ 25763 w 28575"/>
                <a:gd name="connsiteY12" fmla="*/ 78581 h 95250"/>
                <a:gd name="connsiteX13" fmla="*/ 26715 w 28575"/>
                <a:gd name="connsiteY13" fmla="*/ 78581 h 95250"/>
                <a:gd name="connsiteX14" fmla="*/ 24810 w 28575"/>
                <a:gd name="connsiteY14" fmla="*/ 80486 h 95250"/>
                <a:gd name="connsiteX15" fmla="*/ 17190 w 28575"/>
                <a:gd name="connsiteY15" fmla="*/ 80486 h 95250"/>
                <a:gd name="connsiteX16" fmla="*/ 24810 w 28575"/>
                <a:gd name="connsiteY16" fmla="*/ 82391 h 95250"/>
                <a:gd name="connsiteX17" fmla="*/ 18143 w 28575"/>
                <a:gd name="connsiteY17" fmla="*/ 88106 h 95250"/>
                <a:gd name="connsiteX18" fmla="*/ 14333 w 28575"/>
                <a:gd name="connsiteY18" fmla="*/ 88106 h 95250"/>
                <a:gd name="connsiteX19" fmla="*/ 14333 w 28575"/>
                <a:gd name="connsiteY19" fmla="*/ 88106 h 95250"/>
                <a:gd name="connsiteX20" fmla="*/ 17190 w 28575"/>
                <a:gd name="connsiteY20" fmla="*/ 714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95250">
                  <a:moveTo>
                    <a:pt x="17190" y="7144"/>
                  </a:moveTo>
                  <a:cubicBezTo>
                    <a:pt x="26715" y="10954"/>
                    <a:pt x="17190" y="55721"/>
                    <a:pt x="20048" y="56674"/>
                  </a:cubicBezTo>
                  <a:cubicBezTo>
                    <a:pt x="20048" y="58579"/>
                    <a:pt x="28620" y="70009"/>
                    <a:pt x="18143" y="70961"/>
                  </a:cubicBezTo>
                  <a:cubicBezTo>
                    <a:pt x="19095" y="71914"/>
                    <a:pt x="18143" y="71914"/>
                    <a:pt x="16238" y="70961"/>
                  </a:cubicBezTo>
                  <a:cubicBezTo>
                    <a:pt x="29573" y="73819"/>
                    <a:pt x="19095" y="72866"/>
                    <a:pt x="25763" y="74771"/>
                  </a:cubicBezTo>
                  <a:cubicBezTo>
                    <a:pt x="24810" y="74771"/>
                    <a:pt x="24810" y="74771"/>
                    <a:pt x="25763" y="74771"/>
                  </a:cubicBezTo>
                  <a:cubicBezTo>
                    <a:pt x="23858" y="74771"/>
                    <a:pt x="23858" y="74771"/>
                    <a:pt x="25763" y="74771"/>
                  </a:cubicBezTo>
                  <a:cubicBezTo>
                    <a:pt x="25763" y="74771"/>
                    <a:pt x="16238" y="74771"/>
                    <a:pt x="25763" y="75724"/>
                  </a:cubicBezTo>
                  <a:cubicBezTo>
                    <a:pt x="24810" y="75724"/>
                    <a:pt x="22905" y="74771"/>
                    <a:pt x="21000" y="76676"/>
                  </a:cubicBezTo>
                  <a:cubicBezTo>
                    <a:pt x="21000" y="77629"/>
                    <a:pt x="20048" y="77629"/>
                    <a:pt x="18143" y="76676"/>
                  </a:cubicBezTo>
                  <a:cubicBezTo>
                    <a:pt x="25763" y="72866"/>
                    <a:pt x="21000" y="79534"/>
                    <a:pt x="25763" y="77629"/>
                  </a:cubicBezTo>
                  <a:cubicBezTo>
                    <a:pt x="26715" y="77629"/>
                    <a:pt x="20048" y="77629"/>
                    <a:pt x="20048" y="77629"/>
                  </a:cubicBezTo>
                  <a:cubicBezTo>
                    <a:pt x="21953" y="78581"/>
                    <a:pt x="24810" y="76676"/>
                    <a:pt x="25763" y="78581"/>
                  </a:cubicBezTo>
                  <a:cubicBezTo>
                    <a:pt x="24810" y="78581"/>
                    <a:pt x="24810" y="78581"/>
                    <a:pt x="26715" y="78581"/>
                  </a:cubicBezTo>
                  <a:cubicBezTo>
                    <a:pt x="23858" y="82391"/>
                    <a:pt x="21953" y="74771"/>
                    <a:pt x="24810" y="80486"/>
                  </a:cubicBezTo>
                  <a:cubicBezTo>
                    <a:pt x="21953" y="80486"/>
                    <a:pt x="20048" y="79534"/>
                    <a:pt x="17190" y="80486"/>
                  </a:cubicBezTo>
                  <a:cubicBezTo>
                    <a:pt x="18143" y="79534"/>
                    <a:pt x="21953" y="82391"/>
                    <a:pt x="24810" y="82391"/>
                  </a:cubicBezTo>
                  <a:cubicBezTo>
                    <a:pt x="21953" y="86201"/>
                    <a:pt x="14333" y="85249"/>
                    <a:pt x="18143" y="88106"/>
                  </a:cubicBezTo>
                  <a:cubicBezTo>
                    <a:pt x="19095" y="89059"/>
                    <a:pt x="14333" y="88106"/>
                    <a:pt x="14333" y="88106"/>
                  </a:cubicBezTo>
                  <a:cubicBezTo>
                    <a:pt x="17190" y="87154"/>
                    <a:pt x="17190" y="88106"/>
                    <a:pt x="14333" y="88106"/>
                  </a:cubicBezTo>
                  <a:cubicBezTo>
                    <a:pt x="-6622" y="86201"/>
                    <a:pt x="25763" y="14764"/>
                    <a:pt x="17190" y="7144"/>
                  </a:cubicBezTo>
                  <a:close/>
                </a:path>
              </a:pathLst>
            </a:custGeom>
            <a:grpFill/>
            <a:ln w="9525" cap="flat">
              <a:noFill/>
              <a:prstDash val="solid"/>
              <a:miter/>
            </a:ln>
          </p:spPr>
          <p:txBody>
            <a:bodyPr rtlCol="0" anchor="ctr"/>
            <a:lstStyle/>
            <a:p>
              <a:endParaRPr lang="en-US"/>
            </a:p>
          </p:txBody>
        </p:sp>
        <p:sp>
          <p:nvSpPr>
            <p:cNvPr id="2665" name="Freeform: Shape 2664">
              <a:extLst>
                <a:ext uri="{FF2B5EF4-FFF2-40B4-BE49-F238E27FC236}">
                  <a16:creationId xmlns:a16="http://schemas.microsoft.com/office/drawing/2014/main" id="{0E91E7D2-781C-4CFA-A35C-8946F596FBF4}"/>
                </a:ext>
              </a:extLst>
            </p:cNvPr>
            <p:cNvSpPr/>
            <p:nvPr/>
          </p:nvSpPr>
          <p:spPr>
            <a:xfrm>
              <a:off x="4892516" y="2490549"/>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10001" y="7858"/>
                  </a:cubicBezTo>
                  <a:cubicBezTo>
                    <a:pt x="9049" y="6906"/>
                    <a:pt x="8096" y="6906"/>
                    <a:pt x="7144" y="7858"/>
                  </a:cubicBezTo>
                  <a:close/>
                </a:path>
              </a:pathLst>
            </a:custGeom>
            <a:grpFill/>
            <a:ln w="9525" cap="flat">
              <a:noFill/>
              <a:prstDash val="solid"/>
              <a:miter/>
            </a:ln>
          </p:spPr>
          <p:txBody>
            <a:bodyPr rtlCol="0" anchor="ctr"/>
            <a:lstStyle/>
            <a:p>
              <a:endParaRPr lang="en-US"/>
            </a:p>
          </p:txBody>
        </p:sp>
        <p:sp>
          <p:nvSpPr>
            <p:cNvPr id="2666" name="Freeform: Shape 2665">
              <a:extLst>
                <a:ext uri="{FF2B5EF4-FFF2-40B4-BE49-F238E27FC236}">
                  <a16:creationId xmlns:a16="http://schemas.microsoft.com/office/drawing/2014/main" id="{2017448A-793C-458A-9239-741C10323F90}"/>
                </a:ext>
              </a:extLst>
            </p:cNvPr>
            <p:cNvSpPr/>
            <p:nvPr/>
          </p:nvSpPr>
          <p:spPr>
            <a:xfrm>
              <a:off x="4901089" y="2484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2667" name="Freeform: Shape 2666">
              <a:extLst>
                <a:ext uri="{FF2B5EF4-FFF2-40B4-BE49-F238E27FC236}">
                  <a16:creationId xmlns:a16="http://schemas.microsoft.com/office/drawing/2014/main" id="{5B95ECE3-A4E6-45EC-A7B7-D55D6439357C}"/>
                </a:ext>
              </a:extLst>
            </p:cNvPr>
            <p:cNvSpPr/>
            <p:nvPr/>
          </p:nvSpPr>
          <p:spPr>
            <a:xfrm>
              <a:off x="4901089" y="248364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grpFill/>
            <a:ln w="9525" cap="flat">
              <a:noFill/>
              <a:prstDash val="solid"/>
              <a:miter/>
            </a:ln>
          </p:spPr>
          <p:txBody>
            <a:bodyPr rtlCol="0" anchor="ctr"/>
            <a:lstStyle/>
            <a:p>
              <a:endParaRPr lang="en-US"/>
            </a:p>
          </p:txBody>
        </p:sp>
        <p:sp>
          <p:nvSpPr>
            <p:cNvPr id="2668" name="Freeform: Shape 2667">
              <a:extLst>
                <a:ext uri="{FF2B5EF4-FFF2-40B4-BE49-F238E27FC236}">
                  <a16:creationId xmlns:a16="http://schemas.microsoft.com/office/drawing/2014/main" id="{FD21CEE5-5FD3-41F1-9A3C-E63DE89B981A}"/>
                </a:ext>
              </a:extLst>
            </p:cNvPr>
            <p:cNvSpPr/>
            <p:nvPr/>
          </p:nvSpPr>
          <p:spPr>
            <a:xfrm>
              <a:off x="4903946" y="248173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669" name="Freeform: Shape 2668">
              <a:extLst>
                <a:ext uri="{FF2B5EF4-FFF2-40B4-BE49-F238E27FC236}">
                  <a16:creationId xmlns:a16="http://schemas.microsoft.com/office/drawing/2014/main" id="{07BA1D7A-9607-4DF6-92E6-A29BB62D35D8}"/>
                </a:ext>
              </a:extLst>
            </p:cNvPr>
            <p:cNvSpPr/>
            <p:nvPr/>
          </p:nvSpPr>
          <p:spPr>
            <a:xfrm>
              <a:off x="4902994" y="2481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2670" name="Freeform: Shape 2669">
              <a:extLst>
                <a:ext uri="{FF2B5EF4-FFF2-40B4-BE49-F238E27FC236}">
                  <a16:creationId xmlns:a16="http://schemas.microsoft.com/office/drawing/2014/main" id="{2800F67A-1CB3-4083-BE96-538136DF503E}"/>
                </a:ext>
              </a:extLst>
            </p:cNvPr>
            <p:cNvSpPr/>
            <p:nvPr/>
          </p:nvSpPr>
          <p:spPr>
            <a:xfrm>
              <a:off x="4904475" y="247888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grpFill/>
            <a:ln w="9525" cap="flat">
              <a:noFill/>
              <a:prstDash val="solid"/>
              <a:miter/>
            </a:ln>
          </p:spPr>
          <p:txBody>
            <a:bodyPr rtlCol="0" anchor="ctr"/>
            <a:lstStyle/>
            <a:p>
              <a:endParaRPr lang="en-US"/>
            </a:p>
          </p:txBody>
        </p:sp>
        <p:sp>
          <p:nvSpPr>
            <p:cNvPr id="2671" name="Freeform: Shape 2670">
              <a:extLst>
                <a:ext uri="{FF2B5EF4-FFF2-40B4-BE49-F238E27FC236}">
                  <a16:creationId xmlns:a16="http://schemas.microsoft.com/office/drawing/2014/main" id="{BC2DE347-5CA0-4B89-AF89-24669C4074DE}"/>
                </a:ext>
              </a:extLst>
            </p:cNvPr>
            <p:cNvSpPr/>
            <p:nvPr/>
          </p:nvSpPr>
          <p:spPr>
            <a:xfrm>
              <a:off x="4902994" y="24769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grpFill/>
            <a:ln w="9525" cap="flat">
              <a:noFill/>
              <a:prstDash val="solid"/>
              <a:miter/>
            </a:ln>
          </p:spPr>
          <p:txBody>
            <a:bodyPr rtlCol="0" anchor="ctr"/>
            <a:lstStyle/>
            <a:p>
              <a:endParaRPr lang="en-US"/>
            </a:p>
          </p:txBody>
        </p:sp>
        <p:sp>
          <p:nvSpPr>
            <p:cNvPr id="2672" name="Freeform: Shape 2671">
              <a:extLst>
                <a:ext uri="{FF2B5EF4-FFF2-40B4-BE49-F238E27FC236}">
                  <a16:creationId xmlns:a16="http://schemas.microsoft.com/office/drawing/2014/main" id="{A6C00C79-2665-40A7-A78B-5C2D13DD84B0}"/>
                </a:ext>
              </a:extLst>
            </p:cNvPr>
            <p:cNvSpPr/>
            <p:nvPr/>
          </p:nvSpPr>
          <p:spPr>
            <a:xfrm>
              <a:off x="4900136" y="2452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673" name="Freeform: Shape 2672">
              <a:extLst>
                <a:ext uri="{FF2B5EF4-FFF2-40B4-BE49-F238E27FC236}">
                  <a16:creationId xmlns:a16="http://schemas.microsoft.com/office/drawing/2014/main" id="{F781588A-4DC8-48C5-8572-C39533962C55}"/>
                </a:ext>
              </a:extLst>
            </p:cNvPr>
            <p:cNvSpPr/>
            <p:nvPr/>
          </p:nvSpPr>
          <p:spPr>
            <a:xfrm>
              <a:off x="4900136" y="24417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74" name="Freeform: Shape 2673">
              <a:extLst>
                <a:ext uri="{FF2B5EF4-FFF2-40B4-BE49-F238E27FC236}">
                  <a16:creationId xmlns:a16="http://schemas.microsoft.com/office/drawing/2014/main" id="{A6404E70-0FA2-4AB7-B9F5-F2FF3CF406A6}"/>
                </a:ext>
              </a:extLst>
            </p:cNvPr>
            <p:cNvSpPr/>
            <p:nvPr/>
          </p:nvSpPr>
          <p:spPr>
            <a:xfrm>
              <a:off x="4895353" y="243506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2675" name="Freeform: Shape 2674">
              <a:extLst>
                <a:ext uri="{FF2B5EF4-FFF2-40B4-BE49-F238E27FC236}">
                  <a16:creationId xmlns:a16="http://schemas.microsoft.com/office/drawing/2014/main" id="{3D5E52B9-357A-4021-BEAA-8F2FF36235CD}"/>
                </a:ext>
              </a:extLst>
            </p:cNvPr>
            <p:cNvSpPr/>
            <p:nvPr/>
          </p:nvSpPr>
          <p:spPr>
            <a:xfrm>
              <a:off x="5055394" y="248226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6615"/>
                    <a:pt x="7144" y="7567"/>
                  </a:cubicBezTo>
                  <a:cubicBezTo>
                    <a:pt x="7144" y="7567"/>
                    <a:pt x="7144" y="7567"/>
                    <a:pt x="7144" y="7567"/>
                  </a:cubicBezTo>
                  <a:close/>
                </a:path>
              </a:pathLst>
            </a:custGeom>
            <a:grpFill/>
            <a:ln w="9525" cap="flat">
              <a:noFill/>
              <a:prstDash val="solid"/>
              <a:miter/>
            </a:ln>
          </p:spPr>
          <p:txBody>
            <a:bodyPr rtlCol="0" anchor="ctr"/>
            <a:lstStyle/>
            <a:p>
              <a:endParaRPr lang="en-US"/>
            </a:p>
          </p:txBody>
        </p:sp>
        <p:sp>
          <p:nvSpPr>
            <p:cNvPr id="2676" name="Freeform: Shape 2675">
              <a:extLst>
                <a:ext uri="{FF2B5EF4-FFF2-40B4-BE49-F238E27FC236}">
                  <a16:creationId xmlns:a16="http://schemas.microsoft.com/office/drawing/2014/main" id="{C6BC6633-E200-4A44-ADE2-440CF123D524}"/>
                </a:ext>
              </a:extLst>
            </p:cNvPr>
            <p:cNvSpPr/>
            <p:nvPr/>
          </p:nvSpPr>
          <p:spPr>
            <a:xfrm>
              <a:off x="5047038" y="2401728"/>
              <a:ext cx="28575" cy="85725"/>
            </a:xfrm>
            <a:custGeom>
              <a:avLst/>
              <a:gdLst>
                <a:gd name="connsiteX0" fmla="*/ 21214 w 28575"/>
                <a:gd name="connsiteY0" fmla="*/ 7144 h 85725"/>
                <a:gd name="connsiteX1" fmla="*/ 21214 w 28575"/>
                <a:gd name="connsiteY1" fmla="*/ 55721 h 85725"/>
                <a:gd name="connsiteX2" fmla="*/ 19309 w 28575"/>
                <a:gd name="connsiteY2" fmla="*/ 70009 h 85725"/>
                <a:gd name="connsiteX3" fmla="*/ 17404 w 28575"/>
                <a:gd name="connsiteY3" fmla="*/ 70009 h 85725"/>
                <a:gd name="connsiteX4" fmla="*/ 26929 w 28575"/>
                <a:gd name="connsiteY4" fmla="*/ 72866 h 85725"/>
                <a:gd name="connsiteX5" fmla="*/ 26929 w 28575"/>
                <a:gd name="connsiteY5" fmla="*/ 72866 h 85725"/>
                <a:gd name="connsiteX6" fmla="*/ 26929 w 28575"/>
                <a:gd name="connsiteY6" fmla="*/ 72866 h 85725"/>
                <a:gd name="connsiteX7" fmla="*/ 26929 w 28575"/>
                <a:gd name="connsiteY7" fmla="*/ 73819 h 85725"/>
                <a:gd name="connsiteX8" fmla="*/ 19309 w 28575"/>
                <a:gd name="connsiteY8" fmla="*/ 75724 h 85725"/>
                <a:gd name="connsiteX9" fmla="*/ 26929 w 28575"/>
                <a:gd name="connsiteY9" fmla="*/ 76676 h 85725"/>
                <a:gd name="connsiteX10" fmla="*/ 21214 w 28575"/>
                <a:gd name="connsiteY10" fmla="*/ 76676 h 85725"/>
                <a:gd name="connsiteX11" fmla="*/ 26929 w 28575"/>
                <a:gd name="connsiteY11" fmla="*/ 76676 h 85725"/>
                <a:gd name="connsiteX12" fmla="*/ 27882 w 28575"/>
                <a:gd name="connsiteY12" fmla="*/ 76676 h 85725"/>
                <a:gd name="connsiteX13" fmla="*/ 25977 w 28575"/>
                <a:gd name="connsiteY13" fmla="*/ 78581 h 85725"/>
                <a:gd name="connsiteX14" fmla="*/ 18357 w 28575"/>
                <a:gd name="connsiteY14" fmla="*/ 78581 h 85725"/>
                <a:gd name="connsiteX15" fmla="*/ 25977 w 28575"/>
                <a:gd name="connsiteY15" fmla="*/ 79534 h 85725"/>
                <a:gd name="connsiteX16" fmla="*/ 19309 w 28575"/>
                <a:gd name="connsiteY16" fmla="*/ 85249 h 85725"/>
                <a:gd name="connsiteX17" fmla="*/ 15499 w 28575"/>
                <a:gd name="connsiteY17" fmla="*/ 85249 h 85725"/>
                <a:gd name="connsiteX18" fmla="*/ 15499 w 28575"/>
                <a:gd name="connsiteY18" fmla="*/ 85249 h 85725"/>
                <a:gd name="connsiteX19" fmla="*/ 21214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21214" y="7144"/>
                  </a:moveTo>
                  <a:cubicBezTo>
                    <a:pt x="31692" y="12859"/>
                    <a:pt x="15499" y="53816"/>
                    <a:pt x="21214" y="55721"/>
                  </a:cubicBezTo>
                  <a:cubicBezTo>
                    <a:pt x="21214" y="57626"/>
                    <a:pt x="29787" y="68104"/>
                    <a:pt x="19309" y="70009"/>
                  </a:cubicBezTo>
                  <a:cubicBezTo>
                    <a:pt x="20262" y="70961"/>
                    <a:pt x="19309" y="70961"/>
                    <a:pt x="17404" y="70009"/>
                  </a:cubicBezTo>
                  <a:cubicBezTo>
                    <a:pt x="30739" y="72866"/>
                    <a:pt x="20262" y="71914"/>
                    <a:pt x="26929" y="72866"/>
                  </a:cubicBezTo>
                  <a:cubicBezTo>
                    <a:pt x="25977" y="72866"/>
                    <a:pt x="25977" y="72866"/>
                    <a:pt x="26929" y="72866"/>
                  </a:cubicBezTo>
                  <a:cubicBezTo>
                    <a:pt x="25024" y="72866"/>
                    <a:pt x="25024" y="72866"/>
                    <a:pt x="26929" y="72866"/>
                  </a:cubicBezTo>
                  <a:cubicBezTo>
                    <a:pt x="26929" y="72866"/>
                    <a:pt x="18357" y="73819"/>
                    <a:pt x="26929" y="73819"/>
                  </a:cubicBezTo>
                  <a:cubicBezTo>
                    <a:pt x="23119" y="72866"/>
                    <a:pt x="28834" y="75724"/>
                    <a:pt x="19309" y="75724"/>
                  </a:cubicBezTo>
                  <a:cubicBezTo>
                    <a:pt x="26929" y="71914"/>
                    <a:pt x="22167" y="78581"/>
                    <a:pt x="26929" y="76676"/>
                  </a:cubicBezTo>
                  <a:cubicBezTo>
                    <a:pt x="27882" y="76676"/>
                    <a:pt x="21214" y="76676"/>
                    <a:pt x="21214" y="76676"/>
                  </a:cubicBezTo>
                  <a:cubicBezTo>
                    <a:pt x="23119" y="77629"/>
                    <a:pt x="25977" y="75724"/>
                    <a:pt x="26929" y="76676"/>
                  </a:cubicBezTo>
                  <a:cubicBezTo>
                    <a:pt x="25977" y="76676"/>
                    <a:pt x="25977" y="76676"/>
                    <a:pt x="27882" y="76676"/>
                  </a:cubicBezTo>
                  <a:cubicBezTo>
                    <a:pt x="25024" y="80486"/>
                    <a:pt x="23119" y="72866"/>
                    <a:pt x="25977" y="78581"/>
                  </a:cubicBezTo>
                  <a:cubicBezTo>
                    <a:pt x="23119" y="78581"/>
                    <a:pt x="21214" y="78581"/>
                    <a:pt x="18357" y="78581"/>
                  </a:cubicBezTo>
                  <a:cubicBezTo>
                    <a:pt x="19309" y="76676"/>
                    <a:pt x="23119" y="79534"/>
                    <a:pt x="25977" y="79534"/>
                  </a:cubicBezTo>
                  <a:cubicBezTo>
                    <a:pt x="23119" y="83344"/>
                    <a:pt x="15499" y="82391"/>
                    <a:pt x="19309" y="85249"/>
                  </a:cubicBezTo>
                  <a:cubicBezTo>
                    <a:pt x="20262" y="86201"/>
                    <a:pt x="15499" y="85249"/>
                    <a:pt x="15499" y="85249"/>
                  </a:cubicBezTo>
                  <a:cubicBezTo>
                    <a:pt x="18357" y="84296"/>
                    <a:pt x="18357" y="84296"/>
                    <a:pt x="15499" y="85249"/>
                  </a:cubicBezTo>
                  <a:cubicBezTo>
                    <a:pt x="-8313" y="85249"/>
                    <a:pt x="26929" y="14764"/>
                    <a:pt x="21214" y="7144"/>
                  </a:cubicBezTo>
                  <a:close/>
                </a:path>
              </a:pathLst>
            </a:custGeom>
            <a:grpFill/>
            <a:ln w="9525" cap="flat">
              <a:noFill/>
              <a:prstDash val="solid"/>
              <a:miter/>
            </a:ln>
          </p:spPr>
          <p:txBody>
            <a:bodyPr rtlCol="0" anchor="ctr"/>
            <a:lstStyle/>
            <a:p>
              <a:endParaRPr lang="en-US"/>
            </a:p>
          </p:txBody>
        </p:sp>
        <p:sp>
          <p:nvSpPr>
            <p:cNvPr id="2677" name="Freeform: Shape 2676">
              <a:extLst>
                <a:ext uri="{FF2B5EF4-FFF2-40B4-BE49-F238E27FC236}">
                  <a16:creationId xmlns:a16="http://schemas.microsoft.com/office/drawing/2014/main" id="{5909843D-1DA8-45F5-A676-C454EF13B0AE}"/>
                </a:ext>
              </a:extLst>
            </p:cNvPr>
            <p:cNvSpPr/>
            <p:nvPr/>
          </p:nvSpPr>
          <p:spPr>
            <a:xfrm>
              <a:off x="5055394" y="248173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2678" name="Freeform: Shape 2677">
              <a:extLst>
                <a:ext uri="{FF2B5EF4-FFF2-40B4-BE49-F238E27FC236}">
                  <a16:creationId xmlns:a16="http://schemas.microsoft.com/office/drawing/2014/main" id="{44B5E245-9F83-476D-9C91-43FDA0C93DAB}"/>
                </a:ext>
              </a:extLst>
            </p:cNvPr>
            <p:cNvSpPr/>
            <p:nvPr/>
          </p:nvSpPr>
          <p:spPr>
            <a:xfrm>
              <a:off x="5063014"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2679" name="Freeform: Shape 2678">
              <a:extLst>
                <a:ext uri="{FF2B5EF4-FFF2-40B4-BE49-F238E27FC236}">
                  <a16:creationId xmlns:a16="http://schemas.microsoft.com/office/drawing/2014/main" id="{A3D51299-BFA8-49D6-9E06-1095088A63A1}"/>
                </a:ext>
              </a:extLst>
            </p:cNvPr>
            <p:cNvSpPr/>
            <p:nvPr/>
          </p:nvSpPr>
          <p:spPr>
            <a:xfrm>
              <a:off x="5063966" y="2474118"/>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9049" y="7144"/>
                  </a:cubicBezTo>
                  <a:lnTo>
                    <a:pt x="7144" y="7144"/>
                  </a:lnTo>
                  <a:close/>
                </a:path>
              </a:pathLst>
            </a:custGeom>
            <a:grpFill/>
            <a:ln w="9525" cap="flat">
              <a:noFill/>
              <a:prstDash val="solid"/>
              <a:miter/>
            </a:ln>
          </p:spPr>
          <p:txBody>
            <a:bodyPr rtlCol="0" anchor="ctr"/>
            <a:lstStyle/>
            <a:p>
              <a:endParaRPr lang="en-US"/>
            </a:p>
          </p:txBody>
        </p:sp>
        <p:sp>
          <p:nvSpPr>
            <p:cNvPr id="2680" name="Freeform: Shape 2679">
              <a:extLst>
                <a:ext uri="{FF2B5EF4-FFF2-40B4-BE49-F238E27FC236}">
                  <a16:creationId xmlns:a16="http://schemas.microsoft.com/office/drawing/2014/main" id="{FCDF4FF9-2E19-498D-8A90-4D7BCDC05E21}"/>
                </a:ext>
              </a:extLst>
            </p:cNvPr>
            <p:cNvSpPr/>
            <p:nvPr/>
          </p:nvSpPr>
          <p:spPr>
            <a:xfrm>
              <a:off x="5066824" y="2472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681" name="Freeform: Shape 2680">
              <a:extLst>
                <a:ext uri="{FF2B5EF4-FFF2-40B4-BE49-F238E27FC236}">
                  <a16:creationId xmlns:a16="http://schemas.microsoft.com/office/drawing/2014/main" id="{E5B88877-332E-4E06-A6FD-ACCCBA6B5F69}"/>
                </a:ext>
              </a:extLst>
            </p:cNvPr>
            <p:cNvSpPr/>
            <p:nvPr/>
          </p:nvSpPr>
          <p:spPr>
            <a:xfrm>
              <a:off x="5064919"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2682" name="Freeform: Shape 2681">
              <a:extLst>
                <a:ext uri="{FF2B5EF4-FFF2-40B4-BE49-F238E27FC236}">
                  <a16:creationId xmlns:a16="http://schemas.microsoft.com/office/drawing/2014/main" id="{86F4C75D-DA7C-4C7E-97CF-403BCB7FF105}"/>
                </a:ext>
              </a:extLst>
            </p:cNvPr>
            <p:cNvSpPr/>
            <p:nvPr/>
          </p:nvSpPr>
          <p:spPr>
            <a:xfrm>
              <a:off x="5066400" y="246935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grpFill/>
            <a:ln w="9525" cap="flat">
              <a:noFill/>
              <a:prstDash val="solid"/>
              <a:miter/>
            </a:ln>
          </p:spPr>
          <p:txBody>
            <a:bodyPr rtlCol="0" anchor="ctr"/>
            <a:lstStyle/>
            <a:p>
              <a:endParaRPr lang="en-US"/>
            </a:p>
          </p:txBody>
        </p:sp>
        <p:sp>
          <p:nvSpPr>
            <p:cNvPr id="2683" name="Freeform: Shape 2682">
              <a:extLst>
                <a:ext uri="{FF2B5EF4-FFF2-40B4-BE49-F238E27FC236}">
                  <a16:creationId xmlns:a16="http://schemas.microsoft.com/office/drawing/2014/main" id="{BA5B2814-7F77-4D1F-998E-22CBBB26037F}"/>
                </a:ext>
              </a:extLst>
            </p:cNvPr>
            <p:cNvSpPr/>
            <p:nvPr/>
          </p:nvSpPr>
          <p:spPr>
            <a:xfrm>
              <a:off x="5065871" y="2468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2684" name="Freeform: Shape 2683">
              <a:extLst>
                <a:ext uri="{FF2B5EF4-FFF2-40B4-BE49-F238E27FC236}">
                  <a16:creationId xmlns:a16="http://schemas.microsoft.com/office/drawing/2014/main" id="{38D21BC1-CBF4-477D-8244-B48BFD7B555C}"/>
                </a:ext>
              </a:extLst>
            </p:cNvPr>
            <p:cNvSpPr/>
            <p:nvPr/>
          </p:nvSpPr>
          <p:spPr>
            <a:xfrm>
              <a:off x="5062061"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685" name="Freeform: Shape 2684">
              <a:extLst>
                <a:ext uri="{FF2B5EF4-FFF2-40B4-BE49-F238E27FC236}">
                  <a16:creationId xmlns:a16="http://schemas.microsoft.com/office/drawing/2014/main" id="{38F2F494-5CA1-403D-9272-99A026DFD82B}"/>
                </a:ext>
              </a:extLst>
            </p:cNvPr>
            <p:cNvSpPr/>
            <p:nvPr/>
          </p:nvSpPr>
          <p:spPr>
            <a:xfrm>
              <a:off x="5063014" y="24341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86" name="Freeform: Shape 2685">
              <a:extLst>
                <a:ext uri="{FF2B5EF4-FFF2-40B4-BE49-F238E27FC236}">
                  <a16:creationId xmlns:a16="http://schemas.microsoft.com/office/drawing/2014/main" id="{7BA9521A-141B-43BE-8E68-472972496201}"/>
                </a:ext>
              </a:extLst>
            </p:cNvPr>
            <p:cNvSpPr/>
            <p:nvPr/>
          </p:nvSpPr>
          <p:spPr>
            <a:xfrm>
              <a:off x="5058231" y="242839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2687" name="Freeform: Shape 2686">
              <a:extLst>
                <a:ext uri="{FF2B5EF4-FFF2-40B4-BE49-F238E27FC236}">
                  <a16:creationId xmlns:a16="http://schemas.microsoft.com/office/drawing/2014/main" id="{B699A20D-036C-457B-82EB-394528D6745E}"/>
                </a:ext>
              </a:extLst>
            </p:cNvPr>
            <p:cNvSpPr/>
            <p:nvPr/>
          </p:nvSpPr>
          <p:spPr>
            <a:xfrm>
              <a:off x="5215943" y="24817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688" name="Freeform: Shape 2687">
              <a:extLst>
                <a:ext uri="{FF2B5EF4-FFF2-40B4-BE49-F238E27FC236}">
                  <a16:creationId xmlns:a16="http://schemas.microsoft.com/office/drawing/2014/main" id="{EB55B9EB-6BA9-48FC-A101-C2314C546DDB}"/>
                </a:ext>
              </a:extLst>
            </p:cNvPr>
            <p:cNvSpPr/>
            <p:nvPr/>
          </p:nvSpPr>
          <p:spPr>
            <a:xfrm>
              <a:off x="5213034" y="2406491"/>
              <a:ext cx="28575" cy="85725"/>
            </a:xfrm>
            <a:custGeom>
              <a:avLst/>
              <a:gdLst>
                <a:gd name="connsiteX0" fmla="*/ 12381 w 28575"/>
                <a:gd name="connsiteY0" fmla="*/ 7144 h 85725"/>
                <a:gd name="connsiteX1" fmla="*/ 21906 w 28575"/>
                <a:gd name="connsiteY1" fmla="*/ 53816 h 85725"/>
                <a:gd name="connsiteX2" fmla="*/ 17144 w 28575"/>
                <a:gd name="connsiteY2" fmla="*/ 65246 h 85725"/>
                <a:gd name="connsiteX3" fmla="*/ 15239 w 28575"/>
                <a:gd name="connsiteY3" fmla="*/ 65246 h 85725"/>
                <a:gd name="connsiteX4" fmla="*/ 24764 w 28575"/>
                <a:gd name="connsiteY4" fmla="*/ 69056 h 85725"/>
                <a:gd name="connsiteX5" fmla="*/ 24764 w 28575"/>
                <a:gd name="connsiteY5" fmla="*/ 69056 h 85725"/>
                <a:gd name="connsiteX6" fmla="*/ 24764 w 28575"/>
                <a:gd name="connsiteY6" fmla="*/ 69056 h 85725"/>
                <a:gd name="connsiteX7" fmla="*/ 24764 w 28575"/>
                <a:gd name="connsiteY7" fmla="*/ 70009 h 85725"/>
                <a:gd name="connsiteX8" fmla="*/ 17144 w 28575"/>
                <a:gd name="connsiteY8" fmla="*/ 70961 h 85725"/>
                <a:gd name="connsiteX9" fmla="*/ 24764 w 28575"/>
                <a:gd name="connsiteY9" fmla="*/ 72866 h 85725"/>
                <a:gd name="connsiteX10" fmla="*/ 19049 w 28575"/>
                <a:gd name="connsiteY10" fmla="*/ 72866 h 85725"/>
                <a:gd name="connsiteX11" fmla="*/ 24764 w 28575"/>
                <a:gd name="connsiteY11" fmla="*/ 73819 h 85725"/>
                <a:gd name="connsiteX12" fmla="*/ 24764 w 28575"/>
                <a:gd name="connsiteY12" fmla="*/ 73819 h 85725"/>
                <a:gd name="connsiteX13" fmla="*/ 22859 w 28575"/>
                <a:gd name="connsiteY13" fmla="*/ 74771 h 85725"/>
                <a:gd name="connsiteX14" fmla="*/ 15239 w 28575"/>
                <a:gd name="connsiteY14" fmla="*/ 73819 h 85725"/>
                <a:gd name="connsiteX15" fmla="*/ 22859 w 28575"/>
                <a:gd name="connsiteY15" fmla="*/ 76676 h 85725"/>
                <a:gd name="connsiteX16" fmla="*/ 15239 w 28575"/>
                <a:gd name="connsiteY16" fmla="*/ 81439 h 85725"/>
                <a:gd name="connsiteX17" fmla="*/ 11429 w 28575"/>
                <a:gd name="connsiteY17" fmla="*/ 81439 h 85725"/>
                <a:gd name="connsiteX18" fmla="*/ 10476 w 28575"/>
                <a:gd name="connsiteY18" fmla="*/ 80486 h 85725"/>
                <a:gd name="connsiteX19" fmla="*/ 12381 w 28575"/>
                <a:gd name="connsiteY19" fmla="*/ 714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8575" h="85725">
                  <a:moveTo>
                    <a:pt x="12381" y="7144"/>
                  </a:moveTo>
                  <a:cubicBezTo>
                    <a:pt x="17144" y="8096"/>
                    <a:pt x="21906" y="62389"/>
                    <a:pt x="21906" y="53816"/>
                  </a:cubicBezTo>
                  <a:cubicBezTo>
                    <a:pt x="21906" y="58579"/>
                    <a:pt x="25716" y="64294"/>
                    <a:pt x="17144" y="65246"/>
                  </a:cubicBezTo>
                  <a:cubicBezTo>
                    <a:pt x="18096" y="66199"/>
                    <a:pt x="17144" y="66199"/>
                    <a:pt x="15239" y="65246"/>
                  </a:cubicBezTo>
                  <a:cubicBezTo>
                    <a:pt x="28574" y="69056"/>
                    <a:pt x="18096" y="67151"/>
                    <a:pt x="24764" y="69056"/>
                  </a:cubicBezTo>
                  <a:cubicBezTo>
                    <a:pt x="23811" y="69056"/>
                    <a:pt x="23811" y="69056"/>
                    <a:pt x="24764" y="69056"/>
                  </a:cubicBezTo>
                  <a:cubicBezTo>
                    <a:pt x="22859" y="69056"/>
                    <a:pt x="22859" y="69056"/>
                    <a:pt x="24764" y="69056"/>
                  </a:cubicBezTo>
                  <a:cubicBezTo>
                    <a:pt x="24764" y="69056"/>
                    <a:pt x="16191" y="69056"/>
                    <a:pt x="24764" y="70009"/>
                  </a:cubicBezTo>
                  <a:cubicBezTo>
                    <a:pt x="20954" y="68104"/>
                    <a:pt x="26669" y="71914"/>
                    <a:pt x="17144" y="70961"/>
                  </a:cubicBezTo>
                  <a:cubicBezTo>
                    <a:pt x="25716" y="68104"/>
                    <a:pt x="20001" y="73819"/>
                    <a:pt x="24764" y="72866"/>
                  </a:cubicBezTo>
                  <a:cubicBezTo>
                    <a:pt x="25716" y="72866"/>
                    <a:pt x="19049" y="71914"/>
                    <a:pt x="19049" y="72866"/>
                  </a:cubicBezTo>
                  <a:cubicBezTo>
                    <a:pt x="20001" y="73819"/>
                    <a:pt x="23811" y="72866"/>
                    <a:pt x="24764" y="73819"/>
                  </a:cubicBezTo>
                  <a:cubicBezTo>
                    <a:pt x="23811" y="73819"/>
                    <a:pt x="23811" y="73819"/>
                    <a:pt x="24764" y="73819"/>
                  </a:cubicBezTo>
                  <a:cubicBezTo>
                    <a:pt x="20954" y="77629"/>
                    <a:pt x="20001" y="69056"/>
                    <a:pt x="22859" y="74771"/>
                  </a:cubicBezTo>
                  <a:cubicBezTo>
                    <a:pt x="20001" y="74771"/>
                    <a:pt x="18096" y="73819"/>
                    <a:pt x="15239" y="73819"/>
                  </a:cubicBezTo>
                  <a:cubicBezTo>
                    <a:pt x="17144" y="72866"/>
                    <a:pt x="20001" y="75724"/>
                    <a:pt x="22859" y="76676"/>
                  </a:cubicBezTo>
                  <a:cubicBezTo>
                    <a:pt x="19049" y="79534"/>
                    <a:pt x="12381" y="78581"/>
                    <a:pt x="15239" y="81439"/>
                  </a:cubicBezTo>
                  <a:cubicBezTo>
                    <a:pt x="16191" y="82391"/>
                    <a:pt x="11429" y="80486"/>
                    <a:pt x="11429" y="81439"/>
                  </a:cubicBezTo>
                  <a:cubicBezTo>
                    <a:pt x="17144" y="80486"/>
                    <a:pt x="10476" y="82391"/>
                    <a:pt x="10476" y="80486"/>
                  </a:cubicBezTo>
                  <a:cubicBezTo>
                    <a:pt x="-1" y="77629"/>
                    <a:pt x="18096" y="10954"/>
                    <a:pt x="12381" y="7144"/>
                  </a:cubicBezTo>
                  <a:close/>
                </a:path>
              </a:pathLst>
            </a:custGeom>
            <a:grpFill/>
            <a:ln w="9525" cap="flat">
              <a:noFill/>
              <a:prstDash val="solid"/>
              <a:miter/>
            </a:ln>
          </p:spPr>
          <p:txBody>
            <a:bodyPr rtlCol="0" anchor="ctr"/>
            <a:lstStyle/>
            <a:p>
              <a:endParaRPr lang="en-US"/>
            </a:p>
          </p:txBody>
        </p:sp>
        <p:sp>
          <p:nvSpPr>
            <p:cNvPr id="2689" name="Freeform: Shape 2688">
              <a:extLst>
                <a:ext uri="{FF2B5EF4-FFF2-40B4-BE49-F238E27FC236}">
                  <a16:creationId xmlns:a16="http://schemas.microsoft.com/office/drawing/2014/main" id="{31AC91DD-A035-43A4-9C28-91342DA9AE05}"/>
                </a:ext>
              </a:extLst>
            </p:cNvPr>
            <p:cNvSpPr/>
            <p:nvPr/>
          </p:nvSpPr>
          <p:spPr>
            <a:xfrm>
              <a:off x="5216366" y="248078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90" name="Freeform: Shape 2689">
              <a:extLst>
                <a:ext uri="{FF2B5EF4-FFF2-40B4-BE49-F238E27FC236}">
                  <a16:creationId xmlns:a16="http://schemas.microsoft.com/office/drawing/2014/main" id="{82DB10CB-9437-4AD2-AF12-F230EB17C721}"/>
                </a:ext>
              </a:extLst>
            </p:cNvPr>
            <p:cNvSpPr/>
            <p:nvPr/>
          </p:nvSpPr>
          <p:spPr>
            <a:xfrm>
              <a:off x="5224939" y="24760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8096"/>
                    <a:pt x="7144" y="7144"/>
                  </a:cubicBezTo>
                  <a:close/>
                </a:path>
              </a:pathLst>
            </a:custGeom>
            <a:grpFill/>
            <a:ln w="9525" cap="flat">
              <a:noFill/>
              <a:prstDash val="solid"/>
              <a:miter/>
            </a:ln>
          </p:spPr>
          <p:txBody>
            <a:bodyPr rtlCol="0" anchor="ctr"/>
            <a:lstStyle/>
            <a:p>
              <a:endParaRPr lang="en-US"/>
            </a:p>
          </p:txBody>
        </p:sp>
        <p:sp>
          <p:nvSpPr>
            <p:cNvPr id="2691" name="Freeform: Shape 2690">
              <a:extLst>
                <a:ext uri="{FF2B5EF4-FFF2-40B4-BE49-F238E27FC236}">
                  <a16:creationId xmlns:a16="http://schemas.microsoft.com/office/drawing/2014/main" id="{6C048E55-668B-4E8E-B9D8-B6EB7D265ADD}"/>
                </a:ext>
              </a:extLst>
            </p:cNvPr>
            <p:cNvSpPr/>
            <p:nvPr/>
          </p:nvSpPr>
          <p:spPr>
            <a:xfrm>
              <a:off x="5225891" y="247507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grpFill/>
            <a:ln w="9525" cap="flat">
              <a:noFill/>
              <a:prstDash val="solid"/>
              <a:miter/>
            </a:ln>
          </p:spPr>
          <p:txBody>
            <a:bodyPr rtlCol="0" anchor="ctr"/>
            <a:lstStyle/>
            <a:p>
              <a:endParaRPr lang="en-US"/>
            </a:p>
          </p:txBody>
        </p:sp>
        <p:sp>
          <p:nvSpPr>
            <p:cNvPr id="2692" name="Freeform: Shape 2691">
              <a:extLst>
                <a:ext uri="{FF2B5EF4-FFF2-40B4-BE49-F238E27FC236}">
                  <a16:creationId xmlns:a16="http://schemas.microsoft.com/office/drawing/2014/main" id="{8A0D0CFA-4F2B-4987-AAB3-EE5E3E098817}"/>
                </a:ext>
              </a:extLst>
            </p:cNvPr>
            <p:cNvSpPr/>
            <p:nvPr/>
          </p:nvSpPr>
          <p:spPr>
            <a:xfrm>
              <a:off x="5228749" y="2474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2693" name="Freeform: Shape 2692">
              <a:extLst>
                <a:ext uri="{FF2B5EF4-FFF2-40B4-BE49-F238E27FC236}">
                  <a16:creationId xmlns:a16="http://schemas.microsoft.com/office/drawing/2014/main" id="{6B216AD2-8F36-4037-9AD9-065B2E5EB05D}"/>
                </a:ext>
              </a:extLst>
            </p:cNvPr>
            <p:cNvSpPr/>
            <p:nvPr/>
          </p:nvSpPr>
          <p:spPr>
            <a:xfrm>
              <a:off x="5226844" y="247369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8096" y="7567"/>
                    <a:pt x="7144" y="7567"/>
                  </a:cubicBezTo>
                  <a:close/>
                </a:path>
              </a:pathLst>
            </a:custGeom>
            <a:grpFill/>
            <a:ln w="9525" cap="flat">
              <a:noFill/>
              <a:prstDash val="solid"/>
              <a:miter/>
            </a:ln>
          </p:spPr>
          <p:txBody>
            <a:bodyPr rtlCol="0" anchor="ctr"/>
            <a:lstStyle/>
            <a:p>
              <a:endParaRPr lang="en-US"/>
            </a:p>
          </p:txBody>
        </p:sp>
        <p:sp>
          <p:nvSpPr>
            <p:cNvPr id="2694" name="Freeform: Shape 2693">
              <a:extLst>
                <a:ext uri="{FF2B5EF4-FFF2-40B4-BE49-F238E27FC236}">
                  <a16:creationId xmlns:a16="http://schemas.microsoft.com/office/drawing/2014/main" id="{1183F227-B445-402B-8145-687BD91D53D6}"/>
                </a:ext>
              </a:extLst>
            </p:cNvPr>
            <p:cNvSpPr/>
            <p:nvPr/>
          </p:nvSpPr>
          <p:spPr>
            <a:xfrm>
              <a:off x="5229278" y="24712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8520" y="7144"/>
                    <a:pt x="7567" y="7144"/>
                  </a:cubicBezTo>
                  <a:close/>
                </a:path>
              </a:pathLst>
            </a:custGeom>
            <a:grpFill/>
            <a:ln w="9525" cap="flat">
              <a:noFill/>
              <a:prstDash val="solid"/>
              <a:miter/>
            </a:ln>
          </p:spPr>
          <p:txBody>
            <a:bodyPr rtlCol="0" anchor="ctr"/>
            <a:lstStyle/>
            <a:p>
              <a:endParaRPr lang="en-US"/>
            </a:p>
          </p:txBody>
        </p:sp>
        <p:sp>
          <p:nvSpPr>
            <p:cNvPr id="2695" name="Freeform: Shape 2694">
              <a:extLst>
                <a:ext uri="{FF2B5EF4-FFF2-40B4-BE49-F238E27FC236}">
                  <a16:creationId xmlns:a16="http://schemas.microsoft.com/office/drawing/2014/main" id="{9E3A44D8-9DA5-479E-9280-74F9FCAE7303}"/>
                </a:ext>
              </a:extLst>
            </p:cNvPr>
            <p:cNvSpPr/>
            <p:nvPr/>
          </p:nvSpPr>
          <p:spPr>
            <a:xfrm>
              <a:off x="5228749" y="246988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grpFill/>
            <a:ln w="9525" cap="flat">
              <a:noFill/>
              <a:prstDash val="solid"/>
              <a:miter/>
            </a:ln>
          </p:spPr>
          <p:txBody>
            <a:bodyPr rtlCol="0" anchor="ctr"/>
            <a:lstStyle/>
            <a:p>
              <a:endParaRPr lang="en-US"/>
            </a:p>
          </p:txBody>
        </p:sp>
        <p:sp>
          <p:nvSpPr>
            <p:cNvPr id="2696" name="Freeform: Shape 2695">
              <a:extLst>
                <a:ext uri="{FF2B5EF4-FFF2-40B4-BE49-F238E27FC236}">
                  <a16:creationId xmlns:a16="http://schemas.microsoft.com/office/drawing/2014/main" id="{D0A4DF60-01DD-4030-9FBD-B895CD324DB1}"/>
                </a:ext>
              </a:extLst>
            </p:cNvPr>
            <p:cNvSpPr/>
            <p:nvPr/>
          </p:nvSpPr>
          <p:spPr>
            <a:xfrm>
              <a:off x="5225891" y="24464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697" name="Freeform: Shape 2696">
              <a:extLst>
                <a:ext uri="{FF2B5EF4-FFF2-40B4-BE49-F238E27FC236}">
                  <a16:creationId xmlns:a16="http://schemas.microsoft.com/office/drawing/2014/main" id="{BB9600A9-E3C4-4D52-B506-4BF4AAC5B23F}"/>
                </a:ext>
              </a:extLst>
            </p:cNvPr>
            <p:cNvSpPr/>
            <p:nvPr/>
          </p:nvSpPr>
          <p:spPr>
            <a:xfrm>
              <a:off x="5225891" y="243654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8096" y="7567"/>
                    <a:pt x="7144" y="6615"/>
                    <a:pt x="7144" y="7567"/>
                  </a:cubicBezTo>
                  <a:close/>
                </a:path>
              </a:pathLst>
            </a:custGeom>
            <a:grpFill/>
            <a:ln w="9525" cap="flat">
              <a:noFill/>
              <a:prstDash val="solid"/>
              <a:miter/>
            </a:ln>
          </p:spPr>
          <p:txBody>
            <a:bodyPr rtlCol="0" anchor="ctr"/>
            <a:lstStyle/>
            <a:p>
              <a:endParaRPr lang="en-US"/>
            </a:p>
          </p:txBody>
        </p:sp>
        <p:sp>
          <p:nvSpPr>
            <p:cNvPr id="2698" name="Freeform: Shape 2697">
              <a:extLst>
                <a:ext uri="{FF2B5EF4-FFF2-40B4-BE49-F238E27FC236}">
                  <a16:creationId xmlns:a16="http://schemas.microsoft.com/office/drawing/2014/main" id="{217AEAE1-7867-4F3B-942E-AD41E1870F07}"/>
                </a:ext>
              </a:extLst>
            </p:cNvPr>
            <p:cNvSpPr/>
            <p:nvPr/>
          </p:nvSpPr>
          <p:spPr>
            <a:xfrm>
              <a:off x="5220811" y="2431256"/>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grpFill/>
            <a:ln w="9525" cap="flat">
              <a:noFill/>
              <a:prstDash val="solid"/>
              <a:miter/>
            </a:ln>
          </p:spPr>
          <p:txBody>
            <a:bodyPr rtlCol="0" anchor="ctr"/>
            <a:lstStyle/>
            <a:p>
              <a:endParaRPr lang="en-US"/>
            </a:p>
          </p:txBody>
        </p:sp>
        <p:sp>
          <p:nvSpPr>
            <p:cNvPr id="2699" name="Freeform: Shape 2698">
              <a:extLst>
                <a:ext uri="{FF2B5EF4-FFF2-40B4-BE49-F238E27FC236}">
                  <a16:creationId xmlns:a16="http://schemas.microsoft.com/office/drawing/2014/main" id="{22DF4043-F43F-41F3-A62B-645E55548241}"/>
                </a:ext>
              </a:extLst>
            </p:cNvPr>
            <p:cNvSpPr/>
            <p:nvPr/>
          </p:nvSpPr>
          <p:spPr>
            <a:xfrm>
              <a:off x="5387816" y="2477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700" name="Freeform: Shape 2699">
              <a:extLst>
                <a:ext uri="{FF2B5EF4-FFF2-40B4-BE49-F238E27FC236}">
                  <a16:creationId xmlns:a16="http://schemas.microsoft.com/office/drawing/2014/main" id="{994C77AF-4E81-4B56-BD8C-C2C0D19E4157}"/>
                </a:ext>
              </a:extLst>
            </p:cNvPr>
            <p:cNvSpPr/>
            <p:nvPr/>
          </p:nvSpPr>
          <p:spPr>
            <a:xfrm>
              <a:off x="5381052" y="2411253"/>
              <a:ext cx="28575" cy="76200"/>
            </a:xfrm>
            <a:custGeom>
              <a:avLst/>
              <a:gdLst>
                <a:gd name="connsiteX0" fmla="*/ 23433 w 28575"/>
                <a:gd name="connsiteY0" fmla="*/ 7144 h 76200"/>
                <a:gd name="connsiteX1" fmla="*/ 17718 w 28575"/>
                <a:gd name="connsiteY1" fmla="*/ 30004 h 76200"/>
                <a:gd name="connsiteX2" fmla="*/ 18671 w 28575"/>
                <a:gd name="connsiteY2" fmla="*/ 58579 h 76200"/>
                <a:gd name="connsiteX3" fmla="*/ 16766 w 28575"/>
                <a:gd name="connsiteY3" fmla="*/ 58579 h 76200"/>
                <a:gd name="connsiteX4" fmla="*/ 26291 w 28575"/>
                <a:gd name="connsiteY4" fmla="*/ 60484 h 76200"/>
                <a:gd name="connsiteX5" fmla="*/ 26291 w 28575"/>
                <a:gd name="connsiteY5" fmla="*/ 60484 h 76200"/>
                <a:gd name="connsiteX6" fmla="*/ 26291 w 28575"/>
                <a:gd name="connsiteY6" fmla="*/ 61436 h 76200"/>
                <a:gd name="connsiteX7" fmla="*/ 26291 w 28575"/>
                <a:gd name="connsiteY7" fmla="*/ 61436 h 76200"/>
                <a:gd name="connsiteX8" fmla="*/ 26291 w 28575"/>
                <a:gd name="connsiteY8" fmla="*/ 61436 h 76200"/>
                <a:gd name="connsiteX9" fmla="*/ 26291 w 28575"/>
                <a:gd name="connsiteY9" fmla="*/ 62389 h 76200"/>
                <a:gd name="connsiteX10" fmla="*/ 18671 w 28575"/>
                <a:gd name="connsiteY10" fmla="*/ 63341 h 76200"/>
                <a:gd name="connsiteX11" fmla="*/ 26291 w 28575"/>
                <a:gd name="connsiteY11" fmla="*/ 64294 h 76200"/>
                <a:gd name="connsiteX12" fmla="*/ 20576 w 28575"/>
                <a:gd name="connsiteY12" fmla="*/ 64294 h 76200"/>
                <a:gd name="connsiteX13" fmla="*/ 26291 w 28575"/>
                <a:gd name="connsiteY13" fmla="*/ 65246 h 76200"/>
                <a:gd name="connsiteX14" fmla="*/ 26291 w 28575"/>
                <a:gd name="connsiteY14" fmla="*/ 65246 h 76200"/>
                <a:gd name="connsiteX15" fmla="*/ 24386 w 28575"/>
                <a:gd name="connsiteY15" fmla="*/ 66199 h 76200"/>
                <a:gd name="connsiteX16" fmla="*/ 16766 w 28575"/>
                <a:gd name="connsiteY16" fmla="*/ 66199 h 76200"/>
                <a:gd name="connsiteX17" fmla="*/ 24386 w 28575"/>
                <a:gd name="connsiteY17" fmla="*/ 68104 h 76200"/>
                <a:gd name="connsiteX18" fmla="*/ 17718 w 28575"/>
                <a:gd name="connsiteY18" fmla="*/ 72866 h 76200"/>
                <a:gd name="connsiteX19" fmla="*/ 17718 w 28575"/>
                <a:gd name="connsiteY19" fmla="*/ 72866 h 76200"/>
                <a:gd name="connsiteX20" fmla="*/ 13908 w 28575"/>
                <a:gd name="connsiteY20" fmla="*/ 72866 h 76200"/>
                <a:gd name="connsiteX21" fmla="*/ 12956 w 28575"/>
                <a:gd name="connsiteY21" fmla="*/ 71914 h 76200"/>
                <a:gd name="connsiteX22" fmla="*/ 23433 w 28575"/>
                <a:gd name="connsiteY22"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 h="76200">
                  <a:moveTo>
                    <a:pt x="23433" y="7144"/>
                  </a:moveTo>
                  <a:cubicBezTo>
                    <a:pt x="28196" y="10001"/>
                    <a:pt x="19623" y="30004"/>
                    <a:pt x="17718" y="30004"/>
                  </a:cubicBezTo>
                  <a:cubicBezTo>
                    <a:pt x="20576" y="37624"/>
                    <a:pt x="29148" y="58579"/>
                    <a:pt x="18671" y="58579"/>
                  </a:cubicBezTo>
                  <a:cubicBezTo>
                    <a:pt x="19623" y="59531"/>
                    <a:pt x="18671" y="59531"/>
                    <a:pt x="16766" y="58579"/>
                  </a:cubicBezTo>
                  <a:cubicBezTo>
                    <a:pt x="24386" y="60484"/>
                    <a:pt x="21528" y="59531"/>
                    <a:pt x="26291" y="60484"/>
                  </a:cubicBezTo>
                  <a:cubicBezTo>
                    <a:pt x="21528" y="60484"/>
                    <a:pt x="21528" y="60484"/>
                    <a:pt x="26291" y="60484"/>
                  </a:cubicBezTo>
                  <a:cubicBezTo>
                    <a:pt x="23433" y="61436"/>
                    <a:pt x="22481" y="61436"/>
                    <a:pt x="26291" y="61436"/>
                  </a:cubicBezTo>
                  <a:cubicBezTo>
                    <a:pt x="25338" y="61436"/>
                    <a:pt x="25338" y="61436"/>
                    <a:pt x="26291" y="61436"/>
                  </a:cubicBezTo>
                  <a:cubicBezTo>
                    <a:pt x="24386" y="61436"/>
                    <a:pt x="24386" y="61436"/>
                    <a:pt x="26291" y="61436"/>
                  </a:cubicBezTo>
                  <a:cubicBezTo>
                    <a:pt x="26291" y="61436"/>
                    <a:pt x="17718" y="61436"/>
                    <a:pt x="26291" y="62389"/>
                  </a:cubicBezTo>
                  <a:cubicBezTo>
                    <a:pt x="22481" y="61436"/>
                    <a:pt x="28196" y="64294"/>
                    <a:pt x="18671" y="63341"/>
                  </a:cubicBezTo>
                  <a:cubicBezTo>
                    <a:pt x="27243" y="60484"/>
                    <a:pt x="21528" y="66199"/>
                    <a:pt x="26291" y="64294"/>
                  </a:cubicBezTo>
                  <a:cubicBezTo>
                    <a:pt x="27243" y="64294"/>
                    <a:pt x="20576" y="64294"/>
                    <a:pt x="20576" y="64294"/>
                  </a:cubicBezTo>
                  <a:cubicBezTo>
                    <a:pt x="22481" y="65246"/>
                    <a:pt x="25338" y="63341"/>
                    <a:pt x="26291" y="65246"/>
                  </a:cubicBezTo>
                  <a:cubicBezTo>
                    <a:pt x="25338" y="65246"/>
                    <a:pt x="25338" y="65246"/>
                    <a:pt x="26291" y="65246"/>
                  </a:cubicBezTo>
                  <a:cubicBezTo>
                    <a:pt x="23433" y="69056"/>
                    <a:pt x="21528" y="61436"/>
                    <a:pt x="24386" y="66199"/>
                  </a:cubicBezTo>
                  <a:cubicBezTo>
                    <a:pt x="21528" y="66199"/>
                    <a:pt x="19623" y="65246"/>
                    <a:pt x="16766" y="66199"/>
                  </a:cubicBezTo>
                  <a:cubicBezTo>
                    <a:pt x="18671" y="64294"/>
                    <a:pt x="20576" y="67151"/>
                    <a:pt x="24386" y="68104"/>
                  </a:cubicBezTo>
                  <a:cubicBezTo>
                    <a:pt x="20576" y="70961"/>
                    <a:pt x="13908" y="70009"/>
                    <a:pt x="17718" y="72866"/>
                  </a:cubicBezTo>
                  <a:cubicBezTo>
                    <a:pt x="16766" y="72866"/>
                    <a:pt x="15813" y="72866"/>
                    <a:pt x="17718" y="72866"/>
                  </a:cubicBezTo>
                  <a:cubicBezTo>
                    <a:pt x="16766" y="73819"/>
                    <a:pt x="15813" y="72866"/>
                    <a:pt x="13908" y="72866"/>
                  </a:cubicBezTo>
                  <a:cubicBezTo>
                    <a:pt x="19623" y="70961"/>
                    <a:pt x="13908" y="73819"/>
                    <a:pt x="12956" y="71914"/>
                  </a:cubicBezTo>
                  <a:cubicBezTo>
                    <a:pt x="-6094" y="69056"/>
                    <a:pt x="28196" y="11906"/>
                    <a:pt x="23433" y="7144"/>
                  </a:cubicBezTo>
                  <a:close/>
                </a:path>
              </a:pathLst>
            </a:custGeom>
            <a:grpFill/>
            <a:ln w="9525" cap="flat">
              <a:noFill/>
              <a:prstDash val="solid"/>
              <a:miter/>
            </a:ln>
          </p:spPr>
          <p:txBody>
            <a:bodyPr rtlCol="0" anchor="ctr"/>
            <a:lstStyle/>
            <a:p>
              <a:endParaRPr lang="en-US"/>
            </a:p>
          </p:txBody>
        </p:sp>
        <p:sp>
          <p:nvSpPr>
            <p:cNvPr id="2701" name="Freeform: Shape 2700">
              <a:extLst>
                <a:ext uri="{FF2B5EF4-FFF2-40B4-BE49-F238E27FC236}">
                  <a16:creationId xmlns:a16="http://schemas.microsoft.com/office/drawing/2014/main" id="{F779BBFC-01B7-45B4-A4E5-6E65C137D0AF}"/>
                </a:ext>
              </a:extLst>
            </p:cNvPr>
            <p:cNvSpPr/>
            <p:nvPr/>
          </p:nvSpPr>
          <p:spPr>
            <a:xfrm>
              <a:off x="5387816" y="2477928"/>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2702" name="Freeform: Shape 2701">
              <a:extLst>
                <a:ext uri="{FF2B5EF4-FFF2-40B4-BE49-F238E27FC236}">
                  <a16:creationId xmlns:a16="http://schemas.microsoft.com/office/drawing/2014/main" id="{476298E6-F2B9-4C10-A9B8-FFD4D41B6C9A}"/>
                </a:ext>
              </a:extLst>
            </p:cNvPr>
            <p:cNvSpPr/>
            <p:nvPr/>
          </p:nvSpPr>
          <p:spPr>
            <a:xfrm>
              <a:off x="5396389" y="24731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2703" name="Freeform: Shape 2702">
              <a:extLst>
                <a:ext uri="{FF2B5EF4-FFF2-40B4-BE49-F238E27FC236}">
                  <a16:creationId xmlns:a16="http://schemas.microsoft.com/office/drawing/2014/main" id="{E6728973-5143-42E1-8126-37488D6C7872}"/>
                </a:ext>
              </a:extLst>
            </p:cNvPr>
            <p:cNvSpPr/>
            <p:nvPr/>
          </p:nvSpPr>
          <p:spPr>
            <a:xfrm>
              <a:off x="5396389" y="247126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7144"/>
                  </a:cubicBezTo>
                  <a:lnTo>
                    <a:pt x="7144" y="7144"/>
                  </a:lnTo>
                  <a:close/>
                </a:path>
              </a:pathLst>
            </a:custGeom>
            <a:grpFill/>
            <a:ln w="9525" cap="flat">
              <a:noFill/>
              <a:prstDash val="solid"/>
              <a:miter/>
            </a:ln>
          </p:spPr>
          <p:txBody>
            <a:bodyPr rtlCol="0" anchor="ctr"/>
            <a:lstStyle/>
            <a:p>
              <a:endParaRPr lang="en-US"/>
            </a:p>
          </p:txBody>
        </p:sp>
        <p:sp>
          <p:nvSpPr>
            <p:cNvPr id="2704" name="Freeform: Shape 2703">
              <a:extLst>
                <a:ext uri="{FF2B5EF4-FFF2-40B4-BE49-F238E27FC236}">
                  <a16:creationId xmlns:a16="http://schemas.microsoft.com/office/drawing/2014/main" id="{29E0990F-5EAE-41A1-A03E-AE6433242BCB}"/>
                </a:ext>
              </a:extLst>
            </p:cNvPr>
            <p:cNvSpPr/>
            <p:nvPr/>
          </p:nvSpPr>
          <p:spPr>
            <a:xfrm>
              <a:off x="5400199"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705" name="Freeform: Shape 2704">
              <a:extLst>
                <a:ext uri="{FF2B5EF4-FFF2-40B4-BE49-F238E27FC236}">
                  <a16:creationId xmlns:a16="http://schemas.microsoft.com/office/drawing/2014/main" id="{7B26F7ED-F98D-456B-89D6-25C538741291}"/>
                </a:ext>
              </a:extLst>
            </p:cNvPr>
            <p:cNvSpPr/>
            <p:nvPr/>
          </p:nvSpPr>
          <p:spPr>
            <a:xfrm>
              <a:off x="539829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2706" name="Freeform: Shape 2705">
              <a:extLst>
                <a:ext uri="{FF2B5EF4-FFF2-40B4-BE49-F238E27FC236}">
                  <a16:creationId xmlns:a16="http://schemas.microsoft.com/office/drawing/2014/main" id="{6ED79D73-F191-4374-A359-AC881971DA3A}"/>
                </a:ext>
              </a:extLst>
            </p:cNvPr>
            <p:cNvSpPr/>
            <p:nvPr/>
          </p:nvSpPr>
          <p:spPr>
            <a:xfrm>
              <a:off x="5399775" y="24684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8520" y="7144"/>
                    <a:pt x="7567" y="7144"/>
                  </a:cubicBezTo>
                  <a:close/>
                </a:path>
              </a:pathLst>
            </a:custGeom>
            <a:grpFill/>
            <a:ln w="9525" cap="flat">
              <a:noFill/>
              <a:prstDash val="solid"/>
              <a:miter/>
            </a:ln>
          </p:spPr>
          <p:txBody>
            <a:bodyPr rtlCol="0" anchor="ctr"/>
            <a:lstStyle/>
            <a:p>
              <a:endParaRPr lang="en-US"/>
            </a:p>
          </p:txBody>
        </p:sp>
        <p:sp>
          <p:nvSpPr>
            <p:cNvPr id="2707" name="Freeform: Shape 2706">
              <a:extLst>
                <a:ext uri="{FF2B5EF4-FFF2-40B4-BE49-F238E27FC236}">
                  <a16:creationId xmlns:a16="http://schemas.microsoft.com/office/drawing/2014/main" id="{292426EA-7860-4B08-AF17-31571EC69F73}"/>
                </a:ext>
              </a:extLst>
            </p:cNvPr>
            <p:cNvSpPr/>
            <p:nvPr/>
          </p:nvSpPr>
          <p:spPr>
            <a:xfrm>
              <a:off x="5399246" y="2467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9049" y="6615"/>
                    <a:pt x="7144" y="7567"/>
                  </a:cubicBezTo>
                  <a:close/>
                </a:path>
              </a:pathLst>
            </a:custGeom>
            <a:grpFill/>
            <a:ln w="9525" cap="flat">
              <a:noFill/>
              <a:prstDash val="solid"/>
              <a:miter/>
            </a:ln>
          </p:spPr>
          <p:txBody>
            <a:bodyPr rtlCol="0" anchor="ctr"/>
            <a:lstStyle/>
            <a:p>
              <a:endParaRPr lang="en-US"/>
            </a:p>
          </p:txBody>
        </p:sp>
        <p:sp>
          <p:nvSpPr>
            <p:cNvPr id="2708" name="Freeform: Shape 2707">
              <a:extLst>
                <a:ext uri="{FF2B5EF4-FFF2-40B4-BE49-F238E27FC236}">
                  <a16:creationId xmlns:a16="http://schemas.microsoft.com/office/drawing/2014/main" id="{D20E5005-C7E6-43E6-9EEE-A3920863167F}"/>
                </a:ext>
              </a:extLst>
            </p:cNvPr>
            <p:cNvSpPr/>
            <p:nvPr/>
          </p:nvSpPr>
          <p:spPr>
            <a:xfrm>
              <a:off x="5397341" y="24474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709" name="Freeform: Shape 2708">
              <a:extLst>
                <a:ext uri="{FF2B5EF4-FFF2-40B4-BE49-F238E27FC236}">
                  <a16:creationId xmlns:a16="http://schemas.microsoft.com/office/drawing/2014/main" id="{28554FD5-64AF-4A3A-A190-83EB31B05188}"/>
                </a:ext>
              </a:extLst>
            </p:cNvPr>
            <p:cNvSpPr/>
            <p:nvPr/>
          </p:nvSpPr>
          <p:spPr>
            <a:xfrm>
              <a:off x="5398294" y="243845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6615"/>
                    <a:pt x="8096" y="7567"/>
                    <a:pt x="7144" y="7567"/>
                  </a:cubicBezTo>
                  <a:cubicBezTo>
                    <a:pt x="8096" y="7567"/>
                    <a:pt x="7144" y="6615"/>
                    <a:pt x="7144" y="7567"/>
                  </a:cubicBezTo>
                  <a:close/>
                </a:path>
              </a:pathLst>
            </a:custGeom>
            <a:grpFill/>
            <a:ln w="9525" cap="flat">
              <a:noFill/>
              <a:prstDash val="solid"/>
              <a:miter/>
            </a:ln>
          </p:spPr>
          <p:txBody>
            <a:bodyPr rtlCol="0" anchor="ctr"/>
            <a:lstStyle/>
            <a:p>
              <a:endParaRPr lang="en-US"/>
            </a:p>
          </p:txBody>
        </p:sp>
        <p:sp>
          <p:nvSpPr>
            <p:cNvPr id="2710" name="Freeform: Shape 2709">
              <a:extLst>
                <a:ext uri="{FF2B5EF4-FFF2-40B4-BE49-F238E27FC236}">
                  <a16:creationId xmlns:a16="http://schemas.microsoft.com/office/drawing/2014/main" id="{3A1D380F-1E68-4C3F-ADAE-7EAE2B19123A}"/>
                </a:ext>
              </a:extLst>
            </p:cNvPr>
            <p:cNvSpPr/>
            <p:nvPr/>
          </p:nvSpPr>
          <p:spPr>
            <a:xfrm>
              <a:off x="5394166" y="2432737"/>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5"/>
                    <a:pt x="8414" y="7567"/>
                  </a:cubicBezTo>
                  <a:close/>
                </a:path>
              </a:pathLst>
            </a:custGeom>
            <a:grpFill/>
            <a:ln w="9525" cap="flat">
              <a:noFill/>
              <a:prstDash val="solid"/>
              <a:miter/>
            </a:ln>
          </p:spPr>
          <p:txBody>
            <a:bodyPr rtlCol="0" anchor="ctr"/>
            <a:lstStyle/>
            <a:p>
              <a:endParaRPr lang="en-US"/>
            </a:p>
          </p:txBody>
        </p:sp>
        <p:sp>
          <p:nvSpPr>
            <p:cNvPr id="2711" name="Freeform: Shape 2710">
              <a:extLst>
                <a:ext uri="{FF2B5EF4-FFF2-40B4-BE49-F238E27FC236}">
                  <a16:creationId xmlns:a16="http://schemas.microsoft.com/office/drawing/2014/main" id="{32108927-0B49-40A6-B820-7D822595D70B}"/>
                </a:ext>
              </a:extLst>
            </p:cNvPr>
            <p:cNvSpPr/>
            <p:nvPr/>
          </p:nvSpPr>
          <p:spPr>
            <a:xfrm>
              <a:off x="5587418" y="24769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712" name="Freeform: Shape 2711">
              <a:extLst>
                <a:ext uri="{FF2B5EF4-FFF2-40B4-BE49-F238E27FC236}">
                  <a16:creationId xmlns:a16="http://schemas.microsoft.com/office/drawing/2014/main" id="{61BB0377-B55A-47ED-9976-A1345B585A18}"/>
                </a:ext>
              </a:extLst>
            </p:cNvPr>
            <p:cNvSpPr/>
            <p:nvPr/>
          </p:nvSpPr>
          <p:spPr>
            <a:xfrm>
              <a:off x="5584219" y="2407443"/>
              <a:ext cx="28575" cy="76200"/>
            </a:xfrm>
            <a:custGeom>
              <a:avLst/>
              <a:gdLst>
                <a:gd name="connsiteX0" fmla="*/ 11718 w 28575"/>
                <a:gd name="connsiteY0" fmla="*/ 7144 h 76200"/>
                <a:gd name="connsiteX1" fmla="*/ 18386 w 28575"/>
                <a:gd name="connsiteY1" fmla="*/ 49054 h 76200"/>
                <a:gd name="connsiteX2" fmla="*/ 16481 w 28575"/>
                <a:gd name="connsiteY2" fmla="*/ 61436 h 76200"/>
                <a:gd name="connsiteX3" fmla="*/ 14576 w 28575"/>
                <a:gd name="connsiteY3" fmla="*/ 61436 h 76200"/>
                <a:gd name="connsiteX4" fmla="*/ 24101 w 28575"/>
                <a:gd name="connsiteY4" fmla="*/ 65246 h 76200"/>
                <a:gd name="connsiteX5" fmla="*/ 24101 w 28575"/>
                <a:gd name="connsiteY5" fmla="*/ 65246 h 76200"/>
                <a:gd name="connsiteX6" fmla="*/ 24101 w 28575"/>
                <a:gd name="connsiteY6" fmla="*/ 65246 h 76200"/>
                <a:gd name="connsiteX7" fmla="*/ 24101 w 28575"/>
                <a:gd name="connsiteY7" fmla="*/ 66199 h 76200"/>
                <a:gd name="connsiteX8" fmla="*/ 16481 w 28575"/>
                <a:gd name="connsiteY8" fmla="*/ 67151 h 76200"/>
                <a:gd name="connsiteX9" fmla="*/ 24101 w 28575"/>
                <a:gd name="connsiteY9" fmla="*/ 69056 h 76200"/>
                <a:gd name="connsiteX10" fmla="*/ 18386 w 28575"/>
                <a:gd name="connsiteY10" fmla="*/ 69056 h 76200"/>
                <a:gd name="connsiteX11" fmla="*/ 24101 w 28575"/>
                <a:gd name="connsiteY11" fmla="*/ 70009 h 76200"/>
                <a:gd name="connsiteX12" fmla="*/ 24101 w 28575"/>
                <a:gd name="connsiteY12" fmla="*/ 70009 h 76200"/>
                <a:gd name="connsiteX13" fmla="*/ 22196 w 28575"/>
                <a:gd name="connsiteY13" fmla="*/ 70961 h 76200"/>
                <a:gd name="connsiteX14" fmla="*/ 14576 w 28575"/>
                <a:gd name="connsiteY14" fmla="*/ 70009 h 76200"/>
                <a:gd name="connsiteX15" fmla="*/ 22196 w 28575"/>
                <a:gd name="connsiteY15" fmla="*/ 72866 h 76200"/>
                <a:gd name="connsiteX16" fmla="*/ 14576 w 28575"/>
                <a:gd name="connsiteY16" fmla="*/ 76676 h 76200"/>
                <a:gd name="connsiteX17" fmla="*/ 14576 w 28575"/>
                <a:gd name="connsiteY17" fmla="*/ 76676 h 76200"/>
                <a:gd name="connsiteX18" fmla="*/ 10766 w 28575"/>
                <a:gd name="connsiteY18" fmla="*/ 75724 h 76200"/>
                <a:gd name="connsiteX19" fmla="*/ 9813 w 28575"/>
                <a:gd name="connsiteY19" fmla="*/ 74771 h 76200"/>
                <a:gd name="connsiteX20" fmla="*/ 11718 w 28575"/>
                <a:gd name="connsiteY20" fmla="*/ 714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575" h="76200">
                  <a:moveTo>
                    <a:pt x="11718" y="7144"/>
                  </a:moveTo>
                  <a:cubicBezTo>
                    <a:pt x="17433" y="8096"/>
                    <a:pt x="20291" y="49054"/>
                    <a:pt x="18386" y="49054"/>
                  </a:cubicBezTo>
                  <a:cubicBezTo>
                    <a:pt x="18386" y="50959"/>
                    <a:pt x="26958" y="60484"/>
                    <a:pt x="16481" y="61436"/>
                  </a:cubicBezTo>
                  <a:cubicBezTo>
                    <a:pt x="17433" y="62389"/>
                    <a:pt x="16481" y="62389"/>
                    <a:pt x="14576" y="61436"/>
                  </a:cubicBezTo>
                  <a:cubicBezTo>
                    <a:pt x="27911" y="65246"/>
                    <a:pt x="17433" y="63341"/>
                    <a:pt x="24101" y="65246"/>
                  </a:cubicBezTo>
                  <a:cubicBezTo>
                    <a:pt x="23148" y="65246"/>
                    <a:pt x="23148" y="65246"/>
                    <a:pt x="24101" y="65246"/>
                  </a:cubicBezTo>
                  <a:cubicBezTo>
                    <a:pt x="22196" y="65246"/>
                    <a:pt x="22196" y="65246"/>
                    <a:pt x="24101" y="65246"/>
                  </a:cubicBezTo>
                  <a:cubicBezTo>
                    <a:pt x="24101" y="65246"/>
                    <a:pt x="15528" y="65246"/>
                    <a:pt x="24101" y="66199"/>
                  </a:cubicBezTo>
                  <a:cubicBezTo>
                    <a:pt x="20291" y="65246"/>
                    <a:pt x="26006" y="68104"/>
                    <a:pt x="16481" y="67151"/>
                  </a:cubicBezTo>
                  <a:cubicBezTo>
                    <a:pt x="25053" y="64294"/>
                    <a:pt x="19338" y="70009"/>
                    <a:pt x="24101" y="69056"/>
                  </a:cubicBezTo>
                  <a:cubicBezTo>
                    <a:pt x="25053" y="69056"/>
                    <a:pt x="18386" y="68104"/>
                    <a:pt x="18386" y="69056"/>
                  </a:cubicBezTo>
                  <a:cubicBezTo>
                    <a:pt x="19338" y="70009"/>
                    <a:pt x="23148" y="69056"/>
                    <a:pt x="24101" y="70009"/>
                  </a:cubicBezTo>
                  <a:cubicBezTo>
                    <a:pt x="23148" y="70009"/>
                    <a:pt x="23148" y="70009"/>
                    <a:pt x="24101" y="70009"/>
                  </a:cubicBezTo>
                  <a:cubicBezTo>
                    <a:pt x="20291" y="73819"/>
                    <a:pt x="19338" y="66199"/>
                    <a:pt x="22196" y="70961"/>
                  </a:cubicBezTo>
                  <a:cubicBezTo>
                    <a:pt x="19338" y="70961"/>
                    <a:pt x="17433" y="70009"/>
                    <a:pt x="14576" y="70009"/>
                  </a:cubicBezTo>
                  <a:cubicBezTo>
                    <a:pt x="16481" y="69056"/>
                    <a:pt x="18386" y="71914"/>
                    <a:pt x="22196" y="72866"/>
                  </a:cubicBezTo>
                  <a:cubicBezTo>
                    <a:pt x="18386" y="75724"/>
                    <a:pt x="11718" y="73819"/>
                    <a:pt x="14576" y="76676"/>
                  </a:cubicBezTo>
                  <a:cubicBezTo>
                    <a:pt x="13623" y="76676"/>
                    <a:pt x="12671" y="76676"/>
                    <a:pt x="14576" y="76676"/>
                  </a:cubicBezTo>
                  <a:cubicBezTo>
                    <a:pt x="13623" y="76676"/>
                    <a:pt x="11718" y="76676"/>
                    <a:pt x="10766" y="75724"/>
                  </a:cubicBezTo>
                  <a:cubicBezTo>
                    <a:pt x="16481" y="74771"/>
                    <a:pt x="9813" y="76676"/>
                    <a:pt x="9813" y="74771"/>
                  </a:cubicBezTo>
                  <a:cubicBezTo>
                    <a:pt x="1240" y="72866"/>
                    <a:pt x="16481" y="10001"/>
                    <a:pt x="11718" y="7144"/>
                  </a:cubicBezTo>
                  <a:close/>
                </a:path>
              </a:pathLst>
            </a:custGeom>
            <a:grpFill/>
            <a:ln w="9525" cap="flat">
              <a:noFill/>
              <a:prstDash val="solid"/>
              <a:miter/>
            </a:ln>
          </p:spPr>
          <p:txBody>
            <a:bodyPr rtlCol="0" anchor="ctr"/>
            <a:lstStyle/>
            <a:p>
              <a:endParaRPr lang="en-US"/>
            </a:p>
          </p:txBody>
        </p:sp>
        <p:sp>
          <p:nvSpPr>
            <p:cNvPr id="2713" name="Freeform: Shape 2712">
              <a:extLst>
                <a:ext uri="{FF2B5EF4-FFF2-40B4-BE49-F238E27FC236}">
                  <a16:creationId xmlns:a16="http://schemas.microsoft.com/office/drawing/2014/main" id="{28CD2615-F4D9-4716-AF2A-356B8A64F54D}"/>
                </a:ext>
              </a:extLst>
            </p:cNvPr>
            <p:cNvSpPr/>
            <p:nvPr/>
          </p:nvSpPr>
          <p:spPr>
            <a:xfrm>
              <a:off x="5586889" y="2476976"/>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10001" y="7144"/>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2714" name="Freeform: Shape 2713">
              <a:extLst>
                <a:ext uri="{FF2B5EF4-FFF2-40B4-BE49-F238E27FC236}">
                  <a16:creationId xmlns:a16="http://schemas.microsoft.com/office/drawing/2014/main" id="{44092BAF-976D-45B1-B864-9291C9428995}"/>
                </a:ext>
              </a:extLst>
            </p:cNvPr>
            <p:cNvSpPr/>
            <p:nvPr/>
          </p:nvSpPr>
          <p:spPr>
            <a:xfrm>
              <a:off x="5596414" y="24722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2715" name="Freeform: Shape 2714">
              <a:extLst>
                <a:ext uri="{FF2B5EF4-FFF2-40B4-BE49-F238E27FC236}">
                  <a16:creationId xmlns:a16="http://schemas.microsoft.com/office/drawing/2014/main" id="{72CC0AC4-8743-4B06-8A98-3B0DAAC17BA6}"/>
                </a:ext>
              </a:extLst>
            </p:cNvPr>
            <p:cNvSpPr/>
            <p:nvPr/>
          </p:nvSpPr>
          <p:spPr>
            <a:xfrm>
              <a:off x="5596414" y="24712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8096" y="8096"/>
                  </a:cubicBezTo>
                  <a:lnTo>
                    <a:pt x="7144" y="7144"/>
                  </a:lnTo>
                  <a:close/>
                </a:path>
              </a:pathLst>
            </a:custGeom>
            <a:grpFill/>
            <a:ln w="9525" cap="flat">
              <a:noFill/>
              <a:prstDash val="solid"/>
              <a:miter/>
            </a:ln>
          </p:spPr>
          <p:txBody>
            <a:bodyPr rtlCol="0" anchor="ctr"/>
            <a:lstStyle/>
            <a:p>
              <a:endParaRPr lang="en-US"/>
            </a:p>
          </p:txBody>
        </p:sp>
        <p:sp>
          <p:nvSpPr>
            <p:cNvPr id="2716" name="Freeform: Shape 2715">
              <a:extLst>
                <a:ext uri="{FF2B5EF4-FFF2-40B4-BE49-F238E27FC236}">
                  <a16:creationId xmlns:a16="http://schemas.microsoft.com/office/drawing/2014/main" id="{FE991A46-9A0D-4348-8B2C-0B079B3712F9}"/>
                </a:ext>
              </a:extLst>
            </p:cNvPr>
            <p:cNvSpPr/>
            <p:nvPr/>
          </p:nvSpPr>
          <p:spPr>
            <a:xfrm>
              <a:off x="5600224" y="2470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717" name="Freeform: Shape 2716">
              <a:extLst>
                <a:ext uri="{FF2B5EF4-FFF2-40B4-BE49-F238E27FC236}">
                  <a16:creationId xmlns:a16="http://schemas.microsoft.com/office/drawing/2014/main" id="{F309FF2D-2A58-41F5-A479-187999931C16}"/>
                </a:ext>
              </a:extLst>
            </p:cNvPr>
            <p:cNvSpPr/>
            <p:nvPr/>
          </p:nvSpPr>
          <p:spPr>
            <a:xfrm>
              <a:off x="5598319" y="246988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8096" y="7567"/>
                    <a:pt x="7144" y="7567"/>
                  </a:cubicBezTo>
                  <a:close/>
                </a:path>
              </a:pathLst>
            </a:custGeom>
            <a:grpFill/>
            <a:ln w="9525" cap="flat">
              <a:noFill/>
              <a:prstDash val="solid"/>
              <a:miter/>
            </a:ln>
          </p:spPr>
          <p:txBody>
            <a:bodyPr rtlCol="0" anchor="ctr"/>
            <a:lstStyle/>
            <a:p>
              <a:endParaRPr lang="en-US"/>
            </a:p>
          </p:txBody>
        </p:sp>
        <p:sp>
          <p:nvSpPr>
            <p:cNvPr id="2718" name="Freeform: Shape 2717">
              <a:extLst>
                <a:ext uri="{FF2B5EF4-FFF2-40B4-BE49-F238E27FC236}">
                  <a16:creationId xmlns:a16="http://schemas.microsoft.com/office/drawing/2014/main" id="{A451D3EC-2E41-45CF-9D94-1FC3436295FA}"/>
                </a:ext>
              </a:extLst>
            </p:cNvPr>
            <p:cNvSpPr/>
            <p:nvPr/>
          </p:nvSpPr>
          <p:spPr>
            <a:xfrm>
              <a:off x="5600224" y="2467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2719" name="Freeform: Shape 2718">
              <a:extLst>
                <a:ext uri="{FF2B5EF4-FFF2-40B4-BE49-F238E27FC236}">
                  <a16:creationId xmlns:a16="http://schemas.microsoft.com/office/drawing/2014/main" id="{0DD36221-6017-47D9-9452-84A65F9B9BA1}"/>
                </a:ext>
              </a:extLst>
            </p:cNvPr>
            <p:cNvSpPr/>
            <p:nvPr/>
          </p:nvSpPr>
          <p:spPr>
            <a:xfrm>
              <a:off x="5599271" y="24664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2720" name="Freeform: Shape 2719">
              <a:extLst>
                <a:ext uri="{FF2B5EF4-FFF2-40B4-BE49-F238E27FC236}">
                  <a16:creationId xmlns:a16="http://schemas.microsoft.com/office/drawing/2014/main" id="{0A0764DE-1E4A-422F-836A-F46A1E8664FB}"/>
                </a:ext>
              </a:extLst>
            </p:cNvPr>
            <p:cNvSpPr/>
            <p:nvPr/>
          </p:nvSpPr>
          <p:spPr>
            <a:xfrm>
              <a:off x="5597366"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721" name="Freeform: Shape 2720">
              <a:extLst>
                <a:ext uri="{FF2B5EF4-FFF2-40B4-BE49-F238E27FC236}">
                  <a16:creationId xmlns:a16="http://schemas.microsoft.com/office/drawing/2014/main" id="{BF534967-0FE5-4E94-9813-8B815E66B7DA}"/>
                </a:ext>
              </a:extLst>
            </p:cNvPr>
            <p:cNvSpPr/>
            <p:nvPr/>
          </p:nvSpPr>
          <p:spPr>
            <a:xfrm>
              <a:off x="5597091" y="243506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7144"/>
                    <a:pt x="8371" y="7144"/>
                    <a:pt x="7419" y="7144"/>
                  </a:cubicBezTo>
                  <a:cubicBezTo>
                    <a:pt x="8371" y="7144"/>
                    <a:pt x="7419" y="7144"/>
                    <a:pt x="7419" y="7144"/>
                  </a:cubicBezTo>
                  <a:close/>
                </a:path>
              </a:pathLst>
            </a:custGeom>
            <a:grpFill/>
            <a:ln w="9525" cap="flat">
              <a:noFill/>
              <a:prstDash val="solid"/>
              <a:miter/>
            </a:ln>
          </p:spPr>
          <p:txBody>
            <a:bodyPr rtlCol="0" anchor="ctr"/>
            <a:lstStyle/>
            <a:p>
              <a:endParaRPr lang="en-US"/>
            </a:p>
          </p:txBody>
        </p:sp>
        <p:sp>
          <p:nvSpPr>
            <p:cNvPr id="2722" name="Freeform: Shape 2721">
              <a:extLst>
                <a:ext uri="{FF2B5EF4-FFF2-40B4-BE49-F238E27FC236}">
                  <a16:creationId xmlns:a16="http://schemas.microsoft.com/office/drawing/2014/main" id="{D196CDC6-DD54-41D9-8E1E-DD0F0836CC9C}"/>
                </a:ext>
              </a:extLst>
            </p:cNvPr>
            <p:cNvSpPr/>
            <p:nvPr/>
          </p:nvSpPr>
          <p:spPr>
            <a:xfrm>
              <a:off x="5591631" y="2430303"/>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2723" name="Freeform: Shape 2722">
              <a:extLst>
                <a:ext uri="{FF2B5EF4-FFF2-40B4-BE49-F238E27FC236}">
                  <a16:creationId xmlns:a16="http://schemas.microsoft.com/office/drawing/2014/main" id="{034CD81B-8463-4AF9-AA02-F1575DA5B311}"/>
                </a:ext>
              </a:extLst>
            </p:cNvPr>
            <p:cNvSpPr/>
            <p:nvPr/>
          </p:nvSpPr>
          <p:spPr>
            <a:xfrm>
              <a:off x="5690564" y="233314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8096"/>
                    <a:pt x="8244" y="7144"/>
                  </a:cubicBezTo>
                  <a:cubicBezTo>
                    <a:pt x="8244" y="7144"/>
                    <a:pt x="8244" y="7144"/>
                    <a:pt x="8244" y="7144"/>
                  </a:cubicBezTo>
                  <a:close/>
                </a:path>
              </a:pathLst>
            </a:custGeom>
            <a:grpFill/>
            <a:ln w="9525" cap="flat">
              <a:noFill/>
              <a:prstDash val="solid"/>
              <a:miter/>
            </a:ln>
          </p:spPr>
          <p:txBody>
            <a:bodyPr rtlCol="0" anchor="ctr"/>
            <a:lstStyle/>
            <a:p>
              <a:endParaRPr lang="en-US"/>
            </a:p>
          </p:txBody>
        </p:sp>
        <p:sp>
          <p:nvSpPr>
            <p:cNvPr id="2724" name="Freeform: Shape 2723">
              <a:extLst>
                <a:ext uri="{FF2B5EF4-FFF2-40B4-BE49-F238E27FC236}">
                  <a16:creationId xmlns:a16="http://schemas.microsoft.com/office/drawing/2014/main" id="{1C58B458-65A1-4B39-991C-B75CC51DEFC2}"/>
                </a:ext>
              </a:extLst>
            </p:cNvPr>
            <p:cNvSpPr/>
            <p:nvPr/>
          </p:nvSpPr>
          <p:spPr>
            <a:xfrm>
              <a:off x="5677376" y="2335582"/>
              <a:ext cx="28575" cy="152400"/>
            </a:xfrm>
            <a:custGeom>
              <a:avLst/>
              <a:gdLst>
                <a:gd name="connsiteX0" fmla="*/ 22384 w 28575"/>
                <a:gd name="connsiteY0" fmla="*/ 146632 h 152400"/>
                <a:gd name="connsiteX1" fmla="*/ 14764 w 28575"/>
                <a:gd name="connsiteY1" fmla="*/ 61860 h 152400"/>
                <a:gd name="connsiteX2" fmla="*/ 16669 w 28575"/>
                <a:gd name="connsiteY2" fmla="*/ 37095 h 152400"/>
                <a:gd name="connsiteX3" fmla="*/ 18574 w 28575"/>
                <a:gd name="connsiteY3" fmla="*/ 37095 h 152400"/>
                <a:gd name="connsiteX4" fmla="*/ 15716 w 28575"/>
                <a:gd name="connsiteY4" fmla="*/ 26617 h 152400"/>
                <a:gd name="connsiteX5" fmla="*/ 8096 w 28575"/>
                <a:gd name="connsiteY5" fmla="*/ 22807 h 152400"/>
                <a:gd name="connsiteX6" fmla="*/ 7144 w 28575"/>
                <a:gd name="connsiteY6" fmla="*/ 21855 h 152400"/>
                <a:gd name="connsiteX7" fmla="*/ 16669 w 28575"/>
                <a:gd name="connsiteY7" fmla="*/ 20902 h 152400"/>
                <a:gd name="connsiteX8" fmla="*/ 15716 w 28575"/>
                <a:gd name="connsiteY8" fmla="*/ 7567 h 152400"/>
                <a:gd name="connsiteX9" fmla="*/ 19526 w 28575"/>
                <a:gd name="connsiteY9" fmla="*/ 7567 h 152400"/>
                <a:gd name="connsiteX10" fmla="*/ 16669 w 28575"/>
                <a:gd name="connsiteY10" fmla="*/ 7567 h 152400"/>
                <a:gd name="connsiteX11" fmla="*/ 19526 w 28575"/>
                <a:gd name="connsiteY11" fmla="*/ 7567 h 152400"/>
                <a:gd name="connsiteX12" fmla="*/ 22384 w 28575"/>
                <a:gd name="connsiteY12" fmla="*/ 14663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52400">
                  <a:moveTo>
                    <a:pt x="22384" y="146632"/>
                  </a:moveTo>
                  <a:cubicBezTo>
                    <a:pt x="5239" y="139965"/>
                    <a:pt x="20479" y="64717"/>
                    <a:pt x="14764" y="61860"/>
                  </a:cubicBezTo>
                  <a:cubicBezTo>
                    <a:pt x="13811" y="59002"/>
                    <a:pt x="6191" y="39000"/>
                    <a:pt x="16669" y="37095"/>
                  </a:cubicBezTo>
                  <a:cubicBezTo>
                    <a:pt x="15716" y="36142"/>
                    <a:pt x="16669" y="36142"/>
                    <a:pt x="18574" y="37095"/>
                  </a:cubicBezTo>
                  <a:cubicBezTo>
                    <a:pt x="10001" y="33285"/>
                    <a:pt x="4286" y="24712"/>
                    <a:pt x="15716" y="26617"/>
                  </a:cubicBezTo>
                  <a:cubicBezTo>
                    <a:pt x="13811" y="28522"/>
                    <a:pt x="9049" y="23760"/>
                    <a:pt x="8096" y="22807"/>
                  </a:cubicBezTo>
                  <a:cubicBezTo>
                    <a:pt x="9049" y="22807"/>
                    <a:pt x="9049"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4291" y="15187"/>
                    <a:pt x="7144" y="127582"/>
                    <a:pt x="22384" y="146632"/>
                  </a:cubicBezTo>
                  <a:close/>
                </a:path>
              </a:pathLst>
            </a:custGeom>
            <a:grpFill/>
            <a:ln w="9525" cap="flat">
              <a:noFill/>
              <a:prstDash val="solid"/>
              <a:miter/>
            </a:ln>
          </p:spPr>
          <p:txBody>
            <a:bodyPr rtlCol="0" anchor="ctr"/>
            <a:lstStyle/>
            <a:p>
              <a:endParaRPr lang="en-US"/>
            </a:p>
          </p:txBody>
        </p:sp>
        <p:sp>
          <p:nvSpPr>
            <p:cNvPr id="2725" name="Freeform: Shape 2724">
              <a:extLst>
                <a:ext uri="{FF2B5EF4-FFF2-40B4-BE49-F238E27FC236}">
                  <a16:creationId xmlns:a16="http://schemas.microsoft.com/office/drawing/2014/main" id="{3D39C3A1-3FEB-4486-B184-090CD7790635}"/>
                </a:ext>
              </a:extLst>
            </p:cNvPr>
            <p:cNvSpPr/>
            <p:nvPr/>
          </p:nvSpPr>
          <p:spPr>
            <a:xfrm>
              <a:off x="5688806" y="23341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2726" name="Freeform: Shape 2725">
              <a:extLst>
                <a:ext uri="{FF2B5EF4-FFF2-40B4-BE49-F238E27FC236}">
                  <a16:creationId xmlns:a16="http://schemas.microsoft.com/office/drawing/2014/main" id="{D90CA19C-66E0-4C39-BF9D-B23CF12D4033}"/>
                </a:ext>
              </a:extLst>
            </p:cNvPr>
            <p:cNvSpPr/>
            <p:nvPr/>
          </p:nvSpPr>
          <p:spPr>
            <a:xfrm>
              <a:off x="5682245" y="234362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2727" name="Freeform: Shape 2726">
              <a:extLst>
                <a:ext uri="{FF2B5EF4-FFF2-40B4-BE49-F238E27FC236}">
                  <a16:creationId xmlns:a16="http://schemas.microsoft.com/office/drawing/2014/main" id="{0827CACD-6D1C-4365-8845-E0FB6CE4EF74}"/>
                </a:ext>
              </a:extLst>
            </p:cNvPr>
            <p:cNvSpPr/>
            <p:nvPr/>
          </p:nvSpPr>
          <p:spPr>
            <a:xfrm>
              <a:off x="5682139" y="234553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grpFill/>
            <a:ln w="9525" cap="flat">
              <a:noFill/>
              <a:prstDash val="solid"/>
              <a:miter/>
            </a:ln>
          </p:spPr>
          <p:txBody>
            <a:bodyPr rtlCol="0" anchor="ctr"/>
            <a:lstStyle/>
            <a:p>
              <a:endParaRPr lang="en-US"/>
            </a:p>
          </p:txBody>
        </p:sp>
        <p:sp>
          <p:nvSpPr>
            <p:cNvPr id="2728" name="Freeform: Shape 2727">
              <a:extLst>
                <a:ext uri="{FF2B5EF4-FFF2-40B4-BE49-F238E27FC236}">
                  <a16:creationId xmlns:a16="http://schemas.microsoft.com/office/drawing/2014/main" id="{8D711031-3799-4990-B4BE-F60D875EE003}"/>
                </a:ext>
              </a:extLst>
            </p:cNvPr>
            <p:cNvSpPr/>
            <p:nvPr/>
          </p:nvSpPr>
          <p:spPr>
            <a:xfrm>
              <a:off x="5678858" y="234838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2729" name="Freeform: Shape 2728">
              <a:extLst>
                <a:ext uri="{FF2B5EF4-FFF2-40B4-BE49-F238E27FC236}">
                  <a16:creationId xmlns:a16="http://schemas.microsoft.com/office/drawing/2014/main" id="{00EEBB74-005E-4A72-929C-81BBA803707F}"/>
                </a:ext>
              </a:extLst>
            </p:cNvPr>
            <p:cNvSpPr/>
            <p:nvPr/>
          </p:nvSpPr>
          <p:spPr>
            <a:xfrm>
              <a:off x="5680763" y="2348917"/>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2730" name="Freeform: Shape 2729">
              <a:extLst>
                <a:ext uri="{FF2B5EF4-FFF2-40B4-BE49-F238E27FC236}">
                  <a16:creationId xmlns:a16="http://schemas.microsoft.com/office/drawing/2014/main" id="{D433EB3D-12F7-4896-BB1F-B5A604D45ED5}"/>
                </a:ext>
              </a:extLst>
            </p:cNvPr>
            <p:cNvSpPr/>
            <p:nvPr/>
          </p:nvSpPr>
          <p:spPr>
            <a:xfrm>
              <a:off x="5678858" y="23541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731" name="Freeform: Shape 2730">
              <a:extLst>
                <a:ext uri="{FF2B5EF4-FFF2-40B4-BE49-F238E27FC236}">
                  <a16:creationId xmlns:a16="http://schemas.microsoft.com/office/drawing/2014/main" id="{BB76F2D4-6FE6-4CCC-A1BC-F6595A394D7B}"/>
                </a:ext>
              </a:extLst>
            </p:cNvPr>
            <p:cNvSpPr/>
            <p:nvPr/>
          </p:nvSpPr>
          <p:spPr>
            <a:xfrm>
              <a:off x="5679387" y="235600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2732" name="Freeform: Shape 2731">
              <a:extLst>
                <a:ext uri="{FF2B5EF4-FFF2-40B4-BE49-F238E27FC236}">
                  <a16:creationId xmlns:a16="http://schemas.microsoft.com/office/drawing/2014/main" id="{A8D100C2-F679-416A-BA4C-281B56C7A942}"/>
                </a:ext>
              </a:extLst>
            </p:cNvPr>
            <p:cNvSpPr/>
            <p:nvPr/>
          </p:nvSpPr>
          <p:spPr>
            <a:xfrm>
              <a:off x="5684044" y="239910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2733" name="Freeform: Shape 2732">
              <a:extLst>
                <a:ext uri="{FF2B5EF4-FFF2-40B4-BE49-F238E27FC236}">
                  <a16:creationId xmlns:a16="http://schemas.microsoft.com/office/drawing/2014/main" id="{CB6F7CC7-AFCF-4A39-8532-88D84C2BE50E}"/>
                </a:ext>
              </a:extLst>
            </p:cNvPr>
            <p:cNvSpPr/>
            <p:nvPr/>
          </p:nvSpPr>
          <p:spPr>
            <a:xfrm>
              <a:off x="5683620" y="24188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2734" name="Freeform: Shape 2733">
              <a:extLst>
                <a:ext uri="{FF2B5EF4-FFF2-40B4-BE49-F238E27FC236}">
                  <a16:creationId xmlns:a16="http://schemas.microsoft.com/office/drawing/2014/main" id="{8BF77843-B570-4820-A891-D8429E9E7E1B}"/>
                </a:ext>
              </a:extLst>
            </p:cNvPr>
            <p:cNvSpPr/>
            <p:nvPr/>
          </p:nvSpPr>
          <p:spPr>
            <a:xfrm>
              <a:off x="5687854" y="24283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2735" name="Freeform: Shape 2734">
              <a:extLst>
                <a:ext uri="{FF2B5EF4-FFF2-40B4-BE49-F238E27FC236}">
                  <a16:creationId xmlns:a16="http://schemas.microsoft.com/office/drawing/2014/main" id="{6CB94F9B-4BED-472D-AC6E-5924E58D17CB}"/>
                </a:ext>
              </a:extLst>
            </p:cNvPr>
            <p:cNvSpPr/>
            <p:nvPr/>
          </p:nvSpPr>
          <p:spPr>
            <a:xfrm>
              <a:off x="5490263" y="233124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2736" name="Freeform: Shape 2735">
              <a:extLst>
                <a:ext uri="{FF2B5EF4-FFF2-40B4-BE49-F238E27FC236}">
                  <a16:creationId xmlns:a16="http://schemas.microsoft.com/office/drawing/2014/main" id="{20F8D299-D49C-4C3F-A5EC-09E06A7FB728}"/>
                </a:ext>
              </a:extLst>
            </p:cNvPr>
            <p:cNvSpPr/>
            <p:nvPr/>
          </p:nvSpPr>
          <p:spPr>
            <a:xfrm>
              <a:off x="5477351" y="2332725"/>
              <a:ext cx="28575" cy="142875"/>
            </a:xfrm>
            <a:custGeom>
              <a:avLst/>
              <a:gdLst>
                <a:gd name="connsiteX0" fmla="*/ 20479 w 28575"/>
                <a:gd name="connsiteY0" fmla="*/ 141870 h 142875"/>
                <a:gd name="connsiteX1" fmla="*/ 13811 w 28575"/>
                <a:gd name="connsiteY1" fmla="*/ 60907 h 142875"/>
                <a:gd name="connsiteX2" fmla="*/ 15716 w 28575"/>
                <a:gd name="connsiteY2" fmla="*/ 37095 h 142875"/>
                <a:gd name="connsiteX3" fmla="*/ 17621 w 28575"/>
                <a:gd name="connsiteY3" fmla="*/ 37095 h 142875"/>
                <a:gd name="connsiteX4" fmla="*/ 14764 w 28575"/>
                <a:gd name="connsiteY4" fmla="*/ 26617 h 142875"/>
                <a:gd name="connsiteX5" fmla="*/ 7144 w 28575"/>
                <a:gd name="connsiteY5" fmla="*/ 22807 h 142875"/>
                <a:gd name="connsiteX6" fmla="*/ 7144 w 28575"/>
                <a:gd name="connsiteY6" fmla="*/ 21855 h 142875"/>
                <a:gd name="connsiteX7" fmla="*/ 16669 w 28575"/>
                <a:gd name="connsiteY7" fmla="*/ 20902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20479 w 28575"/>
                <a:gd name="connsiteY12" fmla="*/ 14187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20479" y="141870"/>
                  </a:moveTo>
                  <a:cubicBezTo>
                    <a:pt x="3334" y="134250"/>
                    <a:pt x="20479" y="62812"/>
                    <a:pt x="13811" y="60907"/>
                  </a:cubicBezTo>
                  <a:cubicBezTo>
                    <a:pt x="12859" y="58050"/>
                    <a:pt x="5239" y="39000"/>
                    <a:pt x="15716" y="37095"/>
                  </a:cubicBezTo>
                  <a:cubicBezTo>
                    <a:pt x="14764" y="36142"/>
                    <a:pt x="15716" y="36142"/>
                    <a:pt x="17621" y="37095"/>
                  </a:cubicBezTo>
                  <a:cubicBezTo>
                    <a:pt x="9049" y="33285"/>
                    <a:pt x="3334" y="25665"/>
                    <a:pt x="14764" y="26617"/>
                  </a:cubicBezTo>
                  <a:cubicBezTo>
                    <a:pt x="12859" y="28522"/>
                    <a:pt x="7144" y="23760"/>
                    <a:pt x="7144" y="22807"/>
                  </a:cubicBezTo>
                  <a:cubicBezTo>
                    <a:pt x="8096" y="22807"/>
                    <a:pt x="8096" y="22807"/>
                    <a:pt x="7144" y="21855"/>
                  </a:cubicBezTo>
                  <a:cubicBezTo>
                    <a:pt x="8096" y="18997"/>
                    <a:pt x="10954" y="20902"/>
                    <a:pt x="16669" y="20902"/>
                  </a:cubicBezTo>
                  <a:cubicBezTo>
                    <a:pt x="12859" y="26617"/>
                    <a:pt x="14764" y="6615"/>
                    <a:pt x="15716" y="7567"/>
                  </a:cubicBezTo>
                  <a:cubicBezTo>
                    <a:pt x="14764" y="6615"/>
                    <a:pt x="19526" y="7567"/>
                    <a:pt x="19526" y="7567"/>
                  </a:cubicBezTo>
                  <a:cubicBezTo>
                    <a:pt x="17621" y="8520"/>
                    <a:pt x="16669" y="7567"/>
                    <a:pt x="16669" y="7567"/>
                  </a:cubicBezTo>
                  <a:cubicBezTo>
                    <a:pt x="18574" y="8520"/>
                    <a:pt x="19526" y="8520"/>
                    <a:pt x="19526" y="7567"/>
                  </a:cubicBezTo>
                  <a:cubicBezTo>
                    <a:pt x="42386" y="15187"/>
                    <a:pt x="6191" y="124725"/>
                    <a:pt x="20479" y="141870"/>
                  </a:cubicBezTo>
                  <a:close/>
                </a:path>
              </a:pathLst>
            </a:custGeom>
            <a:grpFill/>
            <a:ln w="9525" cap="flat">
              <a:noFill/>
              <a:prstDash val="solid"/>
              <a:miter/>
            </a:ln>
          </p:spPr>
          <p:txBody>
            <a:bodyPr rtlCol="0" anchor="ctr"/>
            <a:lstStyle/>
            <a:p>
              <a:endParaRPr lang="en-US"/>
            </a:p>
          </p:txBody>
        </p:sp>
        <p:sp>
          <p:nvSpPr>
            <p:cNvPr id="2737" name="Freeform: Shape 2736">
              <a:extLst>
                <a:ext uri="{FF2B5EF4-FFF2-40B4-BE49-F238E27FC236}">
                  <a16:creationId xmlns:a16="http://schemas.microsoft.com/office/drawing/2014/main" id="{C73B5980-F367-4A35-BF3F-93F604DA46F2}"/>
                </a:ext>
              </a:extLst>
            </p:cNvPr>
            <p:cNvSpPr/>
            <p:nvPr/>
          </p:nvSpPr>
          <p:spPr>
            <a:xfrm>
              <a:off x="5487829" y="23321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2738" name="Freeform: Shape 2737">
              <a:extLst>
                <a:ext uri="{FF2B5EF4-FFF2-40B4-BE49-F238E27FC236}">
                  <a16:creationId xmlns:a16="http://schemas.microsoft.com/office/drawing/2014/main" id="{0D252D41-FCAC-45E9-886A-127544467CFA}"/>
                </a:ext>
              </a:extLst>
            </p:cNvPr>
            <p:cNvSpPr/>
            <p:nvPr/>
          </p:nvSpPr>
          <p:spPr>
            <a:xfrm>
              <a:off x="5481690" y="23417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739" name="Freeform: Shape 2738">
              <a:extLst>
                <a:ext uri="{FF2B5EF4-FFF2-40B4-BE49-F238E27FC236}">
                  <a16:creationId xmlns:a16="http://schemas.microsoft.com/office/drawing/2014/main" id="{72C32A2B-E079-4F7A-8137-40FE708D91FB}"/>
                </a:ext>
              </a:extLst>
            </p:cNvPr>
            <p:cNvSpPr/>
            <p:nvPr/>
          </p:nvSpPr>
          <p:spPr>
            <a:xfrm>
              <a:off x="5481161" y="234362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grpFill/>
            <a:ln w="9525" cap="flat">
              <a:noFill/>
              <a:prstDash val="solid"/>
              <a:miter/>
            </a:ln>
          </p:spPr>
          <p:txBody>
            <a:bodyPr rtlCol="0" anchor="ctr"/>
            <a:lstStyle/>
            <a:p>
              <a:endParaRPr lang="en-US"/>
            </a:p>
          </p:txBody>
        </p:sp>
        <p:sp>
          <p:nvSpPr>
            <p:cNvPr id="2740" name="Freeform: Shape 2739">
              <a:extLst>
                <a:ext uri="{FF2B5EF4-FFF2-40B4-BE49-F238E27FC236}">
                  <a16:creationId xmlns:a16="http://schemas.microsoft.com/office/drawing/2014/main" id="{34A041C5-4A0B-4A07-8187-A0B9D8806B87}"/>
                </a:ext>
              </a:extLst>
            </p:cNvPr>
            <p:cNvSpPr/>
            <p:nvPr/>
          </p:nvSpPr>
          <p:spPr>
            <a:xfrm>
              <a:off x="5477880"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2741" name="Freeform: Shape 2740">
              <a:extLst>
                <a:ext uri="{FF2B5EF4-FFF2-40B4-BE49-F238E27FC236}">
                  <a16:creationId xmlns:a16="http://schemas.microsoft.com/office/drawing/2014/main" id="{C6A1D87F-BA9A-4BAE-82D1-1C6F716E9E20}"/>
                </a:ext>
              </a:extLst>
            </p:cNvPr>
            <p:cNvSpPr/>
            <p:nvPr/>
          </p:nvSpPr>
          <p:spPr>
            <a:xfrm>
              <a:off x="5479785" y="234648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2742" name="Freeform: Shape 2741">
              <a:extLst>
                <a:ext uri="{FF2B5EF4-FFF2-40B4-BE49-F238E27FC236}">
                  <a16:creationId xmlns:a16="http://schemas.microsoft.com/office/drawing/2014/main" id="{DDB67FB8-0244-40DE-BB4B-6599BE0C30C4}"/>
                </a:ext>
              </a:extLst>
            </p:cNvPr>
            <p:cNvSpPr/>
            <p:nvPr/>
          </p:nvSpPr>
          <p:spPr>
            <a:xfrm>
              <a:off x="5477880" y="23512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2743" name="Freeform: Shape 2742">
              <a:extLst>
                <a:ext uri="{FF2B5EF4-FFF2-40B4-BE49-F238E27FC236}">
                  <a16:creationId xmlns:a16="http://schemas.microsoft.com/office/drawing/2014/main" id="{B8EAFC10-874C-4178-838D-BC481AC1CC8C}"/>
                </a:ext>
              </a:extLst>
            </p:cNvPr>
            <p:cNvSpPr/>
            <p:nvPr/>
          </p:nvSpPr>
          <p:spPr>
            <a:xfrm>
              <a:off x="5478410" y="235410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2744" name="Freeform: Shape 2743">
              <a:extLst>
                <a:ext uri="{FF2B5EF4-FFF2-40B4-BE49-F238E27FC236}">
                  <a16:creationId xmlns:a16="http://schemas.microsoft.com/office/drawing/2014/main" id="{AF36802B-7BC5-4EE9-88B4-0BAC3AAED3BC}"/>
                </a:ext>
              </a:extLst>
            </p:cNvPr>
            <p:cNvSpPr/>
            <p:nvPr/>
          </p:nvSpPr>
          <p:spPr>
            <a:xfrm>
              <a:off x="5482114" y="23950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745" name="Freeform: Shape 2744">
              <a:extLst>
                <a:ext uri="{FF2B5EF4-FFF2-40B4-BE49-F238E27FC236}">
                  <a16:creationId xmlns:a16="http://schemas.microsoft.com/office/drawing/2014/main" id="{DAC6D6DA-C058-498C-9CF2-CCE897288992}"/>
                </a:ext>
              </a:extLst>
            </p:cNvPr>
            <p:cNvSpPr/>
            <p:nvPr/>
          </p:nvSpPr>
          <p:spPr>
            <a:xfrm>
              <a:off x="5482643" y="241315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grpFill/>
            <a:ln w="9525" cap="flat">
              <a:noFill/>
              <a:prstDash val="solid"/>
              <a:miter/>
            </a:ln>
          </p:spPr>
          <p:txBody>
            <a:bodyPr rtlCol="0" anchor="ctr"/>
            <a:lstStyle/>
            <a:p>
              <a:endParaRPr lang="en-US"/>
            </a:p>
          </p:txBody>
        </p:sp>
        <p:sp>
          <p:nvSpPr>
            <p:cNvPr id="2746" name="Freeform: Shape 2745">
              <a:extLst>
                <a:ext uri="{FF2B5EF4-FFF2-40B4-BE49-F238E27FC236}">
                  <a16:creationId xmlns:a16="http://schemas.microsoft.com/office/drawing/2014/main" id="{79614190-0F8A-4AE5-93FE-105DE9574DCB}"/>
                </a:ext>
              </a:extLst>
            </p:cNvPr>
            <p:cNvSpPr/>
            <p:nvPr/>
          </p:nvSpPr>
          <p:spPr>
            <a:xfrm>
              <a:off x="54868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001" y="6615"/>
                    <a:pt x="7144" y="7567"/>
                  </a:cubicBezTo>
                  <a:close/>
                </a:path>
              </a:pathLst>
            </a:custGeom>
            <a:grpFill/>
            <a:ln w="9525" cap="flat">
              <a:noFill/>
              <a:prstDash val="solid"/>
              <a:miter/>
            </a:ln>
          </p:spPr>
          <p:txBody>
            <a:bodyPr rtlCol="0" anchor="ctr"/>
            <a:lstStyle/>
            <a:p>
              <a:endParaRPr lang="en-US"/>
            </a:p>
          </p:txBody>
        </p:sp>
        <p:sp>
          <p:nvSpPr>
            <p:cNvPr id="2747" name="Freeform: Shape 2746">
              <a:extLst>
                <a:ext uri="{FF2B5EF4-FFF2-40B4-BE49-F238E27FC236}">
                  <a16:creationId xmlns:a16="http://schemas.microsoft.com/office/drawing/2014/main" id="{515C9D06-D9D0-471E-B1C5-94B3FF9636B1}"/>
                </a:ext>
              </a:extLst>
            </p:cNvPr>
            <p:cNvSpPr/>
            <p:nvPr/>
          </p:nvSpPr>
          <p:spPr>
            <a:xfrm>
              <a:off x="5295276" y="2356537"/>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7567"/>
                    <a:pt x="8244" y="7567"/>
                    <a:pt x="8244" y="7567"/>
                  </a:cubicBezTo>
                  <a:close/>
                </a:path>
              </a:pathLst>
            </a:custGeom>
            <a:grpFill/>
            <a:ln w="9525" cap="flat">
              <a:noFill/>
              <a:prstDash val="solid"/>
              <a:miter/>
            </a:ln>
          </p:spPr>
          <p:txBody>
            <a:bodyPr rtlCol="0" anchor="ctr"/>
            <a:lstStyle/>
            <a:p>
              <a:endParaRPr lang="en-US"/>
            </a:p>
          </p:txBody>
        </p:sp>
        <p:sp>
          <p:nvSpPr>
            <p:cNvPr id="2748" name="Freeform: Shape 2747">
              <a:extLst>
                <a:ext uri="{FF2B5EF4-FFF2-40B4-BE49-F238E27FC236}">
                  <a16:creationId xmlns:a16="http://schemas.microsoft.com/office/drawing/2014/main" id="{FD178B5B-FE11-4F2B-8740-805BBF52BAF3}"/>
                </a:ext>
              </a:extLst>
            </p:cNvPr>
            <p:cNvSpPr/>
            <p:nvPr/>
          </p:nvSpPr>
          <p:spPr>
            <a:xfrm>
              <a:off x="5280976" y="2357490"/>
              <a:ext cx="28575" cy="133350"/>
            </a:xfrm>
            <a:custGeom>
              <a:avLst/>
              <a:gdLst>
                <a:gd name="connsiteX0" fmla="*/ 12067 w 28575"/>
                <a:gd name="connsiteY0" fmla="*/ 126630 h 133350"/>
                <a:gd name="connsiteX1" fmla="*/ 14924 w 28575"/>
                <a:gd name="connsiteY1" fmla="*/ 54240 h 133350"/>
                <a:gd name="connsiteX2" fmla="*/ 17782 w 28575"/>
                <a:gd name="connsiteY2" fmla="*/ 33285 h 133350"/>
                <a:gd name="connsiteX3" fmla="*/ 19687 w 28575"/>
                <a:gd name="connsiteY3" fmla="*/ 33285 h 133350"/>
                <a:gd name="connsiteX4" fmla="*/ 17782 w 28575"/>
                <a:gd name="connsiteY4" fmla="*/ 23760 h 133350"/>
                <a:gd name="connsiteX5" fmla="*/ 15877 w 28575"/>
                <a:gd name="connsiteY5" fmla="*/ 21855 h 133350"/>
                <a:gd name="connsiteX6" fmla="*/ 10162 w 28575"/>
                <a:gd name="connsiteY6" fmla="*/ 20902 h 133350"/>
                <a:gd name="connsiteX7" fmla="*/ 10162 w 28575"/>
                <a:gd name="connsiteY7" fmla="*/ 19950 h 133350"/>
                <a:gd name="connsiteX8" fmla="*/ 19687 w 28575"/>
                <a:gd name="connsiteY8" fmla="*/ 18997 h 133350"/>
                <a:gd name="connsiteX9" fmla="*/ 18734 w 28575"/>
                <a:gd name="connsiteY9" fmla="*/ 7567 h 133350"/>
                <a:gd name="connsiteX10" fmla="*/ 22544 w 28575"/>
                <a:gd name="connsiteY10" fmla="*/ 7567 h 133350"/>
                <a:gd name="connsiteX11" fmla="*/ 19687 w 28575"/>
                <a:gd name="connsiteY11" fmla="*/ 7567 h 133350"/>
                <a:gd name="connsiteX12" fmla="*/ 22544 w 28575"/>
                <a:gd name="connsiteY12" fmla="*/ 7567 h 133350"/>
                <a:gd name="connsiteX13" fmla="*/ 12067 w 28575"/>
                <a:gd name="connsiteY13" fmla="*/ 126630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33350">
                  <a:moveTo>
                    <a:pt x="12067" y="126630"/>
                  </a:moveTo>
                  <a:cubicBezTo>
                    <a:pt x="-3173" y="118057"/>
                    <a:pt x="22544" y="58050"/>
                    <a:pt x="14924" y="54240"/>
                  </a:cubicBezTo>
                  <a:cubicBezTo>
                    <a:pt x="13972" y="51382"/>
                    <a:pt x="7304" y="35190"/>
                    <a:pt x="17782" y="33285"/>
                  </a:cubicBezTo>
                  <a:cubicBezTo>
                    <a:pt x="16829" y="32332"/>
                    <a:pt x="17782" y="32332"/>
                    <a:pt x="19687" y="33285"/>
                  </a:cubicBezTo>
                  <a:cubicBezTo>
                    <a:pt x="11114" y="29475"/>
                    <a:pt x="5399" y="22807"/>
                    <a:pt x="17782" y="23760"/>
                  </a:cubicBezTo>
                  <a:cubicBezTo>
                    <a:pt x="6352" y="31380"/>
                    <a:pt x="15877" y="15187"/>
                    <a:pt x="15877" y="21855"/>
                  </a:cubicBezTo>
                  <a:cubicBezTo>
                    <a:pt x="14924" y="19950"/>
                    <a:pt x="11114" y="21855"/>
                    <a:pt x="10162" y="20902"/>
                  </a:cubicBezTo>
                  <a:cubicBezTo>
                    <a:pt x="11114" y="20902"/>
                    <a:pt x="11114" y="20902"/>
                    <a:pt x="10162" y="19950"/>
                  </a:cubicBezTo>
                  <a:cubicBezTo>
                    <a:pt x="11114" y="17092"/>
                    <a:pt x="13972" y="18997"/>
                    <a:pt x="19687" y="18997"/>
                  </a:cubicBezTo>
                  <a:cubicBezTo>
                    <a:pt x="15877" y="24712"/>
                    <a:pt x="17782" y="6615"/>
                    <a:pt x="18734" y="7567"/>
                  </a:cubicBezTo>
                  <a:cubicBezTo>
                    <a:pt x="17782" y="6615"/>
                    <a:pt x="22544" y="7567"/>
                    <a:pt x="22544" y="7567"/>
                  </a:cubicBezTo>
                  <a:cubicBezTo>
                    <a:pt x="20639" y="8520"/>
                    <a:pt x="19687" y="7567"/>
                    <a:pt x="19687" y="7567"/>
                  </a:cubicBezTo>
                  <a:cubicBezTo>
                    <a:pt x="21592" y="8520"/>
                    <a:pt x="22544" y="8520"/>
                    <a:pt x="22544" y="7567"/>
                  </a:cubicBezTo>
                  <a:cubicBezTo>
                    <a:pt x="47309" y="15187"/>
                    <a:pt x="2542" y="111390"/>
                    <a:pt x="12067" y="126630"/>
                  </a:cubicBezTo>
                  <a:close/>
                </a:path>
              </a:pathLst>
            </a:custGeom>
            <a:grpFill/>
            <a:ln w="9525" cap="flat">
              <a:noFill/>
              <a:prstDash val="solid"/>
              <a:miter/>
            </a:ln>
          </p:spPr>
          <p:txBody>
            <a:bodyPr rtlCol="0" anchor="ctr"/>
            <a:lstStyle/>
            <a:p>
              <a:endParaRPr lang="en-US"/>
            </a:p>
          </p:txBody>
        </p:sp>
        <p:sp>
          <p:nvSpPr>
            <p:cNvPr id="2749" name="Freeform: Shape 2748">
              <a:extLst>
                <a:ext uri="{FF2B5EF4-FFF2-40B4-BE49-F238E27FC236}">
                  <a16:creationId xmlns:a16="http://schemas.microsoft.com/office/drawing/2014/main" id="{294EAD58-0C9B-43B4-8070-02112A9F8436}"/>
                </a:ext>
              </a:extLst>
            </p:cNvPr>
            <p:cNvSpPr/>
            <p:nvPr/>
          </p:nvSpPr>
          <p:spPr>
            <a:xfrm>
              <a:off x="5293519" y="235696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2750" name="Freeform: Shape 2749">
              <a:extLst>
                <a:ext uri="{FF2B5EF4-FFF2-40B4-BE49-F238E27FC236}">
                  <a16:creationId xmlns:a16="http://schemas.microsoft.com/office/drawing/2014/main" id="{0E21F78E-3790-4440-AD82-CD651B5281E3}"/>
                </a:ext>
              </a:extLst>
            </p:cNvPr>
            <p:cNvSpPr/>
            <p:nvPr/>
          </p:nvSpPr>
          <p:spPr>
            <a:xfrm>
              <a:off x="5286704" y="236553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2751" name="Freeform: Shape 2750">
              <a:extLst>
                <a:ext uri="{FF2B5EF4-FFF2-40B4-BE49-F238E27FC236}">
                  <a16:creationId xmlns:a16="http://schemas.microsoft.com/office/drawing/2014/main" id="{06CE91A7-28C9-460F-BF67-5B92182BF328}"/>
                </a:ext>
              </a:extLst>
            </p:cNvPr>
            <p:cNvSpPr/>
            <p:nvPr/>
          </p:nvSpPr>
          <p:spPr>
            <a:xfrm>
              <a:off x="5285899" y="23674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grpFill/>
            <a:ln w="9525" cap="flat">
              <a:noFill/>
              <a:prstDash val="solid"/>
              <a:miter/>
            </a:ln>
          </p:spPr>
          <p:txBody>
            <a:bodyPr rtlCol="0" anchor="ctr"/>
            <a:lstStyle/>
            <a:p>
              <a:endParaRPr lang="en-US"/>
            </a:p>
          </p:txBody>
        </p:sp>
        <p:sp>
          <p:nvSpPr>
            <p:cNvPr id="2752" name="Freeform: Shape 2751">
              <a:extLst>
                <a:ext uri="{FF2B5EF4-FFF2-40B4-BE49-F238E27FC236}">
                  <a16:creationId xmlns:a16="http://schemas.microsoft.com/office/drawing/2014/main" id="{24F7F189-9224-462F-B315-2BD07BFBEDA9}"/>
                </a:ext>
              </a:extLst>
            </p:cNvPr>
            <p:cNvSpPr/>
            <p:nvPr/>
          </p:nvSpPr>
          <p:spPr>
            <a:xfrm>
              <a:off x="5283570"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2753" name="Freeform: Shape 2752">
              <a:extLst>
                <a:ext uri="{FF2B5EF4-FFF2-40B4-BE49-F238E27FC236}">
                  <a16:creationId xmlns:a16="http://schemas.microsoft.com/office/drawing/2014/main" id="{47DC3091-F947-4840-8AC4-49C83821997E}"/>
                </a:ext>
              </a:extLst>
            </p:cNvPr>
            <p:cNvSpPr/>
            <p:nvPr/>
          </p:nvSpPr>
          <p:spPr>
            <a:xfrm>
              <a:off x="5285475" y="237029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754" name="Freeform: Shape 2753">
              <a:extLst>
                <a:ext uri="{FF2B5EF4-FFF2-40B4-BE49-F238E27FC236}">
                  <a16:creationId xmlns:a16="http://schemas.microsoft.com/office/drawing/2014/main" id="{6DD67020-9577-4253-9BDC-8C5116D17098}"/>
                </a:ext>
              </a:extLst>
            </p:cNvPr>
            <p:cNvSpPr/>
            <p:nvPr/>
          </p:nvSpPr>
          <p:spPr>
            <a:xfrm>
              <a:off x="5283570"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2755" name="Freeform: Shape 2754">
              <a:extLst>
                <a:ext uri="{FF2B5EF4-FFF2-40B4-BE49-F238E27FC236}">
                  <a16:creationId xmlns:a16="http://schemas.microsoft.com/office/drawing/2014/main" id="{12C02DBB-34D2-4014-B66B-E6ED06A7135B}"/>
                </a:ext>
              </a:extLst>
            </p:cNvPr>
            <p:cNvSpPr/>
            <p:nvPr/>
          </p:nvSpPr>
          <p:spPr>
            <a:xfrm>
              <a:off x="5284100" y="237601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2756" name="Freeform: Shape 2755">
              <a:extLst>
                <a:ext uri="{FF2B5EF4-FFF2-40B4-BE49-F238E27FC236}">
                  <a16:creationId xmlns:a16="http://schemas.microsoft.com/office/drawing/2014/main" id="{D5EC4110-FD35-431E-91B9-5932110DAE3C}"/>
                </a:ext>
              </a:extLst>
            </p:cNvPr>
            <p:cNvSpPr/>
            <p:nvPr/>
          </p:nvSpPr>
          <p:spPr>
            <a:xfrm>
              <a:off x="5285899" y="241244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2757" name="Freeform: Shape 2756">
              <a:extLst>
                <a:ext uri="{FF2B5EF4-FFF2-40B4-BE49-F238E27FC236}">
                  <a16:creationId xmlns:a16="http://schemas.microsoft.com/office/drawing/2014/main" id="{37A1D240-970C-4BF6-B681-44DB30875000}"/>
                </a:ext>
              </a:extLst>
            </p:cNvPr>
            <p:cNvSpPr/>
            <p:nvPr/>
          </p:nvSpPr>
          <p:spPr>
            <a:xfrm>
              <a:off x="5284523" y="24283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2758" name="Freeform: Shape 2757">
              <a:extLst>
                <a:ext uri="{FF2B5EF4-FFF2-40B4-BE49-F238E27FC236}">
                  <a16:creationId xmlns:a16="http://schemas.microsoft.com/office/drawing/2014/main" id="{2859EC70-0645-48D9-95B2-353A791D6577}"/>
                </a:ext>
              </a:extLst>
            </p:cNvPr>
            <p:cNvSpPr/>
            <p:nvPr/>
          </p:nvSpPr>
          <p:spPr>
            <a:xfrm>
              <a:off x="5287804" y="2437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grpFill/>
            <a:ln w="9525" cap="flat">
              <a:noFill/>
              <a:prstDash val="solid"/>
              <a:miter/>
            </a:ln>
          </p:spPr>
          <p:txBody>
            <a:bodyPr rtlCol="0" anchor="ctr"/>
            <a:lstStyle/>
            <a:p>
              <a:endParaRPr lang="en-US"/>
            </a:p>
          </p:txBody>
        </p:sp>
        <p:sp>
          <p:nvSpPr>
            <p:cNvPr id="2759" name="Freeform: Shape 2758">
              <a:extLst>
                <a:ext uri="{FF2B5EF4-FFF2-40B4-BE49-F238E27FC236}">
                  <a16:creationId xmlns:a16="http://schemas.microsoft.com/office/drawing/2014/main" id="{FCA157D6-AAEF-436D-A04D-337EAD8E820B}"/>
                </a:ext>
              </a:extLst>
            </p:cNvPr>
            <p:cNvSpPr/>
            <p:nvPr/>
          </p:nvSpPr>
          <p:spPr>
            <a:xfrm>
              <a:off x="5123826" y="2352198"/>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grpFill/>
            <a:ln w="9525" cap="flat">
              <a:noFill/>
              <a:prstDash val="solid"/>
              <a:miter/>
            </a:ln>
          </p:spPr>
          <p:txBody>
            <a:bodyPr rtlCol="0" anchor="ctr"/>
            <a:lstStyle/>
            <a:p>
              <a:endParaRPr lang="en-US"/>
            </a:p>
          </p:txBody>
        </p:sp>
        <p:sp>
          <p:nvSpPr>
            <p:cNvPr id="2760" name="Freeform: Shape 2759">
              <a:extLst>
                <a:ext uri="{FF2B5EF4-FFF2-40B4-BE49-F238E27FC236}">
                  <a16:creationId xmlns:a16="http://schemas.microsoft.com/office/drawing/2014/main" id="{D0DFFCF9-F044-4043-980D-379CD667080D}"/>
                </a:ext>
              </a:extLst>
            </p:cNvPr>
            <p:cNvSpPr/>
            <p:nvPr/>
          </p:nvSpPr>
          <p:spPr>
            <a:xfrm>
              <a:off x="5111591" y="2353680"/>
              <a:ext cx="28575" cy="142875"/>
            </a:xfrm>
            <a:custGeom>
              <a:avLst/>
              <a:gdLst>
                <a:gd name="connsiteX0" fmla="*/ 19526 w 28575"/>
                <a:gd name="connsiteY0" fmla="*/ 139012 h 142875"/>
                <a:gd name="connsiteX1" fmla="*/ 13811 w 28575"/>
                <a:gd name="connsiteY1" fmla="*/ 59002 h 142875"/>
                <a:gd name="connsiteX2" fmla="*/ 15716 w 28575"/>
                <a:gd name="connsiteY2" fmla="*/ 36142 h 142875"/>
                <a:gd name="connsiteX3" fmla="*/ 17621 w 28575"/>
                <a:gd name="connsiteY3" fmla="*/ 36142 h 142875"/>
                <a:gd name="connsiteX4" fmla="*/ 14764 w 28575"/>
                <a:gd name="connsiteY4" fmla="*/ 25665 h 142875"/>
                <a:gd name="connsiteX5" fmla="*/ 7144 w 28575"/>
                <a:gd name="connsiteY5" fmla="*/ 21855 h 142875"/>
                <a:gd name="connsiteX6" fmla="*/ 7144 w 28575"/>
                <a:gd name="connsiteY6" fmla="*/ 20902 h 142875"/>
                <a:gd name="connsiteX7" fmla="*/ 16669 w 28575"/>
                <a:gd name="connsiteY7" fmla="*/ 19950 h 142875"/>
                <a:gd name="connsiteX8" fmla="*/ 15716 w 28575"/>
                <a:gd name="connsiteY8" fmla="*/ 7567 h 142875"/>
                <a:gd name="connsiteX9" fmla="*/ 19526 w 28575"/>
                <a:gd name="connsiteY9" fmla="*/ 7567 h 142875"/>
                <a:gd name="connsiteX10" fmla="*/ 16669 w 28575"/>
                <a:gd name="connsiteY10" fmla="*/ 7567 h 142875"/>
                <a:gd name="connsiteX11" fmla="*/ 19526 w 28575"/>
                <a:gd name="connsiteY11" fmla="*/ 7567 h 142875"/>
                <a:gd name="connsiteX12" fmla="*/ 19526 w 28575"/>
                <a:gd name="connsiteY12" fmla="*/ 139012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575" h="142875">
                  <a:moveTo>
                    <a:pt x="19526" y="139012"/>
                  </a:moveTo>
                  <a:cubicBezTo>
                    <a:pt x="1429" y="131392"/>
                    <a:pt x="20479" y="61860"/>
                    <a:pt x="13811" y="59002"/>
                  </a:cubicBezTo>
                  <a:cubicBezTo>
                    <a:pt x="12859" y="56145"/>
                    <a:pt x="5239" y="38047"/>
                    <a:pt x="15716" y="36142"/>
                  </a:cubicBezTo>
                  <a:cubicBezTo>
                    <a:pt x="14764" y="35190"/>
                    <a:pt x="15716" y="35190"/>
                    <a:pt x="17621" y="36142"/>
                  </a:cubicBezTo>
                  <a:cubicBezTo>
                    <a:pt x="9049" y="33285"/>
                    <a:pt x="3334" y="24712"/>
                    <a:pt x="14764" y="25665"/>
                  </a:cubicBezTo>
                  <a:cubicBezTo>
                    <a:pt x="12859" y="27570"/>
                    <a:pt x="8096" y="22807"/>
                    <a:pt x="7144" y="21855"/>
                  </a:cubicBezTo>
                  <a:cubicBezTo>
                    <a:pt x="8096" y="21855"/>
                    <a:pt x="8096" y="21855"/>
                    <a:pt x="7144" y="20902"/>
                  </a:cubicBezTo>
                  <a:cubicBezTo>
                    <a:pt x="8096" y="18045"/>
                    <a:pt x="10954" y="19950"/>
                    <a:pt x="16669" y="19950"/>
                  </a:cubicBezTo>
                  <a:cubicBezTo>
                    <a:pt x="12859" y="25665"/>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4235"/>
                    <a:pt x="6191" y="122820"/>
                    <a:pt x="19526" y="139012"/>
                  </a:cubicBezTo>
                  <a:close/>
                </a:path>
              </a:pathLst>
            </a:custGeom>
            <a:grpFill/>
            <a:ln w="9525" cap="flat">
              <a:noFill/>
              <a:prstDash val="solid"/>
              <a:miter/>
            </a:ln>
          </p:spPr>
          <p:txBody>
            <a:bodyPr rtlCol="0" anchor="ctr"/>
            <a:lstStyle/>
            <a:p>
              <a:endParaRPr lang="en-US"/>
            </a:p>
          </p:txBody>
        </p:sp>
        <p:sp>
          <p:nvSpPr>
            <p:cNvPr id="2761" name="Freeform: Shape 2760">
              <a:extLst>
                <a:ext uri="{FF2B5EF4-FFF2-40B4-BE49-F238E27FC236}">
                  <a16:creationId xmlns:a16="http://schemas.microsoft.com/office/drawing/2014/main" id="{D23B33B8-41CF-45FD-9450-16C13014C3D9}"/>
                </a:ext>
              </a:extLst>
            </p:cNvPr>
            <p:cNvSpPr/>
            <p:nvPr/>
          </p:nvSpPr>
          <p:spPr>
            <a:xfrm>
              <a:off x="5122069" y="235315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8096"/>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2762" name="Freeform: Shape 2761">
              <a:extLst>
                <a:ext uri="{FF2B5EF4-FFF2-40B4-BE49-F238E27FC236}">
                  <a16:creationId xmlns:a16="http://schemas.microsoft.com/office/drawing/2014/main" id="{FB92771A-9937-4972-B590-A0E180C13B95}"/>
                </a:ext>
              </a:extLst>
            </p:cNvPr>
            <p:cNvSpPr/>
            <p:nvPr/>
          </p:nvSpPr>
          <p:spPr>
            <a:xfrm>
              <a:off x="5115254" y="23626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2763" name="Freeform: Shape 2762">
              <a:extLst>
                <a:ext uri="{FF2B5EF4-FFF2-40B4-BE49-F238E27FC236}">
                  <a16:creationId xmlns:a16="http://schemas.microsoft.com/office/drawing/2014/main" id="{4BD4B6E9-BF2A-4243-8449-F30C3E57E759}"/>
                </a:ext>
              </a:extLst>
            </p:cNvPr>
            <p:cNvSpPr/>
            <p:nvPr/>
          </p:nvSpPr>
          <p:spPr>
            <a:xfrm>
              <a:off x="5114449" y="23636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7144"/>
                    <a:pt x="7144" y="7144"/>
                  </a:cubicBezTo>
                  <a:lnTo>
                    <a:pt x="8096" y="8096"/>
                  </a:lnTo>
                  <a:close/>
                </a:path>
              </a:pathLst>
            </a:custGeom>
            <a:grpFill/>
            <a:ln w="9525" cap="flat">
              <a:noFill/>
              <a:prstDash val="solid"/>
              <a:miter/>
            </a:ln>
          </p:spPr>
          <p:txBody>
            <a:bodyPr rtlCol="0" anchor="ctr"/>
            <a:lstStyle/>
            <a:p>
              <a:endParaRPr lang="en-US"/>
            </a:p>
          </p:txBody>
        </p:sp>
        <p:sp>
          <p:nvSpPr>
            <p:cNvPr id="2764" name="Freeform: Shape 2763">
              <a:extLst>
                <a:ext uri="{FF2B5EF4-FFF2-40B4-BE49-F238E27FC236}">
                  <a16:creationId xmlns:a16="http://schemas.microsoft.com/office/drawing/2014/main" id="{F09CBAC3-B365-4093-A157-DE119081565C}"/>
                </a:ext>
              </a:extLst>
            </p:cNvPr>
            <p:cNvSpPr/>
            <p:nvPr/>
          </p:nvSpPr>
          <p:spPr>
            <a:xfrm>
              <a:off x="5112120" y="236701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7567"/>
                    <a:pt x="7567" y="7567"/>
                  </a:cubicBezTo>
                  <a:cubicBezTo>
                    <a:pt x="7567" y="6615"/>
                    <a:pt x="7567" y="7567"/>
                    <a:pt x="7567" y="7567"/>
                  </a:cubicBezTo>
                  <a:close/>
                </a:path>
              </a:pathLst>
            </a:custGeom>
            <a:grpFill/>
            <a:ln w="9525" cap="flat">
              <a:noFill/>
              <a:prstDash val="solid"/>
              <a:miter/>
            </a:ln>
          </p:spPr>
          <p:txBody>
            <a:bodyPr rtlCol="0" anchor="ctr"/>
            <a:lstStyle/>
            <a:p>
              <a:endParaRPr lang="en-US"/>
            </a:p>
          </p:txBody>
        </p:sp>
        <p:sp>
          <p:nvSpPr>
            <p:cNvPr id="2765" name="Freeform: Shape 2764">
              <a:extLst>
                <a:ext uri="{FF2B5EF4-FFF2-40B4-BE49-F238E27FC236}">
                  <a16:creationId xmlns:a16="http://schemas.microsoft.com/office/drawing/2014/main" id="{071C9817-4C66-42BB-A1B9-9A25ACAC4672}"/>
                </a:ext>
              </a:extLst>
            </p:cNvPr>
            <p:cNvSpPr/>
            <p:nvPr/>
          </p:nvSpPr>
          <p:spPr>
            <a:xfrm>
              <a:off x="5114025" y="236743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766" name="Freeform: Shape 2765">
              <a:extLst>
                <a:ext uri="{FF2B5EF4-FFF2-40B4-BE49-F238E27FC236}">
                  <a16:creationId xmlns:a16="http://schemas.microsoft.com/office/drawing/2014/main" id="{95D22ACB-5B2D-4E38-8D58-A3DF02BAE2D2}"/>
                </a:ext>
              </a:extLst>
            </p:cNvPr>
            <p:cNvSpPr/>
            <p:nvPr/>
          </p:nvSpPr>
          <p:spPr>
            <a:xfrm>
              <a:off x="5112120" y="237220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767" name="Freeform: Shape 2766">
              <a:extLst>
                <a:ext uri="{FF2B5EF4-FFF2-40B4-BE49-F238E27FC236}">
                  <a16:creationId xmlns:a16="http://schemas.microsoft.com/office/drawing/2014/main" id="{4C5EB6B8-A5D8-4C5F-B196-C248EEC04EBD}"/>
                </a:ext>
              </a:extLst>
            </p:cNvPr>
            <p:cNvSpPr/>
            <p:nvPr/>
          </p:nvSpPr>
          <p:spPr>
            <a:xfrm>
              <a:off x="5112650" y="23741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2768" name="Freeform: Shape 2767">
              <a:extLst>
                <a:ext uri="{FF2B5EF4-FFF2-40B4-BE49-F238E27FC236}">
                  <a16:creationId xmlns:a16="http://schemas.microsoft.com/office/drawing/2014/main" id="{4CA57A30-693D-4609-9559-9146E8F637B6}"/>
                </a:ext>
              </a:extLst>
            </p:cNvPr>
            <p:cNvSpPr/>
            <p:nvPr/>
          </p:nvSpPr>
          <p:spPr>
            <a:xfrm>
              <a:off x="5116354" y="2414349"/>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2769" name="Freeform: Shape 2768">
              <a:extLst>
                <a:ext uri="{FF2B5EF4-FFF2-40B4-BE49-F238E27FC236}">
                  <a16:creationId xmlns:a16="http://schemas.microsoft.com/office/drawing/2014/main" id="{73F9ECA5-2637-45F3-858B-C8118A2659EA}"/>
                </a:ext>
              </a:extLst>
            </p:cNvPr>
            <p:cNvSpPr/>
            <p:nvPr/>
          </p:nvSpPr>
          <p:spPr>
            <a:xfrm>
              <a:off x="5115930" y="243220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6615" y="7144"/>
                    <a:pt x="7567" y="7144"/>
                  </a:cubicBezTo>
                  <a:cubicBezTo>
                    <a:pt x="6615" y="7144"/>
                    <a:pt x="7567" y="8096"/>
                    <a:pt x="7567" y="7144"/>
                  </a:cubicBezTo>
                  <a:close/>
                </a:path>
              </a:pathLst>
            </a:custGeom>
            <a:grpFill/>
            <a:ln w="9525" cap="flat">
              <a:noFill/>
              <a:prstDash val="solid"/>
              <a:miter/>
            </a:ln>
          </p:spPr>
          <p:txBody>
            <a:bodyPr rtlCol="0" anchor="ctr"/>
            <a:lstStyle/>
            <a:p>
              <a:endParaRPr lang="en-US"/>
            </a:p>
          </p:txBody>
        </p:sp>
        <p:sp>
          <p:nvSpPr>
            <p:cNvPr id="2770" name="Freeform: Shape 2769">
              <a:extLst>
                <a:ext uri="{FF2B5EF4-FFF2-40B4-BE49-F238E27FC236}">
                  <a16:creationId xmlns:a16="http://schemas.microsoft.com/office/drawing/2014/main" id="{62985B57-DB56-4D64-9A33-686623323858}"/>
                </a:ext>
              </a:extLst>
            </p:cNvPr>
            <p:cNvSpPr/>
            <p:nvPr/>
          </p:nvSpPr>
          <p:spPr>
            <a:xfrm>
              <a:off x="5120164" y="2441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2771" name="Freeform: Shape 2770">
              <a:extLst>
                <a:ext uri="{FF2B5EF4-FFF2-40B4-BE49-F238E27FC236}">
                  <a16:creationId xmlns:a16="http://schemas.microsoft.com/office/drawing/2014/main" id="{A9DA4B8D-68EE-4CAE-8A92-01D97ED9138A}"/>
                </a:ext>
              </a:extLst>
            </p:cNvPr>
            <p:cNvSpPr/>
            <p:nvPr/>
          </p:nvSpPr>
          <p:spPr>
            <a:xfrm>
              <a:off x="4964483" y="23689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6615"/>
                    <a:pt x="6615" y="7567"/>
                    <a:pt x="7567" y="7567"/>
                  </a:cubicBezTo>
                  <a:cubicBezTo>
                    <a:pt x="7567" y="7567"/>
                    <a:pt x="8520" y="7567"/>
                    <a:pt x="7567" y="7567"/>
                  </a:cubicBezTo>
                  <a:close/>
                </a:path>
              </a:pathLst>
            </a:custGeom>
            <a:grpFill/>
            <a:ln w="9525" cap="flat">
              <a:noFill/>
              <a:prstDash val="solid"/>
              <a:miter/>
            </a:ln>
          </p:spPr>
          <p:txBody>
            <a:bodyPr rtlCol="0" anchor="ctr"/>
            <a:lstStyle/>
            <a:p>
              <a:endParaRPr lang="en-US"/>
            </a:p>
          </p:txBody>
        </p:sp>
        <p:sp>
          <p:nvSpPr>
            <p:cNvPr id="2772" name="Freeform: Shape 2771">
              <a:extLst>
                <a:ext uri="{FF2B5EF4-FFF2-40B4-BE49-F238E27FC236}">
                  <a16:creationId xmlns:a16="http://schemas.microsoft.com/office/drawing/2014/main" id="{FAD27446-8C8D-42FD-94EB-4461D77F6DB2}"/>
                </a:ext>
              </a:extLst>
            </p:cNvPr>
            <p:cNvSpPr/>
            <p:nvPr/>
          </p:nvSpPr>
          <p:spPr>
            <a:xfrm>
              <a:off x="4951571" y="2370825"/>
              <a:ext cx="28575" cy="123825"/>
            </a:xfrm>
            <a:custGeom>
              <a:avLst/>
              <a:gdLst>
                <a:gd name="connsiteX0" fmla="*/ 19526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19526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19526" y="118057"/>
                  </a:moveTo>
                  <a:cubicBezTo>
                    <a:pt x="5239" y="112342"/>
                    <a:pt x="18574"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5187"/>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0481" y="12330"/>
                    <a:pt x="7144" y="104722"/>
                    <a:pt x="19526" y="118057"/>
                  </a:cubicBezTo>
                  <a:close/>
                </a:path>
              </a:pathLst>
            </a:custGeom>
            <a:grpFill/>
            <a:ln w="9525" cap="flat">
              <a:noFill/>
              <a:prstDash val="solid"/>
              <a:miter/>
            </a:ln>
          </p:spPr>
          <p:txBody>
            <a:bodyPr rtlCol="0" anchor="ctr"/>
            <a:lstStyle/>
            <a:p>
              <a:endParaRPr lang="en-US"/>
            </a:p>
          </p:txBody>
        </p:sp>
        <p:sp>
          <p:nvSpPr>
            <p:cNvPr id="2773" name="Freeform: Shape 2772">
              <a:extLst>
                <a:ext uri="{FF2B5EF4-FFF2-40B4-BE49-F238E27FC236}">
                  <a16:creationId xmlns:a16="http://schemas.microsoft.com/office/drawing/2014/main" id="{72BDE86C-4161-4187-ADE4-0134E03BE90B}"/>
                </a:ext>
              </a:extLst>
            </p:cNvPr>
            <p:cNvSpPr/>
            <p:nvPr/>
          </p:nvSpPr>
          <p:spPr>
            <a:xfrm>
              <a:off x="4962049" y="236934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9049" y="8096"/>
                    <a:pt x="9049" y="7144"/>
                    <a:pt x="10001" y="7144"/>
                  </a:cubicBezTo>
                  <a:close/>
                </a:path>
              </a:pathLst>
            </a:custGeom>
            <a:grpFill/>
            <a:ln w="9525" cap="flat">
              <a:noFill/>
              <a:prstDash val="solid"/>
              <a:miter/>
            </a:ln>
          </p:spPr>
          <p:txBody>
            <a:bodyPr rtlCol="0" anchor="ctr"/>
            <a:lstStyle/>
            <a:p>
              <a:endParaRPr lang="en-US"/>
            </a:p>
          </p:txBody>
        </p:sp>
        <p:sp>
          <p:nvSpPr>
            <p:cNvPr id="2774" name="Freeform: Shape 2773">
              <a:extLst>
                <a:ext uri="{FF2B5EF4-FFF2-40B4-BE49-F238E27FC236}">
                  <a16:creationId xmlns:a16="http://schemas.microsoft.com/office/drawing/2014/main" id="{BDA0D505-58F2-4E1C-8369-472F4A5DAA5E}"/>
                </a:ext>
              </a:extLst>
            </p:cNvPr>
            <p:cNvSpPr/>
            <p:nvPr/>
          </p:nvSpPr>
          <p:spPr>
            <a:xfrm>
              <a:off x="4955910" y="23779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775" name="Freeform: Shape 2774">
              <a:extLst>
                <a:ext uri="{FF2B5EF4-FFF2-40B4-BE49-F238E27FC236}">
                  <a16:creationId xmlns:a16="http://schemas.microsoft.com/office/drawing/2014/main" id="{1E9926CF-7BF3-44C6-B32F-04EBA2873A23}"/>
                </a:ext>
              </a:extLst>
            </p:cNvPr>
            <p:cNvSpPr/>
            <p:nvPr/>
          </p:nvSpPr>
          <p:spPr>
            <a:xfrm>
              <a:off x="4955381" y="237886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grpFill/>
            <a:ln w="9525" cap="flat">
              <a:noFill/>
              <a:prstDash val="solid"/>
              <a:miter/>
            </a:ln>
          </p:spPr>
          <p:txBody>
            <a:bodyPr rtlCol="0" anchor="ctr"/>
            <a:lstStyle/>
            <a:p>
              <a:endParaRPr lang="en-US"/>
            </a:p>
          </p:txBody>
        </p:sp>
        <p:sp>
          <p:nvSpPr>
            <p:cNvPr id="2776" name="Freeform: Shape 2775">
              <a:extLst>
                <a:ext uri="{FF2B5EF4-FFF2-40B4-BE49-F238E27FC236}">
                  <a16:creationId xmlns:a16="http://schemas.microsoft.com/office/drawing/2014/main" id="{15CAB478-C68F-474A-9FFE-78B0C0C5A42E}"/>
                </a:ext>
              </a:extLst>
            </p:cNvPr>
            <p:cNvSpPr/>
            <p:nvPr/>
          </p:nvSpPr>
          <p:spPr>
            <a:xfrm>
              <a:off x="4952100"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2777" name="Freeform: Shape 2776">
              <a:extLst>
                <a:ext uri="{FF2B5EF4-FFF2-40B4-BE49-F238E27FC236}">
                  <a16:creationId xmlns:a16="http://schemas.microsoft.com/office/drawing/2014/main" id="{49497BD6-0EAB-4BD3-A559-59A130037550}"/>
                </a:ext>
              </a:extLst>
            </p:cNvPr>
            <p:cNvSpPr/>
            <p:nvPr/>
          </p:nvSpPr>
          <p:spPr>
            <a:xfrm>
              <a:off x="4954005" y="23817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778" name="Freeform: Shape 2777">
              <a:extLst>
                <a:ext uri="{FF2B5EF4-FFF2-40B4-BE49-F238E27FC236}">
                  <a16:creationId xmlns:a16="http://schemas.microsoft.com/office/drawing/2014/main" id="{C6B04AF1-05D7-418D-ADFA-93C6CAFB1B63}"/>
                </a:ext>
              </a:extLst>
            </p:cNvPr>
            <p:cNvSpPr/>
            <p:nvPr/>
          </p:nvSpPr>
          <p:spPr>
            <a:xfrm>
              <a:off x="4952100" y="238553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8096"/>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2779" name="Freeform: Shape 2778">
              <a:extLst>
                <a:ext uri="{FF2B5EF4-FFF2-40B4-BE49-F238E27FC236}">
                  <a16:creationId xmlns:a16="http://schemas.microsoft.com/office/drawing/2014/main" id="{A5FC5E3D-0D54-4E76-BDB3-318B53A4F1CA}"/>
                </a:ext>
              </a:extLst>
            </p:cNvPr>
            <p:cNvSpPr/>
            <p:nvPr/>
          </p:nvSpPr>
          <p:spPr>
            <a:xfrm>
              <a:off x="4952630" y="2387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2780" name="Freeform: Shape 2779">
              <a:extLst>
                <a:ext uri="{FF2B5EF4-FFF2-40B4-BE49-F238E27FC236}">
                  <a16:creationId xmlns:a16="http://schemas.microsoft.com/office/drawing/2014/main" id="{00EFA05F-35B4-4294-9084-34FA0344422B}"/>
                </a:ext>
              </a:extLst>
            </p:cNvPr>
            <p:cNvSpPr/>
            <p:nvPr/>
          </p:nvSpPr>
          <p:spPr>
            <a:xfrm>
              <a:off x="4956334" y="24217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781" name="Freeform: Shape 2780">
              <a:extLst>
                <a:ext uri="{FF2B5EF4-FFF2-40B4-BE49-F238E27FC236}">
                  <a16:creationId xmlns:a16="http://schemas.microsoft.com/office/drawing/2014/main" id="{DA4ED62E-E3C8-44D9-9C21-41D4E091FC51}"/>
                </a:ext>
              </a:extLst>
            </p:cNvPr>
            <p:cNvSpPr/>
            <p:nvPr/>
          </p:nvSpPr>
          <p:spPr>
            <a:xfrm>
              <a:off x="49559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2782" name="Freeform: Shape 2781">
              <a:extLst>
                <a:ext uri="{FF2B5EF4-FFF2-40B4-BE49-F238E27FC236}">
                  <a16:creationId xmlns:a16="http://schemas.microsoft.com/office/drawing/2014/main" id="{715B00EF-F077-4A3D-93E5-BB811D3C342D}"/>
                </a:ext>
              </a:extLst>
            </p:cNvPr>
            <p:cNvSpPr/>
            <p:nvPr/>
          </p:nvSpPr>
          <p:spPr>
            <a:xfrm>
              <a:off x="4960144" y="2444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grpFill/>
            <a:ln w="9525" cap="flat">
              <a:noFill/>
              <a:prstDash val="solid"/>
              <a:miter/>
            </a:ln>
          </p:spPr>
          <p:txBody>
            <a:bodyPr rtlCol="0" anchor="ctr"/>
            <a:lstStyle/>
            <a:p>
              <a:endParaRPr lang="en-US"/>
            </a:p>
          </p:txBody>
        </p:sp>
        <p:sp>
          <p:nvSpPr>
            <p:cNvPr id="2783" name="Freeform: Shape 2782">
              <a:extLst>
                <a:ext uri="{FF2B5EF4-FFF2-40B4-BE49-F238E27FC236}">
                  <a16:creationId xmlns:a16="http://schemas.microsoft.com/office/drawing/2014/main" id="{D01A3A4C-1B31-4AEB-AE7F-3FAE4A7BE714}"/>
                </a:ext>
              </a:extLst>
            </p:cNvPr>
            <p:cNvSpPr/>
            <p:nvPr/>
          </p:nvSpPr>
          <p:spPr>
            <a:xfrm>
              <a:off x="4799024" y="236172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7291" y="7144"/>
                    <a:pt x="6339" y="7144"/>
                    <a:pt x="8244" y="7144"/>
                  </a:cubicBezTo>
                  <a:cubicBezTo>
                    <a:pt x="8244" y="7144"/>
                    <a:pt x="8244" y="7144"/>
                    <a:pt x="8244" y="7144"/>
                  </a:cubicBezTo>
                  <a:close/>
                </a:path>
              </a:pathLst>
            </a:custGeom>
            <a:grpFill/>
            <a:ln w="9525" cap="flat">
              <a:noFill/>
              <a:prstDash val="solid"/>
              <a:miter/>
            </a:ln>
          </p:spPr>
          <p:txBody>
            <a:bodyPr rtlCol="0" anchor="ctr"/>
            <a:lstStyle/>
            <a:p>
              <a:endParaRPr lang="en-US"/>
            </a:p>
          </p:txBody>
        </p:sp>
        <p:sp>
          <p:nvSpPr>
            <p:cNvPr id="2784" name="Freeform: Shape 2783">
              <a:extLst>
                <a:ext uri="{FF2B5EF4-FFF2-40B4-BE49-F238E27FC236}">
                  <a16:creationId xmlns:a16="http://schemas.microsoft.com/office/drawing/2014/main" id="{50D6C500-DBD1-4409-8980-72D81D74FEFB}"/>
                </a:ext>
              </a:extLst>
            </p:cNvPr>
            <p:cNvSpPr/>
            <p:nvPr/>
          </p:nvSpPr>
          <p:spPr>
            <a:xfrm>
              <a:off x="4785836" y="2363205"/>
              <a:ext cx="28575" cy="123825"/>
            </a:xfrm>
            <a:custGeom>
              <a:avLst/>
              <a:gdLst>
                <a:gd name="connsiteX0" fmla="*/ 20479 w 28575"/>
                <a:gd name="connsiteY0" fmla="*/ 118057 h 123825"/>
                <a:gd name="connsiteX1" fmla="*/ 13811 w 28575"/>
                <a:gd name="connsiteY1" fmla="*/ 51382 h 123825"/>
                <a:gd name="connsiteX2" fmla="*/ 15716 w 28575"/>
                <a:gd name="connsiteY2" fmla="*/ 31380 h 123825"/>
                <a:gd name="connsiteX3" fmla="*/ 17621 w 28575"/>
                <a:gd name="connsiteY3" fmla="*/ 31380 h 123825"/>
                <a:gd name="connsiteX4" fmla="*/ 14764 w 28575"/>
                <a:gd name="connsiteY4" fmla="*/ 22807 h 123825"/>
                <a:gd name="connsiteX5" fmla="*/ 12859 w 28575"/>
                <a:gd name="connsiteY5" fmla="*/ 20902 h 123825"/>
                <a:gd name="connsiteX6" fmla="*/ 7144 w 28575"/>
                <a:gd name="connsiteY6" fmla="*/ 19950 h 123825"/>
                <a:gd name="connsiteX7" fmla="*/ 7144 w 28575"/>
                <a:gd name="connsiteY7" fmla="*/ 18997 h 123825"/>
                <a:gd name="connsiteX8" fmla="*/ 16669 w 28575"/>
                <a:gd name="connsiteY8" fmla="*/ 18045 h 123825"/>
                <a:gd name="connsiteX9" fmla="*/ 15716 w 28575"/>
                <a:gd name="connsiteY9" fmla="*/ 7567 h 123825"/>
                <a:gd name="connsiteX10" fmla="*/ 19526 w 28575"/>
                <a:gd name="connsiteY10" fmla="*/ 7567 h 123825"/>
                <a:gd name="connsiteX11" fmla="*/ 16669 w 28575"/>
                <a:gd name="connsiteY11" fmla="*/ 7567 h 123825"/>
                <a:gd name="connsiteX12" fmla="*/ 19526 w 28575"/>
                <a:gd name="connsiteY12" fmla="*/ 7567 h 123825"/>
                <a:gd name="connsiteX13" fmla="*/ 20479 w 28575"/>
                <a:gd name="connsiteY13" fmla="*/ 118057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23825">
                  <a:moveTo>
                    <a:pt x="20479" y="118057"/>
                  </a:moveTo>
                  <a:cubicBezTo>
                    <a:pt x="7144" y="113295"/>
                    <a:pt x="17621" y="52335"/>
                    <a:pt x="13811" y="51382"/>
                  </a:cubicBezTo>
                  <a:cubicBezTo>
                    <a:pt x="12859" y="48525"/>
                    <a:pt x="5239" y="33285"/>
                    <a:pt x="15716" y="31380"/>
                  </a:cubicBezTo>
                  <a:cubicBezTo>
                    <a:pt x="14764" y="30427"/>
                    <a:pt x="15716" y="30427"/>
                    <a:pt x="17621" y="31380"/>
                  </a:cubicBezTo>
                  <a:cubicBezTo>
                    <a:pt x="8096" y="28522"/>
                    <a:pt x="3334" y="21855"/>
                    <a:pt x="14764" y="22807"/>
                  </a:cubicBezTo>
                  <a:cubicBezTo>
                    <a:pt x="2381" y="30427"/>
                    <a:pt x="12859" y="14235"/>
                    <a:pt x="12859" y="20902"/>
                  </a:cubicBezTo>
                  <a:cubicBezTo>
                    <a:pt x="11906" y="19950"/>
                    <a:pt x="8096" y="20902"/>
                    <a:pt x="7144" y="19950"/>
                  </a:cubicBezTo>
                  <a:cubicBezTo>
                    <a:pt x="8096" y="19950"/>
                    <a:pt x="8096" y="19950"/>
                    <a:pt x="7144" y="18997"/>
                  </a:cubicBezTo>
                  <a:cubicBezTo>
                    <a:pt x="8096" y="16140"/>
                    <a:pt x="10954" y="18045"/>
                    <a:pt x="16669" y="18045"/>
                  </a:cubicBezTo>
                  <a:cubicBezTo>
                    <a:pt x="11906" y="23760"/>
                    <a:pt x="14764" y="5662"/>
                    <a:pt x="15716" y="7567"/>
                  </a:cubicBezTo>
                  <a:cubicBezTo>
                    <a:pt x="14764" y="6615"/>
                    <a:pt x="19526" y="7567"/>
                    <a:pt x="19526" y="7567"/>
                  </a:cubicBezTo>
                  <a:cubicBezTo>
                    <a:pt x="17621" y="8520"/>
                    <a:pt x="16669" y="7567"/>
                    <a:pt x="16669" y="7567"/>
                  </a:cubicBezTo>
                  <a:cubicBezTo>
                    <a:pt x="18574" y="8520"/>
                    <a:pt x="19526" y="8520"/>
                    <a:pt x="19526" y="7567"/>
                  </a:cubicBezTo>
                  <a:cubicBezTo>
                    <a:pt x="41434" y="13282"/>
                    <a:pt x="8096" y="104722"/>
                    <a:pt x="20479" y="118057"/>
                  </a:cubicBezTo>
                  <a:close/>
                </a:path>
              </a:pathLst>
            </a:custGeom>
            <a:grpFill/>
            <a:ln w="9525" cap="flat">
              <a:noFill/>
              <a:prstDash val="solid"/>
              <a:miter/>
            </a:ln>
          </p:spPr>
          <p:txBody>
            <a:bodyPr rtlCol="0" anchor="ctr"/>
            <a:lstStyle/>
            <a:p>
              <a:endParaRPr lang="en-US"/>
            </a:p>
          </p:txBody>
        </p:sp>
        <p:sp>
          <p:nvSpPr>
            <p:cNvPr id="2785" name="Freeform: Shape 2784">
              <a:extLst>
                <a:ext uri="{FF2B5EF4-FFF2-40B4-BE49-F238E27FC236}">
                  <a16:creationId xmlns:a16="http://schemas.microsoft.com/office/drawing/2014/main" id="{031F0772-64B1-4427-82C8-C760FE24153C}"/>
                </a:ext>
              </a:extLst>
            </p:cNvPr>
            <p:cNvSpPr/>
            <p:nvPr/>
          </p:nvSpPr>
          <p:spPr>
            <a:xfrm>
              <a:off x="4797266" y="236267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2786" name="Freeform: Shape 2785">
              <a:extLst>
                <a:ext uri="{FF2B5EF4-FFF2-40B4-BE49-F238E27FC236}">
                  <a16:creationId xmlns:a16="http://schemas.microsoft.com/office/drawing/2014/main" id="{E0415A38-9A41-4694-B2FA-E8CA8853472A}"/>
                </a:ext>
              </a:extLst>
            </p:cNvPr>
            <p:cNvSpPr/>
            <p:nvPr/>
          </p:nvSpPr>
          <p:spPr>
            <a:xfrm>
              <a:off x="4790705" y="237029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2787" name="Freeform: Shape 2786">
              <a:extLst>
                <a:ext uri="{FF2B5EF4-FFF2-40B4-BE49-F238E27FC236}">
                  <a16:creationId xmlns:a16="http://schemas.microsoft.com/office/drawing/2014/main" id="{7CEEDEB4-747C-4E2E-B88F-9487DA37D60F}"/>
                </a:ext>
              </a:extLst>
            </p:cNvPr>
            <p:cNvSpPr/>
            <p:nvPr/>
          </p:nvSpPr>
          <p:spPr>
            <a:xfrm>
              <a:off x="4789646" y="237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grpFill/>
            <a:ln w="9525" cap="flat">
              <a:noFill/>
              <a:prstDash val="solid"/>
              <a:miter/>
            </a:ln>
          </p:spPr>
          <p:txBody>
            <a:bodyPr rtlCol="0" anchor="ctr"/>
            <a:lstStyle/>
            <a:p>
              <a:endParaRPr lang="en-US"/>
            </a:p>
          </p:txBody>
        </p:sp>
        <p:sp>
          <p:nvSpPr>
            <p:cNvPr id="2788" name="Freeform: Shape 2787">
              <a:extLst>
                <a:ext uri="{FF2B5EF4-FFF2-40B4-BE49-F238E27FC236}">
                  <a16:creationId xmlns:a16="http://schemas.microsoft.com/office/drawing/2014/main" id="{AD9F8E34-E37C-4212-9519-BF6B55719557}"/>
                </a:ext>
              </a:extLst>
            </p:cNvPr>
            <p:cNvSpPr/>
            <p:nvPr/>
          </p:nvSpPr>
          <p:spPr>
            <a:xfrm>
              <a:off x="4787318"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2789" name="Freeform: Shape 2788">
              <a:extLst>
                <a:ext uri="{FF2B5EF4-FFF2-40B4-BE49-F238E27FC236}">
                  <a16:creationId xmlns:a16="http://schemas.microsoft.com/office/drawing/2014/main" id="{5E3B6C19-05E6-4F29-A8CC-BCAB966DD8A2}"/>
                </a:ext>
              </a:extLst>
            </p:cNvPr>
            <p:cNvSpPr/>
            <p:nvPr/>
          </p:nvSpPr>
          <p:spPr>
            <a:xfrm>
              <a:off x="4789223" y="237410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2790" name="Freeform: Shape 2789">
              <a:extLst>
                <a:ext uri="{FF2B5EF4-FFF2-40B4-BE49-F238E27FC236}">
                  <a16:creationId xmlns:a16="http://schemas.microsoft.com/office/drawing/2014/main" id="{CEAB2614-F44C-4240-B38C-BB2549C15B83}"/>
                </a:ext>
              </a:extLst>
            </p:cNvPr>
            <p:cNvSpPr/>
            <p:nvPr/>
          </p:nvSpPr>
          <p:spPr>
            <a:xfrm>
              <a:off x="4787318" y="237791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8096"/>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2791" name="Freeform: Shape 2790">
              <a:extLst>
                <a:ext uri="{FF2B5EF4-FFF2-40B4-BE49-F238E27FC236}">
                  <a16:creationId xmlns:a16="http://schemas.microsoft.com/office/drawing/2014/main" id="{73DD700D-D4C0-4A79-BF75-C1F00EFF5D16}"/>
                </a:ext>
              </a:extLst>
            </p:cNvPr>
            <p:cNvSpPr/>
            <p:nvPr/>
          </p:nvSpPr>
          <p:spPr>
            <a:xfrm>
              <a:off x="4787847" y="237982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2792" name="Freeform: Shape 2791">
              <a:extLst>
                <a:ext uri="{FF2B5EF4-FFF2-40B4-BE49-F238E27FC236}">
                  <a16:creationId xmlns:a16="http://schemas.microsoft.com/office/drawing/2014/main" id="{5351A9AB-1363-4677-8964-01E7DC2B8AE7}"/>
                </a:ext>
              </a:extLst>
            </p:cNvPr>
            <p:cNvSpPr/>
            <p:nvPr/>
          </p:nvSpPr>
          <p:spPr>
            <a:xfrm>
              <a:off x="4791551" y="24141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793" name="Freeform: Shape 2792">
              <a:extLst>
                <a:ext uri="{FF2B5EF4-FFF2-40B4-BE49-F238E27FC236}">
                  <a16:creationId xmlns:a16="http://schemas.microsoft.com/office/drawing/2014/main" id="{DC81BFDA-C91F-4400-8056-F4AF053D4354}"/>
                </a:ext>
              </a:extLst>
            </p:cNvPr>
            <p:cNvSpPr/>
            <p:nvPr/>
          </p:nvSpPr>
          <p:spPr>
            <a:xfrm>
              <a:off x="479127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grpFill/>
            <a:ln w="9525" cap="flat">
              <a:noFill/>
              <a:prstDash val="solid"/>
              <a:miter/>
            </a:ln>
          </p:spPr>
          <p:txBody>
            <a:bodyPr rtlCol="0" anchor="ctr"/>
            <a:lstStyle/>
            <a:p>
              <a:endParaRPr lang="en-US"/>
            </a:p>
          </p:txBody>
        </p:sp>
        <p:sp>
          <p:nvSpPr>
            <p:cNvPr id="2794" name="Freeform: Shape 2793">
              <a:extLst>
                <a:ext uri="{FF2B5EF4-FFF2-40B4-BE49-F238E27FC236}">
                  <a16:creationId xmlns:a16="http://schemas.microsoft.com/office/drawing/2014/main" id="{9D5AA340-6DF6-43C8-B395-7FF8B6228AD8}"/>
                </a:ext>
              </a:extLst>
            </p:cNvPr>
            <p:cNvSpPr/>
            <p:nvPr/>
          </p:nvSpPr>
          <p:spPr>
            <a:xfrm>
              <a:off x="479536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2795" name="Freeform: Shape 2794">
              <a:extLst>
                <a:ext uri="{FF2B5EF4-FFF2-40B4-BE49-F238E27FC236}">
                  <a16:creationId xmlns:a16="http://schemas.microsoft.com/office/drawing/2014/main" id="{6F031968-7A3D-4E57-8AD3-FB7172850FC2}"/>
                </a:ext>
              </a:extLst>
            </p:cNvPr>
            <p:cNvSpPr/>
            <p:nvPr/>
          </p:nvSpPr>
          <p:spPr>
            <a:xfrm>
              <a:off x="4677104" y="2365110"/>
              <a:ext cx="9525" cy="9525"/>
            </a:xfrm>
            <a:custGeom>
              <a:avLst/>
              <a:gdLst>
                <a:gd name="connsiteX0" fmla="*/ 8244 w 9525"/>
                <a:gd name="connsiteY0" fmla="*/ 7567 h 9525"/>
                <a:gd name="connsiteX1" fmla="*/ 8244 w 9525"/>
                <a:gd name="connsiteY1" fmla="*/ 7567 h 9525"/>
                <a:gd name="connsiteX2" fmla="*/ 8244 w 9525"/>
                <a:gd name="connsiteY2" fmla="*/ 7567 h 9525"/>
              </a:gdLst>
              <a:ahLst/>
              <a:cxnLst>
                <a:cxn ang="0">
                  <a:pos x="connsiteX0" y="connsiteY0"/>
                </a:cxn>
                <a:cxn ang="0">
                  <a:pos x="connsiteX1" y="connsiteY1"/>
                </a:cxn>
                <a:cxn ang="0">
                  <a:pos x="connsiteX2" y="connsiteY2"/>
                </a:cxn>
              </a:cxnLst>
              <a:rect l="l" t="t" r="r" b="b"/>
              <a:pathLst>
                <a:path w="9525" h="9525">
                  <a:moveTo>
                    <a:pt x="8244" y="7567"/>
                  </a:moveTo>
                  <a:cubicBezTo>
                    <a:pt x="7291" y="6615"/>
                    <a:pt x="6339" y="7567"/>
                    <a:pt x="8244" y="7567"/>
                  </a:cubicBezTo>
                  <a:cubicBezTo>
                    <a:pt x="8244" y="6615"/>
                    <a:pt x="8244" y="7567"/>
                    <a:pt x="8244" y="7567"/>
                  </a:cubicBezTo>
                  <a:close/>
                </a:path>
              </a:pathLst>
            </a:custGeom>
            <a:grpFill/>
            <a:ln w="9525" cap="flat">
              <a:noFill/>
              <a:prstDash val="solid"/>
              <a:miter/>
            </a:ln>
          </p:spPr>
          <p:txBody>
            <a:bodyPr rtlCol="0" anchor="ctr"/>
            <a:lstStyle/>
            <a:p>
              <a:endParaRPr lang="en-US"/>
            </a:p>
          </p:txBody>
        </p:sp>
        <p:sp>
          <p:nvSpPr>
            <p:cNvPr id="2796" name="Freeform: Shape 2795">
              <a:extLst>
                <a:ext uri="{FF2B5EF4-FFF2-40B4-BE49-F238E27FC236}">
                  <a16:creationId xmlns:a16="http://schemas.microsoft.com/office/drawing/2014/main" id="{DB4F0A66-3803-46C1-811A-23352D4D8998}"/>
                </a:ext>
              </a:extLst>
            </p:cNvPr>
            <p:cNvSpPr/>
            <p:nvPr/>
          </p:nvSpPr>
          <p:spPr>
            <a:xfrm>
              <a:off x="4663916" y="2365110"/>
              <a:ext cx="28575" cy="114300"/>
            </a:xfrm>
            <a:custGeom>
              <a:avLst/>
              <a:gdLst>
                <a:gd name="connsiteX0" fmla="*/ 20479 w 28575"/>
                <a:gd name="connsiteY0" fmla="*/ 114247 h 114300"/>
                <a:gd name="connsiteX1" fmla="*/ 13811 w 28575"/>
                <a:gd name="connsiteY1" fmla="*/ 50430 h 114300"/>
                <a:gd name="connsiteX2" fmla="*/ 15716 w 28575"/>
                <a:gd name="connsiteY2" fmla="*/ 31380 h 114300"/>
                <a:gd name="connsiteX3" fmla="*/ 17621 w 28575"/>
                <a:gd name="connsiteY3" fmla="*/ 31380 h 114300"/>
                <a:gd name="connsiteX4" fmla="*/ 14764 w 28575"/>
                <a:gd name="connsiteY4" fmla="*/ 22807 h 114300"/>
                <a:gd name="connsiteX5" fmla="*/ 12859 w 28575"/>
                <a:gd name="connsiteY5" fmla="*/ 20902 h 114300"/>
                <a:gd name="connsiteX6" fmla="*/ 7144 w 28575"/>
                <a:gd name="connsiteY6" fmla="*/ 19949 h 114300"/>
                <a:gd name="connsiteX7" fmla="*/ 7144 w 28575"/>
                <a:gd name="connsiteY7" fmla="*/ 18997 h 114300"/>
                <a:gd name="connsiteX8" fmla="*/ 16669 w 28575"/>
                <a:gd name="connsiteY8" fmla="*/ 18045 h 114300"/>
                <a:gd name="connsiteX9" fmla="*/ 15716 w 28575"/>
                <a:gd name="connsiteY9" fmla="*/ 7567 h 114300"/>
                <a:gd name="connsiteX10" fmla="*/ 19526 w 28575"/>
                <a:gd name="connsiteY10" fmla="*/ 7567 h 114300"/>
                <a:gd name="connsiteX11" fmla="*/ 16669 w 28575"/>
                <a:gd name="connsiteY11" fmla="*/ 7567 h 114300"/>
                <a:gd name="connsiteX12" fmla="*/ 19526 w 28575"/>
                <a:gd name="connsiteY12" fmla="*/ 7567 h 114300"/>
                <a:gd name="connsiteX13" fmla="*/ 20479 w 28575"/>
                <a:gd name="connsiteY13" fmla="*/ 114247 h 114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575" h="114300">
                  <a:moveTo>
                    <a:pt x="20479" y="114247"/>
                  </a:moveTo>
                  <a:cubicBezTo>
                    <a:pt x="8096" y="110437"/>
                    <a:pt x="17621" y="51382"/>
                    <a:pt x="13811" y="50430"/>
                  </a:cubicBezTo>
                  <a:cubicBezTo>
                    <a:pt x="12859" y="47572"/>
                    <a:pt x="5239" y="33285"/>
                    <a:pt x="15716" y="31380"/>
                  </a:cubicBezTo>
                  <a:cubicBezTo>
                    <a:pt x="14764" y="30427"/>
                    <a:pt x="15716" y="30427"/>
                    <a:pt x="17621" y="31380"/>
                  </a:cubicBezTo>
                  <a:cubicBezTo>
                    <a:pt x="8096" y="28522"/>
                    <a:pt x="4286" y="21855"/>
                    <a:pt x="14764" y="22807"/>
                  </a:cubicBezTo>
                  <a:cubicBezTo>
                    <a:pt x="2381" y="29474"/>
                    <a:pt x="12859" y="15187"/>
                    <a:pt x="12859" y="20902"/>
                  </a:cubicBezTo>
                  <a:cubicBezTo>
                    <a:pt x="11906" y="19949"/>
                    <a:pt x="8096" y="20902"/>
                    <a:pt x="7144" y="19949"/>
                  </a:cubicBezTo>
                  <a:cubicBezTo>
                    <a:pt x="8096" y="19949"/>
                    <a:pt x="8096" y="19949"/>
                    <a:pt x="7144" y="18997"/>
                  </a:cubicBezTo>
                  <a:cubicBezTo>
                    <a:pt x="9049" y="16140"/>
                    <a:pt x="10954" y="18045"/>
                    <a:pt x="16669" y="18045"/>
                  </a:cubicBezTo>
                  <a:cubicBezTo>
                    <a:pt x="11906" y="23760"/>
                    <a:pt x="14764" y="6615"/>
                    <a:pt x="15716" y="7567"/>
                  </a:cubicBezTo>
                  <a:cubicBezTo>
                    <a:pt x="14764" y="6615"/>
                    <a:pt x="19526" y="7567"/>
                    <a:pt x="19526" y="7567"/>
                  </a:cubicBezTo>
                  <a:cubicBezTo>
                    <a:pt x="17621" y="8520"/>
                    <a:pt x="17621" y="7567"/>
                    <a:pt x="16669" y="7567"/>
                  </a:cubicBezTo>
                  <a:cubicBezTo>
                    <a:pt x="18574" y="8520"/>
                    <a:pt x="19526" y="8520"/>
                    <a:pt x="19526" y="7567"/>
                  </a:cubicBezTo>
                  <a:cubicBezTo>
                    <a:pt x="41434" y="14235"/>
                    <a:pt x="8096" y="101865"/>
                    <a:pt x="20479" y="114247"/>
                  </a:cubicBezTo>
                  <a:close/>
                </a:path>
              </a:pathLst>
            </a:custGeom>
            <a:grpFill/>
            <a:ln w="9525" cap="flat">
              <a:noFill/>
              <a:prstDash val="solid"/>
              <a:miter/>
            </a:ln>
          </p:spPr>
          <p:txBody>
            <a:bodyPr rtlCol="0" anchor="ctr"/>
            <a:lstStyle/>
            <a:p>
              <a:endParaRPr lang="en-US"/>
            </a:p>
          </p:txBody>
        </p:sp>
        <p:sp>
          <p:nvSpPr>
            <p:cNvPr id="2797" name="Freeform: Shape 2796">
              <a:extLst>
                <a:ext uri="{FF2B5EF4-FFF2-40B4-BE49-F238E27FC236}">
                  <a16:creationId xmlns:a16="http://schemas.microsoft.com/office/drawing/2014/main" id="{8471D620-CBE4-494C-904A-D8CF348BBDFD}"/>
                </a:ext>
              </a:extLst>
            </p:cNvPr>
            <p:cNvSpPr/>
            <p:nvPr/>
          </p:nvSpPr>
          <p:spPr>
            <a:xfrm>
              <a:off x="4675346" y="236553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9049" y="7144"/>
                    <a:pt x="7144" y="7144"/>
                  </a:cubicBez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2798" name="Freeform: Shape 2797">
              <a:extLst>
                <a:ext uri="{FF2B5EF4-FFF2-40B4-BE49-F238E27FC236}">
                  <a16:creationId xmlns:a16="http://schemas.microsoft.com/office/drawing/2014/main" id="{E7319FCA-3F9B-4586-8CC1-CAF27E3C8850}"/>
                </a:ext>
              </a:extLst>
            </p:cNvPr>
            <p:cNvSpPr/>
            <p:nvPr/>
          </p:nvSpPr>
          <p:spPr>
            <a:xfrm>
              <a:off x="4668785" y="237315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2799" name="Freeform: Shape 2798">
              <a:extLst>
                <a:ext uri="{FF2B5EF4-FFF2-40B4-BE49-F238E27FC236}">
                  <a16:creationId xmlns:a16="http://schemas.microsoft.com/office/drawing/2014/main" id="{4C84DDE6-DA2B-43F4-A099-CE60234B66B7}"/>
                </a:ext>
              </a:extLst>
            </p:cNvPr>
            <p:cNvSpPr/>
            <p:nvPr/>
          </p:nvSpPr>
          <p:spPr>
            <a:xfrm>
              <a:off x="4668679" y="237410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lnTo>
                    <a:pt x="8096" y="8096"/>
                  </a:lnTo>
                  <a:close/>
                </a:path>
              </a:pathLst>
            </a:custGeom>
            <a:grpFill/>
            <a:ln w="9525" cap="flat">
              <a:noFill/>
              <a:prstDash val="solid"/>
              <a:miter/>
            </a:ln>
          </p:spPr>
          <p:txBody>
            <a:bodyPr rtlCol="0" anchor="ctr"/>
            <a:lstStyle/>
            <a:p>
              <a:endParaRPr lang="en-US"/>
            </a:p>
          </p:txBody>
        </p:sp>
        <p:sp>
          <p:nvSpPr>
            <p:cNvPr id="2800" name="Freeform: Shape 2799">
              <a:extLst>
                <a:ext uri="{FF2B5EF4-FFF2-40B4-BE49-F238E27FC236}">
                  <a16:creationId xmlns:a16="http://schemas.microsoft.com/office/drawing/2014/main" id="{6ED7867C-5389-418C-8C38-D178BE389FB6}"/>
                </a:ext>
              </a:extLst>
            </p:cNvPr>
            <p:cNvSpPr/>
            <p:nvPr/>
          </p:nvSpPr>
          <p:spPr>
            <a:xfrm>
              <a:off x="4665398"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2801" name="Freeform: Shape 2800">
              <a:extLst>
                <a:ext uri="{FF2B5EF4-FFF2-40B4-BE49-F238E27FC236}">
                  <a16:creationId xmlns:a16="http://schemas.microsoft.com/office/drawing/2014/main" id="{99FF3617-D855-465E-954D-66BADDA01815}"/>
                </a:ext>
              </a:extLst>
            </p:cNvPr>
            <p:cNvSpPr/>
            <p:nvPr/>
          </p:nvSpPr>
          <p:spPr>
            <a:xfrm>
              <a:off x="4667303" y="237696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802" name="Freeform: Shape 2801">
              <a:extLst>
                <a:ext uri="{FF2B5EF4-FFF2-40B4-BE49-F238E27FC236}">
                  <a16:creationId xmlns:a16="http://schemas.microsoft.com/office/drawing/2014/main" id="{2BA9BBA8-CB85-419B-BA9D-D543BC009439}"/>
                </a:ext>
              </a:extLst>
            </p:cNvPr>
            <p:cNvSpPr/>
            <p:nvPr/>
          </p:nvSpPr>
          <p:spPr>
            <a:xfrm>
              <a:off x="4665398" y="238077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8520" y="7144"/>
                    <a:pt x="7567" y="7144"/>
                  </a:cubicBez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2803" name="Freeform: Shape 2802">
              <a:extLst>
                <a:ext uri="{FF2B5EF4-FFF2-40B4-BE49-F238E27FC236}">
                  <a16:creationId xmlns:a16="http://schemas.microsoft.com/office/drawing/2014/main" id="{D27944CD-A6F3-47C0-8DB6-2C0FC08C8807}"/>
                </a:ext>
              </a:extLst>
            </p:cNvPr>
            <p:cNvSpPr/>
            <p:nvPr/>
          </p:nvSpPr>
          <p:spPr>
            <a:xfrm>
              <a:off x="4665927" y="2382678"/>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2804" name="Freeform: Shape 2803">
              <a:extLst>
                <a:ext uri="{FF2B5EF4-FFF2-40B4-BE49-F238E27FC236}">
                  <a16:creationId xmlns:a16="http://schemas.microsoft.com/office/drawing/2014/main" id="{98C33B09-174E-4835-8618-EB235A4C91AE}"/>
                </a:ext>
              </a:extLst>
            </p:cNvPr>
            <p:cNvSpPr/>
            <p:nvPr/>
          </p:nvSpPr>
          <p:spPr>
            <a:xfrm>
              <a:off x="4669631" y="24150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805" name="Freeform: Shape 2804">
              <a:extLst>
                <a:ext uri="{FF2B5EF4-FFF2-40B4-BE49-F238E27FC236}">
                  <a16:creationId xmlns:a16="http://schemas.microsoft.com/office/drawing/2014/main" id="{1188229A-FDA5-4B9F-9B3D-7925690AA167}"/>
                </a:ext>
              </a:extLst>
            </p:cNvPr>
            <p:cNvSpPr/>
            <p:nvPr/>
          </p:nvSpPr>
          <p:spPr>
            <a:xfrm>
              <a:off x="4669356" y="2429351"/>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8371" y="7144"/>
                    <a:pt x="7419" y="7144"/>
                    <a:pt x="7419" y="7144"/>
                  </a:cubicBezTo>
                  <a:cubicBezTo>
                    <a:pt x="6466" y="7144"/>
                    <a:pt x="8371" y="7144"/>
                    <a:pt x="7419" y="7144"/>
                  </a:cubicBezTo>
                  <a:close/>
                </a:path>
              </a:pathLst>
            </a:custGeom>
            <a:grpFill/>
            <a:ln w="9525" cap="flat">
              <a:noFill/>
              <a:prstDash val="solid"/>
              <a:miter/>
            </a:ln>
          </p:spPr>
          <p:txBody>
            <a:bodyPr rtlCol="0" anchor="ctr"/>
            <a:lstStyle/>
            <a:p>
              <a:endParaRPr lang="en-US"/>
            </a:p>
          </p:txBody>
        </p:sp>
        <p:sp>
          <p:nvSpPr>
            <p:cNvPr id="2806" name="Freeform: Shape 2805">
              <a:extLst>
                <a:ext uri="{FF2B5EF4-FFF2-40B4-BE49-F238E27FC236}">
                  <a16:creationId xmlns:a16="http://schemas.microsoft.com/office/drawing/2014/main" id="{CC957460-1E0D-44DA-8890-ADB87BE005AA}"/>
                </a:ext>
              </a:extLst>
            </p:cNvPr>
            <p:cNvSpPr/>
            <p:nvPr/>
          </p:nvSpPr>
          <p:spPr>
            <a:xfrm>
              <a:off x="4673441" y="24369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2807" name="Freeform: Shape 2806">
              <a:extLst>
                <a:ext uri="{FF2B5EF4-FFF2-40B4-BE49-F238E27FC236}">
                  <a16:creationId xmlns:a16="http://schemas.microsoft.com/office/drawing/2014/main" id="{59F34F61-2080-4CA5-8742-F06EEC673FF6}"/>
                </a:ext>
              </a:extLst>
            </p:cNvPr>
            <p:cNvSpPr/>
            <p:nvPr/>
          </p:nvSpPr>
          <p:spPr>
            <a:xfrm>
              <a:off x="4528238" y="23569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7144"/>
                    <a:pt x="8520" y="7144"/>
                    <a:pt x="7567" y="7144"/>
                  </a:cubicBezTo>
                  <a:close/>
                </a:path>
              </a:pathLst>
            </a:custGeom>
            <a:grpFill/>
            <a:ln w="9525" cap="flat">
              <a:noFill/>
              <a:prstDash val="solid"/>
              <a:miter/>
            </a:ln>
          </p:spPr>
          <p:txBody>
            <a:bodyPr rtlCol="0" anchor="ctr"/>
            <a:lstStyle/>
            <a:p>
              <a:endParaRPr lang="en-US"/>
            </a:p>
          </p:txBody>
        </p:sp>
        <p:sp>
          <p:nvSpPr>
            <p:cNvPr id="2808" name="Freeform: Shape 2807">
              <a:extLst>
                <a:ext uri="{FF2B5EF4-FFF2-40B4-BE49-F238E27FC236}">
                  <a16:creationId xmlns:a16="http://schemas.microsoft.com/office/drawing/2014/main" id="{65BDC980-2856-4745-BEEC-11D5E1013C99}"/>
                </a:ext>
              </a:extLst>
            </p:cNvPr>
            <p:cNvSpPr/>
            <p:nvPr/>
          </p:nvSpPr>
          <p:spPr>
            <a:xfrm>
              <a:off x="4517231" y="2358866"/>
              <a:ext cx="47625" cy="142875"/>
            </a:xfrm>
            <a:custGeom>
              <a:avLst/>
              <a:gdLst>
                <a:gd name="connsiteX0" fmla="*/ 45244 w 47625"/>
                <a:gd name="connsiteY0" fmla="*/ 136684 h 142875"/>
                <a:gd name="connsiteX1" fmla="*/ 22384 w 47625"/>
                <a:gd name="connsiteY1" fmla="*/ 59531 h 142875"/>
                <a:gd name="connsiteX2" fmla="*/ 19526 w 47625"/>
                <a:gd name="connsiteY2" fmla="*/ 36671 h 142875"/>
                <a:gd name="connsiteX3" fmla="*/ 21431 w 47625"/>
                <a:gd name="connsiteY3" fmla="*/ 35719 h 142875"/>
                <a:gd name="connsiteX4" fmla="*/ 16669 w 47625"/>
                <a:gd name="connsiteY4" fmla="*/ 26194 h 142875"/>
                <a:gd name="connsiteX5" fmla="*/ 8096 w 47625"/>
                <a:gd name="connsiteY5" fmla="*/ 24289 h 142875"/>
                <a:gd name="connsiteX6" fmla="*/ 7144 w 47625"/>
                <a:gd name="connsiteY6" fmla="*/ 23336 h 142875"/>
                <a:gd name="connsiteX7" fmla="*/ 16669 w 47625"/>
                <a:gd name="connsiteY7" fmla="*/ 20479 h 142875"/>
                <a:gd name="connsiteX8" fmla="*/ 13811 w 47625"/>
                <a:gd name="connsiteY8" fmla="*/ 8096 h 142875"/>
                <a:gd name="connsiteX9" fmla="*/ 17621 w 47625"/>
                <a:gd name="connsiteY9" fmla="*/ 7144 h 142875"/>
                <a:gd name="connsiteX10" fmla="*/ 14764 w 47625"/>
                <a:gd name="connsiteY10" fmla="*/ 8096 h 142875"/>
                <a:gd name="connsiteX11" fmla="*/ 17621 w 47625"/>
                <a:gd name="connsiteY11" fmla="*/ 8096 h 142875"/>
                <a:gd name="connsiteX12" fmla="*/ 45244 w 47625"/>
                <a:gd name="connsiteY12" fmla="*/ 13668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625" h="142875">
                  <a:moveTo>
                    <a:pt x="45244" y="136684"/>
                  </a:moveTo>
                  <a:cubicBezTo>
                    <a:pt x="27146" y="133826"/>
                    <a:pt x="29051" y="61436"/>
                    <a:pt x="22384" y="59531"/>
                  </a:cubicBezTo>
                  <a:cubicBezTo>
                    <a:pt x="21431" y="56674"/>
                    <a:pt x="10001" y="40481"/>
                    <a:pt x="19526" y="36671"/>
                  </a:cubicBezTo>
                  <a:cubicBezTo>
                    <a:pt x="18574" y="35719"/>
                    <a:pt x="19526" y="35719"/>
                    <a:pt x="21431" y="35719"/>
                  </a:cubicBezTo>
                  <a:cubicBezTo>
                    <a:pt x="11906" y="33814"/>
                    <a:pt x="5239" y="27146"/>
                    <a:pt x="16669" y="26194"/>
                  </a:cubicBezTo>
                  <a:cubicBezTo>
                    <a:pt x="14764" y="28099"/>
                    <a:pt x="9049" y="25241"/>
                    <a:pt x="8096" y="24289"/>
                  </a:cubicBezTo>
                  <a:cubicBezTo>
                    <a:pt x="9049" y="24289"/>
                    <a:pt x="9049" y="24289"/>
                    <a:pt x="7144" y="23336"/>
                  </a:cubicBezTo>
                  <a:cubicBezTo>
                    <a:pt x="8096" y="20479"/>
                    <a:pt x="10954" y="21431"/>
                    <a:pt x="16669" y="20479"/>
                  </a:cubicBezTo>
                  <a:cubicBezTo>
                    <a:pt x="13811" y="27146"/>
                    <a:pt x="11906" y="7144"/>
                    <a:pt x="13811" y="8096"/>
                  </a:cubicBezTo>
                  <a:cubicBezTo>
                    <a:pt x="12859" y="7144"/>
                    <a:pt x="17621" y="8096"/>
                    <a:pt x="17621" y="7144"/>
                  </a:cubicBezTo>
                  <a:cubicBezTo>
                    <a:pt x="16669" y="8096"/>
                    <a:pt x="14764" y="8096"/>
                    <a:pt x="14764" y="8096"/>
                  </a:cubicBezTo>
                  <a:cubicBezTo>
                    <a:pt x="16669" y="9049"/>
                    <a:pt x="17621" y="9049"/>
                    <a:pt x="17621" y="8096"/>
                  </a:cubicBezTo>
                  <a:cubicBezTo>
                    <a:pt x="41434" y="10001"/>
                    <a:pt x="29051" y="122396"/>
                    <a:pt x="45244" y="136684"/>
                  </a:cubicBezTo>
                  <a:close/>
                </a:path>
              </a:pathLst>
            </a:custGeom>
            <a:grpFill/>
            <a:ln w="9525" cap="flat">
              <a:noFill/>
              <a:prstDash val="solid"/>
              <a:miter/>
            </a:ln>
          </p:spPr>
          <p:txBody>
            <a:bodyPr rtlCol="0" anchor="ctr"/>
            <a:lstStyle/>
            <a:p>
              <a:endParaRPr lang="en-US"/>
            </a:p>
          </p:txBody>
        </p:sp>
        <p:sp>
          <p:nvSpPr>
            <p:cNvPr id="2809" name="Freeform: Shape 2808">
              <a:extLst>
                <a:ext uri="{FF2B5EF4-FFF2-40B4-BE49-F238E27FC236}">
                  <a16:creationId xmlns:a16="http://schemas.microsoft.com/office/drawing/2014/main" id="{06823B42-7DBD-477B-ABF8-032C1ADA2D63}"/>
                </a:ext>
              </a:extLst>
            </p:cNvPr>
            <p:cNvSpPr/>
            <p:nvPr/>
          </p:nvSpPr>
          <p:spPr>
            <a:xfrm>
              <a:off x="4526756" y="235791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2810" name="Freeform: Shape 2809">
              <a:extLst>
                <a:ext uri="{FF2B5EF4-FFF2-40B4-BE49-F238E27FC236}">
                  <a16:creationId xmlns:a16="http://schemas.microsoft.com/office/drawing/2014/main" id="{AF80EE2F-2A51-4BDC-A460-8AC62209D1B4}"/>
                </a:ext>
              </a:extLst>
            </p:cNvPr>
            <p:cNvSpPr/>
            <p:nvPr/>
          </p:nvSpPr>
          <p:spPr>
            <a:xfrm>
              <a:off x="4521846" y="236839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2811" name="Freeform: Shape 2810">
              <a:extLst>
                <a:ext uri="{FF2B5EF4-FFF2-40B4-BE49-F238E27FC236}">
                  <a16:creationId xmlns:a16="http://schemas.microsoft.com/office/drawing/2014/main" id="{7A83775A-475C-4EB7-876C-38F9B464CF5E}"/>
                </a:ext>
              </a:extLst>
            </p:cNvPr>
            <p:cNvSpPr/>
            <p:nvPr/>
          </p:nvSpPr>
          <p:spPr>
            <a:xfrm>
              <a:off x="4521041" y="23702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lnTo>
                    <a:pt x="9049" y="8096"/>
                  </a:lnTo>
                  <a:close/>
                </a:path>
              </a:pathLst>
            </a:custGeom>
            <a:grpFill/>
            <a:ln w="9525" cap="flat">
              <a:noFill/>
              <a:prstDash val="solid"/>
              <a:miter/>
            </a:ln>
          </p:spPr>
          <p:txBody>
            <a:bodyPr rtlCol="0" anchor="ctr"/>
            <a:lstStyle/>
            <a:p>
              <a:endParaRPr lang="en-US"/>
            </a:p>
          </p:txBody>
        </p:sp>
        <p:sp>
          <p:nvSpPr>
            <p:cNvPr id="2812" name="Freeform: Shape 2811">
              <a:extLst>
                <a:ext uri="{FF2B5EF4-FFF2-40B4-BE49-F238E27FC236}">
                  <a16:creationId xmlns:a16="http://schemas.microsoft.com/office/drawing/2014/main" id="{B9291570-B216-41D6-9024-629FFB79B7E6}"/>
                </a:ext>
              </a:extLst>
            </p:cNvPr>
            <p:cNvSpPr/>
            <p:nvPr/>
          </p:nvSpPr>
          <p:spPr>
            <a:xfrm>
              <a:off x="4519136" y="237410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2813" name="Freeform: Shape 2812">
              <a:extLst>
                <a:ext uri="{FF2B5EF4-FFF2-40B4-BE49-F238E27FC236}">
                  <a16:creationId xmlns:a16="http://schemas.microsoft.com/office/drawing/2014/main" id="{A0629134-0B5A-4A0D-83DF-6C347C2B5F00}"/>
                </a:ext>
              </a:extLst>
            </p:cNvPr>
            <p:cNvSpPr/>
            <p:nvPr/>
          </p:nvSpPr>
          <p:spPr>
            <a:xfrm>
              <a:off x="4521147" y="2374106"/>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038" y="7144"/>
                    <a:pt x="7990" y="7144"/>
                  </a:cubicBez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2814" name="Freeform: Shape 2813">
              <a:extLst>
                <a:ext uri="{FF2B5EF4-FFF2-40B4-BE49-F238E27FC236}">
                  <a16:creationId xmlns:a16="http://schemas.microsoft.com/office/drawing/2014/main" id="{D0E00001-2000-4A0D-AA89-DA84FEB2CD38}"/>
                </a:ext>
              </a:extLst>
            </p:cNvPr>
            <p:cNvSpPr/>
            <p:nvPr/>
          </p:nvSpPr>
          <p:spPr>
            <a:xfrm>
              <a:off x="4520195" y="2378868"/>
              <a:ext cx="9525" cy="9525"/>
            </a:xfrm>
            <a:custGeom>
              <a:avLst/>
              <a:gdLst>
                <a:gd name="connsiteX0" fmla="*/ 7990 w 9525"/>
                <a:gd name="connsiteY0" fmla="*/ 7144 h 9525"/>
                <a:gd name="connsiteX1" fmla="*/ 7990 w 9525"/>
                <a:gd name="connsiteY1" fmla="*/ 7144 h 9525"/>
                <a:gd name="connsiteX2" fmla="*/ 7990 w 9525"/>
                <a:gd name="connsiteY2" fmla="*/ 7144 h 9525"/>
              </a:gdLst>
              <a:ahLst/>
              <a:cxnLst>
                <a:cxn ang="0">
                  <a:pos x="connsiteX0" y="connsiteY0"/>
                </a:cxn>
                <a:cxn ang="0">
                  <a:pos x="connsiteX1" y="connsiteY1"/>
                </a:cxn>
                <a:cxn ang="0">
                  <a:pos x="connsiteX2" y="connsiteY2"/>
                </a:cxn>
              </a:cxnLst>
              <a:rect l="l" t="t" r="r" b="b"/>
              <a:pathLst>
                <a:path w="9525" h="9525">
                  <a:moveTo>
                    <a:pt x="7990" y="7144"/>
                  </a:moveTo>
                  <a:cubicBezTo>
                    <a:pt x="7990" y="7144"/>
                    <a:pt x="7990" y="7144"/>
                    <a:pt x="7990" y="7144"/>
                  </a:cubicBez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2815" name="Freeform: Shape 2814">
              <a:extLst>
                <a:ext uri="{FF2B5EF4-FFF2-40B4-BE49-F238E27FC236}">
                  <a16:creationId xmlns:a16="http://schemas.microsoft.com/office/drawing/2014/main" id="{470E1F03-B8D3-4FB7-8413-D26F7544EA50}"/>
                </a:ext>
              </a:extLst>
            </p:cNvPr>
            <p:cNvSpPr/>
            <p:nvPr/>
          </p:nvSpPr>
          <p:spPr>
            <a:xfrm>
              <a:off x="4521147" y="238077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8096"/>
                    <a:pt x="7990" y="7144"/>
                  </a:cubicBezTo>
                  <a:close/>
                </a:path>
              </a:pathLst>
            </a:custGeom>
            <a:grpFill/>
            <a:ln w="9525" cap="flat">
              <a:noFill/>
              <a:prstDash val="solid"/>
              <a:miter/>
            </a:ln>
          </p:spPr>
          <p:txBody>
            <a:bodyPr rtlCol="0" anchor="ctr"/>
            <a:lstStyle/>
            <a:p>
              <a:endParaRPr lang="en-US"/>
            </a:p>
          </p:txBody>
        </p:sp>
        <p:sp>
          <p:nvSpPr>
            <p:cNvPr id="2816" name="Freeform: Shape 2815">
              <a:extLst>
                <a:ext uri="{FF2B5EF4-FFF2-40B4-BE49-F238E27FC236}">
                  <a16:creationId xmlns:a16="http://schemas.microsoft.com/office/drawing/2014/main" id="{81AF0EBA-A7A6-4DAF-9F35-F1AE1E55A5D1}"/>
                </a:ext>
              </a:extLst>
            </p:cNvPr>
            <p:cNvSpPr/>
            <p:nvPr/>
          </p:nvSpPr>
          <p:spPr>
            <a:xfrm>
              <a:off x="4533424" y="24198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817" name="Freeform: Shape 2816">
              <a:extLst>
                <a:ext uri="{FF2B5EF4-FFF2-40B4-BE49-F238E27FC236}">
                  <a16:creationId xmlns:a16="http://schemas.microsoft.com/office/drawing/2014/main" id="{CC7BF3E4-F88B-44FB-841B-08A761F7159D}"/>
                </a:ext>
              </a:extLst>
            </p:cNvPr>
            <p:cNvSpPr/>
            <p:nvPr/>
          </p:nvSpPr>
          <p:spPr>
            <a:xfrm>
              <a:off x="453681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6615" y="8096"/>
                    <a:pt x="7567" y="7144"/>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2818" name="Freeform: Shape 2817">
              <a:extLst>
                <a:ext uri="{FF2B5EF4-FFF2-40B4-BE49-F238E27FC236}">
                  <a16:creationId xmlns:a16="http://schemas.microsoft.com/office/drawing/2014/main" id="{65759099-B07A-4CB6-885C-262B79902E9B}"/>
                </a:ext>
              </a:extLst>
            </p:cNvPr>
            <p:cNvSpPr/>
            <p:nvPr/>
          </p:nvSpPr>
          <p:spPr>
            <a:xfrm>
              <a:off x="4542949" y="244578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10954" y="6906"/>
                    <a:pt x="7144" y="7858"/>
                  </a:cubicBezTo>
                  <a:close/>
                </a:path>
              </a:pathLst>
            </a:custGeom>
            <a:grpFill/>
            <a:ln w="9525" cap="flat">
              <a:noFill/>
              <a:prstDash val="solid"/>
              <a:miter/>
            </a:ln>
          </p:spPr>
          <p:txBody>
            <a:bodyPr rtlCol="0" anchor="ctr"/>
            <a:lstStyle/>
            <a:p>
              <a:endParaRPr lang="en-US"/>
            </a:p>
          </p:txBody>
        </p:sp>
      </p:grpSp>
      <p:grpSp>
        <p:nvGrpSpPr>
          <p:cNvPr id="2819" name="Group 2818">
            <a:extLst>
              <a:ext uri="{FF2B5EF4-FFF2-40B4-BE49-F238E27FC236}">
                <a16:creationId xmlns:a16="http://schemas.microsoft.com/office/drawing/2014/main" id="{3C16812B-FA65-4769-BC95-B99EBE88BCA2}"/>
              </a:ext>
            </a:extLst>
          </p:cNvPr>
          <p:cNvGrpSpPr/>
          <p:nvPr/>
        </p:nvGrpSpPr>
        <p:grpSpPr>
          <a:xfrm flipH="1">
            <a:off x="3218022" y="1488474"/>
            <a:ext cx="224583" cy="305198"/>
            <a:chOff x="4708260" y="456723"/>
            <a:chExt cx="659554" cy="896303"/>
          </a:xfrm>
          <a:solidFill>
            <a:srgbClr val="FD4B9E"/>
          </a:solidFill>
        </p:grpSpPr>
        <p:sp>
          <p:nvSpPr>
            <p:cNvPr id="2820" name="Freeform: Shape 2819">
              <a:extLst>
                <a:ext uri="{FF2B5EF4-FFF2-40B4-BE49-F238E27FC236}">
                  <a16:creationId xmlns:a16="http://schemas.microsoft.com/office/drawing/2014/main" id="{4057CDC1-18B3-4978-A41D-CE39102D0D50}"/>
                </a:ext>
              </a:extLst>
            </p:cNvPr>
            <p:cNvSpPr/>
            <p:nvPr/>
          </p:nvSpPr>
          <p:spPr>
            <a:xfrm>
              <a:off x="4803934" y="52339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4286" y="9049"/>
                    <a:pt x="14764" y="8096"/>
                    <a:pt x="7144" y="9049"/>
                  </a:cubicBezTo>
                  <a:cubicBezTo>
                    <a:pt x="8096" y="7144"/>
                    <a:pt x="9049" y="7144"/>
                    <a:pt x="10954" y="7144"/>
                  </a:cubicBezTo>
                  <a:close/>
                </a:path>
              </a:pathLst>
            </a:custGeom>
            <a:grpFill/>
            <a:ln w="9525" cap="flat">
              <a:noFill/>
              <a:prstDash val="solid"/>
              <a:miter/>
            </a:ln>
          </p:spPr>
          <p:txBody>
            <a:bodyPr rtlCol="0" anchor="ctr"/>
            <a:lstStyle/>
            <a:p>
              <a:endParaRPr lang="en-US"/>
            </a:p>
          </p:txBody>
        </p:sp>
        <p:sp>
          <p:nvSpPr>
            <p:cNvPr id="2821" name="Freeform: Shape 2820">
              <a:extLst>
                <a:ext uri="{FF2B5EF4-FFF2-40B4-BE49-F238E27FC236}">
                  <a16:creationId xmlns:a16="http://schemas.microsoft.com/office/drawing/2014/main" id="{3A7A86B5-614E-428D-8BBE-F3953BAD11DF}"/>
                </a:ext>
              </a:extLst>
            </p:cNvPr>
            <p:cNvSpPr/>
            <p:nvPr/>
          </p:nvSpPr>
          <p:spPr>
            <a:xfrm>
              <a:off x="4767739" y="499938"/>
              <a:ext cx="600075" cy="771525"/>
            </a:xfrm>
            <a:custGeom>
              <a:avLst/>
              <a:gdLst>
                <a:gd name="connsiteX0" fmla="*/ 29051 w 600075"/>
                <a:gd name="connsiteY0" fmla="*/ 761172 h 771525"/>
                <a:gd name="connsiteX1" fmla="*/ 390049 w 600075"/>
                <a:gd name="connsiteY1" fmla="*/ 742122 h 771525"/>
                <a:gd name="connsiteX2" fmla="*/ 549116 w 600075"/>
                <a:gd name="connsiteY2" fmla="*/ 753552 h 771525"/>
                <a:gd name="connsiteX3" fmla="*/ 571976 w 600075"/>
                <a:gd name="connsiteY3" fmla="*/ 686877 h 771525"/>
                <a:gd name="connsiteX4" fmla="*/ 572929 w 600075"/>
                <a:gd name="connsiteY4" fmla="*/ 574482 h 771525"/>
                <a:gd name="connsiteX5" fmla="*/ 570071 w 600075"/>
                <a:gd name="connsiteY5" fmla="*/ 494472 h 771525"/>
                <a:gd name="connsiteX6" fmla="*/ 572929 w 600075"/>
                <a:gd name="connsiteY6" fmla="*/ 486852 h 771525"/>
                <a:gd name="connsiteX7" fmla="*/ 571976 w 600075"/>
                <a:gd name="connsiteY7" fmla="*/ 500187 h 771525"/>
                <a:gd name="connsiteX8" fmla="*/ 585311 w 600075"/>
                <a:gd name="connsiteY8" fmla="*/ 296352 h 771525"/>
                <a:gd name="connsiteX9" fmla="*/ 586264 w 600075"/>
                <a:gd name="connsiteY9" fmla="*/ 246822 h 771525"/>
                <a:gd name="connsiteX10" fmla="*/ 575786 w 600075"/>
                <a:gd name="connsiteY10" fmla="*/ 138237 h 771525"/>
                <a:gd name="connsiteX11" fmla="*/ 558641 w 600075"/>
                <a:gd name="connsiteY11" fmla="*/ 62037 h 771525"/>
                <a:gd name="connsiteX12" fmla="*/ 451009 w 600075"/>
                <a:gd name="connsiteY12" fmla="*/ 48702 h 771525"/>
                <a:gd name="connsiteX13" fmla="*/ 448151 w 600075"/>
                <a:gd name="connsiteY13" fmla="*/ 45844 h 771525"/>
                <a:gd name="connsiteX14" fmla="*/ 454819 w 600075"/>
                <a:gd name="connsiteY14" fmla="*/ 40129 h 771525"/>
                <a:gd name="connsiteX15" fmla="*/ 453866 w 600075"/>
                <a:gd name="connsiteY15" fmla="*/ 38224 h 771525"/>
                <a:gd name="connsiteX16" fmla="*/ 434816 w 600075"/>
                <a:gd name="connsiteY16" fmla="*/ 43939 h 771525"/>
                <a:gd name="connsiteX17" fmla="*/ 380524 w 600075"/>
                <a:gd name="connsiteY17" fmla="*/ 40129 h 771525"/>
                <a:gd name="connsiteX18" fmla="*/ 316706 w 600075"/>
                <a:gd name="connsiteY18" fmla="*/ 31557 h 771525"/>
                <a:gd name="connsiteX19" fmla="*/ 318611 w 600075"/>
                <a:gd name="connsiteY19" fmla="*/ 25842 h 771525"/>
                <a:gd name="connsiteX20" fmla="*/ 282416 w 600075"/>
                <a:gd name="connsiteY20" fmla="*/ 32509 h 771525"/>
                <a:gd name="connsiteX21" fmla="*/ 289084 w 600075"/>
                <a:gd name="connsiteY21" fmla="*/ 28699 h 771525"/>
                <a:gd name="connsiteX22" fmla="*/ 254794 w 600075"/>
                <a:gd name="connsiteY22" fmla="*/ 29652 h 771525"/>
                <a:gd name="connsiteX23" fmla="*/ 265271 w 600075"/>
                <a:gd name="connsiteY23" fmla="*/ 27747 h 771525"/>
                <a:gd name="connsiteX24" fmla="*/ 225266 w 600075"/>
                <a:gd name="connsiteY24" fmla="*/ 27747 h 771525"/>
                <a:gd name="connsiteX25" fmla="*/ 251936 w 600075"/>
                <a:gd name="connsiteY25" fmla="*/ 23937 h 771525"/>
                <a:gd name="connsiteX26" fmla="*/ 197644 w 600075"/>
                <a:gd name="connsiteY26" fmla="*/ 28699 h 771525"/>
                <a:gd name="connsiteX27" fmla="*/ 187166 w 600075"/>
                <a:gd name="connsiteY27" fmla="*/ 26794 h 771525"/>
                <a:gd name="connsiteX28" fmla="*/ 61436 w 600075"/>
                <a:gd name="connsiteY28" fmla="*/ 31557 h 771525"/>
                <a:gd name="connsiteX29" fmla="*/ 82391 w 600075"/>
                <a:gd name="connsiteY29" fmla="*/ 26794 h 771525"/>
                <a:gd name="connsiteX30" fmla="*/ 78581 w 600075"/>
                <a:gd name="connsiteY30" fmla="*/ 24889 h 771525"/>
                <a:gd name="connsiteX31" fmla="*/ 128111 w 600075"/>
                <a:gd name="connsiteY31" fmla="*/ 18222 h 771525"/>
                <a:gd name="connsiteX32" fmla="*/ 501491 w 600075"/>
                <a:gd name="connsiteY32" fmla="*/ 36319 h 771525"/>
                <a:gd name="connsiteX33" fmla="*/ 601504 w 600075"/>
                <a:gd name="connsiteY33" fmla="*/ 248727 h 771525"/>
                <a:gd name="connsiteX34" fmla="*/ 591026 w 600075"/>
                <a:gd name="connsiteY34" fmla="*/ 451609 h 771525"/>
                <a:gd name="connsiteX35" fmla="*/ 578644 w 600075"/>
                <a:gd name="connsiteY35" fmla="*/ 735454 h 771525"/>
                <a:gd name="connsiteX36" fmla="*/ 386239 w 600075"/>
                <a:gd name="connsiteY36" fmla="*/ 755457 h 771525"/>
                <a:gd name="connsiteX37" fmla="*/ 7144 w 600075"/>
                <a:gd name="connsiteY37" fmla="*/ 770697 h 771525"/>
                <a:gd name="connsiteX38" fmla="*/ 29051 w 600075"/>
                <a:gd name="connsiteY38" fmla="*/ 761172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600075" h="771525">
                  <a:moveTo>
                    <a:pt x="29051" y="761172"/>
                  </a:moveTo>
                  <a:cubicBezTo>
                    <a:pt x="50959" y="753552"/>
                    <a:pt x="390049" y="737359"/>
                    <a:pt x="390049" y="742122"/>
                  </a:cubicBezTo>
                  <a:cubicBezTo>
                    <a:pt x="394811" y="744979"/>
                    <a:pt x="542449" y="758314"/>
                    <a:pt x="549116" y="753552"/>
                  </a:cubicBezTo>
                  <a:cubicBezTo>
                    <a:pt x="568166" y="740217"/>
                    <a:pt x="561499" y="696402"/>
                    <a:pt x="571976" y="686877"/>
                  </a:cubicBezTo>
                  <a:cubicBezTo>
                    <a:pt x="573881" y="642109"/>
                    <a:pt x="572929" y="611629"/>
                    <a:pt x="572929" y="574482"/>
                  </a:cubicBezTo>
                  <a:cubicBezTo>
                    <a:pt x="577691" y="575434"/>
                    <a:pt x="568166" y="509712"/>
                    <a:pt x="570071" y="494472"/>
                  </a:cubicBezTo>
                  <a:cubicBezTo>
                    <a:pt x="572929" y="497329"/>
                    <a:pt x="573881" y="495424"/>
                    <a:pt x="572929" y="486852"/>
                  </a:cubicBezTo>
                  <a:cubicBezTo>
                    <a:pt x="571976" y="490662"/>
                    <a:pt x="571976" y="495424"/>
                    <a:pt x="571976" y="500187"/>
                  </a:cubicBezTo>
                  <a:cubicBezTo>
                    <a:pt x="606266" y="459229"/>
                    <a:pt x="546259" y="323974"/>
                    <a:pt x="585311" y="296352"/>
                  </a:cubicBezTo>
                  <a:cubicBezTo>
                    <a:pt x="582454" y="303019"/>
                    <a:pt x="589121" y="256347"/>
                    <a:pt x="586264" y="246822"/>
                  </a:cubicBezTo>
                  <a:cubicBezTo>
                    <a:pt x="585311" y="235392"/>
                    <a:pt x="584359" y="188719"/>
                    <a:pt x="575786" y="138237"/>
                  </a:cubicBezTo>
                  <a:cubicBezTo>
                    <a:pt x="572929" y="118234"/>
                    <a:pt x="570071" y="71562"/>
                    <a:pt x="558641" y="62037"/>
                  </a:cubicBezTo>
                  <a:cubicBezTo>
                    <a:pt x="545306" y="51559"/>
                    <a:pt x="454819" y="43939"/>
                    <a:pt x="451009" y="48702"/>
                  </a:cubicBezTo>
                  <a:cubicBezTo>
                    <a:pt x="452914" y="45844"/>
                    <a:pt x="451961" y="44892"/>
                    <a:pt x="448151" y="45844"/>
                  </a:cubicBezTo>
                  <a:cubicBezTo>
                    <a:pt x="450056" y="43939"/>
                    <a:pt x="452914" y="42034"/>
                    <a:pt x="454819" y="40129"/>
                  </a:cubicBezTo>
                  <a:cubicBezTo>
                    <a:pt x="450056" y="40129"/>
                    <a:pt x="450056" y="40129"/>
                    <a:pt x="453866" y="38224"/>
                  </a:cubicBezTo>
                  <a:cubicBezTo>
                    <a:pt x="449104" y="38224"/>
                    <a:pt x="442436" y="44892"/>
                    <a:pt x="434816" y="43939"/>
                  </a:cubicBezTo>
                  <a:cubicBezTo>
                    <a:pt x="435769" y="43939"/>
                    <a:pt x="376714" y="35367"/>
                    <a:pt x="380524" y="40129"/>
                  </a:cubicBezTo>
                  <a:cubicBezTo>
                    <a:pt x="356711" y="22032"/>
                    <a:pt x="346234" y="44892"/>
                    <a:pt x="316706" y="31557"/>
                  </a:cubicBezTo>
                  <a:cubicBezTo>
                    <a:pt x="330041" y="32509"/>
                    <a:pt x="314801" y="28699"/>
                    <a:pt x="318611" y="25842"/>
                  </a:cubicBezTo>
                  <a:cubicBezTo>
                    <a:pt x="307181" y="22984"/>
                    <a:pt x="292894" y="35367"/>
                    <a:pt x="282416" y="32509"/>
                  </a:cubicBezTo>
                  <a:cubicBezTo>
                    <a:pt x="282416" y="32509"/>
                    <a:pt x="287179" y="29652"/>
                    <a:pt x="289084" y="28699"/>
                  </a:cubicBezTo>
                  <a:cubicBezTo>
                    <a:pt x="277654" y="22032"/>
                    <a:pt x="271939" y="28699"/>
                    <a:pt x="254794" y="29652"/>
                  </a:cubicBezTo>
                  <a:cubicBezTo>
                    <a:pt x="258604" y="29652"/>
                    <a:pt x="261461" y="29652"/>
                    <a:pt x="265271" y="27747"/>
                  </a:cubicBezTo>
                  <a:cubicBezTo>
                    <a:pt x="251936" y="26794"/>
                    <a:pt x="246221" y="28699"/>
                    <a:pt x="225266" y="27747"/>
                  </a:cubicBezTo>
                  <a:cubicBezTo>
                    <a:pt x="217646" y="27747"/>
                    <a:pt x="250031" y="26794"/>
                    <a:pt x="251936" y="23937"/>
                  </a:cubicBezTo>
                  <a:cubicBezTo>
                    <a:pt x="235744" y="22984"/>
                    <a:pt x="199549" y="26794"/>
                    <a:pt x="197644" y="28699"/>
                  </a:cubicBezTo>
                  <a:cubicBezTo>
                    <a:pt x="195739" y="24889"/>
                    <a:pt x="192881" y="24889"/>
                    <a:pt x="187166" y="26794"/>
                  </a:cubicBezTo>
                  <a:cubicBezTo>
                    <a:pt x="166211" y="31557"/>
                    <a:pt x="84296" y="14412"/>
                    <a:pt x="61436" y="31557"/>
                  </a:cubicBezTo>
                  <a:cubicBezTo>
                    <a:pt x="64294" y="30604"/>
                    <a:pt x="83344" y="25842"/>
                    <a:pt x="82391" y="26794"/>
                  </a:cubicBezTo>
                  <a:cubicBezTo>
                    <a:pt x="77629" y="26794"/>
                    <a:pt x="78581" y="23937"/>
                    <a:pt x="78581" y="24889"/>
                  </a:cubicBezTo>
                  <a:cubicBezTo>
                    <a:pt x="87154" y="20127"/>
                    <a:pt x="118586" y="18222"/>
                    <a:pt x="128111" y="18222"/>
                  </a:cubicBezTo>
                  <a:cubicBezTo>
                    <a:pt x="166211" y="-10353"/>
                    <a:pt x="412909" y="23937"/>
                    <a:pt x="501491" y="36319"/>
                  </a:cubicBezTo>
                  <a:cubicBezTo>
                    <a:pt x="611029" y="51559"/>
                    <a:pt x="598646" y="132522"/>
                    <a:pt x="601504" y="248727"/>
                  </a:cubicBezTo>
                  <a:cubicBezTo>
                    <a:pt x="603409" y="327784"/>
                    <a:pt x="598646" y="383982"/>
                    <a:pt x="591026" y="451609"/>
                  </a:cubicBezTo>
                  <a:cubicBezTo>
                    <a:pt x="582454" y="534477"/>
                    <a:pt x="611981" y="664969"/>
                    <a:pt x="578644" y="735454"/>
                  </a:cubicBezTo>
                  <a:cubicBezTo>
                    <a:pt x="548164" y="798319"/>
                    <a:pt x="467201" y="757362"/>
                    <a:pt x="386239" y="755457"/>
                  </a:cubicBezTo>
                  <a:cubicBezTo>
                    <a:pt x="265271" y="751647"/>
                    <a:pt x="130969" y="750694"/>
                    <a:pt x="7144" y="770697"/>
                  </a:cubicBezTo>
                  <a:cubicBezTo>
                    <a:pt x="13811" y="764982"/>
                    <a:pt x="20479" y="762124"/>
                    <a:pt x="29051" y="761172"/>
                  </a:cubicBezTo>
                  <a:close/>
                </a:path>
              </a:pathLst>
            </a:custGeom>
            <a:grpFill/>
            <a:ln w="9525" cap="flat">
              <a:noFill/>
              <a:prstDash val="solid"/>
              <a:miter/>
            </a:ln>
          </p:spPr>
          <p:txBody>
            <a:bodyPr rtlCol="0" anchor="ctr"/>
            <a:lstStyle/>
            <a:p>
              <a:endParaRPr lang="en-US"/>
            </a:p>
          </p:txBody>
        </p:sp>
        <p:sp>
          <p:nvSpPr>
            <p:cNvPr id="2822" name="Freeform: Shape 2821">
              <a:extLst>
                <a:ext uri="{FF2B5EF4-FFF2-40B4-BE49-F238E27FC236}">
                  <a16:creationId xmlns:a16="http://schemas.microsoft.com/office/drawing/2014/main" id="{27F996E8-DDBF-439A-A59D-021D6EDC4AB5}"/>
                </a:ext>
              </a:extLst>
            </p:cNvPr>
            <p:cNvSpPr/>
            <p:nvPr/>
          </p:nvSpPr>
          <p:spPr>
            <a:xfrm>
              <a:off x="4815364" y="521493"/>
              <a:ext cx="9525" cy="9525"/>
            </a:xfrm>
            <a:custGeom>
              <a:avLst/>
              <a:gdLst>
                <a:gd name="connsiteX0" fmla="*/ 7144 w 9525"/>
                <a:gd name="connsiteY0" fmla="*/ 7144 h 9525"/>
                <a:gd name="connsiteX1" fmla="*/ 10001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8096"/>
                    <a:pt x="13811" y="7144"/>
                    <a:pt x="10001" y="10001"/>
                  </a:cubicBezTo>
                  <a:cubicBezTo>
                    <a:pt x="10001" y="8096"/>
                    <a:pt x="7144" y="8096"/>
                    <a:pt x="7144" y="7144"/>
                  </a:cubicBezTo>
                  <a:close/>
                </a:path>
              </a:pathLst>
            </a:custGeom>
            <a:grpFill/>
            <a:ln w="9525" cap="flat">
              <a:noFill/>
              <a:prstDash val="solid"/>
              <a:miter/>
            </a:ln>
          </p:spPr>
          <p:txBody>
            <a:bodyPr rtlCol="0" anchor="ctr"/>
            <a:lstStyle/>
            <a:p>
              <a:endParaRPr lang="en-US"/>
            </a:p>
          </p:txBody>
        </p:sp>
        <p:sp>
          <p:nvSpPr>
            <p:cNvPr id="2823" name="Freeform: Shape 2822">
              <a:extLst>
                <a:ext uri="{FF2B5EF4-FFF2-40B4-BE49-F238E27FC236}">
                  <a16:creationId xmlns:a16="http://schemas.microsoft.com/office/drawing/2014/main" id="{63CEB60E-189D-4CCB-8679-600CE9A4C198}"/>
                </a:ext>
              </a:extLst>
            </p:cNvPr>
            <p:cNvSpPr/>
            <p:nvPr/>
          </p:nvSpPr>
          <p:spPr>
            <a:xfrm>
              <a:off x="4946491" y="518435"/>
              <a:ext cx="9525" cy="9525"/>
            </a:xfrm>
            <a:custGeom>
              <a:avLst/>
              <a:gdLst>
                <a:gd name="connsiteX0" fmla="*/ 8414 w 9525"/>
                <a:gd name="connsiteY0" fmla="*/ 7344 h 9525"/>
                <a:gd name="connsiteX1" fmla="*/ 8414 w 9525"/>
                <a:gd name="connsiteY1" fmla="*/ 7344 h 9525"/>
              </a:gdLst>
              <a:ahLst/>
              <a:cxnLst>
                <a:cxn ang="0">
                  <a:pos x="connsiteX0" y="connsiteY0"/>
                </a:cxn>
                <a:cxn ang="0">
                  <a:pos x="connsiteX1" y="connsiteY1"/>
                </a:cxn>
              </a:cxnLst>
              <a:rect l="l" t="t" r="r" b="b"/>
              <a:pathLst>
                <a:path w="9525" h="9525">
                  <a:moveTo>
                    <a:pt x="8414" y="7344"/>
                  </a:moveTo>
                  <a:cubicBezTo>
                    <a:pt x="8414" y="6392"/>
                    <a:pt x="5556" y="9249"/>
                    <a:pt x="8414" y="7344"/>
                  </a:cubicBezTo>
                  <a:close/>
                </a:path>
              </a:pathLst>
            </a:custGeom>
            <a:grpFill/>
            <a:ln w="9525" cap="flat">
              <a:noFill/>
              <a:prstDash val="solid"/>
              <a:miter/>
            </a:ln>
          </p:spPr>
          <p:txBody>
            <a:bodyPr rtlCol="0" anchor="ctr"/>
            <a:lstStyle/>
            <a:p>
              <a:endParaRPr lang="en-US"/>
            </a:p>
          </p:txBody>
        </p:sp>
        <p:sp>
          <p:nvSpPr>
            <p:cNvPr id="2824" name="Freeform: Shape 2823">
              <a:extLst>
                <a:ext uri="{FF2B5EF4-FFF2-40B4-BE49-F238E27FC236}">
                  <a16:creationId xmlns:a16="http://schemas.microsoft.com/office/drawing/2014/main" id="{1773F11D-F9F6-43D7-8F30-B0CEC03DA91B}"/>
                </a:ext>
              </a:extLst>
            </p:cNvPr>
            <p:cNvSpPr/>
            <p:nvPr/>
          </p:nvSpPr>
          <p:spPr>
            <a:xfrm>
              <a:off x="4966811" y="519588"/>
              <a:ext cx="19050" cy="9525"/>
            </a:xfrm>
            <a:custGeom>
              <a:avLst/>
              <a:gdLst>
                <a:gd name="connsiteX0" fmla="*/ 18574 w 19050"/>
                <a:gd name="connsiteY0" fmla="*/ 7144 h 9525"/>
                <a:gd name="connsiteX1" fmla="*/ 7144 w 19050"/>
                <a:gd name="connsiteY1" fmla="*/ 9049 h 9525"/>
                <a:gd name="connsiteX2" fmla="*/ 18574 w 19050"/>
                <a:gd name="connsiteY2" fmla="*/ 7144 h 9525"/>
              </a:gdLst>
              <a:ahLst/>
              <a:cxnLst>
                <a:cxn ang="0">
                  <a:pos x="connsiteX0" y="connsiteY0"/>
                </a:cxn>
                <a:cxn ang="0">
                  <a:pos x="connsiteX1" y="connsiteY1"/>
                </a:cxn>
                <a:cxn ang="0">
                  <a:pos x="connsiteX2" y="connsiteY2"/>
                </a:cxn>
              </a:cxnLst>
              <a:rect l="l" t="t" r="r" b="b"/>
              <a:pathLst>
                <a:path w="19050" h="9525">
                  <a:moveTo>
                    <a:pt x="18574" y="7144"/>
                  </a:moveTo>
                  <a:cubicBezTo>
                    <a:pt x="18574" y="8096"/>
                    <a:pt x="11906" y="9049"/>
                    <a:pt x="7144" y="9049"/>
                  </a:cubicBezTo>
                  <a:lnTo>
                    <a:pt x="18574" y="7144"/>
                  </a:lnTo>
                  <a:close/>
                </a:path>
              </a:pathLst>
            </a:custGeom>
            <a:grpFill/>
            <a:ln w="9525" cap="flat">
              <a:noFill/>
              <a:prstDash val="solid"/>
              <a:miter/>
            </a:ln>
          </p:spPr>
          <p:txBody>
            <a:bodyPr rtlCol="0" anchor="ctr"/>
            <a:lstStyle/>
            <a:p>
              <a:endParaRPr lang="en-US"/>
            </a:p>
          </p:txBody>
        </p:sp>
        <p:sp>
          <p:nvSpPr>
            <p:cNvPr id="2825" name="Freeform: Shape 2824">
              <a:extLst>
                <a:ext uri="{FF2B5EF4-FFF2-40B4-BE49-F238E27FC236}">
                  <a16:creationId xmlns:a16="http://schemas.microsoft.com/office/drawing/2014/main" id="{73891F5D-0F1A-4F36-8EE1-241B81BF4744}"/>
                </a:ext>
              </a:extLst>
            </p:cNvPr>
            <p:cNvSpPr/>
            <p:nvPr/>
          </p:nvSpPr>
          <p:spPr>
            <a:xfrm>
              <a:off x="5004911" y="52339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11906" y="8096"/>
                    <a:pt x="10954" y="8096"/>
                    <a:pt x="7144" y="8096"/>
                  </a:cubicBez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2826" name="Freeform: Shape 2825">
              <a:extLst>
                <a:ext uri="{FF2B5EF4-FFF2-40B4-BE49-F238E27FC236}">
                  <a16:creationId xmlns:a16="http://schemas.microsoft.com/office/drawing/2014/main" id="{6B5D8326-6D9E-4B1F-81B5-C7D9B3525FEA}"/>
                </a:ext>
              </a:extLst>
            </p:cNvPr>
            <p:cNvSpPr/>
            <p:nvPr/>
          </p:nvSpPr>
          <p:spPr>
            <a:xfrm>
              <a:off x="5008721" y="521493"/>
              <a:ext cx="19050" cy="9525"/>
            </a:xfrm>
            <a:custGeom>
              <a:avLst/>
              <a:gdLst>
                <a:gd name="connsiteX0" fmla="*/ 7144 w 19050"/>
                <a:gd name="connsiteY0" fmla="*/ 7144 h 9525"/>
                <a:gd name="connsiteX1" fmla="*/ 11906 w 19050"/>
                <a:gd name="connsiteY1" fmla="*/ 8096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7144"/>
                    <a:pt x="10954" y="8096"/>
                    <a:pt x="11906" y="8096"/>
                  </a:cubicBezTo>
                  <a:cubicBezTo>
                    <a:pt x="11906" y="8096"/>
                    <a:pt x="7144" y="9049"/>
                    <a:pt x="7144" y="7144"/>
                  </a:cubicBezTo>
                  <a:close/>
                </a:path>
              </a:pathLst>
            </a:custGeom>
            <a:grpFill/>
            <a:ln w="9525" cap="flat">
              <a:noFill/>
              <a:prstDash val="solid"/>
              <a:miter/>
            </a:ln>
          </p:spPr>
          <p:txBody>
            <a:bodyPr rtlCol="0" anchor="ctr"/>
            <a:lstStyle/>
            <a:p>
              <a:endParaRPr lang="en-US"/>
            </a:p>
          </p:txBody>
        </p:sp>
        <p:sp>
          <p:nvSpPr>
            <p:cNvPr id="2827" name="Freeform: Shape 2826">
              <a:extLst>
                <a:ext uri="{FF2B5EF4-FFF2-40B4-BE49-F238E27FC236}">
                  <a16:creationId xmlns:a16="http://schemas.microsoft.com/office/drawing/2014/main" id="{811ED88F-CF1D-441E-9215-03D1A4DFC1F2}"/>
                </a:ext>
              </a:extLst>
            </p:cNvPr>
            <p:cNvSpPr/>
            <p:nvPr/>
          </p:nvSpPr>
          <p:spPr>
            <a:xfrm>
              <a:off x="5071480" y="527208"/>
              <a:ext cx="19050" cy="9525"/>
            </a:xfrm>
            <a:custGeom>
              <a:avLst/>
              <a:gdLst>
                <a:gd name="connsiteX0" fmla="*/ 7250 w 19050"/>
                <a:gd name="connsiteY0" fmla="*/ 7144 h 9525"/>
                <a:gd name="connsiteX1" fmla="*/ 12965 w 19050"/>
                <a:gd name="connsiteY1" fmla="*/ 8096 h 9525"/>
                <a:gd name="connsiteX2" fmla="*/ 7250 w 19050"/>
                <a:gd name="connsiteY2" fmla="*/ 7144 h 9525"/>
              </a:gdLst>
              <a:ahLst/>
              <a:cxnLst>
                <a:cxn ang="0">
                  <a:pos x="connsiteX0" y="connsiteY0"/>
                </a:cxn>
                <a:cxn ang="0">
                  <a:pos x="connsiteX1" y="connsiteY1"/>
                </a:cxn>
                <a:cxn ang="0">
                  <a:pos x="connsiteX2" y="connsiteY2"/>
                </a:cxn>
              </a:cxnLst>
              <a:rect l="l" t="t" r="r" b="b"/>
              <a:pathLst>
                <a:path w="19050" h="9525">
                  <a:moveTo>
                    <a:pt x="7250" y="7144"/>
                  </a:moveTo>
                  <a:cubicBezTo>
                    <a:pt x="9155" y="7144"/>
                    <a:pt x="12013" y="7144"/>
                    <a:pt x="12965" y="8096"/>
                  </a:cubicBezTo>
                  <a:cubicBezTo>
                    <a:pt x="12013" y="7144"/>
                    <a:pt x="6298" y="9049"/>
                    <a:pt x="7250" y="7144"/>
                  </a:cubicBezTo>
                  <a:close/>
                </a:path>
              </a:pathLst>
            </a:custGeom>
            <a:grpFill/>
            <a:ln w="9525" cap="flat">
              <a:noFill/>
              <a:prstDash val="solid"/>
              <a:miter/>
            </a:ln>
          </p:spPr>
          <p:txBody>
            <a:bodyPr rtlCol="0" anchor="ctr"/>
            <a:lstStyle/>
            <a:p>
              <a:endParaRPr lang="en-US"/>
            </a:p>
          </p:txBody>
        </p:sp>
        <p:sp>
          <p:nvSpPr>
            <p:cNvPr id="2828" name="Freeform: Shape 2827">
              <a:extLst>
                <a:ext uri="{FF2B5EF4-FFF2-40B4-BE49-F238E27FC236}">
                  <a16:creationId xmlns:a16="http://schemas.microsoft.com/office/drawing/2014/main" id="{DEFA365F-AD93-425A-8DC7-F944787B193A}"/>
                </a:ext>
              </a:extLst>
            </p:cNvPr>
            <p:cNvSpPr/>
            <p:nvPr/>
          </p:nvSpPr>
          <p:spPr>
            <a:xfrm>
              <a:off x="5100161" y="5291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7144"/>
                    <a:pt x="9049" y="7144"/>
                    <a:pt x="7144" y="7144"/>
                  </a:cubicBezTo>
                  <a:close/>
                </a:path>
              </a:pathLst>
            </a:custGeom>
            <a:grpFill/>
            <a:ln w="9525" cap="flat">
              <a:noFill/>
              <a:prstDash val="solid"/>
              <a:miter/>
            </a:ln>
          </p:spPr>
          <p:txBody>
            <a:bodyPr rtlCol="0" anchor="ctr"/>
            <a:lstStyle/>
            <a:p>
              <a:endParaRPr lang="en-US"/>
            </a:p>
          </p:txBody>
        </p:sp>
        <p:sp>
          <p:nvSpPr>
            <p:cNvPr id="2829" name="Freeform: Shape 2828">
              <a:extLst>
                <a:ext uri="{FF2B5EF4-FFF2-40B4-BE49-F238E27FC236}">
                  <a16:creationId xmlns:a16="http://schemas.microsoft.com/office/drawing/2014/main" id="{5C074849-E8D0-4EBA-A09D-C57F1DD342B2}"/>
                </a:ext>
              </a:extLst>
            </p:cNvPr>
            <p:cNvSpPr/>
            <p:nvPr/>
          </p:nvSpPr>
          <p:spPr>
            <a:xfrm>
              <a:off x="5343049" y="848040"/>
              <a:ext cx="9525" cy="9525"/>
            </a:xfrm>
            <a:custGeom>
              <a:avLst/>
              <a:gdLst>
                <a:gd name="connsiteX0" fmla="*/ 7144 w 9525"/>
                <a:gd name="connsiteY0" fmla="*/ 10162 h 9525"/>
                <a:gd name="connsiteX1" fmla="*/ 7144 w 9525"/>
                <a:gd name="connsiteY1" fmla="*/ 10162 h 9525"/>
              </a:gdLst>
              <a:ahLst/>
              <a:cxnLst>
                <a:cxn ang="0">
                  <a:pos x="connsiteX0" y="connsiteY0"/>
                </a:cxn>
                <a:cxn ang="0">
                  <a:pos x="connsiteX1" y="connsiteY1"/>
                </a:cxn>
              </a:cxnLst>
              <a:rect l="l" t="t" r="r" b="b"/>
              <a:pathLst>
                <a:path w="9525" h="9525">
                  <a:moveTo>
                    <a:pt x="7144" y="10162"/>
                  </a:moveTo>
                  <a:cubicBezTo>
                    <a:pt x="8096" y="4447"/>
                    <a:pt x="7144" y="8257"/>
                    <a:pt x="7144" y="10162"/>
                  </a:cubicBezTo>
                  <a:close/>
                </a:path>
              </a:pathLst>
            </a:custGeom>
            <a:grpFill/>
            <a:ln w="9525" cap="flat">
              <a:noFill/>
              <a:prstDash val="solid"/>
              <a:miter/>
            </a:ln>
          </p:spPr>
          <p:txBody>
            <a:bodyPr rtlCol="0" anchor="ctr"/>
            <a:lstStyle/>
            <a:p>
              <a:endParaRPr lang="en-US"/>
            </a:p>
          </p:txBody>
        </p:sp>
        <p:sp>
          <p:nvSpPr>
            <p:cNvPr id="2830" name="Freeform: Shape 2829">
              <a:extLst>
                <a:ext uri="{FF2B5EF4-FFF2-40B4-BE49-F238E27FC236}">
                  <a16:creationId xmlns:a16="http://schemas.microsoft.com/office/drawing/2014/main" id="{FA938645-A7BF-46D1-A32C-DCA4DC97924C}"/>
                </a:ext>
              </a:extLst>
            </p:cNvPr>
            <p:cNvSpPr/>
            <p:nvPr/>
          </p:nvSpPr>
          <p:spPr>
            <a:xfrm>
              <a:off x="5330666" y="1084421"/>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10001"/>
                    <a:pt x="7144" y="9049"/>
                    <a:pt x="7144" y="10001"/>
                  </a:cubicBezTo>
                  <a:cubicBezTo>
                    <a:pt x="7144" y="6191"/>
                    <a:pt x="8096" y="10001"/>
                    <a:pt x="8096" y="7144"/>
                  </a:cubicBezTo>
                  <a:close/>
                </a:path>
              </a:pathLst>
            </a:custGeom>
            <a:grpFill/>
            <a:ln w="9525" cap="flat">
              <a:noFill/>
              <a:prstDash val="solid"/>
              <a:miter/>
            </a:ln>
          </p:spPr>
          <p:txBody>
            <a:bodyPr rtlCol="0" anchor="ctr"/>
            <a:lstStyle/>
            <a:p>
              <a:endParaRPr lang="en-US"/>
            </a:p>
          </p:txBody>
        </p:sp>
        <p:sp>
          <p:nvSpPr>
            <p:cNvPr id="2831" name="Freeform: Shape 2830">
              <a:extLst>
                <a:ext uri="{FF2B5EF4-FFF2-40B4-BE49-F238E27FC236}">
                  <a16:creationId xmlns:a16="http://schemas.microsoft.com/office/drawing/2014/main" id="{3C43D2DB-B6D7-4532-A0A9-1B717F3102B0}"/>
                </a:ext>
              </a:extLst>
            </p:cNvPr>
            <p:cNvSpPr/>
            <p:nvPr/>
          </p:nvSpPr>
          <p:spPr>
            <a:xfrm>
              <a:off x="5324951" y="1209304"/>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8096" y="7990"/>
                    <a:pt x="10954" y="6085"/>
                    <a:pt x="7144" y="7990"/>
                  </a:cubicBezTo>
                  <a:close/>
                </a:path>
              </a:pathLst>
            </a:custGeom>
            <a:grpFill/>
            <a:ln w="9525" cap="flat">
              <a:noFill/>
              <a:prstDash val="solid"/>
              <a:miter/>
            </a:ln>
          </p:spPr>
          <p:txBody>
            <a:bodyPr rtlCol="0" anchor="ctr"/>
            <a:lstStyle/>
            <a:p>
              <a:endParaRPr lang="en-US"/>
            </a:p>
          </p:txBody>
        </p:sp>
        <p:sp>
          <p:nvSpPr>
            <p:cNvPr id="2832" name="Freeform: Shape 2831">
              <a:extLst>
                <a:ext uri="{FF2B5EF4-FFF2-40B4-BE49-F238E27FC236}">
                  <a16:creationId xmlns:a16="http://schemas.microsoft.com/office/drawing/2014/main" id="{C528FBB9-A2D8-4E28-87EB-C5F6216EE053}"/>
                </a:ext>
              </a:extLst>
            </p:cNvPr>
            <p:cNvSpPr/>
            <p:nvPr/>
          </p:nvSpPr>
          <p:spPr>
            <a:xfrm>
              <a:off x="4824995" y="500538"/>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8943" y="7144"/>
                    <a:pt x="8943" y="8096"/>
                    <a:pt x="7990" y="9049"/>
                  </a:cubicBezTo>
                  <a:close/>
                </a:path>
              </a:pathLst>
            </a:custGeom>
            <a:grpFill/>
            <a:ln w="9525" cap="flat">
              <a:noFill/>
              <a:prstDash val="solid"/>
              <a:miter/>
            </a:ln>
          </p:spPr>
          <p:txBody>
            <a:bodyPr rtlCol="0" anchor="ctr"/>
            <a:lstStyle/>
            <a:p>
              <a:endParaRPr lang="en-US"/>
            </a:p>
          </p:txBody>
        </p:sp>
        <p:sp>
          <p:nvSpPr>
            <p:cNvPr id="2833" name="Freeform: Shape 2832">
              <a:extLst>
                <a:ext uri="{FF2B5EF4-FFF2-40B4-BE49-F238E27FC236}">
                  <a16:creationId xmlns:a16="http://schemas.microsoft.com/office/drawing/2014/main" id="{7C0B5895-30CE-49E3-9376-6364947D798B}"/>
                </a:ext>
              </a:extLst>
            </p:cNvPr>
            <p:cNvSpPr/>
            <p:nvPr/>
          </p:nvSpPr>
          <p:spPr>
            <a:xfrm>
              <a:off x="4778074" y="508158"/>
              <a:ext cx="57150" cy="781050"/>
            </a:xfrm>
            <a:custGeom>
              <a:avLst/>
              <a:gdLst>
                <a:gd name="connsiteX0" fmla="*/ 27288 w 57150"/>
                <a:gd name="connsiteY0" fmla="*/ 780574 h 781050"/>
                <a:gd name="connsiteX1" fmla="*/ 14906 w 57150"/>
                <a:gd name="connsiteY1" fmla="*/ 551974 h 781050"/>
                <a:gd name="connsiteX2" fmla="*/ 8238 w 57150"/>
                <a:gd name="connsiteY2" fmla="*/ 424339 h 781050"/>
                <a:gd name="connsiteX3" fmla="*/ 11096 w 57150"/>
                <a:gd name="connsiteY3" fmla="*/ 421481 h 781050"/>
                <a:gd name="connsiteX4" fmla="*/ 11096 w 57150"/>
                <a:gd name="connsiteY4" fmla="*/ 427196 h 781050"/>
                <a:gd name="connsiteX5" fmla="*/ 15858 w 57150"/>
                <a:gd name="connsiteY5" fmla="*/ 313849 h 781050"/>
                <a:gd name="connsiteX6" fmla="*/ 21573 w 57150"/>
                <a:gd name="connsiteY6" fmla="*/ 175736 h 781050"/>
                <a:gd name="connsiteX7" fmla="*/ 30146 w 57150"/>
                <a:gd name="connsiteY7" fmla="*/ 177641 h 781050"/>
                <a:gd name="connsiteX8" fmla="*/ 33003 w 57150"/>
                <a:gd name="connsiteY8" fmla="*/ 176689 h 781050"/>
                <a:gd name="connsiteX9" fmla="*/ 28241 w 57150"/>
                <a:gd name="connsiteY9" fmla="*/ 116681 h 781050"/>
                <a:gd name="connsiteX10" fmla="*/ 21573 w 57150"/>
                <a:gd name="connsiteY10" fmla="*/ 99536 h 781050"/>
                <a:gd name="connsiteX11" fmla="*/ 28241 w 57150"/>
                <a:gd name="connsiteY11" fmla="*/ 101441 h 781050"/>
                <a:gd name="connsiteX12" fmla="*/ 21573 w 57150"/>
                <a:gd name="connsiteY12" fmla="*/ 89059 h 781050"/>
                <a:gd name="connsiteX13" fmla="*/ 29193 w 57150"/>
                <a:gd name="connsiteY13" fmla="*/ 74771 h 781050"/>
                <a:gd name="connsiteX14" fmla="*/ 34908 w 57150"/>
                <a:gd name="connsiteY14" fmla="*/ 84296 h 781050"/>
                <a:gd name="connsiteX15" fmla="*/ 29193 w 57150"/>
                <a:gd name="connsiteY15" fmla="*/ 61436 h 781050"/>
                <a:gd name="connsiteX16" fmla="*/ 50148 w 57150"/>
                <a:gd name="connsiteY16" fmla="*/ 7144 h 781050"/>
                <a:gd name="connsiteX17" fmla="*/ 33956 w 57150"/>
                <a:gd name="connsiteY17" fmla="*/ 266224 h 781050"/>
                <a:gd name="connsiteX18" fmla="*/ 23478 w 57150"/>
                <a:gd name="connsiteY18" fmla="*/ 434816 h 781050"/>
                <a:gd name="connsiteX19" fmla="*/ 27288 w 57150"/>
                <a:gd name="connsiteY19" fmla="*/ 780574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7150" h="781050">
                  <a:moveTo>
                    <a:pt x="27288" y="780574"/>
                  </a:moveTo>
                  <a:cubicBezTo>
                    <a:pt x="1571" y="731996"/>
                    <a:pt x="14906" y="593884"/>
                    <a:pt x="14906" y="551974"/>
                  </a:cubicBezTo>
                  <a:cubicBezTo>
                    <a:pt x="15858" y="500539"/>
                    <a:pt x="3476" y="474821"/>
                    <a:pt x="8238" y="424339"/>
                  </a:cubicBezTo>
                  <a:cubicBezTo>
                    <a:pt x="10143" y="425291"/>
                    <a:pt x="11096" y="424339"/>
                    <a:pt x="11096" y="421481"/>
                  </a:cubicBezTo>
                  <a:cubicBezTo>
                    <a:pt x="11096" y="423386"/>
                    <a:pt x="11096" y="425291"/>
                    <a:pt x="11096" y="427196"/>
                  </a:cubicBezTo>
                  <a:cubicBezTo>
                    <a:pt x="16811" y="423386"/>
                    <a:pt x="17763" y="316706"/>
                    <a:pt x="15858" y="313849"/>
                  </a:cubicBezTo>
                  <a:cubicBezTo>
                    <a:pt x="16811" y="316706"/>
                    <a:pt x="26336" y="177641"/>
                    <a:pt x="21573" y="175736"/>
                  </a:cubicBezTo>
                  <a:cubicBezTo>
                    <a:pt x="26336" y="172879"/>
                    <a:pt x="23478" y="181451"/>
                    <a:pt x="30146" y="177641"/>
                  </a:cubicBezTo>
                  <a:cubicBezTo>
                    <a:pt x="29193" y="175736"/>
                    <a:pt x="30146" y="174784"/>
                    <a:pt x="33003" y="176689"/>
                  </a:cubicBezTo>
                  <a:cubicBezTo>
                    <a:pt x="30146" y="169069"/>
                    <a:pt x="14906" y="107156"/>
                    <a:pt x="28241" y="116681"/>
                  </a:cubicBezTo>
                  <a:cubicBezTo>
                    <a:pt x="29193" y="113824"/>
                    <a:pt x="19668" y="103346"/>
                    <a:pt x="21573" y="99536"/>
                  </a:cubicBezTo>
                  <a:cubicBezTo>
                    <a:pt x="21573" y="100489"/>
                    <a:pt x="28241" y="104299"/>
                    <a:pt x="28241" y="101441"/>
                  </a:cubicBezTo>
                  <a:cubicBezTo>
                    <a:pt x="28241" y="92869"/>
                    <a:pt x="19668" y="98584"/>
                    <a:pt x="21573" y="89059"/>
                  </a:cubicBezTo>
                  <a:cubicBezTo>
                    <a:pt x="22526" y="89059"/>
                    <a:pt x="34908" y="85249"/>
                    <a:pt x="29193" y="74771"/>
                  </a:cubicBezTo>
                  <a:cubicBezTo>
                    <a:pt x="14906" y="84296"/>
                    <a:pt x="36813" y="84296"/>
                    <a:pt x="34908" y="84296"/>
                  </a:cubicBezTo>
                  <a:cubicBezTo>
                    <a:pt x="35861" y="81439"/>
                    <a:pt x="29193" y="61436"/>
                    <a:pt x="29193" y="61436"/>
                  </a:cubicBezTo>
                  <a:cubicBezTo>
                    <a:pt x="31098" y="54769"/>
                    <a:pt x="56816" y="15716"/>
                    <a:pt x="50148" y="7144"/>
                  </a:cubicBezTo>
                  <a:cubicBezTo>
                    <a:pt x="53958" y="47149"/>
                    <a:pt x="38718" y="187166"/>
                    <a:pt x="33956" y="266224"/>
                  </a:cubicBezTo>
                  <a:cubicBezTo>
                    <a:pt x="30146" y="325279"/>
                    <a:pt x="23478" y="380524"/>
                    <a:pt x="23478" y="434816"/>
                  </a:cubicBezTo>
                  <a:cubicBezTo>
                    <a:pt x="21573" y="523399"/>
                    <a:pt x="16811" y="718661"/>
                    <a:pt x="27288" y="780574"/>
                  </a:cubicBezTo>
                  <a:close/>
                </a:path>
              </a:pathLst>
            </a:custGeom>
            <a:grpFill/>
            <a:ln w="9525" cap="flat">
              <a:noFill/>
              <a:prstDash val="solid"/>
              <a:miter/>
            </a:ln>
          </p:spPr>
          <p:txBody>
            <a:bodyPr rtlCol="0" anchor="ctr"/>
            <a:lstStyle/>
            <a:p>
              <a:endParaRPr lang="en-US"/>
            </a:p>
          </p:txBody>
        </p:sp>
        <p:sp>
          <p:nvSpPr>
            <p:cNvPr id="2834" name="Freeform: Shape 2833">
              <a:extLst>
                <a:ext uri="{FF2B5EF4-FFF2-40B4-BE49-F238E27FC236}">
                  <a16:creationId xmlns:a16="http://schemas.microsoft.com/office/drawing/2014/main" id="{07DB6E41-E71B-4D3A-A6A4-2DCB526CA79B}"/>
                </a:ext>
              </a:extLst>
            </p:cNvPr>
            <p:cNvSpPr/>
            <p:nvPr/>
          </p:nvSpPr>
          <p:spPr>
            <a:xfrm>
              <a:off x="4822984" y="50530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2835" name="Freeform: Shape 2834">
              <a:extLst>
                <a:ext uri="{FF2B5EF4-FFF2-40B4-BE49-F238E27FC236}">
                  <a16:creationId xmlns:a16="http://schemas.microsoft.com/office/drawing/2014/main" id="{D823C25C-3DE0-42ED-8ACF-E0FBD47401B2}"/>
                </a:ext>
              </a:extLst>
            </p:cNvPr>
            <p:cNvSpPr/>
            <p:nvPr/>
          </p:nvSpPr>
          <p:spPr>
            <a:xfrm>
              <a:off x="4803510" y="55631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2836" name="Freeform: Shape 2835">
              <a:extLst>
                <a:ext uri="{FF2B5EF4-FFF2-40B4-BE49-F238E27FC236}">
                  <a16:creationId xmlns:a16="http://schemas.microsoft.com/office/drawing/2014/main" id="{4655C0EC-3636-4F88-9FC9-F2D0E271933F}"/>
                </a:ext>
              </a:extLst>
            </p:cNvPr>
            <p:cNvSpPr/>
            <p:nvPr/>
          </p:nvSpPr>
          <p:spPr>
            <a:xfrm>
              <a:off x="4800124" y="565308"/>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8096"/>
                    <a:pt x="7144" y="7144"/>
                  </a:cubicBezTo>
                  <a:lnTo>
                    <a:pt x="8096" y="11906"/>
                  </a:lnTo>
                  <a:close/>
                </a:path>
              </a:pathLst>
            </a:custGeom>
            <a:grpFill/>
            <a:ln w="9525" cap="flat">
              <a:noFill/>
              <a:prstDash val="solid"/>
              <a:miter/>
            </a:ln>
          </p:spPr>
          <p:txBody>
            <a:bodyPr rtlCol="0" anchor="ctr"/>
            <a:lstStyle/>
            <a:p>
              <a:endParaRPr lang="en-US"/>
            </a:p>
          </p:txBody>
        </p:sp>
        <p:sp>
          <p:nvSpPr>
            <p:cNvPr id="2837" name="Freeform: Shape 2836">
              <a:extLst>
                <a:ext uri="{FF2B5EF4-FFF2-40B4-BE49-F238E27FC236}">
                  <a16:creationId xmlns:a16="http://schemas.microsoft.com/office/drawing/2014/main" id="{EA44D93A-6A56-4621-82BB-B3BFC44D7363}"/>
                </a:ext>
              </a:extLst>
            </p:cNvPr>
            <p:cNvSpPr/>
            <p:nvPr/>
          </p:nvSpPr>
          <p:spPr>
            <a:xfrm>
              <a:off x="4794409" y="58150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7144" y="7144"/>
                    <a:pt x="8096" y="8096"/>
                    <a:pt x="8096" y="8096"/>
                  </a:cubicBezTo>
                  <a:close/>
                </a:path>
              </a:pathLst>
            </a:custGeom>
            <a:grpFill/>
            <a:ln w="9525" cap="flat">
              <a:noFill/>
              <a:prstDash val="solid"/>
              <a:miter/>
            </a:ln>
          </p:spPr>
          <p:txBody>
            <a:bodyPr rtlCol="0" anchor="ctr"/>
            <a:lstStyle/>
            <a:p>
              <a:endParaRPr lang="en-US"/>
            </a:p>
          </p:txBody>
        </p:sp>
        <p:sp>
          <p:nvSpPr>
            <p:cNvPr id="2838" name="Freeform: Shape 2837">
              <a:extLst>
                <a:ext uri="{FF2B5EF4-FFF2-40B4-BE49-F238E27FC236}">
                  <a16:creationId xmlns:a16="http://schemas.microsoft.com/office/drawing/2014/main" id="{9999693E-057D-4E5F-ACE3-B322E7531601}"/>
                </a:ext>
              </a:extLst>
            </p:cNvPr>
            <p:cNvSpPr/>
            <p:nvPr/>
          </p:nvSpPr>
          <p:spPr>
            <a:xfrm>
              <a:off x="4796076" y="584164"/>
              <a:ext cx="9525" cy="9525"/>
            </a:xfrm>
            <a:custGeom>
              <a:avLst/>
              <a:gdLst>
                <a:gd name="connsiteX0" fmla="*/ 8334 w 9525"/>
                <a:gd name="connsiteY0" fmla="*/ 7338 h 9525"/>
                <a:gd name="connsiteX1" fmla="*/ 7382 w 9525"/>
                <a:gd name="connsiteY1" fmla="*/ 9243 h 9525"/>
                <a:gd name="connsiteX2" fmla="*/ 8334 w 9525"/>
                <a:gd name="connsiteY2" fmla="*/ 7338 h 9525"/>
              </a:gdLst>
              <a:ahLst/>
              <a:cxnLst>
                <a:cxn ang="0">
                  <a:pos x="connsiteX0" y="connsiteY0"/>
                </a:cxn>
                <a:cxn ang="0">
                  <a:pos x="connsiteX1" y="connsiteY1"/>
                </a:cxn>
                <a:cxn ang="0">
                  <a:pos x="connsiteX2" y="connsiteY2"/>
                </a:cxn>
              </a:cxnLst>
              <a:rect l="l" t="t" r="r" b="b"/>
              <a:pathLst>
                <a:path w="9525" h="9525">
                  <a:moveTo>
                    <a:pt x="8334" y="7338"/>
                  </a:moveTo>
                  <a:cubicBezTo>
                    <a:pt x="8334" y="8291"/>
                    <a:pt x="7382" y="9243"/>
                    <a:pt x="7382" y="9243"/>
                  </a:cubicBezTo>
                  <a:cubicBezTo>
                    <a:pt x="7382" y="9243"/>
                    <a:pt x="6429" y="6386"/>
                    <a:pt x="8334" y="7338"/>
                  </a:cubicBezTo>
                  <a:close/>
                </a:path>
              </a:pathLst>
            </a:custGeom>
            <a:grpFill/>
            <a:ln w="9525" cap="flat">
              <a:noFill/>
              <a:prstDash val="solid"/>
              <a:miter/>
            </a:ln>
          </p:spPr>
          <p:txBody>
            <a:bodyPr rtlCol="0" anchor="ctr"/>
            <a:lstStyle/>
            <a:p>
              <a:endParaRPr lang="en-US"/>
            </a:p>
          </p:txBody>
        </p:sp>
        <p:sp>
          <p:nvSpPr>
            <p:cNvPr id="2839" name="Freeform: Shape 2838">
              <a:extLst>
                <a:ext uri="{FF2B5EF4-FFF2-40B4-BE49-F238E27FC236}">
                  <a16:creationId xmlns:a16="http://schemas.microsoft.com/office/drawing/2014/main" id="{0EFD1C88-3173-4F30-A419-F8C068511760}"/>
                </a:ext>
              </a:extLst>
            </p:cNvPr>
            <p:cNvSpPr/>
            <p:nvPr/>
          </p:nvSpPr>
          <p:spPr>
            <a:xfrm>
              <a:off x="4789646" y="611789"/>
              <a:ext cx="9525" cy="9525"/>
            </a:xfrm>
            <a:custGeom>
              <a:avLst/>
              <a:gdLst>
                <a:gd name="connsiteX0" fmla="*/ 8096 w 9525"/>
                <a:gd name="connsiteY0" fmla="*/ 7335 h 9525"/>
                <a:gd name="connsiteX1" fmla="*/ 7144 w 9525"/>
                <a:gd name="connsiteY1" fmla="*/ 10193 h 9525"/>
                <a:gd name="connsiteX2" fmla="*/ 8096 w 9525"/>
                <a:gd name="connsiteY2" fmla="*/ 7335 h 9525"/>
              </a:gdLst>
              <a:ahLst/>
              <a:cxnLst>
                <a:cxn ang="0">
                  <a:pos x="connsiteX0" y="connsiteY0"/>
                </a:cxn>
                <a:cxn ang="0">
                  <a:pos x="connsiteX1" y="connsiteY1"/>
                </a:cxn>
                <a:cxn ang="0">
                  <a:pos x="connsiteX2" y="connsiteY2"/>
                </a:cxn>
              </a:cxnLst>
              <a:rect l="l" t="t" r="r" b="b"/>
              <a:pathLst>
                <a:path w="9525" h="9525">
                  <a:moveTo>
                    <a:pt x="8096" y="7335"/>
                  </a:moveTo>
                  <a:cubicBezTo>
                    <a:pt x="8096" y="8288"/>
                    <a:pt x="9049" y="9240"/>
                    <a:pt x="7144" y="10193"/>
                  </a:cubicBezTo>
                  <a:cubicBezTo>
                    <a:pt x="8096" y="9240"/>
                    <a:pt x="6191" y="6383"/>
                    <a:pt x="8096" y="7335"/>
                  </a:cubicBezTo>
                  <a:close/>
                </a:path>
              </a:pathLst>
            </a:custGeom>
            <a:grpFill/>
            <a:ln w="9525" cap="flat">
              <a:noFill/>
              <a:prstDash val="solid"/>
              <a:miter/>
            </a:ln>
          </p:spPr>
          <p:txBody>
            <a:bodyPr rtlCol="0" anchor="ctr"/>
            <a:lstStyle/>
            <a:p>
              <a:endParaRPr lang="en-US"/>
            </a:p>
          </p:txBody>
        </p:sp>
        <p:sp>
          <p:nvSpPr>
            <p:cNvPr id="2840" name="Freeform: Shape 2839">
              <a:extLst>
                <a:ext uri="{FF2B5EF4-FFF2-40B4-BE49-F238E27FC236}">
                  <a16:creationId xmlns:a16="http://schemas.microsoft.com/office/drawing/2014/main" id="{0030B6B7-6EA1-4C43-BC0A-2E3F10575645}"/>
                </a:ext>
              </a:extLst>
            </p:cNvPr>
            <p:cNvSpPr/>
            <p:nvPr/>
          </p:nvSpPr>
          <p:spPr>
            <a:xfrm>
              <a:off x="4789223" y="62436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9049"/>
                    <a:pt x="6615" y="9049"/>
                    <a:pt x="7567" y="7144"/>
                  </a:cubicBezTo>
                  <a:close/>
                </a:path>
              </a:pathLst>
            </a:custGeom>
            <a:grpFill/>
            <a:ln w="9525" cap="flat">
              <a:noFill/>
              <a:prstDash val="solid"/>
              <a:miter/>
            </a:ln>
          </p:spPr>
          <p:txBody>
            <a:bodyPr rtlCol="0" anchor="ctr"/>
            <a:lstStyle/>
            <a:p>
              <a:endParaRPr lang="en-US"/>
            </a:p>
          </p:txBody>
        </p:sp>
        <p:sp>
          <p:nvSpPr>
            <p:cNvPr id="2841" name="Freeform: Shape 2840">
              <a:extLst>
                <a:ext uri="{FF2B5EF4-FFF2-40B4-BE49-F238E27FC236}">
                  <a16:creationId xmlns:a16="http://schemas.microsoft.com/office/drawing/2014/main" id="{1DF0EA92-F692-4E0F-90EA-225B233DB78E}"/>
                </a:ext>
              </a:extLst>
            </p:cNvPr>
            <p:cNvSpPr/>
            <p:nvPr/>
          </p:nvSpPr>
          <p:spPr>
            <a:xfrm>
              <a:off x="4782026" y="862012"/>
              <a:ext cx="9525" cy="9525"/>
            </a:xfrm>
            <a:custGeom>
              <a:avLst/>
              <a:gdLst>
                <a:gd name="connsiteX0" fmla="*/ 7144 w 9525"/>
                <a:gd name="connsiteY0" fmla="*/ 8573 h 9525"/>
                <a:gd name="connsiteX1" fmla="*/ 7144 w 9525"/>
                <a:gd name="connsiteY1" fmla="*/ 8573 h 9525"/>
              </a:gdLst>
              <a:ahLst/>
              <a:cxnLst>
                <a:cxn ang="0">
                  <a:pos x="connsiteX0" y="connsiteY0"/>
                </a:cxn>
                <a:cxn ang="0">
                  <a:pos x="connsiteX1" y="connsiteY1"/>
                </a:cxn>
              </a:cxnLst>
              <a:rect l="l" t="t" r="r" b="b"/>
              <a:pathLst>
                <a:path w="9525" h="9525">
                  <a:moveTo>
                    <a:pt x="7144" y="8573"/>
                  </a:moveTo>
                  <a:cubicBezTo>
                    <a:pt x="7144" y="6667"/>
                    <a:pt x="7144" y="6667"/>
                    <a:pt x="7144" y="8573"/>
                  </a:cubicBezTo>
                  <a:close/>
                </a:path>
              </a:pathLst>
            </a:custGeom>
            <a:grpFill/>
            <a:ln w="9525" cap="flat">
              <a:noFill/>
              <a:prstDash val="solid"/>
              <a:miter/>
            </a:ln>
          </p:spPr>
          <p:txBody>
            <a:bodyPr rtlCol="0" anchor="ctr"/>
            <a:lstStyle/>
            <a:p>
              <a:endParaRPr lang="en-US"/>
            </a:p>
          </p:txBody>
        </p:sp>
        <p:sp>
          <p:nvSpPr>
            <p:cNvPr id="2842" name="Freeform: Shape 2841">
              <a:extLst>
                <a:ext uri="{FF2B5EF4-FFF2-40B4-BE49-F238E27FC236}">
                  <a16:creationId xmlns:a16="http://schemas.microsoft.com/office/drawing/2014/main" id="{37731838-8190-41B8-895E-D712FD32AC61}"/>
                </a:ext>
              </a:extLst>
            </p:cNvPr>
            <p:cNvSpPr/>
            <p:nvPr/>
          </p:nvSpPr>
          <p:spPr>
            <a:xfrm>
              <a:off x="4778216" y="9682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8096" y="9049"/>
                    <a:pt x="8096" y="7144"/>
                  </a:cubicBezTo>
                  <a:close/>
                </a:path>
              </a:pathLst>
            </a:custGeom>
            <a:grpFill/>
            <a:ln w="9525" cap="flat">
              <a:noFill/>
              <a:prstDash val="solid"/>
              <a:miter/>
            </a:ln>
          </p:spPr>
          <p:txBody>
            <a:bodyPr rtlCol="0" anchor="ctr"/>
            <a:lstStyle/>
            <a:p>
              <a:endParaRPr lang="en-US"/>
            </a:p>
          </p:txBody>
        </p:sp>
        <p:sp>
          <p:nvSpPr>
            <p:cNvPr id="2843" name="Freeform: Shape 2842">
              <a:extLst>
                <a:ext uri="{FF2B5EF4-FFF2-40B4-BE49-F238E27FC236}">
                  <a16:creationId xmlns:a16="http://schemas.microsoft.com/office/drawing/2014/main" id="{56214F66-129B-493D-84E7-CBF1CA97FFCD}"/>
                </a:ext>
              </a:extLst>
            </p:cNvPr>
            <p:cNvSpPr/>
            <p:nvPr/>
          </p:nvSpPr>
          <p:spPr>
            <a:xfrm>
              <a:off x="4782979" y="102399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1906" y="6615"/>
                    <a:pt x="7144" y="7567"/>
                  </a:cubicBezTo>
                  <a:close/>
                </a:path>
              </a:pathLst>
            </a:custGeom>
            <a:grpFill/>
            <a:ln w="9525" cap="flat">
              <a:noFill/>
              <a:prstDash val="solid"/>
              <a:miter/>
            </a:ln>
          </p:spPr>
          <p:txBody>
            <a:bodyPr rtlCol="0" anchor="ctr"/>
            <a:lstStyle/>
            <a:p>
              <a:endParaRPr lang="en-US"/>
            </a:p>
          </p:txBody>
        </p:sp>
        <p:sp>
          <p:nvSpPr>
            <p:cNvPr id="2844" name="Freeform: Shape 2843">
              <a:extLst>
                <a:ext uri="{FF2B5EF4-FFF2-40B4-BE49-F238E27FC236}">
                  <a16:creationId xmlns:a16="http://schemas.microsoft.com/office/drawing/2014/main" id="{AB81B9AE-39CD-42DA-BB2D-4E33D94A8EB2}"/>
                </a:ext>
              </a:extLst>
            </p:cNvPr>
            <p:cNvSpPr/>
            <p:nvPr/>
          </p:nvSpPr>
          <p:spPr>
            <a:xfrm>
              <a:off x="4916054" y="663416"/>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7144"/>
                    <a:pt x="7419" y="7144"/>
                    <a:pt x="7419" y="7144"/>
                  </a:cubicBezTo>
                  <a:close/>
                </a:path>
              </a:pathLst>
            </a:custGeom>
            <a:grpFill/>
            <a:ln w="9525" cap="flat">
              <a:noFill/>
              <a:prstDash val="solid"/>
              <a:miter/>
            </a:ln>
          </p:spPr>
          <p:txBody>
            <a:bodyPr rtlCol="0" anchor="ctr"/>
            <a:lstStyle/>
            <a:p>
              <a:endParaRPr lang="en-US"/>
            </a:p>
          </p:txBody>
        </p:sp>
        <p:sp>
          <p:nvSpPr>
            <p:cNvPr id="2845" name="Freeform: Shape 2844">
              <a:extLst>
                <a:ext uri="{FF2B5EF4-FFF2-40B4-BE49-F238E27FC236}">
                  <a16:creationId xmlns:a16="http://schemas.microsoft.com/office/drawing/2014/main" id="{0768165D-BE37-495C-8B0B-571E4869029F}"/>
                </a:ext>
              </a:extLst>
            </p:cNvPr>
            <p:cNvSpPr/>
            <p:nvPr/>
          </p:nvSpPr>
          <p:spPr>
            <a:xfrm>
              <a:off x="4920897" y="651921"/>
              <a:ext cx="342900" cy="38100"/>
            </a:xfrm>
            <a:custGeom>
              <a:avLst/>
              <a:gdLst>
                <a:gd name="connsiteX0" fmla="*/ 342618 w 342900"/>
                <a:gd name="connsiteY0" fmla="*/ 29116 h 38100"/>
                <a:gd name="connsiteX1" fmla="*/ 213078 w 342900"/>
                <a:gd name="connsiteY1" fmla="*/ 25306 h 38100"/>
                <a:gd name="connsiteX2" fmla="*/ 139736 w 342900"/>
                <a:gd name="connsiteY2" fmla="*/ 22448 h 38100"/>
                <a:gd name="connsiteX3" fmla="*/ 80681 w 342900"/>
                <a:gd name="connsiteY3" fmla="*/ 26258 h 38100"/>
                <a:gd name="connsiteX4" fmla="*/ 80681 w 342900"/>
                <a:gd name="connsiteY4" fmla="*/ 17686 h 38100"/>
                <a:gd name="connsiteX5" fmla="*/ 79728 w 342900"/>
                <a:gd name="connsiteY5" fmla="*/ 14828 h 38100"/>
                <a:gd name="connsiteX6" fmla="*/ 56868 w 342900"/>
                <a:gd name="connsiteY6" fmla="*/ 28163 h 38100"/>
                <a:gd name="connsiteX7" fmla="*/ 54011 w 342900"/>
                <a:gd name="connsiteY7" fmla="*/ 18638 h 38100"/>
                <a:gd name="connsiteX8" fmla="*/ 48296 w 342900"/>
                <a:gd name="connsiteY8" fmla="*/ 28163 h 38100"/>
                <a:gd name="connsiteX9" fmla="*/ 48296 w 342900"/>
                <a:gd name="connsiteY9" fmla="*/ 21496 h 38100"/>
                <a:gd name="connsiteX10" fmla="*/ 46391 w 342900"/>
                <a:gd name="connsiteY10" fmla="*/ 29116 h 38100"/>
                <a:gd name="connsiteX11" fmla="*/ 44486 w 342900"/>
                <a:gd name="connsiteY11" fmla="*/ 30068 h 38100"/>
                <a:gd name="connsiteX12" fmla="*/ 38771 w 342900"/>
                <a:gd name="connsiteY12" fmla="*/ 28163 h 38100"/>
                <a:gd name="connsiteX13" fmla="*/ 40676 w 342900"/>
                <a:gd name="connsiteY13" fmla="*/ 17686 h 38100"/>
                <a:gd name="connsiteX14" fmla="*/ 33056 w 342900"/>
                <a:gd name="connsiteY14" fmla="*/ 28163 h 38100"/>
                <a:gd name="connsiteX15" fmla="*/ 9243 w 342900"/>
                <a:gd name="connsiteY15" fmla="*/ 23401 h 38100"/>
                <a:gd name="connsiteX16" fmla="*/ 7338 w 342900"/>
                <a:gd name="connsiteY16" fmla="*/ 22448 h 38100"/>
                <a:gd name="connsiteX17" fmla="*/ 110208 w 342900"/>
                <a:gd name="connsiteY17" fmla="*/ 7208 h 38100"/>
                <a:gd name="connsiteX18" fmla="*/ 342618 w 342900"/>
                <a:gd name="connsiteY18" fmla="*/ 2911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116"/>
                  </a:moveTo>
                  <a:cubicBezTo>
                    <a:pt x="327378" y="48166"/>
                    <a:pt x="211173" y="25306"/>
                    <a:pt x="213078" y="25306"/>
                  </a:cubicBezTo>
                  <a:cubicBezTo>
                    <a:pt x="204506" y="24353"/>
                    <a:pt x="140688" y="21496"/>
                    <a:pt x="139736" y="22448"/>
                  </a:cubicBezTo>
                  <a:cubicBezTo>
                    <a:pt x="142593" y="22448"/>
                    <a:pt x="80681" y="22448"/>
                    <a:pt x="80681" y="26258"/>
                  </a:cubicBezTo>
                  <a:cubicBezTo>
                    <a:pt x="76871" y="17686"/>
                    <a:pt x="87348" y="33878"/>
                    <a:pt x="80681" y="17686"/>
                  </a:cubicBezTo>
                  <a:cubicBezTo>
                    <a:pt x="79728" y="18638"/>
                    <a:pt x="78776" y="17686"/>
                    <a:pt x="79728" y="14828"/>
                  </a:cubicBezTo>
                  <a:cubicBezTo>
                    <a:pt x="67346" y="30068"/>
                    <a:pt x="63536" y="20543"/>
                    <a:pt x="56868" y="28163"/>
                  </a:cubicBezTo>
                  <a:cubicBezTo>
                    <a:pt x="54963" y="24353"/>
                    <a:pt x="54011" y="22448"/>
                    <a:pt x="54011" y="18638"/>
                  </a:cubicBezTo>
                  <a:cubicBezTo>
                    <a:pt x="56868" y="20543"/>
                    <a:pt x="46391" y="27211"/>
                    <a:pt x="48296" y="28163"/>
                  </a:cubicBezTo>
                  <a:cubicBezTo>
                    <a:pt x="48296" y="28163"/>
                    <a:pt x="49248" y="21496"/>
                    <a:pt x="48296" y="21496"/>
                  </a:cubicBezTo>
                  <a:cubicBezTo>
                    <a:pt x="45438" y="22448"/>
                    <a:pt x="47343" y="27211"/>
                    <a:pt x="46391" y="29116"/>
                  </a:cubicBezTo>
                  <a:cubicBezTo>
                    <a:pt x="46391" y="27211"/>
                    <a:pt x="46391" y="27211"/>
                    <a:pt x="44486" y="30068"/>
                  </a:cubicBezTo>
                  <a:cubicBezTo>
                    <a:pt x="42581" y="22448"/>
                    <a:pt x="45438" y="26258"/>
                    <a:pt x="38771" y="28163"/>
                  </a:cubicBezTo>
                  <a:cubicBezTo>
                    <a:pt x="38771" y="22448"/>
                    <a:pt x="42581" y="25306"/>
                    <a:pt x="40676" y="17686"/>
                  </a:cubicBezTo>
                  <a:cubicBezTo>
                    <a:pt x="39723" y="17686"/>
                    <a:pt x="33056" y="26258"/>
                    <a:pt x="33056" y="28163"/>
                  </a:cubicBezTo>
                  <a:cubicBezTo>
                    <a:pt x="23531" y="26258"/>
                    <a:pt x="19721" y="17686"/>
                    <a:pt x="9243" y="23401"/>
                  </a:cubicBezTo>
                  <a:cubicBezTo>
                    <a:pt x="9243" y="21496"/>
                    <a:pt x="6386" y="23401"/>
                    <a:pt x="7338" y="22448"/>
                  </a:cubicBezTo>
                  <a:cubicBezTo>
                    <a:pt x="16863" y="13876"/>
                    <a:pt x="74966" y="7208"/>
                    <a:pt x="110208" y="7208"/>
                  </a:cubicBezTo>
                  <a:cubicBezTo>
                    <a:pt x="168311" y="5303"/>
                    <a:pt x="302613" y="46261"/>
                    <a:pt x="342618" y="29116"/>
                  </a:cubicBezTo>
                  <a:close/>
                </a:path>
              </a:pathLst>
            </a:custGeom>
            <a:grpFill/>
            <a:ln w="9525" cap="flat">
              <a:noFill/>
              <a:prstDash val="solid"/>
              <a:miter/>
            </a:ln>
          </p:spPr>
          <p:txBody>
            <a:bodyPr rtlCol="0" anchor="ctr"/>
            <a:lstStyle/>
            <a:p>
              <a:endParaRPr lang="en-US"/>
            </a:p>
          </p:txBody>
        </p:sp>
        <p:sp>
          <p:nvSpPr>
            <p:cNvPr id="2846" name="Freeform: Shape 2845">
              <a:extLst>
                <a:ext uri="{FF2B5EF4-FFF2-40B4-BE49-F238E27FC236}">
                  <a16:creationId xmlns:a16="http://schemas.microsoft.com/office/drawing/2014/main" id="{821E020E-B910-47B3-AA22-D990264A5F17}"/>
                </a:ext>
              </a:extLst>
            </p:cNvPr>
            <p:cNvSpPr/>
            <p:nvPr/>
          </p:nvSpPr>
          <p:spPr>
            <a:xfrm>
              <a:off x="4918234" y="663416"/>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2847" name="Freeform: Shape 2846">
              <a:extLst>
                <a:ext uri="{FF2B5EF4-FFF2-40B4-BE49-F238E27FC236}">
                  <a16:creationId xmlns:a16="http://schemas.microsoft.com/office/drawing/2014/main" id="{A77E471D-9FF2-4259-B860-1FD8BF60286F}"/>
                </a:ext>
              </a:extLst>
            </p:cNvPr>
            <p:cNvSpPr/>
            <p:nvPr/>
          </p:nvSpPr>
          <p:spPr>
            <a:xfrm>
              <a:off x="4942999" y="6700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2848" name="Freeform: Shape 2847">
              <a:extLst>
                <a:ext uri="{FF2B5EF4-FFF2-40B4-BE49-F238E27FC236}">
                  <a16:creationId xmlns:a16="http://schemas.microsoft.com/office/drawing/2014/main" id="{66703C6B-67DA-42DF-AA2B-C9CA9C80C93A}"/>
                </a:ext>
              </a:extLst>
            </p:cNvPr>
            <p:cNvSpPr/>
            <p:nvPr/>
          </p:nvSpPr>
          <p:spPr>
            <a:xfrm>
              <a:off x="4947761" y="67008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2849" name="Freeform: Shape 2848">
              <a:extLst>
                <a:ext uri="{FF2B5EF4-FFF2-40B4-BE49-F238E27FC236}">
                  <a16:creationId xmlns:a16="http://schemas.microsoft.com/office/drawing/2014/main" id="{E6A5A349-3405-47DC-BD9D-C64912E18E32}"/>
                </a:ext>
              </a:extLst>
            </p:cNvPr>
            <p:cNvSpPr/>
            <p:nvPr/>
          </p:nvSpPr>
          <p:spPr>
            <a:xfrm>
              <a:off x="4954958" y="672941"/>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2850" name="Freeform: Shape 2849">
              <a:extLst>
                <a:ext uri="{FF2B5EF4-FFF2-40B4-BE49-F238E27FC236}">
                  <a16:creationId xmlns:a16="http://schemas.microsoft.com/office/drawing/2014/main" id="{8C9FE982-0831-40BB-91BC-C0CCB8D4E299}"/>
                </a:ext>
              </a:extLst>
            </p:cNvPr>
            <p:cNvSpPr/>
            <p:nvPr/>
          </p:nvSpPr>
          <p:spPr>
            <a:xfrm>
              <a:off x="4955381" y="67103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2851" name="Freeform: Shape 2850">
              <a:extLst>
                <a:ext uri="{FF2B5EF4-FFF2-40B4-BE49-F238E27FC236}">
                  <a16:creationId xmlns:a16="http://schemas.microsoft.com/office/drawing/2014/main" id="{6BD254E9-9CB3-4DDB-B442-634597F20FC1}"/>
                </a:ext>
              </a:extLst>
            </p:cNvPr>
            <p:cNvSpPr/>
            <p:nvPr/>
          </p:nvSpPr>
          <p:spPr>
            <a:xfrm>
              <a:off x="4967369" y="672517"/>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8520"/>
                    <a:pt x="7538" y="7567"/>
                  </a:cubicBezTo>
                  <a:close/>
                </a:path>
              </a:pathLst>
            </a:custGeom>
            <a:grpFill/>
            <a:ln w="9525" cap="flat">
              <a:noFill/>
              <a:prstDash val="solid"/>
              <a:miter/>
            </a:ln>
          </p:spPr>
          <p:txBody>
            <a:bodyPr rtlCol="0" anchor="ctr"/>
            <a:lstStyle/>
            <a:p>
              <a:endParaRPr lang="en-US"/>
            </a:p>
          </p:txBody>
        </p:sp>
        <p:sp>
          <p:nvSpPr>
            <p:cNvPr id="2852" name="Freeform: Shape 2851">
              <a:extLst>
                <a:ext uri="{FF2B5EF4-FFF2-40B4-BE49-F238E27FC236}">
                  <a16:creationId xmlns:a16="http://schemas.microsoft.com/office/drawing/2014/main" id="{BC149714-4E58-4EAD-874C-52FEC2C7340D}"/>
                </a:ext>
              </a:extLst>
            </p:cNvPr>
            <p:cNvSpPr/>
            <p:nvPr/>
          </p:nvSpPr>
          <p:spPr>
            <a:xfrm>
              <a:off x="4972526" y="6710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9049"/>
                    <a:pt x="7144" y="7144"/>
                  </a:cubicBezTo>
                  <a:close/>
                </a:path>
              </a:pathLst>
            </a:custGeom>
            <a:grpFill/>
            <a:ln w="9525" cap="flat">
              <a:noFill/>
              <a:prstDash val="solid"/>
              <a:miter/>
            </a:ln>
          </p:spPr>
          <p:txBody>
            <a:bodyPr rtlCol="0" anchor="ctr"/>
            <a:lstStyle/>
            <a:p>
              <a:endParaRPr lang="en-US"/>
            </a:p>
          </p:txBody>
        </p:sp>
        <p:sp>
          <p:nvSpPr>
            <p:cNvPr id="2853" name="Freeform: Shape 2852">
              <a:extLst>
                <a:ext uri="{FF2B5EF4-FFF2-40B4-BE49-F238E27FC236}">
                  <a16:creationId xmlns:a16="http://schemas.microsoft.com/office/drawing/2014/main" id="{EB2CCAB9-73AA-484C-8704-4B93F0A0EDB4}"/>
                </a:ext>
              </a:extLst>
            </p:cNvPr>
            <p:cNvSpPr/>
            <p:nvPr/>
          </p:nvSpPr>
          <p:spPr>
            <a:xfrm>
              <a:off x="5074682" y="6703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2854" name="Freeform: Shape 2853">
              <a:extLst>
                <a:ext uri="{FF2B5EF4-FFF2-40B4-BE49-F238E27FC236}">
                  <a16:creationId xmlns:a16="http://schemas.microsoft.com/office/drawing/2014/main" id="{AA3AA129-9B67-4AF2-B3E0-3907B1FC8524}"/>
                </a:ext>
              </a:extLst>
            </p:cNvPr>
            <p:cNvSpPr/>
            <p:nvPr/>
          </p:nvSpPr>
          <p:spPr>
            <a:xfrm>
              <a:off x="5120164" y="674579"/>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2855" name="Freeform: Shape 2854">
              <a:extLst>
                <a:ext uri="{FF2B5EF4-FFF2-40B4-BE49-F238E27FC236}">
                  <a16:creationId xmlns:a16="http://schemas.microsoft.com/office/drawing/2014/main" id="{B184EE40-1C5B-4A2B-A0E6-F91E66931C08}"/>
                </a:ext>
              </a:extLst>
            </p:cNvPr>
            <p:cNvSpPr/>
            <p:nvPr/>
          </p:nvSpPr>
          <p:spPr>
            <a:xfrm>
              <a:off x="5144929" y="67082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7144" y="9260"/>
                    <a:pt x="7144" y="4498"/>
                    <a:pt x="7144" y="9260"/>
                  </a:cubicBezTo>
                  <a:close/>
                </a:path>
              </a:pathLst>
            </a:custGeom>
            <a:grpFill/>
            <a:ln w="9525" cap="flat">
              <a:noFill/>
              <a:prstDash val="solid"/>
              <a:miter/>
            </a:ln>
          </p:spPr>
          <p:txBody>
            <a:bodyPr rtlCol="0" anchor="ctr"/>
            <a:lstStyle/>
            <a:p>
              <a:endParaRPr lang="en-US"/>
            </a:p>
          </p:txBody>
        </p:sp>
        <p:sp>
          <p:nvSpPr>
            <p:cNvPr id="2856" name="Freeform: Shape 2855">
              <a:extLst>
                <a:ext uri="{FF2B5EF4-FFF2-40B4-BE49-F238E27FC236}">
                  <a16:creationId xmlns:a16="http://schemas.microsoft.com/office/drawing/2014/main" id="{549ACA9E-86FC-4EB7-A3C8-B5A8BBD16591}"/>
                </a:ext>
              </a:extLst>
            </p:cNvPr>
            <p:cNvSpPr/>
            <p:nvPr/>
          </p:nvSpPr>
          <p:spPr>
            <a:xfrm>
              <a:off x="4916054" y="77104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grpFill/>
            <a:ln w="9525" cap="flat">
              <a:noFill/>
              <a:prstDash val="solid"/>
              <a:miter/>
            </a:ln>
          </p:spPr>
          <p:txBody>
            <a:bodyPr rtlCol="0" anchor="ctr"/>
            <a:lstStyle/>
            <a:p>
              <a:endParaRPr lang="en-US"/>
            </a:p>
          </p:txBody>
        </p:sp>
        <p:sp>
          <p:nvSpPr>
            <p:cNvPr id="2857" name="Freeform: Shape 2856">
              <a:extLst>
                <a:ext uri="{FF2B5EF4-FFF2-40B4-BE49-F238E27FC236}">
                  <a16:creationId xmlns:a16="http://schemas.microsoft.com/office/drawing/2014/main" id="{CDFB3458-93FE-4AD1-98DD-18089CC95511}"/>
                </a:ext>
              </a:extLst>
            </p:cNvPr>
            <p:cNvSpPr/>
            <p:nvPr/>
          </p:nvSpPr>
          <p:spPr>
            <a:xfrm>
              <a:off x="4920897" y="759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2858" name="Freeform: Shape 2857">
              <a:extLst>
                <a:ext uri="{FF2B5EF4-FFF2-40B4-BE49-F238E27FC236}">
                  <a16:creationId xmlns:a16="http://schemas.microsoft.com/office/drawing/2014/main" id="{EEEEDA20-9CAC-41FF-B1AE-DCB949C707CD}"/>
                </a:ext>
              </a:extLst>
            </p:cNvPr>
            <p:cNvSpPr/>
            <p:nvPr/>
          </p:nvSpPr>
          <p:spPr>
            <a:xfrm>
              <a:off x="4918234" y="771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2859" name="Freeform: Shape 2858">
              <a:extLst>
                <a:ext uri="{FF2B5EF4-FFF2-40B4-BE49-F238E27FC236}">
                  <a16:creationId xmlns:a16="http://schemas.microsoft.com/office/drawing/2014/main" id="{E5C29496-C49F-456B-8D23-2264B28D0365}"/>
                </a:ext>
              </a:extLst>
            </p:cNvPr>
            <p:cNvSpPr/>
            <p:nvPr/>
          </p:nvSpPr>
          <p:spPr>
            <a:xfrm>
              <a:off x="4942999" y="777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2860" name="Freeform: Shape 2859">
              <a:extLst>
                <a:ext uri="{FF2B5EF4-FFF2-40B4-BE49-F238E27FC236}">
                  <a16:creationId xmlns:a16="http://schemas.microsoft.com/office/drawing/2014/main" id="{118031F9-74C0-49C4-95BA-BBD5BDA219C4}"/>
                </a:ext>
              </a:extLst>
            </p:cNvPr>
            <p:cNvSpPr/>
            <p:nvPr/>
          </p:nvSpPr>
          <p:spPr>
            <a:xfrm>
              <a:off x="4947761" y="777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2861" name="Freeform: Shape 2860">
              <a:extLst>
                <a:ext uri="{FF2B5EF4-FFF2-40B4-BE49-F238E27FC236}">
                  <a16:creationId xmlns:a16="http://schemas.microsoft.com/office/drawing/2014/main" id="{518A192A-919C-488E-AA64-044823487EE1}"/>
                </a:ext>
              </a:extLst>
            </p:cNvPr>
            <p:cNvSpPr/>
            <p:nvPr/>
          </p:nvSpPr>
          <p:spPr>
            <a:xfrm>
              <a:off x="4954958" y="7805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2862" name="Freeform: Shape 2861">
              <a:extLst>
                <a:ext uri="{FF2B5EF4-FFF2-40B4-BE49-F238E27FC236}">
                  <a16:creationId xmlns:a16="http://schemas.microsoft.com/office/drawing/2014/main" id="{335D57E8-4851-41DD-A249-FDB6055ACB6C}"/>
                </a:ext>
              </a:extLst>
            </p:cNvPr>
            <p:cNvSpPr/>
            <p:nvPr/>
          </p:nvSpPr>
          <p:spPr>
            <a:xfrm>
              <a:off x="4955381" y="778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2863" name="Freeform: Shape 2862">
              <a:extLst>
                <a:ext uri="{FF2B5EF4-FFF2-40B4-BE49-F238E27FC236}">
                  <a16:creationId xmlns:a16="http://schemas.microsoft.com/office/drawing/2014/main" id="{095C5F82-7F17-46CF-AF67-E30054B744DA}"/>
                </a:ext>
              </a:extLst>
            </p:cNvPr>
            <p:cNvSpPr/>
            <p:nvPr/>
          </p:nvSpPr>
          <p:spPr>
            <a:xfrm>
              <a:off x="4967369" y="78015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grpFill/>
            <a:ln w="9525" cap="flat">
              <a:noFill/>
              <a:prstDash val="solid"/>
              <a:miter/>
            </a:ln>
          </p:spPr>
          <p:txBody>
            <a:bodyPr rtlCol="0" anchor="ctr"/>
            <a:lstStyle/>
            <a:p>
              <a:endParaRPr lang="en-US"/>
            </a:p>
          </p:txBody>
        </p:sp>
        <p:sp>
          <p:nvSpPr>
            <p:cNvPr id="2864" name="Freeform: Shape 2863">
              <a:extLst>
                <a:ext uri="{FF2B5EF4-FFF2-40B4-BE49-F238E27FC236}">
                  <a16:creationId xmlns:a16="http://schemas.microsoft.com/office/drawing/2014/main" id="{C74D0D60-B7E2-47DB-8EB6-842CD6264B6E}"/>
                </a:ext>
              </a:extLst>
            </p:cNvPr>
            <p:cNvSpPr/>
            <p:nvPr/>
          </p:nvSpPr>
          <p:spPr>
            <a:xfrm>
              <a:off x="497252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grpFill/>
            <a:ln w="9525" cap="flat">
              <a:noFill/>
              <a:prstDash val="solid"/>
              <a:miter/>
            </a:ln>
          </p:spPr>
          <p:txBody>
            <a:bodyPr rtlCol="0" anchor="ctr"/>
            <a:lstStyle/>
            <a:p>
              <a:endParaRPr lang="en-US"/>
            </a:p>
          </p:txBody>
        </p:sp>
        <p:sp>
          <p:nvSpPr>
            <p:cNvPr id="2865" name="Freeform: Shape 2864">
              <a:extLst>
                <a:ext uri="{FF2B5EF4-FFF2-40B4-BE49-F238E27FC236}">
                  <a16:creationId xmlns:a16="http://schemas.microsoft.com/office/drawing/2014/main" id="{A768ABE2-B094-48EA-9A10-C8974C109593}"/>
                </a:ext>
              </a:extLst>
            </p:cNvPr>
            <p:cNvSpPr/>
            <p:nvPr/>
          </p:nvSpPr>
          <p:spPr>
            <a:xfrm>
              <a:off x="5074682" y="7786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2866" name="Freeform: Shape 2865">
              <a:extLst>
                <a:ext uri="{FF2B5EF4-FFF2-40B4-BE49-F238E27FC236}">
                  <a16:creationId xmlns:a16="http://schemas.microsoft.com/office/drawing/2014/main" id="{4C970DCD-55B6-4034-9B29-E2AB59DD1941}"/>
                </a:ext>
              </a:extLst>
            </p:cNvPr>
            <p:cNvSpPr/>
            <p:nvPr/>
          </p:nvSpPr>
          <p:spPr>
            <a:xfrm>
              <a:off x="5120164" y="783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2867" name="Freeform: Shape 2866">
              <a:extLst>
                <a:ext uri="{FF2B5EF4-FFF2-40B4-BE49-F238E27FC236}">
                  <a16:creationId xmlns:a16="http://schemas.microsoft.com/office/drawing/2014/main" id="{25859572-A28B-4F17-AF53-6AC424F0B3F9}"/>
                </a:ext>
              </a:extLst>
            </p:cNvPr>
            <p:cNvSpPr/>
            <p:nvPr/>
          </p:nvSpPr>
          <p:spPr>
            <a:xfrm>
              <a:off x="5144929" y="778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2868" name="Freeform: Shape 2867">
              <a:extLst>
                <a:ext uri="{FF2B5EF4-FFF2-40B4-BE49-F238E27FC236}">
                  <a16:creationId xmlns:a16="http://schemas.microsoft.com/office/drawing/2014/main" id="{9F237580-F5B9-44A3-8FC2-81A9E12AE654}"/>
                </a:ext>
              </a:extLst>
            </p:cNvPr>
            <p:cNvSpPr/>
            <p:nvPr/>
          </p:nvSpPr>
          <p:spPr>
            <a:xfrm>
              <a:off x="4922573" y="8662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2869" name="Freeform: Shape 2868">
              <a:extLst>
                <a:ext uri="{FF2B5EF4-FFF2-40B4-BE49-F238E27FC236}">
                  <a16:creationId xmlns:a16="http://schemas.microsoft.com/office/drawing/2014/main" id="{2B9D0166-E70B-4DE9-B401-2858959CED2B}"/>
                </a:ext>
              </a:extLst>
            </p:cNvPr>
            <p:cNvSpPr/>
            <p:nvPr/>
          </p:nvSpPr>
          <p:spPr>
            <a:xfrm>
              <a:off x="4927564" y="8548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2870" name="Freeform: Shape 2869">
              <a:extLst>
                <a:ext uri="{FF2B5EF4-FFF2-40B4-BE49-F238E27FC236}">
                  <a16:creationId xmlns:a16="http://schemas.microsoft.com/office/drawing/2014/main" id="{FCA01338-077A-4B02-9D1B-ABE21C085BA8}"/>
                </a:ext>
              </a:extLst>
            </p:cNvPr>
            <p:cNvSpPr/>
            <p:nvPr/>
          </p:nvSpPr>
          <p:spPr>
            <a:xfrm>
              <a:off x="4924901" y="8662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2871" name="Freeform: Shape 2870">
              <a:extLst>
                <a:ext uri="{FF2B5EF4-FFF2-40B4-BE49-F238E27FC236}">
                  <a16:creationId xmlns:a16="http://schemas.microsoft.com/office/drawing/2014/main" id="{D3DC0CB9-84CB-47DC-BD80-6D6E26D74446}"/>
                </a:ext>
              </a:extLst>
            </p:cNvPr>
            <p:cNvSpPr/>
            <p:nvPr/>
          </p:nvSpPr>
          <p:spPr>
            <a:xfrm>
              <a:off x="4949666" y="872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2872" name="Freeform: Shape 2871">
              <a:extLst>
                <a:ext uri="{FF2B5EF4-FFF2-40B4-BE49-F238E27FC236}">
                  <a16:creationId xmlns:a16="http://schemas.microsoft.com/office/drawing/2014/main" id="{0F45E963-89BC-4203-B699-4A10B7EB5505}"/>
                </a:ext>
              </a:extLst>
            </p:cNvPr>
            <p:cNvSpPr/>
            <p:nvPr/>
          </p:nvSpPr>
          <p:spPr>
            <a:xfrm>
              <a:off x="4953476" y="8729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2873" name="Freeform: Shape 2872">
              <a:extLst>
                <a:ext uri="{FF2B5EF4-FFF2-40B4-BE49-F238E27FC236}">
                  <a16:creationId xmlns:a16="http://schemas.microsoft.com/office/drawing/2014/main" id="{CBDECABA-369A-4469-BEBC-2E20EE096171}"/>
                </a:ext>
              </a:extLst>
            </p:cNvPr>
            <p:cNvSpPr/>
            <p:nvPr/>
          </p:nvSpPr>
          <p:spPr>
            <a:xfrm>
              <a:off x="4961096" y="87582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874" name="Freeform: Shape 2873">
              <a:extLst>
                <a:ext uri="{FF2B5EF4-FFF2-40B4-BE49-F238E27FC236}">
                  <a16:creationId xmlns:a16="http://schemas.microsoft.com/office/drawing/2014/main" id="{22763A83-1D06-4FB0-B7FC-A089B708F5EC}"/>
                </a:ext>
              </a:extLst>
            </p:cNvPr>
            <p:cNvSpPr/>
            <p:nvPr/>
          </p:nvSpPr>
          <p:spPr>
            <a:xfrm>
              <a:off x="4962049" y="8739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2875" name="Freeform: Shape 2874">
              <a:extLst>
                <a:ext uri="{FF2B5EF4-FFF2-40B4-BE49-F238E27FC236}">
                  <a16:creationId xmlns:a16="http://schemas.microsoft.com/office/drawing/2014/main" id="{085D87BA-8530-4FE2-8518-AEEE07C0A03E}"/>
                </a:ext>
              </a:extLst>
            </p:cNvPr>
            <p:cNvSpPr/>
            <p:nvPr/>
          </p:nvSpPr>
          <p:spPr>
            <a:xfrm>
              <a:off x="4973479" y="87540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2876" name="Freeform: Shape 2875">
              <a:extLst>
                <a:ext uri="{FF2B5EF4-FFF2-40B4-BE49-F238E27FC236}">
                  <a16:creationId xmlns:a16="http://schemas.microsoft.com/office/drawing/2014/main" id="{A60B0613-D21A-4189-B461-6B91E27042C1}"/>
                </a:ext>
              </a:extLst>
            </p:cNvPr>
            <p:cNvSpPr/>
            <p:nvPr/>
          </p:nvSpPr>
          <p:spPr>
            <a:xfrm>
              <a:off x="4979194" y="8739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2877" name="Freeform: Shape 2876">
              <a:extLst>
                <a:ext uri="{FF2B5EF4-FFF2-40B4-BE49-F238E27FC236}">
                  <a16:creationId xmlns:a16="http://schemas.microsoft.com/office/drawing/2014/main" id="{63F4B9B7-77A7-4933-9D0B-BB1246B20C45}"/>
                </a:ext>
              </a:extLst>
            </p:cNvPr>
            <p:cNvSpPr/>
            <p:nvPr/>
          </p:nvSpPr>
          <p:spPr>
            <a:xfrm>
              <a:off x="5080688" y="8739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2878" name="Freeform: Shape 2877">
              <a:extLst>
                <a:ext uri="{FF2B5EF4-FFF2-40B4-BE49-F238E27FC236}">
                  <a16:creationId xmlns:a16="http://schemas.microsoft.com/office/drawing/2014/main" id="{83BEA99B-A8FF-4AAE-A168-0C4A9D7BAF40}"/>
                </a:ext>
              </a:extLst>
            </p:cNvPr>
            <p:cNvSpPr/>
            <p:nvPr/>
          </p:nvSpPr>
          <p:spPr>
            <a:xfrm>
              <a:off x="5126831" y="8784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2879" name="Freeform: Shape 2878">
              <a:extLst>
                <a:ext uri="{FF2B5EF4-FFF2-40B4-BE49-F238E27FC236}">
                  <a16:creationId xmlns:a16="http://schemas.microsoft.com/office/drawing/2014/main" id="{3635CD4A-65CC-474E-9261-0099B8177231}"/>
                </a:ext>
              </a:extLst>
            </p:cNvPr>
            <p:cNvSpPr/>
            <p:nvPr/>
          </p:nvSpPr>
          <p:spPr>
            <a:xfrm>
              <a:off x="5151596" y="8741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2880" name="Freeform: Shape 2879">
              <a:extLst>
                <a:ext uri="{FF2B5EF4-FFF2-40B4-BE49-F238E27FC236}">
                  <a16:creationId xmlns:a16="http://schemas.microsoft.com/office/drawing/2014/main" id="{C12A5B94-14C3-46CF-9B27-D54D836867C7}"/>
                </a:ext>
              </a:extLst>
            </p:cNvPr>
            <p:cNvSpPr/>
            <p:nvPr/>
          </p:nvSpPr>
          <p:spPr>
            <a:xfrm>
              <a:off x="4928949" y="961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8811" y="9049"/>
                    <a:pt x="7858" y="7144"/>
                  </a:cubicBezTo>
                  <a:cubicBezTo>
                    <a:pt x="6906" y="8096"/>
                    <a:pt x="6906" y="7144"/>
                    <a:pt x="7858" y="7144"/>
                  </a:cubicBezTo>
                  <a:close/>
                </a:path>
              </a:pathLst>
            </a:custGeom>
            <a:grpFill/>
            <a:ln w="9525" cap="flat">
              <a:noFill/>
              <a:prstDash val="solid"/>
              <a:miter/>
            </a:ln>
          </p:spPr>
          <p:txBody>
            <a:bodyPr rtlCol="0" anchor="ctr"/>
            <a:lstStyle/>
            <a:p>
              <a:endParaRPr lang="en-US"/>
            </a:p>
          </p:txBody>
        </p:sp>
        <p:sp>
          <p:nvSpPr>
            <p:cNvPr id="2881" name="Freeform: Shape 2880">
              <a:extLst>
                <a:ext uri="{FF2B5EF4-FFF2-40B4-BE49-F238E27FC236}">
                  <a16:creationId xmlns:a16="http://schemas.microsoft.com/office/drawing/2014/main" id="{B582BC0F-9E8A-48D9-8648-DD859AF53CEB}"/>
                </a:ext>
              </a:extLst>
            </p:cNvPr>
            <p:cNvSpPr/>
            <p:nvPr/>
          </p:nvSpPr>
          <p:spPr>
            <a:xfrm>
              <a:off x="4934232" y="9501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7358" y="6208"/>
                    <a:pt x="301661" y="46213"/>
                    <a:pt x="342618" y="29068"/>
                  </a:cubicBezTo>
                  <a:close/>
                </a:path>
              </a:pathLst>
            </a:custGeom>
            <a:grpFill/>
            <a:ln w="9525" cap="flat">
              <a:noFill/>
              <a:prstDash val="solid"/>
              <a:miter/>
            </a:ln>
          </p:spPr>
          <p:txBody>
            <a:bodyPr rtlCol="0" anchor="ctr"/>
            <a:lstStyle/>
            <a:p>
              <a:endParaRPr lang="en-US"/>
            </a:p>
          </p:txBody>
        </p:sp>
        <p:sp>
          <p:nvSpPr>
            <p:cNvPr id="2882" name="Freeform: Shape 2881">
              <a:extLst>
                <a:ext uri="{FF2B5EF4-FFF2-40B4-BE49-F238E27FC236}">
                  <a16:creationId xmlns:a16="http://schemas.microsoft.com/office/drawing/2014/main" id="{B42DC2E6-03E4-4DCE-B5D8-AA39940D0352}"/>
                </a:ext>
              </a:extLst>
            </p:cNvPr>
            <p:cNvSpPr/>
            <p:nvPr/>
          </p:nvSpPr>
          <p:spPr>
            <a:xfrm>
              <a:off x="4930616" y="9615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2883" name="Freeform: Shape 2882">
              <a:extLst>
                <a:ext uri="{FF2B5EF4-FFF2-40B4-BE49-F238E27FC236}">
                  <a16:creationId xmlns:a16="http://schemas.microsoft.com/office/drawing/2014/main" id="{F1FFF653-413A-4ED1-BE1D-9ED77223F727}"/>
                </a:ext>
              </a:extLst>
            </p:cNvPr>
            <p:cNvSpPr/>
            <p:nvPr/>
          </p:nvSpPr>
          <p:spPr>
            <a:xfrm>
              <a:off x="4955910" y="968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2884" name="Freeform: Shape 2883">
              <a:extLst>
                <a:ext uri="{FF2B5EF4-FFF2-40B4-BE49-F238E27FC236}">
                  <a16:creationId xmlns:a16="http://schemas.microsoft.com/office/drawing/2014/main" id="{05B15E4B-E207-486C-A8C9-F90233FF4D62}"/>
                </a:ext>
              </a:extLst>
            </p:cNvPr>
            <p:cNvSpPr/>
            <p:nvPr/>
          </p:nvSpPr>
          <p:spPr>
            <a:xfrm>
              <a:off x="4960144"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2885" name="Freeform: Shape 2884">
              <a:extLst>
                <a:ext uri="{FF2B5EF4-FFF2-40B4-BE49-F238E27FC236}">
                  <a16:creationId xmlns:a16="http://schemas.microsoft.com/office/drawing/2014/main" id="{46C9945C-34D9-4BF4-8310-90325EA7F7D2}"/>
                </a:ext>
              </a:extLst>
            </p:cNvPr>
            <p:cNvSpPr/>
            <p:nvPr/>
          </p:nvSpPr>
          <p:spPr>
            <a:xfrm>
              <a:off x="4967764" y="9710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886" name="Freeform: Shape 2885">
              <a:extLst>
                <a:ext uri="{FF2B5EF4-FFF2-40B4-BE49-F238E27FC236}">
                  <a16:creationId xmlns:a16="http://schemas.microsoft.com/office/drawing/2014/main" id="{B2599EE5-2452-49EC-9A03-BEC4C4D9D34F}"/>
                </a:ext>
              </a:extLst>
            </p:cNvPr>
            <p:cNvSpPr/>
            <p:nvPr/>
          </p:nvSpPr>
          <p:spPr>
            <a:xfrm>
              <a:off x="4967764" y="9691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2887" name="Freeform: Shape 2886">
              <a:extLst>
                <a:ext uri="{FF2B5EF4-FFF2-40B4-BE49-F238E27FC236}">
                  <a16:creationId xmlns:a16="http://schemas.microsoft.com/office/drawing/2014/main" id="{E1109CAC-C68C-48DD-8C16-D01A40ED77D2}"/>
                </a:ext>
              </a:extLst>
            </p:cNvPr>
            <p:cNvSpPr/>
            <p:nvPr/>
          </p:nvSpPr>
          <p:spPr>
            <a:xfrm>
              <a:off x="4980146" y="9706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2888" name="Freeform: Shape 2887">
              <a:extLst>
                <a:ext uri="{FF2B5EF4-FFF2-40B4-BE49-F238E27FC236}">
                  <a16:creationId xmlns:a16="http://schemas.microsoft.com/office/drawing/2014/main" id="{3BF1DB33-FD3C-4721-BE28-233AF4917FFD}"/>
                </a:ext>
              </a:extLst>
            </p:cNvPr>
            <p:cNvSpPr/>
            <p:nvPr/>
          </p:nvSpPr>
          <p:spPr>
            <a:xfrm>
              <a:off x="4985861" y="9691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2889" name="Freeform: Shape 2888">
              <a:extLst>
                <a:ext uri="{FF2B5EF4-FFF2-40B4-BE49-F238E27FC236}">
                  <a16:creationId xmlns:a16="http://schemas.microsoft.com/office/drawing/2014/main" id="{53190C77-B220-4055-8B32-74BBADCCA432}"/>
                </a:ext>
              </a:extLst>
            </p:cNvPr>
            <p:cNvSpPr/>
            <p:nvPr/>
          </p:nvSpPr>
          <p:spPr>
            <a:xfrm>
              <a:off x="5087064" y="96916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2890" name="Freeform: Shape 2889">
              <a:extLst>
                <a:ext uri="{FF2B5EF4-FFF2-40B4-BE49-F238E27FC236}">
                  <a16:creationId xmlns:a16="http://schemas.microsoft.com/office/drawing/2014/main" id="{AA07DF16-C1AB-42B7-B776-78F1C5D740B1}"/>
                </a:ext>
              </a:extLst>
            </p:cNvPr>
            <p:cNvSpPr/>
            <p:nvPr/>
          </p:nvSpPr>
          <p:spPr>
            <a:xfrm>
              <a:off x="5132546" y="9736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2891" name="Freeform: Shape 2890">
              <a:extLst>
                <a:ext uri="{FF2B5EF4-FFF2-40B4-BE49-F238E27FC236}">
                  <a16:creationId xmlns:a16="http://schemas.microsoft.com/office/drawing/2014/main" id="{651FD86A-5473-4F73-A7EE-3804CA70F371}"/>
                </a:ext>
              </a:extLst>
            </p:cNvPr>
            <p:cNvSpPr/>
            <p:nvPr/>
          </p:nvSpPr>
          <p:spPr>
            <a:xfrm>
              <a:off x="5158264" y="9693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2892" name="Freeform: Shape 2891">
              <a:extLst>
                <a:ext uri="{FF2B5EF4-FFF2-40B4-BE49-F238E27FC236}">
                  <a16:creationId xmlns:a16="http://schemas.microsoft.com/office/drawing/2014/main" id="{787CEAB9-007B-4240-9600-01C033DA6718}"/>
                </a:ext>
              </a:extLst>
            </p:cNvPr>
            <p:cNvSpPr/>
            <p:nvPr/>
          </p:nvSpPr>
          <p:spPr>
            <a:xfrm>
              <a:off x="4935104" y="1056798"/>
              <a:ext cx="9525" cy="9525"/>
            </a:xfrm>
            <a:custGeom>
              <a:avLst/>
              <a:gdLst>
                <a:gd name="connsiteX0" fmla="*/ 7419 w 9525"/>
                <a:gd name="connsiteY0" fmla="*/ 7144 h 9525"/>
                <a:gd name="connsiteX1" fmla="*/ 7419 w 9525"/>
                <a:gd name="connsiteY1" fmla="*/ 7144 h 9525"/>
                <a:gd name="connsiteX2" fmla="*/ 7419 w 9525"/>
                <a:gd name="connsiteY2" fmla="*/ 7144 h 9525"/>
              </a:gdLst>
              <a:ahLst/>
              <a:cxnLst>
                <a:cxn ang="0">
                  <a:pos x="connsiteX0" y="connsiteY0"/>
                </a:cxn>
                <a:cxn ang="0">
                  <a:pos x="connsiteX1" y="connsiteY1"/>
                </a:cxn>
                <a:cxn ang="0">
                  <a:pos x="connsiteX2" y="connsiteY2"/>
                </a:cxn>
              </a:cxnLst>
              <a:rect l="l" t="t" r="r" b="b"/>
              <a:pathLst>
                <a:path w="9525" h="9525">
                  <a:moveTo>
                    <a:pt x="7419" y="7144"/>
                  </a:moveTo>
                  <a:cubicBezTo>
                    <a:pt x="6466" y="8096"/>
                    <a:pt x="8371" y="9049"/>
                    <a:pt x="7419" y="7144"/>
                  </a:cubicBezTo>
                  <a:cubicBezTo>
                    <a:pt x="7419" y="8096"/>
                    <a:pt x="7419" y="7144"/>
                    <a:pt x="7419" y="7144"/>
                  </a:cubicBezTo>
                  <a:close/>
                </a:path>
              </a:pathLst>
            </a:custGeom>
            <a:grpFill/>
            <a:ln w="9525" cap="flat">
              <a:noFill/>
              <a:prstDash val="solid"/>
              <a:miter/>
            </a:ln>
          </p:spPr>
          <p:txBody>
            <a:bodyPr rtlCol="0" anchor="ctr"/>
            <a:lstStyle/>
            <a:p>
              <a:endParaRPr lang="en-US"/>
            </a:p>
          </p:txBody>
        </p:sp>
        <p:sp>
          <p:nvSpPr>
            <p:cNvPr id="2893" name="Freeform: Shape 2892">
              <a:extLst>
                <a:ext uri="{FF2B5EF4-FFF2-40B4-BE49-F238E27FC236}">
                  <a16:creationId xmlns:a16="http://schemas.microsoft.com/office/drawing/2014/main" id="{C86C79FB-117B-4B39-91C5-80A60E575BAC}"/>
                </a:ext>
              </a:extLst>
            </p:cNvPr>
            <p:cNvSpPr/>
            <p:nvPr/>
          </p:nvSpPr>
          <p:spPr>
            <a:xfrm>
              <a:off x="4939947" y="104535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2894" name="Freeform: Shape 2893">
              <a:extLst>
                <a:ext uri="{FF2B5EF4-FFF2-40B4-BE49-F238E27FC236}">
                  <a16:creationId xmlns:a16="http://schemas.microsoft.com/office/drawing/2014/main" id="{04A21D38-6616-4CC8-BA54-6A31FF363969}"/>
                </a:ext>
              </a:extLst>
            </p:cNvPr>
            <p:cNvSpPr/>
            <p:nvPr/>
          </p:nvSpPr>
          <p:spPr>
            <a:xfrm>
              <a:off x="4937284" y="105679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2895" name="Freeform: Shape 2894">
              <a:extLst>
                <a:ext uri="{FF2B5EF4-FFF2-40B4-BE49-F238E27FC236}">
                  <a16:creationId xmlns:a16="http://schemas.microsoft.com/office/drawing/2014/main" id="{D599A4AB-54D3-49C7-ABB0-685AFF6E02A3}"/>
                </a:ext>
              </a:extLst>
            </p:cNvPr>
            <p:cNvSpPr/>
            <p:nvPr/>
          </p:nvSpPr>
          <p:spPr>
            <a:xfrm>
              <a:off x="4962049" y="10634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2896" name="Freeform: Shape 2895">
              <a:extLst>
                <a:ext uri="{FF2B5EF4-FFF2-40B4-BE49-F238E27FC236}">
                  <a16:creationId xmlns:a16="http://schemas.microsoft.com/office/drawing/2014/main" id="{53CA0A74-EF0B-4E11-BC45-626B33D20034}"/>
                </a:ext>
              </a:extLst>
            </p:cNvPr>
            <p:cNvSpPr/>
            <p:nvPr/>
          </p:nvSpPr>
          <p:spPr>
            <a:xfrm>
              <a:off x="4966811" y="106346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2897" name="Freeform: Shape 2896">
              <a:extLst>
                <a:ext uri="{FF2B5EF4-FFF2-40B4-BE49-F238E27FC236}">
                  <a16:creationId xmlns:a16="http://schemas.microsoft.com/office/drawing/2014/main" id="{D4DA3E46-B2F4-4C79-A6EF-413674060A71}"/>
                </a:ext>
              </a:extLst>
            </p:cNvPr>
            <p:cNvSpPr/>
            <p:nvPr/>
          </p:nvSpPr>
          <p:spPr>
            <a:xfrm>
              <a:off x="4974008" y="106632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8520" y="8096"/>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2898" name="Freeform: Shape 2897">
              <a:extLst>
                <a:ext uri="{FF2B5EF4-FFF2-40B4-BE49-F238E27FC236}">
                  <a16:creationId xmlns:a16="http://schemas.microsoft.com/office/drawing/2014/main" id="{1AFCFA03-2C78-4B1D-BF20-B8ED3DB0CA1A}"/>
                </a:ext>
              </a:extLst>
            </p:cNvPr>
            <p:cNvSpPr/>
            <p:nvPr/>
          </p:nvSpPr>
          <p:spPr>
            <a:xfrm>
              <a:off x="4974431" y="106441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2899" name="Freeform: Shape 2898">
              <a:extLst>
                <a:ext uri="{FF2B5EF4-FFF2-40B4-BE49-F238E27FC236}">
                  <a16:creationId xmlns:a16="http://schemas.microsoft.com/office/drawing/2014/main" id="{31DA4234-7E81-4CA1-873E-03704DE513A1}"/>
                </a:ext>
              </a:extLst>
            </p:cNvPr>
            <p:cNvSpPr/>
            <p:nvPr/>
          </p:nvSpPr>
          <p:spPr>
            <a:xfrm>
              <a:off x="4986419" y="1065900"/>
              <a:ext cx="9525" cy="9525"/>
            </a:xfrm>
            <a:custGeom>
              <a:avLst/>
              <a:gdLst>
                <a:gd name="connsiteX0" fmla="*/ 7538 w 9525"/>
                <a:gd name="connsiteY0" fmla="*/ 7567 h 9525"/>
                <a:gd name="connsiteX1" fmla="*/ 8491 w 9525"/>
                <a:gd name="connsiteY1" fmla="*/ 7567 h 9525"/>
                <a:gd name="connsiteX2" fmla="*/ 7538 w 9525"/>
                <a:gd name="connsiteY2" fmla="*/ 7567 h 9525"/>
              </a:gdLst>
              <a:ahLst/>
              <a:cxnLst>
                <a:cxn ang="0">
                  <a:pos x="connsiteX0" y="connsiteY0"/>
                </a:cxn>
                <a:cxn ang="0">
                  <a:pos x="connsiteX1" y="connsiteY1"/>
                </a:cxn>
                <a:cxn ang="0">
                  <a:pos x="connsiteX2" y="connsiteY2"/>
                </a:cxn>
              </a:cxnLst>
              <a:rect l="l" t="t" r="r" b="b"/>
              <a:pathLst>
                <a:path w="9525" h="9525">
                  <a:moveTo>
                    <a:pt x="7538" y="7567"/>
                  </a:moveTo>
                  <a:cubicBezTo>
                    <a:pt x="7538" y="7567"/>
                    <a:pt x="8491" y="6615"/>
                    <a:pt x="8491" y="7567"/>
                  </a:cubicBezTo>
                  <a:cubicBezTo>
                    <a:pt x="7538" y="6615"/>
                    <a:pt x="6586" y="9472"/>
                    <a:pt x="7538" y="7567"/>
                  </a:cubicBezTo>
                  <a:close/>
                </a:path>
              </a:pathLst>
            </a:custGeom>
            <a:grpFill/>
            <a:ln w="9525" cap="flat">
              <a:noFill/>
              <a:prstDash val="solid"/>
              <a:miter/>
            </a:ln>
          </p:spPr>
          <p:txBody>
            <a:bodyPr rtlCol="0" anchor="ctr"/>
            <a:lstStyle/>
            <a:p>
              <a:endParaRPr lang="en-US"/>
            </a:p>
          </p:txBody>
        </p:sp>
        <p:sp>
          <p:nvSpPr>
            <p:cNvPr id="2900" name="Freeform: Shape 2899">
              <a:extLst>
                <a:ext uri="{FF2B5EF4-FFF2-40B4-BE49-F238E27FC236}">
                  <a16:creationId xmlns:a16="http://schemas.microsoft.com/office/drawing/2014/main" id="{A10AE4A1-EEDA-425F-9606-309F6110B9CA}"/>
                </a:ext>
              </a:extLst>
            </p:cNvPr>
            <p:cNvSpPr/>
            <p:nvPr/>
          </p:nvSpPr>
          <p:spPr>
            <a:xfrm>
              <a:off x="4991576" y="10644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8096" y="10001"/>
                    <a:pt x="7144" y="7144"/>
                  </a:cubicBezTo>
                  <a:close/>
                </a:path>
              </a:pathLst>
            </a:custGeom>
            <a:grpFill/>
            <a:ln w="9525" cap="flat">
              <a:noFill/>
              <a:prstDash val="solid"/>
              <a:miter/>
            </a:ln>
          </p:spPr>
          <p:txBody>
            <a:bodyPr rtlCol="0" anchor="ctr"/>
            <a:lstStyle/>
            <a:p>
              <a:endParaRPr lang="en-US"/>
            </a:p>
          </p:txBody>
        </p:sp>
        <p:sp>
          <p:nvSpPr>
            <p:cNvPr id="2901" name="Freeform: Shape 2900">
              <a:extLst>
                <a:ext uri="{FF2B5EF4-FFF2-40B4-BE49-F238E27FC236}">
                  <a16:creationId xmlns:a16="http://schemas.microsoft.com/office/drawing/2014/main" id="{5F5E8EC7-E569-4F19-80A6-50C55E6C38D9}"/>
                </a:ext>
              </a:extLst>
            </p:cNvPr>
            <p:cNvSpPr/>
            <p:nvPr/>
          </p:nvSpPr>
          <p:spPr>
            <a:xfrm>
              <a:off x="5093732" y="106441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2902" name="Freeform: Shape 2901">
              <a:extLst>
                <a:ext uri="{FF2B5EF4-FFF2-40B4-BE49-F238E27FC236}">
                  <a16:creationId xmlns:a16="http://schemas.microsoft.com/office/drawing/2014/main" id="{0C0039A1-95C8-4AE9-9AD7-731399BAAF6F}"/>
                </a:ext>
              </a:extLst>
            </p:cNvPr>
            <p:cNvSpPr/>
            <p:nvPr/>
          </p:nvSpPr>
          <p:spPr>
            <a:xfrm>
              <a:off x="5139214" y="106891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2903" name="Freeform: Shape 2902">
              <a:extLst>
                <a:ext uri="{FF2B5EF4-FFF2-40B4-BE49-F238E27FC236}">
                  <a16:creationId xmlns:a16="http://schemas.microsoft.com/office/drawing/2014/main" id="{F0AE9A42-3570-45E6-8759-C02E47EE9F26}"/>
                </a:ext>
              </a:extLst>
            </p:cNvPr>
            <p:cNvSpPr/>
            <p:nvPr/>
          </p:nvSpPr>
          <p:spPr>
            <a:xfrm>
              <a:off x="5163979" y="106463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2904" name="Freeform: Shape 2903">
              <a:extLst>
                <a:ext uri="{FF2B5EF4-FFF2-40B4-BE49-F238E27FC236}">
                  <a16:creationId xmlns:a16="http://schemas.microsoft.com/office/drawing/2014/main" id="{36AAE7FF-F865-4148-82B6-A7E5EE4D1EF8}"/>
                </a:ext>
              </a:extLst>
            </p:cNvPr>
            <p:cNvSpPr/>
            <p:nvPr/>
          </p:nvSpPr>
          <p:spPr>
            <a:xfrm>
              <a:off x="4941623" y="115204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8520" y="9049"/>
                    <a:pt x="7567" y="7144"/>
                  </a:cubicBez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2905" name="Freeform: Shape 2904">
              <a:extLst>
                <a:ext uri="{FF2B5EF4-FFF2-40B4-BE49-F238E27FC236}">
                  <a16:creationId xmlns:a16="http://schemas.microsoft.com/office/drawing/2014/main" id="{2CBEDEC0-DF2C-4BB0-BF0C-AB152FB41FE8}"/>
                </a:ext>
              </a:extLst>
            </p:cNvPr>
            <p:cNvSpPr/>
            <p:nvPr/>
          </p:nvSpPr>
          <p:spPr>
            <a:xfrm>
              <a:off x="4946614" y="1140601"/>
              <a:ext cx="342900" cy="38100"/>
            </a:xfrm>
            <a:custGeom>
              <a:avLst/>
              <a:gdLst>
                <a:gd name="connsiteX0" fmla="*/ 342618 w 342900"/>
                <a:gd name="connsiteY0" fmla="*/ 29068 h 38100"/>
                <a:gd name="connsiteX1" fmla="*/ 213078 w 342900"/>
                <a:gd name="connsiteY1" fmla="*/ 25258 h 38100"/>
                <a:gd name="connsiteX2" fmla="*/ 139736 w 342900"/>
                <a:gd name="connsiteY2" fmla="*/ 22401 h 38100"/>
                <a:gd name="connsiteX3" fmla="*/ 80681 w 342900"/>
                <a:gd name="connsiteY3" fmla="*/ 26211 h 38100"/>
                <a:gd name="connsiteX4" fmla="*/ 80681 w 342900"/>
                <a:gd name="connsiteY4" fmla="*/ 17638 h 38100"/>
                <a:gd name="connsiteX5" fmla="*/ 79728 w 342900"/>
                <a:gd name="connsiteY5" fmla="*/ 14781 h 38100"/>
                <a:gd name="connsiteX6" fmla="*/ 56868 w 342900"/>
                <a:gd name="connsiteY6" fmla="*/ 28115 h 38100"/>
                <a:gd name="connsiteX7" fmla="*/ 54011 w 342900"/>
                <a:gd name="connsiteY7" fmla="*/ 18590 h 38100"/>
                <a:gd name="connsiteX8" fmla="*/ 48296 w 342900"/>
                <a:gd name="connsiteY8" fmla="*/ 28115 h 38100"/>
                <a:gd name="connsiteX9" fmla="*/ 48296 w 342900"/>
                <a:gd name="connsiteY9" fmla="*/ 21448 h 38100"/>
                <a:gd name="connsiteX10" fmla="*/ 46391 w 342900"/>
                <a:gd name="connsiteY10" fmla="*/ 29068 h 38100"/>
                <a:gd name="connsiteX11" fmla="*/ 44486 w 342900"/>
                <a:gd name="connsiteY11" fmla="*/ 30021 h 38100"/>
                <a:gd name="connsiteX12" fmla="*/ 38771 w 342900"/>
                <a:gd name="connsiteY12" fmla="*/ 28115 h 38100"/>
                <a:gd name="connsiteX13" fmla="*/ 40676 w 342900"/>
                <a:gd name="connsiteY13" fmla="*/ 17638 h 38100"/>
                <a:gd name="connsiteX14" fmla="*/ 33056 w 342900"/>
                <a:gd name="connsiteY14" fmla="*/ 28115 h 38100"/>
                <a:gd name="connsiteX15" fmla="*/ 9243 w 342900"/>
                <a:gd name="connsiteY15" fmla="*/ 23353 h 38100"/>
                <a:gd name="connsiteX16" fmla="*/ 7338 w 342900"/>
                <a:gd name="connsiteY16" fmla="*/ 22401 h 38100"/>
                <a:gd name="connsiteX17" fmla="*/ 110208 w 342900"/>
                <a:gd name="connsiteY17" fmla="*/ 7161 h 38100"/>
                <a:gd name="connsiteX18" fmla="*/ 342618 w 342900"/>
                <a:gd name="connsiteY18" fmla="*/ 29068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38100">
                  <a:moveTo>
                    <a:pt x="342618" y="29068"/>
                  </a:moveTo>
                  <a:cubicBezTo>
                    <a:pt x="327378" y="48118"/>
                    <a:pt x="211173" y="25258"/>
                    <a:pt x="213078" y="25258"/>
                  </a:cubicBezTo>
                  <a:cubicBezTo>
                    <a:pt x="204506" y="24306"/>
                    <a:pt x="140688" y="21448"/>
                    <a:pt x="139736" y="22401"/>
                  </a:cubicBezTo>
                  <a:cubicBezTo>
                    <a:pt x="142593" y="22401"/>
                    <a:pt x="80681" y="22401"/>
                    <a:pt x="80681" y="26211"/>
                  </a:cubicBezTo>
                  <a:cubicBezTo>
                    <a:pt x="76871" y="17638"/>
                    <a:pt x="87348" y="33831"/>
                    <a:pt x="80681" y="17638"/>
                  </a:cubicBezTo>
                  <a:cubicBezTo>
                    <a:pt x="79728" y="18590"/>
                    <a:pt x="78776" y="17638"/>
                    <a:pt x="79728" y="14781"/>
                  </a:cubicBezTo>
                  <a:cubicBezTo>
                    <a:pt x="67346" y="30021"/>
                    <a:pt x="63536" y="20496"/>
                    <a:pt x="56868" y="28115"/>
                  </a:cubicBezTo>
                  <a:cubicBezTo>
                    <a:pt x="54963" y="24306"/>
                    <a:pt x="54011" y="22401"/>
                    <a:pt x="54011" y="18590"/>
                  </a:cubicBezTo>
                  <a:cubicBezTo>
                    <a:pt x="56868" y="20496"/>
                    <a:pt x="46391" y="27163"/>
                    <a:pt x="48296" y="28115"/>
                  </a:cubicBezTo>
                  <a:cubicBezTo>
                    <a:pt x="48296" y="28115"/>
                    <a:pt x="49248" y="21448"/>
                    <a:pt x="48296" y="21448"/>
                  </a:cubicBezTo>
                  <a:cubicBezTo>
                    <a:pt x="45438" y="22401"/>
                    <a:pt x="47343" y="27163"/>
                    <a:pt x="46391" y="29068"/>
                  </a:cubicBezTo>
                  <a:cubicBezTo>
                    <a:pt x="46391" y="27163"/>
                    <a:pt x="46391" y="27163"/>
                    <a:pt x="44486" y="30021"/>
                  </a:cubicBezTo>
                  <a:cubicBezTo>
                    <a:pt x="42581" y="22401"/>
                    <a:pt x="45438" y="26211"/>
                    <a:pt x="38771" y="28115"/>
                  </a:cubicBezTo>
                  <a:cubicBezTo>
                    <a:pt x="38771" y="22401"/>
                    <a:pt x="42581" y="25258"/>
                    <a:pt x="40676" y="17638"/>
                  </a:cubicBezTo>
                  <a:cubicBezTo>
                    <a:pt x="39723" y="17638"/>
                    <a:pt x="33056" y="26211"/>
                    <a:pt x="33056" y="28115"/>
                  </a:cubicBezTo>
                  <a:cubicBezTo>
                    <a:pt x="23531" y="26211"/>
                    <a:pt x="19721" y="17638"/>
                    <a:pt x="9243" y="23353"/>
                  </a:cubicBezTo>
                  <a:cubicBezTo>
                    <a:pt x="9243" y="21448"/>
                    <a:pt x="6386" y="23353"/>
                    <a:pt x="7338" y="22401"/>
                  </a:cubicBezTo>
                  <a:cubicBezTo>
                    <a:pt x="16863" y="13828"/>
                    <a:pt x="74966" y="7161"/>
                    <a:pt x="110208" y="7161"/>
                  </a:cubicBezTo>
                  <a:cubicBezTo>
                    <a:pt x="168311" y="6208"/>
                    <a:pt x="302613" y="46213"/>
                    <a:pt x="342618" y="29068"/>
                  </a:cubicBezTo>
                  <a:close/>
                </a:path>
              </a:pathLst>
            </a:custGeom>
            <a:grpFill/>
            <a:ln w="9525" cap="flat">
              <a:noFill/>
              <a:prstDash val="solid"/>
              <a:miter/>
            </a:ln>
          </p:spPr>
          <p:txBody>
            <a:bodyPr rtlCol="0" anchor="ctr"/>
            <a:lstStyle/>
            <a:p>
              <a:endParaRPr lang="en-US"/>
            </a:p>
          </p:txBody>
        </p:sp>
        <p:sp>
          <p:nvSpPr>
            <p:cNvPr id="2906" name="Freeform: Shape 2905">
              <a:extLst>
                <a:ext uri="{FF2B5EF4-FFF2-40B4-BE49-F238E27FC236}">
                  <a16:creationId xmlns:a16="http://schemas.microsoft.com/office/drawing/2014/main" id="{714C5518-850C-454C-B23F-D73B86BFFCB9}"/>
                </a:ext>
              </a:extLst>
            </p:cNvPr>
            <p:cNvSpPr/>
            <p:nvPr/>
          </p:nvSpPr>
          <p:spPr>
            <a:xfrm>
              <a:off x="4943951" y="1152048"/>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8096" y="10001"/>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2907" name="Freeform: Shape 2906">
              <a:extLst>
                <a:ext uri="{FF2B5EF4-FFF2-40B4-BE49-F238E27FC236}">
                  <a16:creationId xmlns:a16="http://schemas.microsoft.com/office/drawing/2014/main" id="{87DEB3D5-8173-41C1-BA6F-62D9208E907C}"/>
                </a:ext>
              </a:extLst>
            </p:cNvPr>
            <p:cNvSpPr/>
            <p:nvPr/>
          </p:nvSpPr>
          <p:spPr>
            <a:xfrm>
              <a:off x="4968716" y="11587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2908" name="Freeform: Shape 2907">
              <a:extLst>
                <a:ext uri="{FF2B5EF4-FFF2-40B4-BE49-F238E27FC236}">
                  <a16:creationId xmlns:a16="http://schemas.microsoft.com/office/drawing/2014/main" id="{D4402CAD-FA99-4DBF-A365-6302768670DE}"/>
                </a:ext>
              </a:extLst>
            </p:cNvPr>
            <p:cNvSpPr/>
            <p:nvPr/>
          </p:nvSpPr>
          <p:spPr>
            <a:xfrm>
              <a:off x="4972526" y="11587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9049" y="8096"/>
                    <a:pt x="8096" y="9049"/>
                    <a:pt x="7144" y="9049"/>
                  </a:cubicBezTo>
                  <a:lnTo>
                    <a:pt x="9049" y="7144"/>
                  </a:lnTo>
                  <a:close/>
                </a:path>
              </a:pathLst>
            </a:custGeom>
            <a:grpFill/>
            <a:ln w="9525" cap="flat">
              <a:noFill/>
              <a:prstDash val="solid"/>
              <a:miter/>
            </a:ln>
          </p:spPr>
          <p:txBody>
            <a:bodyPr rtlCol="0" anchor="ctr"/>
            <a:lstStyle/>
            <a:p>
              <a:endParaRPr lang="en-US"/>
            </a:p>
          </p:txBody>
        </p:sp>
        <p:sp>
          <p:nvSpPr>
            <p:cNvPr id="2909" name="Freeform: Shape 2908">
              <a:extLst>
                <a:ext uri="{FF2B5EF4-FFF2-40B4-BE49-F238E27FC236}">
                  <a16:creationId xmlns:a16="http://schemas.microsoft.com/office/drawing/2014/main" id="{30053252-854E-4F49-8321-FED4E3B96A5D}"/>
                </a:ext>
              </a:extLst>
            </p:cNvPr>
            <p:cNvSpPr/>
            <p:nvPr/>
          </p:nvSpPr>
          <p:spPr>
            <a:xfrm>
              <a:off x="4980146" y="116157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2910" name="Freeform: Shape 2909">
              <a:extLst>
                <a:ext uri="{FF2B5EF4-FFF2-40B4-BE49-F238E27FC236}">
                  <a16:creationId xmlns:a16="http://schemas.microsoft.com/office/drawing/2014/main" id="{F8BFEE5F-C69A-4978-85A6-533BDA169C7B}"/>
                </a:ext>
              </a:extLst>
            </p:cNvPr>
            <p:cNvSpPr/>
            <p:nvPr/>
          </p:nvSpPr>
          <p:spPr>
            <a:xfrm>
              <a:off x="4981099" y="115966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8096"/>
                  </a:cubicBezTo>
                  <a:cubicBezTo>
                    <a:pt x="8096" y="7144"/>
                    <a:pt x="7144" y="9049"/>
                    <a:pt x="7144" y="7144"/>
                  </a:cubicBezTo>
                  <a:close/>
                </a:path>
              </a:pathLst>
            </a:custGeom>
            <a:grpFill/>
            <a:ln w="9525" cap="flat">
              <a:noFill/>
              <a:prstDash val="solid"/>
              <a:miter/>
            </a:ln>
          </p:spPr>
          <p:txBody>
            <a:bodyPr rtlCol="0" anchor="ctr"/>
            <a:lstStyle/>
            <a:p>
              <a:endParaRPr lang="en-US"/>
            </a:p>
          </p:txBody>
        </p:sp>
        <p:sp>
          <p:nvSpPr>
            <p:cNvPr id="2911" name="Freeform: Shape 2910">
              <a:extLst>
                <a:ext uri="{FF2B5EF4-FFF2-40B4-BE49-F238E27FC236}">
                  <a16:creationId xmlns:a16="http://schemas.microsoft.com/office/drawing/2014/main" id="{DDBF34D9-5309-4B84-9B0D-6121C2B0CEB6}"/>
                </a:ext>
              </a:extLst>
            </p:cNvPr>
            <p:cNvSpPr/>
            <p:nvPr/>
          </p:nvSpPr>
          <p:spPr>
            <a:xfrm>
              <a:off x="4992529" y="1161150"/>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6615"/>
                    <a:pt x="8096" y="7567"/>
                  </a:cubicBezTo>
                  <a:cubicBezTo>
                    <a:pt x="8096" y="6615"/>
                    <a:pt x="7144" y="9472"/>
                    <a:pt x="7144" y="7567"/>
                  </a:cubicBezTo>
                  <a:close/>
                </a:path>
              </a:pathLst>
            </a:custGeom>
            <a:grpFill/>
            <a:ln w="9525" cap="flat">
              <a:noFill/>
              <a:prstDash val="solid"/>
              <a:miter/>
            </a:ln>
          </p:spPr>
          <p:txBody>
            <a:bodyPr rtlCol="0" anchor="ctr"/>
            <a:lstStyle/>
            <a:p>
              <a:endParaRPr lang="en-US"/>
            </a:p>
          </p:txBody>
        </p:sp>
        <p:sp>
          <p:nvSpPr>
            <p:cNvPr id="2912" name="Freeform: Shape 2911">
              <a:extLst>
                <a:ext uri="{FF2B5EF4-FFF2-40B4-BE49-F238E27FC236}">
                  <a16:creationId xmlns:a16="http://schemas.microsoft.com/office/drawing/2014/main" id="{6EE6FF9D-2F44-4530-8629-458DB02C06EA}"/>
                </a:ext>
              </a:extLst>
            </p:cNvPr>
            <p:cNvSpPr/>
            <p:nvPr/>
          </p:nvSpPr>
          <p:spPr>
            <a:xfrm>
              <a:off x="4998244" y="1159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001"/>
                    <a:pt x="7144" y="7144"/>
                  </a:cubicBezTo>
                  <a:close/>
                </a:path>
              </a:pathLst>
            </a:custGeom>
            <a:grpFill/>
            <a:ln w="9525" cap="flat">
              <a:noFill/>
              <a:prstDash val="solid"/>
              <a:miter/>
            </a:ln>
          </p:spPr>
          <p:txBody>
            <a:bodyPr rtlCol="0" anchor="ctr"/>
            <a:lstStyle/>
            <a:p>
              <a:endParaRPr lang="en-US"/>
            </a:p>
          </p:txBody>
        </p:sp>
        <p:sp>
          <p:nvSpPr>
            <p:cNvPr id="2913" name="Freeform: Shape 2912">
              <a:extLst>
                <a:ext uri="{FF2B5EF4-FFF2-40B4-BE49-F238E27FC236}">
                  <a16:creationId xmlns:a16="http://schemas.microsoft.com/office/drawing/2014/main" id="{B51F2619-D183-4548-8F0E-7692051DDDDD}"/>
                </a:ext>
              </a:extLst>
            </p:cNvPr>
            <p:cNvSpPr/>
            <p:nvPr/>
          </p:nvSpPr>
          <p:spPr>
            <a:xfrm>
              <a:off x="5099738" y="11596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2914" name="Freeform: Shape 2913">
              <a:extLst>
                <a:ext uri="{FF2B5EF4-FFF2-40B4-BE49-F238E27FC236}">
                  <a16:creationId xmlns:a16="http://schemas.microsoft.com/office/drawing/2014/main" id="{A3950D98-2E5C-4FE0-AA58-92021FE97903}"/>
                </a:ext>
              </a:extLst>
            </p:cNvPr>
            <p:cNvSpPr/>
            <p:nvPr/>
          </p:nvSpPr>
          <p:spPr>
            <a:xfrm>
              <a:off x="5145881" y="1164164"/>
              <a:ext cx="9525" cy="9525"/>
            </a:xfrm>
            <a:custGeom>
              <a:avLst/>
              <a:gdLst>
                <a:gd name="connsiteX0" fmla="*/ 7144 w 9525"/>
                <a:gd name="connsiteY0" fmla="*/ 7410 h 9525"/>
                <a:gd name="connsiteX1" fmla="*/ 7144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7144" y="8363"/>
                    <a:pt x="7144" y="8363"/>
                  </a:cubicBezTo>
                  <a:cubicBezTo>
                    <a:pt x="7144" y="8363"/>
                    <a:pt x="8096" y="7410"/>
                    <a:pt x="7144" y="7410"/>
                  </a:cubicBezTo>
                  <a:close/>
                </a:path>
              </a:pathLst>
            </a:custGeom>
            <a:grpFill/>
            <a:ln w="9525" cap="flat">
              <a:noFill/>
              <a:prstDash val="solid"/>
              <a:miter/>
            </a:ln>
          </p:spPr>
          <p:txBody>
            <a:bodyPr rtlCol="0" anchor="ctr"/>
            <a:lstStyle/>
            <a:p>
              <a:endParaRPr lang="en-US"/>
            </a:p>
          </p:txBody>
        </p:sp>
        <p:sp>
          <p:nvSpPr>
            <p:cNvPr id="2915" name="Freeform: Shape 2914">
              <a:extLst>
                <a:ext uri="{FF2B5EF4-FFF2-40B4-BE49-F238E27FC236}">
                  <a16:creationId xmlns:a16="http://schemas.microsoft.com/office/drawing/2014/main" id="{5F5070FE-410D-4E12-8BB2-B5EA5A932743}"/>
                </a:ext>
              </a:extLst>
            </p:cNvPr>
            <p:cNvSpPr/>
            <p:nvPr/>
          </p:nvSpPr>
          <p:spPr>
            <a:xfrm>
              <a:off x="5170646" y="115988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2916" name="Freeform: Shape 2915">
              <a:extLst>
                <a:ext uri="{FF2B5EF4-FFF2-40B4-BE49-F238E27FC236}">
                  <a16:creationId xmlns:a16="http://schemas.microsoft.com/office/drawing/2014/main" id="{50A19DCF-35E3-460B-949F-D20C0F3082C9}"/>
                </a:ext>
              </a:extLst>
            </p:cNvPr>
            <p:cNvSpPr/>
            <p:nvPr/>
          </p:nvSpPr>
          <p:spPr>
            <a:xfrm>
              <a:off x="4816316" y="52530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10001" y="7144"/>
                    <a:pt x="5239" y="8096"/>
                    <a:pt x="8096" y="7144"/>
                  </a:cubicBezTo>
                  <a:cubicBezTo>
                    <a:pt x="8096" y="8096"/>
                    <a:pt x="8096" y="9049"/>
                    <a:pt x="7144" y="9049"/>
                  </a:cubicBezTo>
                  <a:close/>
                </a:path>
              </a:pathLst>
            </a:custGeom>
            <a:grpFill/>
            <a:ln w="9525" cap="flat">
              <a:noFill/>
              <a:prstDash val="solid"/>
              <a:miter/>
            </a:ln>
          </p:spPr>
          <p:txBody>
            <a:bodyPr rtlCol="0" anchor="ctr"/>
            <a:lstStyle/>
            <a:p>
              <a:endParaRPr lang="en-US"/>
            </a:p>
          </p:txBody>
        </p:sp>
        <p:sp>
          <p:nvSpPr>
            <p:cNvPr id="2917" name="Freeform: Shape 2916">
              <a:extLst>
                <a:ext uri="{FF2B5EF4-FFF2-40B4-BE49-F238E27FC236}">
                  <a16:creationId xmlns:a16="http://schemas.microsoft.com/office/drawing/2014/main" id="{C59BD84C-F81E-45CF-B786-531D823126B7}"/>
                </a:ext>
              </a:extLst>
            </p:cNvPr>
            <p:cNvSpPr/>
            <p:nvPr/>
          </p:nvSpPr>
          <p:spPr>
            <a:xfrm>
              <a:off x="4712494" y="526256"/>
              <a:ext cx="104775" cy="800100"/>
            </a:xfrm>
            <a:custGeom>
              <a:avLst/>
              <a:gdLst>
                <a:gd name="connsiteX0" fmla="*/ 38576 w 104775"/>
                <a:gd name="connsiteY0" fmla="*/ 798671 h 800100"/>
                <a:gd name="connsiteX1" fmla="*/ 10954 w 104775"/>
                <a:gd name="connsiteY1" fmla="*/ 553879 h 800100"/>
                <a:gd name="connsiteX2" fmla="*/ 10954 w 104775"/>
                <a:gd name="connsiteY2" fmla="*/ 416719 h 800100"/>
                <a:gd name="connsiteX3" fmla="*/ 13811 w 104775"/>
                <a:gd name="connsiteY3" fmla="*/ 412909 h 800100"/>
                <a:gd name="connsiteX4" fmla="*/ 13811 w 104775"/>
                <a:gd name="connsiteY4" fmla="*/ 418624 h 800100"/>
                <a:gd name="connsiteX5" fmla="*/ 7144 w 104775"/>
                <a:gd name="connsiteY5" fmla="*/ 149066 h 800100"/>
                <a:gd name="connsiteX6" fmla="*/ 15716 w 104775"/>
                <a:gd name="connsiteY6" fmla="*/ 150971 h 800100"/>
                <a:gd name="connsiteX7" fmla="*/ 18574 w 104775"/>
                <a:gd name="connsiteY7" fmla="*/ 150019 h 800100"/>
                <a:gd name="connsiteX8" fmla="*/ 13811 w 104775"/>
                <a:gd name="connsiteY8" fmla="*/ 85249 h 800100"/>
                <a:gd name="connsiteX9" fmla="*/ 13811 w 104775"/>
                <a:gd name="connsiteY9" fmla="*/ 64294 h 800100"/>
                <a:gd name="connsiteX10" fmla="*/ 19526 w 104775"/>
                <a:gd name="connsiteY10" fmla="*/ 69056 h 800100"/>
                <a:gd name="connsiteX11" fmla="*/ 36671 w 104775"/>
                <a:gd name="connsiteY11" fmla="*/ 44291 h 800100"/>
                <a:gd name="connsiteX12" fmla="*/ 30004 w 104775"/>
                <a:gd name="connsiteY12" fmla="*/ 55721 h 800100"/>
                <a:gd name="connsiteX13" fmla="*/ 47149 w 104775"/>
                <a:gd name="connsiteY13" fmla="*/ 32861 h 800100"/>
                <a:gd name="connsiteX14" fmla="*/ 105251 w 104775"/>
                <a:gd name="connsiteY14" fmla="*/ 7144 h 800100"/>
                <a:gd name="connsiteX15" fmla="*/ 29051 w 104775"/>
                <a:gd name="connsiteY15" fmla="*/ 74771 h 800100"/>
                <a:gd name="connsiteX16" fmla="*/ 32861 w 104775"/>
                <a:gd name="connsiteY16" fmla="*/ 245269 h 800100"/>
                <a:gd name="connsiteX17" fmla="*/ 38576 w 104775"/>
                <a:gd name="connsiteY17" fmla="*/ 79867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775" h="800100">
                  <a:moveTo>
                    <a:pt x="38576" y="798671"/>
                  </a:moveTo>
                  <a:cubicBezTo>
                    <a:pt x="9049" y="739616"/>
                    <a:pt x="10954" y="604361"/>
                    <a:pt x="10954" y="553879"/>
                  </a:cubicBezTo>
                  <a:cubicBezTo>
                    <a:pt x="10954" y="500539"/>
                    <a:pt x="3334" y="469106"/>
                    <a:pt x="10954" y="416719"/>
                  </a:cubicBezTo>
                  <a:cubicBezTo>
                    <a:pt x="12859" y="417671"/>
                    <a:pt x="13811" y="416719"/>
                    <a:pt x="13811" y="412909"/>
                  </a:cubicBezTo>
                  <a:cubicBezTo>
                    <a:pt x="13811" y="414814"/>
                    <a:pt x="13811" y="416719"/>
                    <a:pt x="13811" y="418624"/>
                  </a:cubicBezTo>
                  <a:cubicBezTo>
                    <a:pt x="25241" y="411956"/>
                    <a:pt x="19526" y="152876"/>
                    <a:pt x="7144" y="149066"/>
                  </a:cubicBezTo>
                  <a:cubicBezTo>
                    <a:pt x="10954" y="145256"/>
                    <a:pt x="10954" y="153829"/>
                    <a:pt x="15716" y="150971"/>
                  </a:cubicBezTo>
                  <a:cubicBezTo>
                    <a:pt x="14764" y="149066"/>
                    <a:pt x="15716" y="148114"/>
                    <a:pt x="18574" y="150019"/>
                  </a:cubicBezTo>
                  <a:cubicBezTo>
                    <a:pt x="12859" y="137636"/>
                    <a:pt x="6191" y="76676"/>
                    <a:pt x="13811" y="85249"/>
                  </a:cubicBezTo>
                  <a:cubicBezTo>
                    <a:pt x="16669" y="80486"/>
                    <a:pt x="7144" y="70009"/>
                    <a:pt x="13811" y="64294"/>
                  </a:cubicBezTo>
                  <a:cubicBezTo>
                    <a:pt x="13811" y="64294"/>
                    <a:pt x="16669" y="72866"/>
                    <a:pt x="19526" y="69056"/>
                  </a:cubicBezTo>
                  <a:cubicBezTo>
                    <a:pt x="24289" y="59531"/>
                    <a:pt x="33814" y="56674"/>
                    <a:pt x="36671" y="44291"/>
                  </a:cubicBezTo>
                  <a:cubicBezTo>
                    <a:pt x="32861" y="47149"/>
                    <a:pt x="30004" y="50959"/>
                    <a:pt x="30004" y="55721"/>
                  </a:cubicBezTo>
                  <a:cubicBezTo>
                    <a:pt x="36671" y="49054"/>
                    <a:pt x="45244" y="40481"/>
                    <a:pt x="47149" y="32861"/>
                  </a:cubicBezTo>
                  <a:cubicBezTo>
                    <a:pt x="53816" y="28099"/>
                    <a:pt x="102394" y="17621"/>
                    <a:pt x="105251" y="7144"/>
                  </a:cubicBezTo>
                  <a:cubicBezTo>
                    <a:pt x="95726" y="16669"/>
                    <a:pt x="49054" y="33814"/>
                    <a:pt x="29051" y="74771"/>
                  </a:cubicBezTo>
                  <a:cubicBezTo>
                    <a:pt x="6191" y="120491"/>
                    <a:pt x="30004" y="195739"/>
                    <a:pt x="32861" y="245269"/>
                  </a:cubicBezTo>
                  <a:cubicBezTo>
                    <a:pt x="39529" y="419576"/>
                    <a:pt x="13811" y="651034"/>
                    <a:pt x="38576" y="798671"/>
                  </a:cubicBezTo>
                  <a:close/>
                </a:path>
              </a:pathLst>
            </a:custGeom>
            <a:grpFill/>
            <a:ln w="9525" cap="flat">
              <a:noFill/>
              <a:prstDash val="solid"/>
              <a:miter/>
            </a:ln>
          </p:spPr>
          <p:txBody>
            <a:bodyPr rtlCol="0" anchor="ctr"/>
            <a:lstStyle/>
            <a:p>
              <a:endParaRPr lang="en-US"/>
            </a:p>
          </p:txBody>
        </p:sp>
        <p:sp>
          <p:nvSpPr>
            <p:cNvPr id="2918" name="Freeform: Shape 2917">
              <a:extLst>
                <a:ext uri="{FF2B5EF4-FFF2-40B4-BE49-F238E27FC236}">
                  <a16:creationId xmlns:a16="http://schemas.microsoft.com/office/drawing/2014/main" id="{6E3CF8EA-A7CD-4E21-94BF-CEAB8A7B4A71}"/>
                </a:ext>
              </a:extLst>
            </p:cNvPr>
            <p:cNvSpPr/>
            <p:nvPr/>
          </p:nvSpPr>
          <p:spPr>
            <a:xfrm>
              <a:off x="4809649" y="527208"/>
              <a:ext cx="9525" cy="9525"/>
            </a:xfrm>
            <a:custGeom>
              <a:avLst/>
              <a:gdLst>
                <a:gd name="connsiteX0" fmla="*/ 10001 w 9525"/>
                <a:gd name="connsiteY0" fmla="*/ 9049 h 9525"/>
                <a:gd name="connsiteX1" fmla="*/ 7144 w 9525"/>
                <a:gd name="connsiteY1" fmla="*/ 7144 h 9525"/>
                <a:gd name="connsiteX2" fmla="*/ 10001 w 9525"/>
                <a:gd name="connsiteY2" fmla="*/ 9049 h 9525"/>
              </a:gdLst>
              <a:ahLst/>
              <a:cxnLst>
                <a:cxn ang="0">
                  <a:pos x="connsiteX0" y="connsiteY0"/>
                </a:cxn>
                <a:cxn ang="0">
                  <a:pos x="connsiteX1" y="connsiteY1"/>
                </a:cxn>
                <a:cxn ang="0">
                  <a:pos x="connsiteX2" y="connsiteY2"/>
                </a:cxn>
              </a:cxnLst>
              <a:rect l="l" t="t" r="r" b="b"/>
              <a:pathLst>
                <a:path w="9525" h="9525">
                  <a:moveTo>
                    <a:pt x="10001" y="9049"/>
                  </a:moveTo>
                  <a:cubicBezTo>
                    <a:pt x="9049" y="8096"/>
                    <a:pt x="7144" y="9049"/>
                    <a:pt x="7144" y="7144"/>
                  </a:cubicBezTo>
                  <a:cubicBezTo>
                    <a:pt x="8096" y="8096"/>
                    <a:pt x="10001" y="8096"/>
                    <a:pt x="10001" y="9049"/>
                  </a:cubicBezTo>
                  <a:close/>
                </a:path>
              </a:pathLst>
            </a:custGeom>
            <a:grpFill/>
            <a:ln w="9525" cap="flat">
              <a:noFill/>
              <a:prstDash val="solid"/>
              <a:miter/>
            </a:ln>
          </p:spPr>
          <p:txBody>
            <a:bodyPr rtlCol="0" anchor="ctr"/>
            <a:lstStyle/>
            <a:p>
              <a:endParaRPr lang="en-US"/>
            </a:p>
          </p:txBody>
        </p:sp>
        <p:sp>
          <p:nvSpPr>
            <p:cNvPr id="2919" name="Freeform: Shape 2918">
              <a:extLst>
                <a:ext uri="{FF2B5EF4-FFF2-40B4-BE49-F238E27FC236}">
                  <a16:creationId xmlns:a16="http://schemas.microsoft.com/office/drawing/2014/main" id="{68F8335B-DD60-4387-9A3F-646CCDF78384}"/>
                </a:ext>
              </a:extLst>
            </p:cNvPr>
            <p:cNvSpPr/>
            <p:nvPr/>
          </p:nvSpPr>
          <p:spPr>
            <a:xfrm>
              <a:off x="4757261" y="55046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0"/>
                    <a:pt x="7144" y="5795"/>
                    <a:pt x="7144" y="8653"/>
                  </a:cubicBezTo>
                  <a:close/>
                </a:path>
              </a:pathLst>
            </a:custGeom>
            <a:grpFill/>
            <a:ln w="9525" cap="flat">
              <a:noFill/>
              <a:prstDash val="solid"/>
              <a:miter/>
            </a:ln>
          </p:spPr>
          <p:txBody>
            <a:bodyPr rtlCol="0" anchor="ctr"/>
            <a:lstStyle/>
            <a:p>
              <a:endParaRPr lang="en-US"/>
            </a:p>
          </p:txBody>
        </p:sp>
        <p:sp>
          <p:nvSpPr>
            <p:cNvPr id="2920" name="Freeform: Shape 2919">
              <a:extLst>
                <a:ext uri="{FF2B5EF4-FFF2-40B4-BE49-F238E27FC236}">
                  <a16:creationId xmlns:a16="http://schemas.microsoft.com/office/drawing/2014/main" id="{3AEBDFBF-A6BC-45ED-BD45-71BEB8237952}"/>
                </a:ext>
              </a:extLst>
            </p:cNvPr>
            <p:cNvSpPr/>
            <p:nvPr/>
          </p:nvSpPr>
          <p:spPr>
            <a:xfrm>
              <a:off x="4744687" y="555783"/>
              <a:ext cx="9525" cy="19050"/>
            </a:xfrm>
            <a:custGeom>
              <a:avLst/>
              <a:gdLst>
                <a:gd name="connsiteX0" fmla="*/ 7335 w 9525"/>
                <a:gd name="connsiteY0" fmla="*/ 11906 h 19050"/>
                <a:gd name="connsiteX1" fmla="*/ 10193 w 9525"/>
                <a:gd name="connsiteY1" fmla="*/ 7144 h 19050"/>
                <a:gd name="connsiteX2" fmla="*/ 7335 w 9525"/>
                <a:gd name="connsiteY2" fmla="*/ 11906 h 19050"/>
              </a:gdLst>
              <a:ahLst/>
              <a:cxnLst>
                <a:cxn ang="0">
                  <a:pos x="connsiteX0" y="connsiteY0"/>
                </a:cxn>
                <a:cxn ang="0">
                  <a:pos x="connsiteX1" y="connsiteY1"/>
                </a:cxn>
                <a:cxn ang="0">
                  <a:pos x="connsiteX2" y="connsiteY2"/>
                </a:cxn>
              </a:cxnLst>
              <a:rect l="l" t="t" r="r" b="b"/>
              <a:pathLst>
                <a:path w="9525" h="19050">
                  <a:moveTo>
                    <a:pt x="7335" y="11906"/>
                  </a:moveTo>
                  <a:cubicBezTo>
                    <a:pt x="6383" y="10954"/>
                    <a:pt x="9240" y="8096"/>
                    <a:pt x="10193" y="7144"/>
                  </a:cubicBezTo>
                  <a:lnTo>
                    <a:pt x="7335" y="11906"/>
                  </a:lnTo>
                  <a:close/>
                </a:path>
              </a:pathLst>
            </a:custGeom>
            <a:grpFill/>
            <a:ln w="9525" cap="flat">
              <a:noFill/>
              <a:prstDash val="solid"/>
              <a:miter/>
            </a:ln>
          </p:spPr>
          <p:txBody>
            <a:bodyPr rtlCol="0" anchor="ctr"/>
            <a:lstStyle/>
            <a:p>
              <a:endParaRPr lang="en-US"/>
            </a:p>
          </p:txBody>
        </p:sp>
        <p:sp>
          <p:nvSpPr>
            <p:cNvPr id="2921" name="Freeform: Shape 2920">
              <a:extLst>
                <a:ext uri="{FF2B5EF4-FFF2-40B4-BE49-F238E27FC236}">
                  <a16:creationId xmlns:a16="http://schemas.microsoft.com/office/drawing/2014/main" id="{30108DA3-6135-473C-A16E-941F9B7BC196}"/>
                </a:ext>
              </a:extLst>
            </p:cNvPr>
            <p:cNvSpPr/>
            <p:nvPr/>
          </p:nvSpPr>
          <p:spPr>
            <a:xfrm>
              <a:off x="4730115" y="567213"/>
              <a:ext cx="9525" cy="9525"/>
            </a:xfrm>
            <a:custGeom>
              <a:avLst/>
              <a:gdLst>
                <a:gd name="connsiteX0" fmla="*/ 8573 w 9525"/>
                <a:gd name="connsiteY0" fmla="*/ 8096 h 9525"/>
                <a:gd name="connsiteX1" fmla="*/ 8573 w 9525"/>
                <a:gd name="connsiteY1" fmla="*/ 7144 h 9525"/>
                <a:gd name="connsiteX2" fmla="*/ 8573 w 9525"/>
                <a:gd name="connsiteY2" fmla="*/ 8096 h 9525"/>
              </a:gdLst>
              <a:ahLst/>
              <a:cxnLst>
                <a:cxn ang="0">
                  <a:pos x="connsiteX0" y="connsiteY0"/>
                </a:cxn>
                <a:cxn ang="0">
                  <a:pos x="connsiteX1" y="connsiteY1"/>
                </a:cxn>
                <a:cxn ang="0">
                  <a:pos x="connsiteX2" y="connsiteY2"/>
                </a:cxn>
              </a:cxnLst>
              <a:rect l="l" t="t" r="r" b="b"/>
              <a:pathLst>
                <a:path w="9525" h="9525">
                  <a:moveTo>
                    <a:pt x="8573" y="8096"/>
                  </a:moveTo>
                  <a:cubicBezTo>
                    <a:pt x="6667" y="8096"/>
                    <a:pt x="6667" y="8096"/>
                    <a:pt x="8573" y="7144"/>
                  </a:cubicBezTo>
                  <a:cubicBezTo>
                    <a:pt x="8573" y="7144"/>
                    <a:pt x="8573" y="8096"/>
                    <a:pt x="8573" y="8096"/>
                  </a:cubicBezTo>
                  <a:close/>
                </a:path>
              </a:pathLst>
            </a:custGeom>
            <a:grpFill/>
            <a:ln w="9525" cap="flat">
              <a:noFill/>
              <a:prstDash val="solid"/>
              <a:miter/>
            </a:ln>
          </p:spPr>
          <p:txBody>
            <a:bodyPr rtlCol="0" anchor="ctr"/>
            <a:lstStyle/>
            <a:p>
              <a:endParaRPr lang="en-US"/>
            </a:p>
          </p:txBody>
        </p:sp>
        <p:sp>
          <p:nvSpPr>
            <p:cNvPr id="2922" name="Freeform: Shape 2921">
              <a:extLst>
                <a:ext uri="{FF2B5EF4-FFF2-40B4-BE49-F238E27FC236}">
                  <a16:creationId xmlns:a16="http://schemas.microsoft.com/office/drawing/2014/main" id="{CCD29C46-F557-46A5-90B0-13924F3034C7}"/>
                </a:ext>
              </a:extLst>
            </p:cNvPr>
            <p:cNvSpPr/>
            <p:nvPr/>
          </p:nvSpPr>
          <p:spPr>
            <a:xfrm>
              <a:off x="4729639" y="570368"/>
              <a:ext cx="9525" cy="9525"/>
            </a:xfrm>
            <a:custGeom>
              <a:avLst/>
              <a:gdLst>
                <a:gd name="connsiteX0" fmla="*/ 10001 w 9525"/>
                <a:gd name="connsiteY0" fmla="*/ 7799 h 9525"/>
                <a:gd name="connsiteX1" fmla="*/ 7144 w 9525"/>
                <a:gd name="connsiteY1" fmla="*/ 8751 h 9525"/>
                <a:gd name="connsiteX2" fmla="*/ 10001 w 9525"/>
                <a:gd name="connsiteY2" fmla="*/ 7799 h 9525"/>
              </a:gdLst>
              <a:ahLst/>
              <a:cxnLst>
                <a:cxn ang="0">
                  <a:pos x="connsiteX0" y="connsiteY0"/>
                </a:cxn>
                <a:cxn ang="0">
                  <a:pos x="connsiteX1" y="connsiteY1"/>
                </a:cxn>
                <a:cxn ang="0">
                  <a:pos x="connsiteX2" y="connsiteY2"/>
                </a:cxn>
              </a:cxnLst>
              <a:rect l="l" t="t" r="r" b="b"/>
              <a:pathLst>
                <a:path w="9525" h="9525">
                  <a:moveTo>
                    <a:pt x="10001" y="7799"/>
                  </a:moveTo>
                  <a:cubicBezTo>
                    <a:pt x="9049" y="8751"/>
                    <a:pt x="8096" y="8751"/>
                    <a:pt x="7144" y="8751"/>
                  </a:cubicBezTo>
                  <a:cubicBezTo>
                    <a:pt x="8096" y="8751"/>
                    <a:pt x="9049" y="5894"/>
                    <a:pt x="10001" y="7799"/>
                  </a:cubicBezTo>
                  <a:close/>
                </a:path>
              </a:pathLst>
            </a:custGeom>
            <a:grpFill/>
            <a:ln w="9525" cap="flat">
              <a:noFill/>
              <a:prstDash val="solid"/>
              <a:miter/>
            </a:ln>
          </p:spPr>
          <p:txBody>
            <a:bodyPr rtlCol="0" anchor="ctr"/>
            <a:lstStyle/>
            <a:p>
              <a:endParaRPr lang="en-US"/>
            </a:p>
          </p:txBody>
        </p:sp>
        <p:sp>
          <p:nvSpPr>
            <p:cNvPr id="2923" name="Freeform: Shape 2922">
              <a:extLst>
                <a:ext uri="{FF2B5EF4-FFF2-40B4-BE49-F238E27FC236}">
                  <a16:creationId xmlns:a16="http://schemas.microsoft.com/office/drawing/2014/main" id="{450AFF6B-10D6-489D-8D55-3ACE929A1111}"/>
                </a:ext>
              </a:extLst>
            </p:cNvPr>
            <p:cNvSpPr/>
            <p:nvPr/>
          </p:nvSpPr>
          <p:spPr>
            <a:xfrm>
              <a:off x="4709636" y="597540"/>
              <a:ext cx="9525" cy="9525"/>
            </a:xfrm>
            <a:custGeom>
              <a:avLst/>
              <a:gdLst>
                <a:gd name="connsiteX0" fmla="*/ 9049 w 9525"/>
                <a:gd name="connsiteY0" fmla="*/ 7297 h 9525"/>
                <a:gd name="connsiteX1" fmla="*/ 7144 w 9525"/>
                <a:gd name="connsiteY1" fmla="*/ 10154 h 9525"/>
                <a:gd name="connsiteX2" fmla="*/ 9049 w 9525"/>
                <a:gd name="connsiteY2" fmla="*/ 7297 h 9525"/>
              </a:gdLst>
              <a:ahLst/>
              <a:cxnLst>
                <a:cxn ang="0">
                  <a:pos x="connsiteX0" y="connsiteY0"/>
                </a:cxn>
                <a:cxn ang="0">
                  <a:pos x="connsiteX1" y="connsiteY1"/>
                </a:cxn>
                <a:cxn ang="0">
                  <a:pos x="connsiteX2" y="connsiteY2"/>
                </a:cxn>
              </a:cxnLst>
              <a:rect l="l" t="t" r="r" b="b"/>
              <a:pathLst>
                <a:path w="9525" h="9525">
                  <a:moveTo>
                    <a:pt x="9049" y="7297"/>
                  </a:moveTo>
                  <a:cubicBezTo>
                    <a:pt x="9049" y="8249"/>
                    <a:pt x="9049" y="10154"/>
                    <a:pt x="7144" y="10154"/>
                  </a:cubicBezTo>
                  <a:cubicBezTo>
                    <a:pt x="8096" y="10154"/>
                    <a:pt x="8096" y="6344"/>
                    <a:pt x="9049" y="7297"/>
                  </a:cubicBezTo>
                  <a:close/>
                </a:path>
              </a:pathLst>
            </a:custGeom>
            <a:grpFill/>
            <a:ln w="9525" cap="flat">
              <a:noFill/>
              <a:prstDash val="solid"/>
              <a:miter/>
            </a:ln>
          </p:spPr>
          <p:txBody>
            <a:bodyPr rtlCol="0" anchor="ctr"/>
            <a:lstStyle/>
            <a:p>
              <a:endParaRPr lang="en-US"/>
            </a:p>
          </p:txBody>
        </p:sp>
        <p:sp>
          <p:nvSpPr>
            <p:cNvPr id="2924" name="Freeform: Shape 2923">
              <a:extLst>
                <a:ext uri="{FF2B5EF4-FFF2-40B4-BE49-F238E27FC236}">
                  <a16:creationId xmlns:a16="http://schemas.microsoft.com/office/drawing/2014/main" id="{EA05CB25-813A-4D78-9F7C-86943CF30CFE}"/>
                </a:ext>
              </a:extLst>
            </p:cNvPr>
            <p:cNvSpPr/>
            <p:nvPr/>
          </p:nvSpPr>
          <p:spPr>
            <a:xfrm>
              <a:off x="4708260" y="6138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grpFill/>
            <a:ln w="9525" cap="flat">
              <a:noFill/>
              <a:prstDash val="solid"/>
              <a:miter/>
            </a:ln>
          </p:spPr>
          <p:txBody>
            <a:bodyPr rtlCol="0" anchor="ctr"/>
            <a:lstStyle/>
            <a:p>
              <a:endParaRPr lang="en-US"/>
            </a:p>
          </p:txBody>
        </p:sp>
        <p:sp>
          <p:nvSpPr>
            <p:cNvPr id="2925" name="Freeform: Shape 2924">
              <a:extLst>
                <a:ext uri="{FF2B5EF4-FFF2-40B4-BE49-F238E27FC236}">
                  <a16:creationId xmlns:a16="http://schemas.microsoft.com/office/drawing/2014/main" id="{F48DE5FF-8C70-4B45-95BC-3A724519CDC0}"/>
                </a:ext>
              </a:extLst>
            </p:cNvPr>
            <p:cNvSpPr/>
            <p:nvPr/>
          </p:nvSpPr>
          <p:spPr>
            <a:xfrm>
              <a:off x="4722019" y="869257"/>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2926" name="Freeform: Shape 2925">
              <a:extLst>
                <a:ext uri="{FF2B5EF4-FFF2-40B4-BE49-F238E27FC236}">
                  <a16:creationId xmlns:a16="http://schemas.microsoft.com/office/drawing/2014/main" id="{204A6EDF-CE4A-4C78-803B-68A83105588D}"/>
                </a:ext>
              </a:extLst>
            </p:cNvPr>
            <p:cNvSpPr/>
            <p:nvPr/>
          </p:nvSpPr>
          <p:spPr>
            <a:xfrm>
              <a:off x="4713446" y="98250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9049"/>
                    <a:pt x="7144" y="8096"/>
                    <a:pt x="7144" y="8096"/>
                  </a:cubicBezTo>
                  <a:cubicBezTo>
                    <a:pt x="7144" y="7144"/>
                    <a:pt x="8096" y="9049"/>
                    <a:pt x="8096" y="7144"/>
                  </a:cubicBezTo>
                  <a:close/>
                </a:path>
              </a:pathLst>
            </a:custGeom>
            <a:grpFill/>
            <a:ln w="9525" cap="flat">
              <a:noFill/>
              <a:prstDash val="solid"/>
              <a:miter/>
            </a:ln>
          </p:spPr>
          <p:txBody>
            <a:bodyPr rtlCol="0" anchor="ctr"/>
            <a:lstStyle/>
            <a:p>
              <a:endParaRPr lang="en-US"/>
            </a:p>
          </p:txBody>
        </p:sp>
        <p:sp>
          <p:nvSpPr>
            <p:cNvPr id="2927" name="Freeform: Shape 2926">
              <a:extLst>
                <a:ext uri="{FF2B5EF4-FFF2-40B4-BE49-F238E27FC236}">
                  <a16:creationId xmlns:a16="http://schemas.microsoft.com/office/drawing/2014/main" id="{0C080552-9039-4874-BC86-699453CBEF6E}"/>
                </a:ext>
              </a:extLst>
            </p:cNvPr>
            <p:cNvSpPr/>
            <p:nvPr/>
          </p:nvSpPr>
          <p:spPr>
            <a:xfrm>
              <a:off x="4715351" y="104261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1906" y="6085"/>
                    <a:pt x="7144" y="7990"/>
                  </a:cubicBezTo>
                  <a:close/>
                </a:path>
              </a:pathLst>
            </a:custGeom>
            <a:grpFill/>
            <a:ln w="9525" cap="flat">
              <a:noFill/>
              <a:prstDash val="solid"/>
              <a:miter/>
            </a:ln>
          </p:spPr>
          <p:txBody>
            <a:bodyPr rtlCol="0" anchor="ctr"/>
            <a:lstStyle/>
            <a:p>
              <a:endParaRPr lang="en-US"/>
            </a:p>
          </p:txBody>
        </p:sp>
        <p:sp>
          <p:nvSpPr>
            <p:cNvPr id="2928" name="Freeform: Shape 2927">
              <a:extLst>
                <a:ext uri="{FF2B5EF4-FFF2-40B4-BE49-F238E27FC236}">
                  <a16:creationId xmlns:a16="http://schemas.microsoft.com/office/drawing/2014/main" id="{6FF249B5-6D97-46F5-8D79-B6FFAD8FB32F}"/>
                </a:ext>
              </a:extLst>
            </p:cNvPr>
            <p:cNvSpPr/>
            <p:nvPr/>
          </p:nvSpPr>
          <p:spPr>
            <a:xfrm>
              <a:off x="4764035" y="574833"/>
              <a:ext cx="9525" cy="9525"/>
            </a:xfrm>
            <a:custGeom>
              <a:avLst/>
              <a:gdLst>
                <a:gd name="connsiteX0" fmla="*/ 7990 w 9525"/>
                <a:gd name="connsiteY0" fmla="*/ 9049 h 9525"/>
                <a:gd name="connsiteX1" fmla="*/ 7990 w 9525"/>
                <a:gd name="connsiteY1" fmla="*/ 7144 h 9525"/>
                <a:gd name="connsiteX2" fmla="*/ 7990 w 9525"/>
                <a:gd name="connsiteY2" fmla="*/ 9049 h 9525"/>
              </a:gdLst>
              <a:ahLst/>
              <a:cxnLst>
                <a:cxn ang="0">
                  <a:pos x="connsiteX0" y="connsiteY0"/>
                </a:cxn>
                <a:cxn ang="0">
                  <a:pos x="connsiteX1" y="connsiteY1"/>
                </a:cxn>
                <a:cxn ang="0">
                  <a:pos x="connsiteX2" y="connsiteY2"/>
                </a:cxn>
              </a:cxnLst>
              <a:rect l="l" t="t" r="r" b="b"/>
              <a:pathLst>
                <a:path w="9525" h="9525">
                  <a:moveTo>
                    <a:pt x="7990" y="9049"/>
                  </a:moveTo>
                  <a:cubicBezTo>
                    <a:pt x="7990" y="6191"/>
                    <a:pt x="6085" y="10001"/>
                    <a:pt x="7990" y="7144"/>
                  </a:cubicBezTo>
                  <a:cubicBezTo>
                    <a:pt x="7990" y="8096"/>
                    <a:pt x="7990" y="8096"/>
                    <a:pt x="7990" y="9049"/>
                  </a:cubicBezTo>
                  <a:close/>
                </a:path>
              </a:pathLst>
            </a:custGeom>
            <a:grpFill/>
            <a:ln w="9525" cap="flat">
              <a:noFill/>
              <a:prstDash val="solid"/>
              <a:miter/>
            </a:ln>
          </p:spPr>
          <p:txBody>
            <a:bodyPr rtlCol="0" anchor="ctr"/>
            <a:lstStyle/>
            <a:p>
              <a:endParaRPr lang="en-US"/>
            </a:p>
          </p:txBody>
        </p:sp>
        <p:sp>
          <p:nvSpPr>
            <p:cNvPr id="2929" name="Freeform: Shape 2928">
              <a:extLst>
                <a:ext uri="{FF2B5EF4-FFF2-40B4-BE49-F238E27FC236}">
                  <a16:creationId xmlns:a16="http://schemas.microsoft.com/office/drawing/2014/main" id="{A94B7793-66DE-4528-AE4B-C6ECE5CF2E7D}"/>
                </a:ext>
              </a:extLst>
            </p:cNvPr>
            <p:cNvSpPr/>
            <p:nvPr/>
          </p:nvSpPr>
          <p:spPr>
            <a:xfrm>
              <a:off x="4745749" y="581501"/>
              <a:ext cx="28575" cy="723900"/>
            </a:xfrm>
            <a:custGeom>
              <a:avLst/>
              <a:gdLst>
                <a:gd name="connsiteX0" fmla="*/ 28181 w 28575"/>
                <a:gd name="connsiteY0" fmla="*/ 719614 h 723900"/>
                <a:gd name="connsiteX1" fmla="*/ 11988 w 28575"/>
                <a:gd name="connsiteY1" fmla="*/ 389096 h 723900"/>
                <a:gd name="connsiteX2" fmla="*/ 11988 w 28575"/>
                <a:gd name="connsiteY2" fmla="*/ 394811 h 723900"/>
                <a:gd name="connsiteX3" fmla="*/ 13893 w 28575"/>
                <a:gd name="connsiteY3" fmla="*/ 290036 h 723900"/>
                <a:gd name="connsiteX4" fmla="*/ 7226 w 28575"/>
                <a:gd name="connsiteY4" fmla="*/ 163354 h 723900"/>
                <a:gd name="connsiteX5" fmla="*/ 15798 w 28575"/>
                <a:gd name="connsiteY5" fmla="*/ 164306 h 723900"/>
                <a:gd name="connsiteX6" fmla="*/ 18656 w 28575"/>
                <a:gd name="connsiteY6" fmla="*/ 163354 h 723900"/>
                <a:gd name="connsiteX7" fmla="*/ 16751 w 28575"/>
                <a:gd name="connsiteY7" fmla="*/ 108109 h 723900"/>
                <a:gd name="connsiteX8" fmla="*/ 8178 w 28575"/>
                <a:gd name="connsiteY8" fmla="*/ 92869 h 723900"/>
                <a:gd name="connsiteX9" fmla="*/ 14846 w 28575"/>
                <a:gd name="connsiteY9" fmla="*/ 93821 h 723900"/>
                <a:gd name="connsiteX10" fmla="*/ 7226 w 28575"/>
                <a:gd name="connsiteY10" fmla="*/ 83344 h 723900"/>
                <a:gd name="connsiteX11" fmla="*/ 12941 w 28575"/>
                <a:gd name="connsiteY11" fmla="*/ 70009 h 723900"/>
                <a:gd name="connsiteX12" fmla="*/ 19608 w 28575"/>
                <a:gd name="connsiteY12" fmla="*/ 78581 h 723900"/>
                <a:gd name="connsiteX13" fmla="*/ 11988 w 28575"/>
                <a:gd name="connsiteY13" fmla="*/ 58579 h 723900"/>
                <a:gd name="connsiteX14" fmla="*/ 20561 w 28575"/>
                <a:gd name="connsiteY14" fmla="*/ 7144 h 723900"/>
                <a:gd name="connsiteX15" fmla="*/ 29133 w 28575"/>
                <a:gd name="connsiteY15" fmla="*/ 246221 h 723900"/>
                <a:gd name="connsiteX16" fmla="*/ 24371 w 28575"/>
                <a:gd name="connsiteY16" fmla="*/ 401479 h 723900"/>
                <a:gd name="connsiteX17" fmla="*/ 27228 w 28575"/>
                <a:gd name="connsiteY17" fmla="*/ 571024 h 723900"/>
                <a:gd name="connsiteX18" fmla="*/ 28181 w 28575"/>
                <a:gd name="connsiteY18" fmla="*/ 719614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575" h="723900">
                  <a:moveTo>
                    <a:pt x="28181" y="719614"/>
                  </a:moveTo>
                  <a:cubicBezTo>
                    <a:pt x="3416" y="676751"/>
                    <a:pt x="26276" y="387191"/>
                    <a:pt x="11988" y="389096"/>
                  </a:cubicBezTo>
                  <a:cubicBezTo>
                    <a:pt x="11988" y="391001"/>
                    <a:pt x="11988" y="392906"/>
                    <a:pt x="11988" y="394811"/>
                  </a:cubicBezTo>
                  <a:cubicBezTo>
                    <a:pt x="16751" y="391954"/>
                    <a:pt x="14846" y="292894"/>
                    <a:pt x="13893" y="290036"/>
                  </a:cubicBezTo>
                  <a:cubicBezTo>
                    <a:pt x="14846" y="292894"/>
                    <a:pt x="12941" y="165259"/>
                    <a:pt x="7226" y="163354"/>
                  </a:cubicBezTo>
                  <a:cubicBezTo>
                    <a:pt x="11988" y="159544"/>
                    <a:pt x="9131" y="169069"/>
                    <a:pt x="15798" y="164306"/>
                  </a:cubicBezTo>
                  <a:cubicBezTo>
                    <a:pt x="14846" y="162401"/>
                    <a:pt x="15798" y="162401"/>
                    <a:pt x="18656" y="163354"/>
                  </a:cubicBezTo>
                  <a:cubicBezTo>
                    <a:pt x="14846" y="156686"/>
                    <a:pt x="2463" y="100489"/>
                    <a:pt x="16751" y="108109"/>
                  </a:cubicBezTo>
                  <a:cubicBezTo>
                    <a:pt x="17703" y="106204"/>
                    <a:pt x="6273" y="95726"/>
                    <a:pt x="8178" y="92869"/>
                  </a:cubicBezTo>
                  <a:cubicBezTo>
                    <a:pt x="8178" y="93821"/>
                    <a:pt x="14846" y="96679"/>
                    <a:pt x="14846" y="93821"/>
                  </a:cubicBezTo>
                  <a:cubicBezTo>
                    <a:pt x="13893" y="86201"/>
                    <a:pt x="6273" y="91916"/>
                    <a:pt x="7226" y="83344"/>
                  </a:cubicBezTo>
                  <a:cubicBezTo>
                    <a:pt x="8178" y="83344"/>
                    <a:pt x="19608" y="77629"/>
                    <a:pt x="12941" y="70009"/>
                  </a:cubicBezTo>
                  <a:cubicBezTo>
                    <a:pt x="-394" y="79534"/>
                    <a:pt x="22466" y="77629"/>
                    <a:pt x="19608" y="78581"/>
                  </a:cubicBezTo>
                  <a:cubicBezTo>
                    <a:pt x="20561" y="75724"/>
                    <a:pt x="11988" y="58579"/>
                    <a:pt x="11988" y="58579"/>
                  </a:cubicBezTo>
                  <a:cubicBezTo>
                    <a:pt x="12941" y="52864"/>
                    <a:pt x="25323" y="14764"/>
                    <a:pt x="20561" y="7144"/>
                  </a:cubicBezTo>
                  <a:cubicBezTo>
                    <a:pt x="23418" y="44291"/>
                    <a:pt x="27228" y="171926"/>
                    <a:pt x="29133" y="246221"/>
                  </a:cubicBezTo>
                  <a:cubicBezTo>
                    <a:pt x="30086" y="300514"/>
                    <a:pt x="24371" y="350996"/>
                    <a:pt x="24371" y="401479"/>
                  </a:cubicBezTo>
                  <a:cubicBezTo>
                    <a:pt x="24371" y="450056"/>
                    <a:pt x="28181" y="519589"/>
                    <a:pt x="27228" y="571024"/>
                  </a:cubicBezTo>
                  <a:cubicBezTo>
                    <a:pt x="27228" y="611981"/>
                    <a:pt x="26276" y="708184"/>
                    <a:pt x="28181" y="719614"/>
                  </a:cubicBezTo>
                  <a:close/>
                </a:path>
              </a:pathLst>
            </a:custGeom>
            <a:grpFill/>
            <a:ln w="9525" cap="flat">
              <a:noFill/>
              <a:prstDash val="solid"/>
              <a:miter/>
            </a:ln>
          </p:spPr>
          <p:txBody>
            <a:bodyPr rtlCol="0" anchor="ctr"/>
            <a:lstStyle/>
            <a:p>
              <a:endParaRPr lang="en-US"/>
            </a:p>
          </p:txBody>
        </p:sp>
        <p:sp>
          <p:nvSpPr>
            <p:cNvPr id="2930" name="Freeform: Shape 2929">
              <a:extLst>
                <a:ext uri="{FF2B5EF4-FFF2-40B4-BE49-F238E27FC236}">
                  <a16:creationId xmlns:a16="http://schemas.microsoft.com/office/drawing/2014/main" id="{C9919F2F-0C03-4D9E-B1FB-B24C895B8F7C}"/>
                </a:ext>
              </a:extLst>
            </p:cNvPr>
            <p:cNvSpPr/>
            <p:nvPr/>
          </p:nvSpPr>
          <p:spPr>
            <a:xfrm>
              <a:off x="4761071" y="57959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9049"/>
                    <a:pt x="7144" y="7144"/>
                  </a:cubicBezTo>
                  <a:cubicBezTo>
                    <a:pt x="8096" y="8096"/>
                    <a:pt x="9049" y="7144"/>
                    <a:pt x="10001" y="7144"/>
                  </a:cubicBezTo>
                  <a:close/>
                </a:path>
              </a:pathLst>
            </a:custGeom>
            <a:grpFill/>
            <a:ln w="9525" cap="flat">
              <a:noFill/>
              <a:prstDash val="solid"/>
              <a:miter/>
            </a:ln>
          </p:spPr>
          <p:txBody>
            <a:bodyPr rtlCol="0" anchor="ctr"/>
            <a:lstStyle/>
            <a:p>
              <a:endParaRPr lang="en-US"/>
            </a:p>
          </p:txBody>
        </p:sp>
        <p:sp>
          <p:nvSpPr>
            <p:cNvPr id="2931" name="Freeform: Shape 2930">
              <a:extLst>
                <a:ext uri="{FF2B5EF4-FFF2-40B4-BE49-F238E27FC236}">
                  <a16:creationId xmlns:a16="http://schemas.microsoft.com/office/drawing/2014/main" id="{4CABEEC0-3F89-468B-836F-C20390F34127}"/>
                </a:ext>
              </a:extLst>
            </p:cNvPr>
            <p:cNvSpPr/>
            <p:nvPr/>
          </p:nvSpPr>
          <p:spPr>
            <a:xfrm>
              <a:off x="4745408" y="627750"/>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2932" name="Freeform: Shape 2931">
              <a:extLst>
                <a:ext uri="{FF2B5EF4-FFF2-40B4-BE49-F238E27FC236}">
                  <a16:creationId xmlns:a16="http://schemas.microsoft.com/office/drawing/2014/main" id="{7A803526-CC6B-49A3-829B-DE8E906B6831}"/>
                </a:ext>
              </a:extLst>
            </p:cNvPr>
            <p:cNvSpPr/>
            <p:nvPr/>
          </p:nvSpPr>
          <p:spPr>
            <a:xfrm>
              <a:off x="4752499" y="635793"/>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7144" y="11906"/>
                    <a:pt x="7144" y="9049"/>
                    <a:pt x="7144" y="7144"/>
                  </a:cubicBezTo>
                  <a:lnTo>
                    <a:pt x="8096" y="11906"/>
                  </a:lnTo>
                  <a:close/>
                </a:path>
              </a:pathLst>
            </a:custGeom>
            <a:grpFill/>
            <a:ln w="9525" cap="flat">
              <a:noFill/>
              <a:prstDash val="solid"/>
              <a:miter/>
            </a:ln>
          </p:spPr>
          <p:txBody>
            <a:bodyPr rtlCol="0" anchor="ctr"/>
            <a:lstStyle/>
            <a:p>
              <a:endParaRPr lang="en-US"/>
            </a:p>
          </p:txBody>
        </p:sp>
        <p:sp>
          <p:nvSpPr>
            <p:cNvPr id="2933" name="Freeform: Shape 2932">
              <a:extLst>
                <a:ext uri="{FF2B5EF4-FFF2-40B4-BE49-F238E27FC236}">
                  <a16:creationId xmlns:a16="http://schemas.microsoft.com/office/drawing/2014/main" id="{E93F6D42-69ED-4E2E-9828-8AC37E953EB9}"/>
                </a:ext>
              </a:extLst>
            </p:cNvPr>
            <p:cNvSpPr/>
            <p:nvPr/>
          </p:nvSpPr>
          <p:spPr>
            <a:xfrm>
              <a:off x="4747736" y="65198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9049"/>
                    <a:pt x="7144" y="7144"/>
                  </a:cubicBezTo>
                  <a:cubicBezTo>
                    <a:pt x="8096" y="7144"/>
                    <a:pt x="8096" y="7144"/>
                    <a:pt x="8096" y="8096"/>
                  </a:cubicBezTo>
                  <a:close/>
                </a:path>
              </a:pathLst>
            </a:custGeom>
            <a:grpFill/>
            <a:ln w="9525" cap="flat">
              <a:noFill/>
              <a:prstDash val="solid"/>
              <a:miter/>
            </a:ln>
          </p:spPr>
          <p:txBody>
            <a:bodyPr rtlCol="0" anchor="ctr"/>
            <a:lstStyle/>
            <a:p>
              <a:endParaRPr lang="en-US"/>
            </a:p>
          </p:txBody>
        </p:sp>
        <p:sp>
          <p:nvSpPr>
            <p:cNvPr id="2934" name="Freeform: Shape 2933">
              <a:extLst>
                <a:ext uri="{FF2B5EF4-FFF2-40B4-BE49-F238E27FC236}">
                  <a16:creationId xmlns:a16="http://schemas.microsoft.com/office/drawing/2014/main" id="{2CADE9F1-2FE6-4C52-A899-D66BB3E07347}"/>
                </a:ext>
              </a:extLst>
            </p:cNvPr>
            <p:cNvSpPr/>
            <p:nvPr/>
          </p:nvSpPr>
          <p:spPr>
            <a:xfrm>
              <a:off x="4749641" y="653696"/>
              <a:ext cx="9525" cy="9525"/>
            </a:xfrm>
            <a:custGeom>
              <a:avLst/>
              <a:gdLst>
                <a:gd name="connsiteX0" fmla="*/ 8096 w 9525"/>
                <a:gd name="connsiteY0" fmla="*/ 7338 h 9525"/>
                <a:gd name="connsiteX1" fmla="*/ 7144 w 9525"/>
                <a:gd name="connsiteY1" fmla="*/ 9243 h 9525"/>
                <a:gd name="connsiteX2" fmla="*/ 8096 w 9525"/>
                <a:gd name="connsiteY2" fmla="*/ 7338 h 9525"/>
              </a:gdLst>
              <a:ahLst/>
              <a:cxnLst>
                <a:cxn ang="0">
                  <a:pos x="connsiteX0" y="connsiteY0"/>
                </a:cxn>
                <a:cxn ang="0">
                  <a:pos x="connsiteX1" y="connsiteY1"/>
                </a:cxn>
                <a:cxn ang="0">
                  <a:pos x="connsiteX2" y="connsiteY2"/>
                </a:cxn>
              </a:cxnLst>
              <a:rect l="l" t="t" r="r" b="b"/>
              <a:pathLst>
                <a:path w="9525" h="9525">
                  <a:moveTo>
                    <a:pt x="8096" y="7338"/>
                  </a:moveTo>
                  <a:cubicBezTo>
                    <a:pt x="8096" y="8291"/>
                    <a:pt x="7144" y="9243"/>
                    <a:pt x="7144" y="9243"/>
                  </a:cubicBezTo>
                  <a:cubicBezTo>
                    <a:pt x="8096" y="9243"/>
                    <a:pt x="7144" y="6386"/>
                    <a:pt x="8096" y="7338"/>
                  </a:cubicBezTo>
                  <a:close/>
                </a:path>
              </a:pathLst>
            </a:custGeom>
            <a:grpFill/>
            <a:ln w="9525" cap="flat">
              <a:noFill/>
              <a:prstDash val="solid"/>
              <a:miter/>
            </a:ln>
          </p:spPr>
          <p:txBody>
            <a:bodyPr rtlCol="0" anchor="ctr"/>
            <a:lstStyle/>
            <a:p>
              <a:endParaRPr lang="en-US"/>
            </a:p>
          </p:txBody>
        </p:sp>
        <p:sp>
          <p:nvSpPr>
            <p:cNvPr id="2935" name="Freeform: Shape 2934">
              <a:extLst>
                <a:ext uri="{FF2B5EF4-FFF2-40B4-BE49-F238E27FC236}">
                  <a16:creationId xmlns:a16="http://schemas.microsoft.com/office/drawing/2014/main" id="{2A10D662-6F08-4F09-BBFE-41DCE15A7FD8}"/>
                </a:ext>
              </a:extLst>
            </p:cNvPr>
            <p:cNvSpPr/>
            <p:nvPr/>
          </p:nvSpPr>
          <p:spPr>
            <a:xfrm>
              <a:off x="4746360" y="679417"/>
              <a:ext cx="9525" cy="9525"/>
            </a:xfrm>
            <a:custGeom>
              <a:avLst/>
              <a:gdLst>
                <a:gd name="connsiteX0" fmla="*/ 7567 w 9525"/>
                <a:gd name="connsiteY0" fmla="*/ 7335 h 9525"/>
                <a:gd name="connsiteX1" fmla="*/ 7567 w 9525"/>
                <a:gd name="connsiteY1" fmla="*/ 10193 h 9525"/>
                <a:gd name="connsiteX2" fmla="*/ 7567 w 9525"/>
                <a:gd name="connsiteY2" fmla="*/ 7335 h 9525"/>
              </a:gdLst>
              <a:ahLst/>
              <a:cxnLst>
                <a:cxn ang="0">
                  <a:pos x="connsiteX0" y="connsiteY0"/>
                </a:cxn>
                <a:cxn ang="0">
                  <a:pos x="connsiteX1" y="connsiteY1"/>
                </a:cxn>
                <a:cxn ang="0">
                  <a:pos x="connsiteX2" y="connsiteY2"/>
                </a:cxn>
              </a:cxnLst>
              <a:rect l="l" t="t" r="r" b="b"/>
              <a:pathLst>
                <a:path w="9525" h="9525">
                  <a:moveTo>
                    <a:pt x="7567" y="7335"/>
                  </a:moveTo>
                  <a:cubicBezTo>
                    <a:pt x="7567" y="8288"/>
                    <a:pt x="8520" y="9240"/>
                    <a:pt x="7567" y="10193"/>
                  </a:cubicBezTo>
                  <a:cubicBezTo>
                    <a:pt x="7567" y="9240"/>
                    <a:pt x="6615" y="6383"/>
                    <a:pt x="7567" y="7335"/>
                  </a:cubicBezTo>
                  <a:close/>
                </a:path>
              </a:pathLst>
            </a:custGeom>
            <a:grpFill/>
            <a:ln w="9525" cap="flat">
              <a:noFill/>
              <a:prstDash val="solid"/>
              <a:miter/>
            </a:ln>
          </p:spPr>
          <p:txBody>
            <a:bodyPr rtlCol="0" anchor="ctr"/>
            <a:lstStyle/>
            <a:p>
              <a:endParaRPr lang="en-US"/>
            </a:p>
          </p:txBody>
        </p:sp>
        <p:sp>
          <p:nvSpPr>
            <p:cNvPr id="2936" name="Freeform: Shape 2935">
              <a:extLst>
                <a:ext uri="{FF2B5EF4-FFF2-40B4-BE49-F238E27FC236}">
                  <a16:creationId xmlns:a16="http://schemas.microsoft.com/office/drawing/2014/main" id="{4810CDBE-0BEA-48F8-B15B-8FACD3E0BFB5}"/>
                </a:ext>
              </a:extLst>
            </p:cNvPr>
            <p:cNvSpPr/>
            <p:nvPr/>
          </p:nvSpPr>
          <p:spPr>
            <a:xfrm>
              <a:off x="4747313" y="69199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8096"/>
                    <a:pt x="7567" y="7144"/>
                  </a:cubicBezTo>
                  <a:close/>
                </a:path>
              </a:pathLst>
            </a:custGeom>
            <a:grpFill/>
            <a:ln w="9525" cap="flat">
              <a:noFill/>
              <a:prstDash val="solid"/>
              <a:miter/>
            </a:ln>
          </p:spPr>
          <p:txBody>
            <a:bodyPr rtlCol="0" anchor="ctr"/>
            <a:lstStyle/>
            <a:p>
              <a:endParaRPr lang="en-US"/>
            </a:p>
          </p:txBody>
        </p:sp>
        <p:sp>
          <p:nvSpPr>
            <p:cNvPr id="2937" name="Freeform: Shape 2936">
              <a:extLst>
                <a:ext uri="{FF2B5EF4-FFF2-40B4-BE49-F238E27FC236}">
                  <a16:creationId xmlns:a16="http://schemas.microsoft.com/office/drawing/2014/main" id="{38F33851-88D8-4242-895E-7848C56E075E}"/>
                </a:ext>
              </a:extLst>
            </p:cNvPr>
            <p:cNvSpPr/>
            <p:nvPr/>
          </p:nvSpPr>
          <p:spPr>
            <a:xfrm>
              <a:off x="4750594" y="90926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2938" name="Freeform: Shape 2937">
              <a:extLst>
                <a:ext uri="{FF2B5EF4-FFF2-40B4-BE49-F238E27FC236}">
                  <a16:creationId xmlns:a16="http://schemas.microsoft.com/office/drawing/2014/main" id="{04A95B41-B241-409E-B4B4-97533A79C13D}"/>
                </a:ext>
              </a:extLst>
            </p:cNvPr>
            <p:cNvSpPr/>
            <p:nvPr/>
          </p:nvSpPr>
          <p:spPr>
            <a:xfrm>
              <a:off x="4747736" y="100631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7144" y="8096"/>
                    <a:pt x="7144" y="8096"/>
                  </a:cubicBezTo>
                  <a:cubicBezTo>
                    <a:pt x="7144" y="7144"/>
                    <a:pt x="9049" y="9049"/>
                    <a:pt x="8096" y="7144"/>
                  </a:cubicBezTo>
                  <a:close/>
                </a:path>
              </a:pathLst>
            </a:custGeom>
            <a:grpFill/>
            <a:ln w="9525" cap="flat">
              <a:noFill/>
              <a:prstDash val="solid"/>
              <a:miter/>
            </a:ln>
          </p:spPr>
          <p:txBody>
            <a:bodyPr rtlCol="0" anchor="ctr"/>
            <a:lstStyle/>
            <a:p>
              <a:endParaRPr lang="en-US"/>
            </a:p>
          </p:txBody>
        </p:sp>
        <p:sp>
          <p:nvSpPr>
            <p:cNvPr id="2939" name="Freeform: Shape 2938">
              <a:extLst>
                <a:ext uri="{FF2B5EF4-FFF2-40B4-BE49-F238E27FC236}">
                  <a16:creationId xmlns:a16="http://schemas.microsoft.com/office/drawing/2014/main" id="{7E6B38B4-3C89-4F54-87A1-09352518C66A}"/>
                </a:ext>
              </a:extLst>
            </p:cNvPr>
            <p:cNvSpPr/>
            <p:nvPr/>
          </p:nvSpPr>
          <p:spPr>
            <a:xfrm>
              <a:off x="4753451" y="10573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0954" y="6615"/>
                    <a:pt x="7144" y="7567"/>
                  </a:cubicBezTo>
                  <a:close/>
                </a:path>
              </a:pathLst>
            </a:custGeom>
            <a:grpFill/>
            <a:ln w="9525" cap="flat">
              <a:noFill/>
              <a:prstDash val="solid"/>
              <a:miter/>
            </a:ln>
          </p:spPr>
          <p:txBody>
            <a:bodyPr rtlCol="0" anchor="ctr"/>
            <a:lstStyle/>
            <a:p>
              <a:endParaRPr lang="en-US"/>
            </a:p>
          </p:txBody>
        </p:sp>
        <p:sp>
          <p:nvSpPr>
            <p:cNvPr id="2940" name="Freeform: Shape 2939">
              <a:extLst>
                <a:ext uri="{FF2B5EF4-FFF2-40B4-BE49-F238E27FC236}">
                  <a16:creationId xmlns:a16="http://schemas.microsoft.com/office/drawing/2014/main" id="{A0E3DEF6-9D1D-4F8E-B497-DA7DEDD07488}"/>
                </a:ext>
              </a:extLst>
            </p:cNvPr>
            <p:cNvSpPr/>
            <p:nvPr/>
          </p:nvSpPr>
          <p:spPr>
            <a:xfrm>
              <a:off x="4747736" y="1324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10001" y="9049"/>
                    <a:pt x="7144" y="8096"/>
                  </a:cubicBezTo>
                  <a:cubicBezTo>
                    <a:pt x="8096" y="7144"/>
                    <a:pt x="8096" y="7144"/>
                    <a:pt x="9049" y="7144"/>
                  </a:cubicBezTo>
                  <a:close/>
                </a:path>
              </a:pathLst>
            </a:custGeom>
            <a:grpFill/>
            <a:ln w="9525" cap="flat">
              <a:noFill/>
              <a:prstDash val="solid"/>
              <a:miter/>
            </a:ln>
          </p:spPr>
          <p:txBody>
            <a:bodyPr rtlCol="0" anchor="ctr"/>
            <a:lstStyle/>
            <a:p>
              <a:endParaRPr lang="en-US"/>
            </a:p>
          </p:txBody>
        </p:sp>
        <p:sp>
          <p:nvSpPr>
            <p:cNvPr id="2941" name="Freeform: Shape 2940">
              <a:extLst>
                <a:ext uri="{FF2B5EF4-FFF2-40B4-BE49-F238E27FC236}">
                  <a16:creationId xmlns:a16="http://schemas.microsoft.com/office/drawing/2014/main" id="{90C21116-4B02-4455-8561-355EE7C42C13}"/>
                </a:ext>
              </a:extLst>
            </p:cNvPr>
            <p:cNvSpPr/>
            <p:nvPr/>
          </p:nvSpPr>
          <p:spPr>
            <a:xfrm>
              <a:off x="4752499" y="1248251"/>
              <a:ext cx="590550" cy="104775"/>
            </a:xfrm>
            <a:custGeom>
              <a:avLst/>
              <a:gdLst>
                <a:gd name="connsiteX0" fmla="*/ 581501 w 590550"/>
                <a:gd name="connsiteY0" fmla="*/ 7144 h 104775"/>
                <a:gd name="connsiteX1" fmla="*/ 438626 w 590550"/>
                <a:gd name="connsiteY1" fmla="*/ 90964 h 104775"/>
                <a:gd name="connsiteX2" fmla="*/ 340519 w 590550"/>
                <a:gd name="connsiteY2" fmla="*/ 92869 h 104775"/>
                <a:gd name="connsiteX3" fmla="*/ 249079 w 590550"/>
                <a:gd name="connsiteY3" fmla="*/ 92869 h 104775"/>
                <a:gd name="connsiteX4" fmla="*/ 147161 w 590550"/>
                <a:gd name="connsiteY4" fmla="*/ 98584 h 104775"/>
                <a:gd name="connsiteX5" fmla="*/ 148114 w 590550"/>
                <a:gd name="connsiteY5" fmla="*/ 90011 h 104775"/>
                <a:gd name="connsiteX6" fmla="*/ 147161 w 590550"/>
                <a:gd name="connsiteY6" fmla="*/ 87154 h 104775"/>
                <a:gd name="connsiteX7" fmla="*/ 98584 w 590550"/>
                <a:gd name="connsiteY7" fmla="*/ 90011 h 104775"/>
                <a:gd name="connsiteX8" fmla="*/ 85249 w 590550"/>
                <a:gd name="connsiteY8" fmla="*/ 99536 h 104775"/>
                <a:gd name="connsiteX9" fmla="*/ 86201 w 590550"/>
                <a:gd name="connsiteY9" fmla="*/ 92869 h 104775"/>
                <a:gd name="connsiteX10" fmla="*/ 80486 w 590550"/>
                <a:gd name="connsiteY10" fmla="*/ 100489 h 104775"/>
                <a:gd name="connsiteX11" fmla="*/ 76676 w 590550"/>
                <a:gd name="connsiteY11" fmla="*/ 101441 h 104775"/>
                <a:gd name="connsiteX12" fmla="*/ 64294 w 590550"/>
                <a:gd name="connsiteY12" fmla="*/ 96679 h 104775"/>
                <a:gd name="connsiteX13" fmla="*/ 70961 w 590550"/>
                <a:gd name="connsiteY13" fmla="*/ 89059 h 104775"/>
                <a:gd name="connsiteX14" fmla="*/ 53816 w 590550"/>
                <a:gd name="connsiteY14" fmla="*/ 98584 h 104775"/>
                <a:gd name="connsiteX15" fmla="*/ 7144 w 590550"/>
                <a:gd name="connsiteY15" fmla="*/ 88106 h 104775"/>
                <a:gd name="connsiteX16" fmla="*/ 581501 w 590550"/>
                <a:gd name="connsiteY16" fmla="*/ 714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90550" h="104775">
                  <a:moveTo>
                    <a:pt x="581501" y="7144"/>
                  </a:moveTo>
                  <a:cubicBezTo>
                    <a:pt x="606266" y="105251"/>
                    <a:pt x="470059" y="91916"/>
                    <a:pt x="438626" y="90964"/>
                  </a:cubicBezTo>
                  <a:cubicBezTo>
                    <a:pt x="408146" y="89059"/>
                    <a:pt x="355759" y="85249"/>
                    <a:pt x="340519" y="92869"/>
                  </a:cubicBezTo>
                  <a:cubicBezTo>
                    <a:pt x="338614" y="89059"/>
                    <a:pt x="250031" y="91916"/>
                    <a:pt x="249079" y="92869"/>
                  </a:cubicBezTo>
                  <a:cubicBezTo>
                    <a:pt x="251936" y="91916"/>
                    <a:pt x="148114" y="93821"/>
                    <a:pt x="147161" y="98584"/>
                  </a:cubicBezTo>
                  <a:cubicBezTo>
                    <a:pt x="143351" y="93821"/>
                    <a:pt x="153829" y="98584"/>
                    <a:pt x="148114" y="90011"/>
                  </a:cubicBezTo>
                  <a:cubicBezTo>
                    <a:pt x="146209" y="90964"/>
                    <a:pt x="146209" y="90011"/>
                    <a:pt x="147161" y="87154"/>
                  </a:cubicBezTo>
                  <a:cubicBezTo>
                    <a:pt x="141446" y="90964"/>
                    <a:pt x="91916" y="106204"/>
                    <a:pt x="98584" y="90011"/>
                  </a:cubicBezTo>
                  <a:cubicBezTo>
                    <a:pt x="97631" y="90011"/>
                    <a:pt x="88106" y="100489"/>
                    <a:pt x="85249" y="99536"/>
                  </a:cubicBezTo>
                  <a:cubicBezTo>
                    <a:pt x="86201" y="98584"/>
                    <a:pt x="88106" y="92869"/>
                    <a:pt x="86201" y="92869"/>
                  </a:cubicBezTo>
                  <a:cubicBezTo>
                    <a:pt x="82391" y="93821"/>
                    <a:pt x="82391" y="98584"/>
                    <a:pt x="80486" y="100489"/>
                  </a:cubicBezTo>
                  <a:cubicBezTo>
                    <a:pt x="81439" y="98584"/>
                    <a:pt x="80486" y="98584"/>
                    <a:pt x="76676" y="101441"/>
                  </a:cubicBezTo>
                  <a:cubicBezTo>
                    <a:pt x="76676" y="101441"/>
                    <a:pt x="70961" y="90011"/>
                    <a:pt x="64294" y="96679"/>
                  </a:cubicBezTo>
                  <a:cubicBezTo>
                    <a:pt x="73819" y="108109"/>
                    <a:pt x="70009" y="86201"/>
                    <a:pt x="70961" y="89059"/>
                  </a:cubicBezTo>
                  <a:cubicBezTo>
                    <a:pt x="68104" y="89059"/>
                    <a:pt x="53816" y="98584"/>
                    <a:pt x="53816" y="98584"/>
                  </a:cubicBezTo>
                  <a:cubicBezTo>
                    <a:pt x="49054" y="97631"/>
                    <a:pt x="12859" y="81439"/>
                    <a:pt x="7144" y="88106"/>
                  </a:cubicBezTo>
                  <a:cubicBezTo>
                    <a:pt x="87154" y="59531"/>
                    <a:pt x="566261" y="143351"/>
                    <a:pt x="581501" y="7144"/>
                  </a:cubicBezTo>
                  <a:close/>
                </a:path>
              </a:pathLst>
            </a:custGeom>
            <a:grpFill/>
            <a:ln w="9525" cap="flat">
              <a:noFill/>
              <a:prstDash val="solid"/>
              <a:miter/>
            </a:ln>
          </p:spPr>
          <p:txBody>
            <a:bodyPr rtlCol="0" anchor="ctr"/>
            <a:lstStyle/>
            <a:p>
              <a:endParaRPr lang="en-US"/>
            </a:p>
          </p:txBody>
        </p:sp>
        <p:sp>
          <p:nvSpPr>
            <p:cNvPr id="2942" name="Freeform: Shape 2941">
              <a:extLst>
                <a:ext uri="{FF2B5EF4-FFF2-40B4-BE49-F238E27FC236}">
                  <a16:creationId xmlns:a16="http://schemas.microsoft.com/office/drawing/2014/main" id="{F54D0CCB-2492-459D-AC52-1AF357BE4ACB}"/>
                </a:ext>
              </a:extLst>
            </p:cNvPr>
            <p:cNvSpPr/>
            <p:nvPr/>
          </p:nvSpPr>
          <p:spPr>
            <a:xfrm>
              <a:off x="4752499" y="132445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8096" y="10001"/>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2943" name="Freeform: Shape 2942">
              <a:extLst>
                <a:ext uri="{FF2B5EF4-FFF2-40B4-BE49-F238E27FC236}">
                  <a16:creationId xmlns:a16="http://schemas.microsoft.com/office/drawing/2014/main" id="{F07DD724-A864-44B2-8F32-2538854C7C54}"/>
                </a:ext>
              </a:extLst>
            </p:cNvPr>
            <p:cNvSpPr/>
            <p:nvPr/>
          </p:nvSpPr>
          <p:spPr>
            <a:xfrm>
              <a:off x="4795890" y="133588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2944" name="Freeform: Shape 2943">
              <a:extLst>
                <a:ext uri="{FF2B5EF4-FFF2-40B4-BE49-F238E27FC236}">
                  <a16:creationId xmlns:a16="http://schemas.microsoft.com/office/drawing/2014/main" id="{96E1BF6C-AFBB-4071-9100-13F1CE0CCE39}"/>
                </a:ext>
              </a:extLst>
            </p:cNvPr>
            <p:cNvSpPr/>
            <p:nvPr/>
          </p:nvSpPr>
          <p:spPr>
            <a:xfrm>
              <a:off x="4803934" y="1335881"/>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cubicBezTo>
                    <a:pt x="10954" y="8096"/>
                    <a:pt x="8096" y="9049"/>
                    <a:pt x="7144" y="9049"/>
                  </a:cubicBezTo>
                  <a:lnTo>
                    <a:pt x="10954" y="7144"/>
                  </a:lnTo>
                  <a:close/>
                </a:path>
              </a:pathLst>
            </a:custGeom>
            <a:grpFill/>
            <a:ln w="9525" cap="flat">
              <a:noFill/>
              <a:prstDash val="solid"/>
              <a:miter/>
            </a:ln>
          </p:spPr>
          <p:txBody>
            <a:bodyPr rtlCol="0" anchor="ctr"/>
            <a:lstStyle/>
            <a:p>
              <a:endParaRPr lang="en-US"/>
            </a:p>
          </p:txBody>
        </p:sp>
        <p:sp>
          <p:nvSpPr>
            <p:cNvPr id="2945" name="Freeform: Shape 2944">
              <a:extLst>
                <a:ext uri="{FF2B5EF4-FFF2-40B4-BE49-F238E27FC236}">
                  <a16:creationId xmlns:a16="http://schemas.microsoft.com/office/drawing/2014/main" id="{54EF1C27-62FD-4A85-9B76-59428C4B3783}"/>
                </a:ext>
              </a:extLst>
            </p:cNvPr>
            <p:cNvSpPr/>
            <p:nvPr/>
          </p:nvSpPr>
          <p:spPr>
            <a:xfrm>
              <a:off x="4817269" y="13396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9049" y="8096"/>
                    <a:pt x="7144" y="8096"/>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2946" name="Freeform: Shape 2945">
              <a:extLst>
                <a:ext uri="{FF2B5EF4-FFF2-40B4-BE49-F238E27FC236}">
                  <a16:creationId xmlns:a16="http://schemas.microsoft.com/office/drawing/2014/main" id="{3093D681-3407-4E0B-A335-20D48A95CD04}"/>
                </a:ext>
              </a:extLst>
            </p:cNvPr>
            <p:cNvSpPr/>
            <p:nvPr/>
          </p:nvSpPr>
          <p:spPr>
            <a:xfrm>
              <a:off x="4819174" y="1337786"/>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7144" y="9049"/>
                    <a:pt x="7144" y="7144"/>
                  </a:cubicBezTo>
                  <a:close/>
                </a:path>
              </a:pathLst>
            </a:custGeom>
            <a:grpFill/>
            <a:ln w="9525" cap="flat">
              <a:noFill/>
              <a:prstDash val="solid"/>
              <a:miter/>
            </a:ln>
          </p:spPr>
          <p:txBody>
            <a:bodyPr rtlCol="0" anchor="ctr"/>
            <a:lstStyle/>
            <a:p>
              <a:endParaRPr lang="en-US"/>
            </a:p>
          </p:txBody>
        </p:sp>
        <p:sp>
          <p:nvSpPr>
            <p:cNvPr id="2947" name="Freeform: Shape 2946">
              <a:extLst>
                <a:ext uri="{FF2B5EF4-FFF2-40B4-BE49-F238E27FC236}">
                  <a16:creationId xmlns:a16="http://schemas.microsoft.com/office/drawing/2014/main" id="{7F428345-5C1B-49BC-8D07-5060C85CD328}"/>
                </a:ext>
              </a:extLst>
            </p:cNvPr>
            <p:cNvSpPr/>
            <p:nvPr/>
          </p:nvSpPr>
          <p:spPr>
            <a:xfrm>
              <a:off x="4841839" y="1340220"/>
              <a:ext cx="9525" cy="9525"/>
            </a:xfrm>
            <a:custGeom>
              <a:avLst/>
              <a:gdLst>
                <a:gd name="connsiteX0" fmla="*/ 7338 w 9525"/>
                <a:gd name="connsiteY0" fmla="*/ 7567 h 9525"/>
                <a:gd name="connsiteX1" fmla="*/ 9243 w 9525"/>
                <a:gd name="connsiteY1" fmla="*/ 7567 h 9525"/>
                <a:gd name="connsiteX2" fmla="*/ 7338 w 9525"/>
                <a:gd name="connsiteY2" fmla="*/ 7567 h 9525"/>
              </a:gdLst>
              <a:ahLst/>
              <a:cxnLst>
                <a:cxn ang="0">
                  <a:pos x="connsiteX0" y="connsiteY0"/>
                </a:cxn>
                <a:cxn ang="0">
                  <a:pos x="connsiteX1" y="connsiteY1"/>
                </a:cxn>
                <a:cxn ang="0">
                  <a:pos x="connsiteX2" y="connsiteY2"/>
                </a:cxn>
              </a:cxnLst>
              <a:rect l="l" t="t" r="r" b="b"/>
              <a:pathLst>
                <a:path w="9525" h="9525">
                  <a:moveTo>
                    <a:pt x="7338" y="7567"/>
                  </a:moveTo>
                  <a:cubicBezTo>
                    <a:pt x="8291" y="7567"/>
                    <a:pt x="9243" y="6615"/>
                    <a:pt x="9243" y="7567"/>
                  </a:cubicBezTo>
                  <a:cubicBezTo>
                    <a:pt x="9243" y="6615"/>
                    <a:pt x="6386" y="8520"/>
                    <a:pt x="7338" y="7567"/>
                  </a:cubicBezTo>
                  <a:close/>
                </a:path>
              </a:pathLst>
            </a:custGeom>
            <a:grpFill/>
            <a:ln w="9525" cap="flat">
              <a:noFill/>
              <a:prstDash val="solid"/>
              <a:miter/>
            </a:ln>
          </p:spPr>
          <p:txBody>
            <a:bodyPr rtlCol="0" anchor="ctr"/>
            <a:lstStyle/>
            <a:p>
              <a:endParaRPr lang="en-US"/>
            </a:p>
          </p:txBody>
        </p:sp>
        <p:sp>
          <p:nvSpPr>
            <p:cNvPr id="2948" name="Freeform: Shape 2947">
              <a:extLst>
                <a:ext uri="{FF2B5EF4-FFF2-40B4-BE49-F238E27FC236}">
                  <a16:creationId xmlns:a16="http://schemas.microsoft.com/office/drawing/2014/main" id="{A0B3405B-122D-4689-88DC-7D09A0B276D8}"/>
                </a:ext>
              </a:extLst>
            </p:cNvPr>
            <p:cNvSpPr/>
            <p:nvPr/>
          </p:nvSpPr>
          <p:spPr>
            <a:xfrm>
              <a:off x="4852511" y="13387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9049"/>
                    <a:pt x="7144" y="7144"/>
                  </a:cubicBezTo>
                  <a:close/>
                </a:path>
              </a:pathLst>
            </a:custGeom>
            <a:grpFill/>
            <a:ln w="9525" cap="flat">
              <a:noFill/>
              <a:prstDash val="solid"/>
              <a:miter/>
            </a:ln>
          </p:spPr>
          <p:txBody>
            <a:bodyPr rtlCol="0" anchor="ctr"/>
            <a:lstStyle/>
            <a:p>
              <a:endParaRPr lang="en-US"/>
            </a:p>
          </p:txBody>
        </p:sp>
        <p:sp>
          <p:nvSpPr>
            <p:cNvPr id="2949" name="Freeform: Shape 2948">
              <a:extLst>
                <a:ext uri="{FF2B5EF4-FFF2-40B4-BE49-F238E27FC236}">
                  <a16:creationId xmlns:a16="http://schemas.microsoft.com/office/drawing/2014/main" id="{2232967F-253C-4313-B8A4-1686BD0A706D}"/>
                </a:ext>
              </a:extLst>
            </p:cNvPr>
            <p:cNvSpPr/>
            <p:nvPr/>
          </p:nvSpPr>
          <p:spPr>
            <a:xfrm>
              <a:off x="5034291" y="133492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7144"/>
                    <a:pt x="7291" y="7144"/>
                    <a:pt x="8244" y="7144"/>
                  </a:cubicBezTo>
                  <a:close/>
                </a:path>
              </a:pathLst>
            </a:custGeom>
            <a:grpFill/>
            <a:ln w="9525" cap="flat">
              <a:noFill/>
              <a:prstDash val="solid"/>
              <a:miter/>
            </a:ln>
          </p:spPr>
          <p:txBody>
            <a:bodyPr rtlCol="0" anchor="ctr"/>
            <a:lstStyle/>
            <a:p>
              <a:endParaRPr lang="en-US"/>
            </a:p>
          </p:txBody>
        </p:sp>
        <p:sp>
          <p:nvSpPr>
            <p:cNvPr id="2950" name="Freeform: Shape 2949">
              <a:extLst>
                <a:ext uri="{FF2B5EF4-FFF2-40B4-BE49-F238E27FC236}">
                  <a16:creationId xmlns:a16="http://schemas.microsoft.com/office/drawing/2014/main" id="{D7CC0012-7754-45B8-A837-F55FEE14F987}"/>
                </a:ext>
              </a:extLst>
            </p:cNvPr>
            <p:cNvSpPr/>
            <p:nvPr/>
          </p:nvSpPr>
          <p:spPr>
            <a:xfrm>
              <a:off x="5120164" y="1334662"/>
              <a:ext cx="9525" cy="9525"/>
            </a:xfrm>
            <a:custGeom>
              <a:avLst/>
              <a:gdLst>
                <a:gd name="connsiteX0" fmla="*/ 7144 w 9525"/>
                <a:gd name="connsiteY0" fmla="*/ 7410 h 9525"/>
                <a:gd name="connsiteX1" fmla="*/ 8096 w 9525"/>
                <a:gd name="connsiteY1" fmla="*/ 8363 h 9525"/>
                <a:gd name="connsiteX2" fmla="*/ 7144 w 9525"/>
                <a:gd name="connsiteY2" fmla="*/ 7410 h 9525"/>
              </a:gdLst>
              <a:ahLst/>
              <a:cxnLst>
                <a:cxn ang="0">
                  <a:pos x="connsiteX0" y="connsiteY0"/>
                </a:cxn>
                <a:cxn ang="0">
                  <a:pos x="connsiteX1" y="connsiteY1"/>
                </a:cxn>
                <a:cxn ang="0">
                  <a:pos x="connsiteX2" y="connsiteY2"/>
                </a:cxn>
              </a:cxnLst>
              <a:rect l="l" t="t" r="r" b="b"/>
              <a:pathLst>
                <a:path w="9525" h="9525">
                  <a:moveTo>
                    <a:pt x="7144" y="7410"/>
                  </a:moveTo>
                  <a:cubicBezTo>
                    <a:pt x="8096" y="6458"/>
                    <a:pt x="8096" y="8363"/>
                    <a:pt x="8096" y="8363"/>
                  </a:cubicBezTo>
                  <a:cubicBezTo>
                    <a:pt x="7144" y="9315"/>
                    <a:pt x="8096" y="7410"/>
                    <a:pt x="7144" y="7410"/>
                  </a:cubicBezTo>
                  <a:close/>
                </a:path>
              </a:pathLst>
            </a:custGeom>
            <a:grpFill/>
            <a:ln w="9525" cap="flat">
              <a:noFill/>
              <a:prstDash val="solid"/>
              <a:miter/>
            </a:ln>
          </p:spPr>
          <p:txBody>
            <a:bodyPr rtlCol="0" anchor="ctr"/>
            <a:lstStyle/>
            <a:p>
              <a:endParaRPr lang="en-US"/>
            </a:p>
          </p:txBody>
        </p:sp>
        <p:sp>
          <p:nvSpPr>
            <p:cNvPr id="2951" name="Freeform: Shape 2950">
              <a:extLst>
                <a:ext uri="{FF2B5EF4-FFF2-40B4-BE49-F238E27FC236}">
                  <a16:creationId xmlns:a16="http://schemas.microsoft.com/office/drawing/2014/main" id="{7E3B4FDC-F43E-455D-9865-A97787D73FF3}"/>
                </a:ext>
              </a:extLst>
            </p:cNvPr>
            <p:cNvSpPr/>
            <p:nvPr/>
          </p:nvSpPr>
          <p:spPr>
            <a:xfrm>
              <a:off x="5164508" y="132995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7567" y="9260"/>
                    <a:pt x="6615" y="4498"/>
                    <a:pt x="7567" y="9260"/>
                  </a:cubicBezTo>
                  <a:close/>
                </a:path>
              </a:pathLst>
            </a:custGeom>
            <a:grpFill/>
            <a:ln w="9525" cap="flat">
              <a:noFill/>
              <a:prstDash val="solid"/>
              <a:miter/>
            </a:ln>
          </p:spPr>
          <p:txBody>
            <a:bodyPr rtlCol="0" anchor="ctr"/>
            <a:lstStyle/>
            <a:p>
              <a:endParaRPr lang="en-US"/>
            </a:p>
          </p:txBody>
        </p:sp>
        <p:sp>
          <p:nvSpPr>
            <p:cNvPr id="2952" name="Freeform: Shape 2951">
              <a:extLst>
                <a:ext uri="{FF2B5EF4-FFF2-40B4-BE49-F238E27FC236}">
                  <a16:creationId xmlns:a16="http://schemas.microsoft.com/office/drawing/2014/main" id="{09EFB9EA-7CCB-40DD-A982-6EDC3EBB2BCA}"/>
                </a:ext>
              </a:extLst>
            </p:cNvPr>
            <p:cNvSpPr/>
            <p:nvPr/>
          </p:nvSpPr>
          <p:spPr>
            <a:xfrm>
              <a:off x="5304949" y="1291671"/>
              <a:ext cx="9525" cy="9525"/>
            </a:xfrm>
            <a:custGeom>
              <a:avLst/>
              <a:gdLst>
                <a:gd name="connsiteX0" fmla="*/ 7144 w 9525"/>
                <a:gd name="connsiteY0" fmla="*/ 8491 h 9525"/>
                <a:gd name="connsiteX1" fmla="*/ 8096 w 9525"/>
                <a:gd name="connsiteY1" fmla="*/ 7538 h 9525"/>
                <a:gd name="connsiteX2" fmla="*/ 7144 w 9525"/>
                <a:gd name="connsiteY2" fmla="*/ 8491 h 9525"/>
              </a:gdLst>
              <a:ahLst/>
              <a:cxnLst>
                <a:cxn ang="0">
                  <a:pos x="connsiteX0" y="connsiteY0"/>
                </a:cxn>
                <a:cxn ang="0">
                  <a:pos x="connsiteX1" y="connsiteY1"/>
                </a:cxn>
                <a:cxn ang="0">
                  <a:pos x="connsiteX2" y="connsiteY2"/>
                </a:cxn>
              </a:cxnLst>
              <a:rect l="l" t="t" r="r" b="b"/>
              <a:pathLst>
                <a:path w="9525" h="9525">
                  <a:moveTo>
                    <a:pt x="7144" y="8491"/>
                  </a:moveTo>
                  <a:cubicBezTo>
                    <a:pt x="9049" y="7538"/>
                    <a:pt x="6191" y="6586"/>
                    <a:pt x="8096" y="7538"/>
                  </a:cubicBezTo>
                  <a:cubicBezTo>
                    <a:pt x="9049" y="8491"/>
                    <a:pt x="8096" y="9443"/>
                    <a:pt x="7144" y="8491"/>
                  </a:cubicBezTo>
                  <a:close/>
                </a:path>
              </a:pathLst>
            </a:custGeom>
            <a:grpFill/>
            <a:ln w="9525" cap="flat">
              <a:noFill/>
              <a:prstDash val="solid"/>
              <a:miter/>
            </a:ln>
          </p:spPr>
          <p:txBody>
            <a:bodyPr rtlCol="0" anchor="ctr"/>
            <a:lstStyle/>
            <a:p>
              <a:endParaRPr lang="en-US"/>
            </a:p>
          </p:txBody>
        </p:sp>
        <p:sp>
          <p:nvSpPr>
            <p:cNvPr id="2953" name="Freeform: Shape 2952">
              <a:extLst>
                <a:ext uri="{FF2B5EF4-FFF2-40B4-BE49-F238E27FC236}">
                  <a16:creationId xmlns:a16="http://schemas.microsoft.com/office/drawing/2014/main" id="{2AD6B492-634E-4656-8ED8-4D6D33ECE9F8}"/>
                </a:ext>
              </a:extLst>
            </p:cNvPr>
            <p:cNvSpPr/>
            <p:nvPr/>
          </p:nvSpPr>
          <p:spPr>
            <a:xfrm>
              <a:off x="4758214" y="1278731"/>
              <a:ext cx="552450" cy="38100"/>
            </a:xfrm>
            <a:custGeom>
              <a:avLst/>
              <a:gdLst>
                <a:gd name="connsiteX0" fmla="*/ 7144 w 552450"/>
                <a:gd name="connsiteY0" fmla="*/ 27146 h 38100"/>
                <a:gd name="connsiteX1" fmla="*/ 160496 w 552450"/>
                <a:gd name="connsiteY1" fmla="*/ 31909 h 38100"/>
                <a:gd name="connsiteX2" fmla="*/ 245269 w 552450"/>
                <a:gd name="connsiteY2" fmla="*/ 25241 h 38100"/>
                <a:gd name="connsiteX3" fmla="*/ 324326 w 552450"/>
                <a:gd name="connsiteY3" fmla="*/ 23336 h 38100"/>
                <a:gd name="connsiteX4" fmla="*/ 419576 w 552450"/>
                <a:gd name="connsiteY4" fmla="*/ 12859 h 38100"/>
                <a:gd name="connsiteX5" fmla="*/ 419576 w 552450"/>
                <a:gd name="connsiteY5" fmla="*/ 21431 h 38100"/>
                <a:gd name="connsiteX6" fmla="*/ 420529 w 552450"/>
                <a:gd name="connsiteY6" fmla="*/ 24289 h 38100"/>
                <a:gd name="connsiteX7" fmla="*/ 471964 w 552450"/>
                <a:gd name="connsiteY7" fmla="*/ 18574 h 38100"/>
                <a:gd name="connsiteX8" fmla="*/ 482441 w 552450"/>
                <a:gd name="connsiteY8" fmla="*/ 9049 h 38100"/>
                <a:gd name="connsiteX9" fmla="*/ 482441 w 552450"/>
                <a:gd name="connsiteY9" fmla="*/ 15716 h 38100"/>
                <a:gd name="connsiteX10" fmla="*/ 487204 w 552450"/>
                <a:gd name="connsiteY10" fmla="*/ 8096 h 38100"/>
                <a:gd name="connsiteX11" fmla="*/ 490061 w 552450"/>
                <a:gd name="connsiteY11" fmla="*/ 7144 h 38100"/>
                <a:gd name="connsiteX12" fmla="*/ 499586 w 552450"/>
                <a:gd name="connsiteY12" fmla="*/ 9049 h 38100"/>
                <a:gd name="connsiteX13" fmla="*/ 495776 w 552450"/>
                <a:gd name="connsiteY13" fmla="*/ 19526 h 38100"/>
                <a:gd name="connsiteX14" fmla="*/ 510064 w 552450"/>
                <a:gd name="connsiteY14" fmla="*/ 9049 h 38100"/>
                <a:gd name="connsiteX15" fmla="*/ 547211 w 552450"/>
                <a:gd name="connsiteY15" fmla="*/ 15716 h 38100"/>
                <a:gd name="connsiteX16" fmla="*/ 550069 w 552450"/>
                <a:gd name="connsiteY16" fmla="*/ 17621 h 38100"/>
                <a:gd name="connsiteX17" fmla="*/ 372904 w 552450"/>
                <a:gd name="connsiteY17" fmla="*/ 35719 h 38100"/>
                <a:gd name="connsiteX18" fmla="*/ 244316 w 552450"/>
                <a:gd name="connsiteY18" fmla="*/ 38576 h 38100"/>
                <a:gd name="connsiteX19" fmla="*/ 7144 w 552450"/>
                <a:gd name="connsiteY19" fmla="*/ 2714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2450" h="38100">
                  <a:moveTo>
                    <a:pt x="7144" y="27146"/>
                  </a:moveTo>
                  <a:cubicBezTo>
                    <a:pt x="34766" y="10001"/>
                    <a:pt x="139541" y="31909"/>
                    <a:pt x="160496" y="31909"/>
                  </a:cubicBezTo>
                  <a:cubicBezTo>
                    <a:pt x="185261" y="31909"/>
                    <a:pt x="233839" y="32861"/>
                    <a:pt x="245269" y="25241"/>
                  </a:cubicBezTo>
                  <a:cubicBezTo>
                    <a:pt x="246221" y="28099"/>
                    <a:pt x="324326" y="23336"/>
                    <a:pt x="324326" y="23336"/>
                  </a:cubicBezTo>
                  <a:cubicBezTo>
                    <a:pt x="321469" y="24289"/>
                    <a:pt x="419576" y="17621"/>
                    <a:pt x="419576" y="12859"/>
                  </a:cubicBezTo>
                  <a:cubicBezTo>
                    <a:pt x="424339" y="18574"/>
                    <a:pt x="412909" y="10954"/>
                    <a:pt x="419576" y="21431"/>
                  </a:cubicBezTo>
                  <a:cubicBezTo>
                    <a:pt x="421481" y="20479"/>
                    <a:pt x="421481" y="21431"/>
                    <a:pt x="420529" y="24289"/>
                  </a:cubicBezTo>
                  <a:cubicBezTo>
                    <a:pt x="425291" y="20479"/>
                    <a:pt x="477679" y="1429"/>
                    <a:pt x="471964" y="18574"/>
                  </a:cubicBezTo>
                  <a:cubicBezTo>
                    <a:pt x="471964" y="18574"/>
                    <a:pt x="481489" y="8096"/>
                    <a:pt x="482441" y="9049"/>
                  </a:cubicBezTo>
                  <a:cubicBezTo>
                    <a:pt x="481489" y="9049"/>
                    <a:pt x="479584" y="15716"/>
                    <a:pt x="482441" y="15716"/>
                  </a:cubicBezTo>
                  <a:cubicBezTo>
                    <a:pt x="486251" y="14764"/>
                    <a:pt x="485299" y="9049"/>
                    <a:pt x="487204" y="8096"/>
                  </a:cubicBezTo>
                  <a:cubicBezTo>
                    <a:pt x="486251" y="10001"/>
                    <a:pt x="487204" y="10001"/>
                    <a:pt x="490061" y="7144"/>
                  </a:cubicBezTo>
                  <a:cubicBezTo>
                    <a:pt x="493871" y="13811"/>
                    <a:pt x="487204" y="10954"/>
                    <a:pt x="499586" y="9049"/>
                  </a:cubicBezTo>
                  <a:cubicBezTo>
                    <a:pt x="498634" y="16669"/>
                    <a:pt x="492919" y="9049"/>
                    <a:pt x="495776" y="19526"/>
                  </a:cubicBezTo>
                  <a:cubicBezTo>
                    <a:pt x="497681" y="19526"/>
                    <a:pt x="510064" y="10001"/>
                    <a:pt x="510064" y="9049"/>
                  </a:cubicBezTo>
                  <a:cubicBezTo>
                    <a:pt x="522446" y="10954"/>
                    <a:pt x="533876" y="19526"/>
                    <a:pt x="547211" y="15716"/>
                  </a:cubicBezTo>
                  <a:cubicBezTo>
                    <a:pt x="547211" y="16669"/>
                    <a:pt x="550069" y="17621"/>
                    <a:pt x="550069" y="17621"/>
                  </a:cubicBezTo>
                  <a:cubicBezTo>
                    <a:pt x="533876" y="27146"/>
                    <a:pt x="420529" y="32861"/>
                    <a:pt x="372904" y="35719"/>
                  </a:cubicBezTo>
                  <a:cubicBezTo>
                    <a:pt x="329089" y="38576"/>
                    <a:pt x="284321" y="36671"/>
                    <a:pt x="244316" y="38576"/>
                  </a:cubicBezTo>
                  <a:cubicBezTo>
                    <a:pt x="185261" y="42386"/>
                    <a:pt x="45244" y="21431"/>
                    <a:pt x="7144" y="27146"/>
                  </a:cubicBezTo>
                  <a:close/>
                </a:path>
              </a:pathLst>
            </a:custGeom>
            <a:grpFill/>
            <a:ln w="9525" cap="flat">
              <a:noFill/>
              <a:prstDash val="solid"/>
              <a:miter/>
            </a:ln>
          </p:spPr>
          <p:txBody>
            <a:bodyPr rtlCol="0" anchor="ctr"/>
            <a:lstStyle/>
            <a:p>
              <a:endParaRPr lang="en-US"/>
            </a:p>
          </p:txBody>
        </p:sp>
        <p:sp>
          <p:nvSpPr>
            <p:cNvPr id="2954" name="Freeform: Shape 2953">
              <a:extLst>
                <a:ext uri="{FF2B5EF4-FFF2-40B4-BE49-F238E27FC236}">
                  <a16:creationId xmlns:a16="http://schemas.microsoft.com/office/drawing/2014/main" id="{62DF2D8F-4619-49DD-9E7D-01645B7F94D7}"/>
                </a:ext>
              </a:extLst>
            </p:cNvPr>
            <p:cNvSpPr/>
            <p:nvPr/>
          </p:nvSpPr>
          <p:spPr>
            <a:xfrm>
              <a:off x="5301697" y="1291113"/>
              <a:ext cx="9525" cy="9525"/>
            </a:xfrm>
            <a:custGeom>
              <a:avLst/>
              <a:gdLst>
                <a:gd name="connsiteX0" fmla="*/ 8491 w 9525"/>
                <a:gd name="connsiteY0" fmla="*/ 10001 h 9525"/>
                <a:gd name="connsiteX1" fmla="*/ 7538 w 9525"/>
                <a:gd name="connsiteY1" fmla="*/ 7144 h 9525"/>
                <a:gd name="connsiteX2" fmla="*/ 8491 w 9525"/>
                <a:gd name="connsiteY2" fmla="*/ 10001 h 9525"/>
              </a:gdLst>
              <a:ahLst/>
              <a:cxnLst>
                <a:cxn ang="0">
                  <a:pos x="connsiteX0" y="connsiteY0"/>
                </a:cxn>
                <a:cxn ang="0">
                  <a:pos x="connsiteX1" y="connsiteY1"/>
                </a:cxn>
                <a:cxn ang="0">
                  <a:pos x="connsiteX2" y="connsiteY2"/>
                </a:cxn>
              </a:cxnLst>
              <a:rect l="l" t="t" r="r" b="b"/>
              <a:pathLst>
                <a:path w="9525" h="9525">
                  <a:moveTo>
                    <a:pt x="8491" y="10001"/>
                  </a:moveTo>
                  <a:cubicBezTo>
                    <a:pt x="7538" y="9049"/>
                    <a:pt x="6586" y="8096"/>
                    <a:pt x="7538" y="7144"/>
                  </a:cubicBezTo>
                  <a:cubicBezTo>
                    <a:pt x="7538" y="8096"/>
                    <a:pt x="8491" y="9049"/>
                    <a:pt x="8491" y="10001"/>
                  </a:cubicBezTo>
                  <a:close/>
                </a:path>
              </a:pathLst>
            </a:custGeom>
            <a:grpFill/>
            <a:ln w="9525" cap="flat">
              <a:noFill/>
              <a:prstDash val="solid"/>
              <a:miter/>
            </a:ln>
          </p:spPr>
          <p:txBody>
            <a:bodyPr rtlCol="0" anchor="ctr"/>
            <a:lstStyle/>
            <a:p>
              <a:endParaRPr lang="en-US"/>
            </a:p>
          </p:txBody>
        </p:sp>
        <p:sp>
          <p:nvSpPr>
            <p:cNvPr id="2955" name="Freeform: Shape 2954">
              <a:extLst>
                <a:ext uri="{FF2B5EF4-FFF2-40B4-BE49-F238E27FC236}">
                  <a16:creationId xmlns:a16="http://schemas.microsoft.com/office/drawing/2014/main" id="{679A02B9-98F9-43B1-A106-9EAD083E0181}"/>
                </a:ext>
              </a:extLst>
            </p:cNvPr>
            <p:cNvSpPr/>
            <p:nvPr/>
          </p:nvSpPr>
          <p:spPr>
            <a:xfrm>
              <a:off x="5263991" y="12840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2956" name="Freeform: Shape 2955">
              <a:extLst>
                <a:ext uri="{FF2B5EF4-FFF2-40B4-BE49-F238E27FC236}">
                  <a16:creationId xmlns:a16="http://schemas.microsoft.com/office/drawing/2014/main" id="{4CFCEA96-3315-4C2D-B2A7-C6A2005D9D6A}"/>
                </a:ext>
              </a:extLst>
            </p:cNvPr>
            <p:cNvSpPr/>
            <p:nvPr/>
          </p:nvSpPr>
          <p:spPr>
            <a:xfrm>
              <a:off x="5254466" y="1282541"/>
              <a:ext cx="9525" cy="9525"/>
            </a:xfrm>
            <a:custGeom>
              <a:avLst/>
              <a:gdLst>
                <a:gd name="connsiteX0" fmla="*/ 7144 w 9525"/>
                <a:gd name="connsiteY0" fmla="*/ 9049 h 9525"/>
                <a:gd name="connsiteX1" fmla="*/ 1095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954" y="7144"/>
                  </a:cubicBezTo>
                  <a:lnTo>
                    <a:pt x="7144" y="9049"/>
                  </a:lnTo>
                  <a:close/>
                </a:path>
              </a:pathLst>
            </a:custGeom>
            <a:grpFill/>
            <a:ln w="9525" cap="flat">
              <a:noFill/>
              <a:prstDash val="solid"/>
              <a:miter/>
            </a:ln>
          </p:spPr>
          <p:txBody>
            <a:bodyPr rtlCol="0" anchor="ctr"/>
            <a:lstStyle/>
            <a:p>
              <a:endParaRPr lang="en-US"/>
            </a:p>
          </p:txBody>
        </p:sp>
        <p:sp>
          <p:nvSpPr>
            <p:cNvPr id="2957" name="Freeform: Shape 2956">
              <a:extLst>
                <a:ext uri="{FF2B5EF4-FFF2-40B4-BE49-F238E27FC236}">
                  <a16:creationId xmlns:a16="http://schemas.microsoft.com/office/drawing/2014/main" id="{A85B8FA3-2A4E-4389-B53B-3715C21C2783}"/>
                </a:ext>
              </a:extLst>
            </p:cNvPr>
            <p:cNvSpPr/>
            <p:nvPr/>
          </p:nvSpPr>
          <p:spPr>
            <a:xfrm>
              <a:off x="5244227" y="128063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8811" y="7144"/>
                    <a:pt x="8811" y="7144"/>
                    <a:pt x="7858" y="8096"/>
                  </a:cubicBezTo>
                  <a:close/>
                </a:path>
              </a:pathLst>
            </a:custGeom>
            <a:grpFill/>
            <a:ln w="9525" cap="flat">
              <a:noFill/>
              <a:prstDash val="solid"/>
              <a:miter/>
            </a:ln>
          </p:spPr>
          <p:txBody>
            <a:bodyPr rtlCol="0" anchor="ctr"/>
            <a:lstStyle/>
            <a:p>
              <a:endParaRPr lang="en-US"/>
            </a:p>
          </p:txBody>
        </p:sp>
        <p:sp>
          <p:nvSpPr>
            <p:cNvPr id="2958" name="Freeform: Shape 2957">
              <a:extLst>
                <a:ext uri="{FF2B5EF4-FFF2-40B4-BE49-F238E27FC236}">
                  <a16:creationId xmlns:a16="http://schemas.microsoft.com/office/drawing/2014/main" id="{EF02E03B-9FAA-4A93-8464-C5B9E5AE7C21}"/>
                </a:ext>
              </a:extLst>
            </p:cNvPr>
            <p:cNvSpPr/>
            <p:nvPr/>
          </p:nvSpPr>
          <p:spPr>
            <a:xfrm>
              <a:off x="5243036" y="128254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8096"/>
                    <a:pt x="7144" y="7144"/>
                  </a:cubicBezTo>
                  <a:cubicBezTo>
                    <a:pt x="7144" y="8096"/>
                    <a:pt x="9049" y="6191"/>
                    <a:pt x="9049" y="8096"/>
                  </a:cubicBezTo>
                  <a:close/>
                </a:path>
              </a:pathLst>
            </a:custGeom>
            <a:grpFill/>
            <a:ln w="9525" cap="flat">
              <a:noFill/>
              <a:prstDash val="solid"/>
              <a:miter/>
            </a:ln>
          </p:spPr>
          <p:txBody>
            <a:bodyPr rtlCol="0" anchor="ctr"/>
            <a:lstStyle/>
            <a:p>
              <a:endParaRPr lang="en-US"/>
            </a:p>
          </p:txBody>
        </p:sp>
        <p:sp>
          <p:nvSpPr>
            <p:cNvPr id="2959" name="Freeform: Shape 2958">
              <a:extLst>
                <a:ext uri="{FF2B5EF4-FFF2-40B4-BE49-F238E27FC236}">
                  <a16:creationId xmlns:a16="http://schemas.microsoft.com/office/drawing/2014/main" id="{EF055F5C-F7B1-4519-9AC7-DA102A3D8927}"/>
                </a:ext>
              </a:extLst>
            </p:cNvPr>
            <p:cNvSpPr/>
            <p:nvPr/>
          </p:nvSpPr>
          <p:spPr>
            <a:xfrm>
              <a:off x="5223034" y="1281313"/>
              <a:ext cx="9525" cy="9525"/>
            </a:xfrm>
            <a:custGeom>
              <a:avLst/>
              <a:gdLst>
                <a:gd name="connsiteX0" fmla="*/ 9049 w 9525"/>
                <a:gd name="connsiteY0" fmla="*/ 7419 h 9525"/>
                <a:gd name="connsiteX1" fmla="*/ 7144 w 9525"/>
                <a:gd name="connsiteY1" fmla="*/ 7419 h 9525"/>
                <a:gd name="connsiteX2" fmla="*/ 9049 w 9525"/>
                <a:gd name="connsiteY2" fmla="*/ 7419 h 9525"/>
              </a:gdLst>
              <a:ahLst/>
              <a:cxnLst>
                <a:cxn ang="0">
                  <a:pos x="connsiteX0" y="connsiteY0"/>
                </a:cxn>
                <a:cxn ang="0">
                  <a:pos x="connsiteX1" y="connsiteY1"/>
                </a:cxn>
                <a:cxn ang="0">
                  <a:pos x="connsiteX2" y="connsiteY2"/>
                </a:cxn>
              </a:cxnLst>
              <a:rect l="l" t="t" r="r" b="b"/>
              <a:pathLst>
                <a:path w="9525" h="9525">
                  <a:moveTo>
                    <a:pt x="9049" y="7419"/>
                  </a:moveTo>
                  <a:cubicBezTo>
                    <a:pt x="9049" y="7419"/>
                    <a:pt x="7144" y="8371"/>
                    <a:pt x="7144" y="7419"/>
                  </a:cubicBezTo>
                  <a:cubicBezTo>
                    <a:pt x="8096" y="8371"/>
                    <a:pt x="9049" y="6466"/>
                    <a:pt x="9049" y="7419"/>
                  </a:cubicBezTo>
                  <a:close/>
                </a:path>
              </a:pathLst>
            </a:custGeom>
            <a:grpFill/>
            <a:ln w="9525" cap="flat">
              <a:noFill/>
              <a:prstDash val="solid"/>
              <a:miter/>
            </a:ln>
          </p:spPr>
          <p:txBody>
            <a:bodyPr rtlCol="0" anchor="ctr"/>
            <a:lstStyle/>
            <a:p>
              <a:endParaRPr lang="en-US"/>
            </a:p>
          </p:txBody>
        </p:sp>
        <p:sp>
          <p:nvSpPr>
            <p:cNvPr id="2960" name="Freeform: Shape 2959">
              <a:extLst>
                <a:ext uri="{FF2B5EF4-FFF2-40B4-BE49-F238E27FC236}">
                  <a16:creationId xmlns:a16="http://schemas.microsoft.com/office/drawing/2014/main" id="{DE1A157E-8FD6-4B34-BD06-E3A272A2A618}"/>
                </a:ext>
              </a:extLst>
            </p:cNvPr>
            <p:cNvSpPr/>
            <p:nvPr/>
          </p:nvSpPr>
          <p:spPr>
            <a:xfrm>
              <a:off x="5215266" y="1282647"/>
              <a:ext cx="9525" cy="9525"/>
            </a:xfrm>
            <a:custGeom>
              <a:avLst/>
              <a:gdLst>
                <a:gd name="connsiteX0" fmla="*/ 8244 w 9525"/>
                <a:gd name="connsiteY0" fmla="*/ 7990 h 9525"/>
                <a:gd name="connsiteX1" fmla="*/ 8244 w 9525"/>
                <a:gd name="connsiteY1" fmla="*/ 7990 h 9525"/>
              </a:gdLst>
              <a:ahLst/>
              <a:cxnLst>
                <a:cxn ang="0">
                  <a:pos x="connsiteX0" y="connsiteY0"/>
                </a:cxn>
                <a:cxn ang="0">
                  <a:pos x="connsiteX1" y="connsiteY1"/>
                </a:cxn>
              </a:cxnLst>
              <a:rect l="l" t="t" r="r" b="b"/>
              <a:pathLst>
                <a:path w="9525" h="9525">
                  <a:moveTo>
                    <a:pt x="8244" y="7990"/>
                  </a:moveTo>
                  <a:cubicBezTo>
                    <a:pt x="7291" y="7990"/>
                    <a:pt x="6339" y="6085"/>
                    <a:pt x="8244" y="7990"/>
                  </a:cubicBezTo>
                  <a:close/>
                </a:path>
              </a:pathLst>
            </a:custGeom>
            <a:grpFill/>
            <a:ln w="9525" cap="flat">
              <a:noFill/>
              <a:prstDash val="solid"/>
              <a:miter/>
            </a:ln>
          </p:spPr>
          <p:txBody>
            <a:bodyPr rtlCol="0" anchor="ctr"/>
            <a:lstStyle/>
            <a:p>
              <a:endParaRPr lang="en-US"/>
            </a:p>
          </p:txBody>
        </p:sp>
        <p:sp>
          <p:nvSpPr>
            <p:cNvPr id="2961" name="Freeform: Shape 2960">
              <a:extLst>
                <a:ext uri="{FF2B5EF4-FFF2-40B4-BE49-F238E27FC236}">
                  <a16:creationId xmlns:a16="http://schemas.microsoft.com/office/drawing/2014/main" id="{E25F0590-092F-4E45-A53E-B41B63C98BDC}"/>
                </a:ext>
              </a:extLst>
            </p:cNvPr>
            <p:cNvSpPr/>
            <p:nvPr/>
          </p:nvSpPr>
          <p:spPr>
            <a:xfrm>
              <a:off x="5040154" y="12949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2962" name="Freeform: Shape 2961">
              <a:extLst>
                <a:ext uri="{FF2B5EF4-FFF2-40B4-BE49-F238E27FC236}">
                  <a16:creationId xmlns:a16="http://schemas.microsoft.com/office/drawing/2014/main" id="{6D4B25A1-BC69-4CDD-BF58-0434BCC7F1E2}"/>
                </a:ext>
              </a:extLst>
            </p:cNvPr>
            <p:cNvSpPr/>
            <p:nvPr/>
          </p:nvSpPr>
          <p:spPr>
            <a:xfrm>
              <a:off x="4966811" y="1295609"/>
              <a:ext cx="9525" cy="9525"/>
            </a:xfrm>
            <a:custGeom>
              <a:avLst/>
              <a:gdLst>
                <a:gd name="connsiteX0" fmla="*/ 8096 w 9525"/>
                <a:gd name="connsiteY0" fmla="*/ 8363 h 9525"/>
                <a:gd name="connsiteX1" fmla="*/ 7144 w 9525"/>
                <a:gd name="connsiteY1" fmla="*/ 7410 h 9525"/>
                <a:gd name="connsiteX2" fmla="*/ 8096 w 9525"/>
                <a:gd name="connsiteY2" fmla="*/ 8363 h 9525"/>
              </a:gdLst>
              <a:ahLst/>
              <a:cxnLst>
                <a:cxn ang="0">
                  <a:pos x="connsiteX0" y="connsiteY0"/>
                </a:cxn>
                <a:cxn ang="0">
                  <a:pos x="connsiteX1" y="connsiteY1"/>
                </a:cxn>
                <a:cxn ang="0">
                  <a:pos x="connsiteX2" y="connsiteY2"/>
                </a:cxn>
              </a:cxnLst>
              <a:rect l="l" t="t" r="r" b="b"/>
              <a:pathLst>
                <a:path w="9525" h="9525">
                  <a:moveTo>
                    <a:pt x="8096" y="8363"/>
                  </a:moveTo>
                  <a:cubicBezTo>
                    <a:pt x="7144" y="9315"/>
                    <a:pt x="7144" y="7410"/>
                    <a:pt x="7144" y="7410"/>
                  </a:cubicBezTo>
                  <a:cubicBezTo>
                    <a:pt x="8096" y="6458"/>
                    <a:pt x="6191" y="8363"/>
                    <a:pt x="8096" y="8363"/>
                  </a:cubicBezTo>
                  <a:close/>
                </a:path>
              </a:pathLst>
            </a:custGeom>
            <a:grpFill/>
            <a:ln w="9525" cap="flat">
              <a:noFill/>
              <a:prstDash val="solid"/>
              <a:miter/>
            </a:ln>
          </p:spPr>
          <p:txBody>
            <a:bodyPr rtlCol="0" anchor="ctr"/>
            <a:lstStyle/>
            <a:p>
              <a:endParaRPr lang="en-US"/>
            </a:p>
          </p:txBody>
        </p:sp>
        <p:sp>
          <p:nvSpPr>
            <p:cNvPr id="2963" name="Freeform: Shape 2962">
              <a:extLst>
                <a:ext uri="{FF2B5EF4-FFF2-40B4-BE49-F238E27FC236}">
                  <a16:creationId xmlns:a16="http://schemas.microsoft.com/office/drawing/2014/main" id="{0A60DC66-3014-4A4B-B548-016C00834B00}"/>
                </a:ext>
              </a:extLst>
            </p:cNvPr>
            <p:cNvSpPr/>
            <p:nvPr/>
          </p:nvSpPr>
          <p:spPr>
            <a:xfrm>
              <a:off x="4927759" y="13015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grpFill/>
            <a:ln w="9525" cap="flat">
              <a:noFill/>
              <a:prstDash val="solid"/>
              <a:miter/>
            </a:ln>
          </p:spPr>
          <p:txBody>
            <a:bodyPr rtlCol="0" anchor="ctr"/>
            <a:lstStyle/>
            <a:p>
              <a:endParaRPr lang="en-US"/>
            </a:p>
          </p:txBody>
        </p:sp>
        <p:sp>
          <p:nvSpPr>
            <p:cNvPr id="2964" name="Freeform: Shape 2963">
              <a:extLst>
                <a:ext uri="{FF2B5EF4-FFF2-40B4-BE49-F238E27FC236}">
                  <a16:creationId xmlns:a16="http://schemas.microsoft.com/office/drawing/2014/main" id="{8538A1A0-C670-4A52-87AF-EFB3FC652C20}"/>
                </a:ext>
              </a:extLst>
            </p:cNvPr>
            <p:cNvSpPr/>
            <p:nvPr/>
          </p:nvSpPr>
          <p:spPr>
            <a:xfrm>
              <a:off x="5295424" y="1266082"/>
              <a:ext cx="9525" cy="9525"/>
            </a:xfrm>
            <a:custGeom>
              <a:avLst/>
              <a:gdLst>
                <a:gd name="connsiteX0" fmla="*/ 7144 w 9525"/>
                <a:gd name="connsiteY0" fmla="*/ 8363 h 9525"/>
                <a:gd name="connsiteX1" fmla="*/ 8096 w 9525"/>
                <a:gd name="connsiteY1" fmla="*/ 7410 h 9525"/>
                <a:gd name="connsiteX2" fmla="*/ 7144 w 9525"/>
                <a:gd name="connsiteY2" fmla="*/ 8363 h 9525"/>
              </a:gdLst>
              <a:ahLst/>
              <a:cxnLst>
                <a:cxn ang="0">
                  <a:pos x="connsiteX0" y="connsiteY0"/>
                </a:cxn>
                <a:cxn ang="0">
                  <a:pos x="connsiteX1" y="connsiteY1"/>
                </a:cxn>
                <a:cxn ang="0">
                  <a:pos x="connsiteX2" y="connsiteY2"/>
                </a:cxn>
              </a:cxnLst>
              <a:rect l="l" t="t" r="r" b="b"/>
              <a:pathLst>
                <a:path w="9525" h="9525">
                  <a:moveTo>
                    <a:pt x="7144" y="8363"/>
                  </a:moveTo>
                  <a:cubicBezTo>
                    <a:pt x="9049" y="8363"/>
                    <a:pt x="6191" y="6458"/>
                    <a:pt x="8096" y="7410"/>
                  </a:cubicBezTo>
                  <a:cubicBezTo>
                    <a:pt x="8096" y="8363"/>
                    <a:pt x="8096" y="9315"/>
                    <a:pt x="7144" y="8363"/>
                  </a:cubicBezTo>
                  <a:close/>
                </a:path>
              </a:pathLst>
            </a:custGeom>
            <a:grpFill/>
            <a:ln w="9525" cap="flat">
              <a:noFill/>
              <a:prstDash val="solid"/>
              <a:miter/>
            </a:ln>
          </p:spPr>
          <p:txBody>
            <a:bodyPr rtlCol="0" anchor="ctr"/>
            <a:lstStyle/>
            <a:p>
              <a:endParaRPr lang="en-US"/>
            </a:p>
          </p:txBody>
        </p:sp>
        <p:sp>
          <p:nvSpPr>
            <p:cNvPr id="2965" name="Freeform: Shape 2964">
              <a:extLst>
                <a:ext uri="{FF2B5EF4-FFF2-40B4-BE49-F238E27FC236}">
                  <a16:creationId xmlns:a16="http://schemas.microsoft.com/office/drawing/2014/main" id="{3B7EEF65-1C11-473F-8875-D066B2F35C5D}"/>
                </a:ext>
              </a:extLst>
            </p:cNvPr>
            <p:cNvSpPr/>
            <p:nvPr/>
          </p:nvSpPr>
          <p:spPr>
            <a:xfrm>
              <a:off x="4789646" y="1250156"/>
              <a:ext cx="514350" cy="28575"/>
            </a:xfrm>
            <a:custGeom>
              <a:avLst/>
              <a:gdLst>
                <a:gd name="connsiteX0" fmla="*/ 7144 w 514350"/>
                <a:gd name="connsiteY0" fmla="*/ 23336 h 28575"/>
                <a:gd name="connsiteX1" fmla="*/ 148114 w 514350"/>
                <a:gd name="connsiteY1" fmla="*/ 20479 h 28575"/>
                <a:gd name="connsiteX2" fmla="*/ 226219 w 514350"/>
                <a:gd name="connsiteY2" fmla="*/ 15716 h 28575"/>
                <a:gd name="connsiteX3" fmla="*/ 299561 w 514350"/>
                <a:gd name="connsiteY3" fmla="*/ 15716 h 28575"/>
                <a:gd name="connsiteX4" fmla="*/ 388144 w 514350"/>
                <a:gd name="connsiteY4" fmla="*/ 10001 h 28575"/>
                <a:gd name="connsiteX5" fmla="*/ 388144 w 514350"/>
                <a:gd name="connsiteY5" fmla="*/ 21431 h 28575"/>
                <a:gd name="connsiteX6" fmla="*/ 435769 w 514350"/>
                <a:gd name="connsiteY6" fmla="*/ 18574 h 28575"/>
                <a:gd name="connsiteX7" fmla="*/ 446246 w 514350"/>
                <a:gd name="connsiteY7" fmla="*/ 9049 h 28575"/>
                <a:gd name="connsiteX8" fmla="*/ 446246 w 514350"/>
                <a:gd name="connsiteY8" fmla="*/ 15716 h 28575"/>
                <a:gd name="connsiteX9" fmla="*/ 451009 w 514350"/>
                <a:gd name="connsiteY9" fmla="*/ 8096 h 28575"/>
                <a:gd name="connsiteX10" fmla="*/ 453866 w 514350"/>
                <a:gd name="connsiteY10" fmla="*/ 7144 h 28575"/>
                <a:gd name="connsiteX11" fmla="*/ 462439 w 514350"/>
                <a:gd name="connsiteY11" fmla="*/ 9049 h 28575"/>
                <a:gd name="connsiteX12" fmla="*/ 457676 w 514350"/>
                <a:gd name="connsiteY12" fmla="*/ 18574 h 28575"/>
                <a:gd name="connsiteX13" fmla="*/ 471011 w 514350"/>
                <a:gd name="connsiteY13" fmla="*/ 9049 h 28575"/>
                <a:gd name="connsiteX14" fmla="*/ 505301 w 514350"/>
                <a:gd name="connsiteY14" fmla="*/ 17621 h 28575"/>
                <a:gd name="connsiteX15" fmla="*/ 508159 w 514350"/>
                <a:gd name="connsiteY15" fmla="*/ 19526 h 28575"/>
                <a:gd name="connsiteX16" fmla="*/ 343376 w 514350"/>
                <a:gd name="connsiteY16" fmla="*/ 30004 h 28575"/>
                <a:gd name="connsiteX17" fmla="*/ 224314 w 514350"/>
                <a:gd name="connsiteY17" fmla="*/ 29051 h 28575"/>
                <a:gd name="connsiteX18" fmla="*/ 7144 w 514350"/>
                <a:gd name="connsiteY18" fmla="*/ 2333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4350" h="28575">
                  <a:moveTo>
                    <a:pt x="7144" y="23336"/>
                  </a:moveTo>
                  <a:cubicBezTo>
                    <a:pt x="30004" y="5239"/>
                    <a:pt x="130016" y="21431"/>
                    <a:pt x="148114" y="20479"/>
                  </a:cubicBezTo>
                  <a:cubicBezTo>
                    <a:pt x="170021" y="19526"/>
                    <a:pt x="215741" y="23336"/>
                    <a:pt x="226219" y="15716"/>
                  </a:cubicBezTo>
                  <a:cubicBezTo>
                    <a:pt x="227171" y="17621"/>
                    <a:pt x="299561" y="15716"/>
                    <a:pt x="299561" y="15716"/>
                  </a:cubicBezTo>
                  <a:cubicBezTo>
                    <a:pt x="296704" y="16669"/>
                    <a:pt x="388144" y="13811"/>
                    <a:pt x="388144" y="10001"/>
                  </a:cubicBezTo>
                  <a:cubicBezTo>
                    <a:pt x="389096" y="10954"/>
                    <a:pt x="387191" y="20479"/>
                    <a:pt x="388144" y="21431"/>
                  </a:cubicBezTo>
                  <a:cubicBezTo>
                    <a:pt x="392906" y="17621"/>
                    <a:pt x="442436" y="1429"/>
                    <a:pt x="435769" y="18574"/>
                  </a:cubicBezTo>
                  <a:cubicBezTo>
                    <a:pt x="434816" y="18574"/>
                    <a:pt x="445294" y="9049"/>
                    <a:pt x="446246" y="9049"/>
                  </a:cubicBezTo>
                  <a:cubicBezTo>
                    <a:pt x="446246" y="9049"/>
                    <a:pt x="443389" y="15716"/>
                    <a:pt x="446246" y="15716"/>
                  </a:cubicBezTo>
                  <a:cubicBezTo>
                    <a:pt x="450056" y="14764"/>
                    <a:pt x="449104" y="10001"/>
                    <a:pt x="451009" y="8096"/>
                  </a:cubicBezTo>
                  <a:cubicBezTo>
                    <a:pt x="450056" y="10001"/>
                    <a:pt x="451009" y="10001"/>
                    <a:pt x="453866" y="7144"/>
                  </a:cubicBezTo>
                  <a:cubicBezTo>
                    <a:pt x="457676" y="13811"/>
                    <a:pt x="451009" y="10954"/>
                    <a:pt x="462439" y="9049"/>
                  </a:cubicBezTo>
                  <a:cubicBezTo>
                    <a:pt x="461486" y="15716"/>
                    <a:pt x="455771" y="9049"/>
                    <a:pt x="457676" y="18574"/>
                  </a:cubicBezTo>
                  <a:cubicBezTo>
                    <a:pt x="459581" y="18574"/>
                    <a:pt x="471011" y="10001"/>
                    <a:pt x="471011" y="9049"/>
                  </a:cubicBezTo>
                  <a:cubicBezTo>
                    <a:pt x="482441" y="10954"/>
                    <a:pt x="491966" y="20479"/>
                    <a:pt x="505301" y="17621"/>
                  </a:cubicBezTo>
                  <a:cubicBezTo>
                    <a:pt x="505301" y="18574"/>
                    <a:pt x="508159" y="19526"/>
                    <a:pt x="508159" y="19526"/>
                  </a:cubicBezTo>
                  <a:cubicBezTo>
                    <a:pt x="491966" y="27146"/>
                    <a:pt x="388144" y="28099"/>
                    <a:pt x="343376" y="30004"/>
                  </a:cubicBezTo>
                  <a:cubicBezTo>
                    <a:pt x="303371" y="30956"/>
                    <a:pt x="261461" y="28099"/>
                    <a:pt x="224314" y="29051"/>
                  </a:cubicBezTo>
                  <a:cubicBezTo>
                    <a:pt x="184309" y="29051"/>
                    <a:pt x="31909" y="16669"/>
                    <a:pt x="7144" y="23336"/>
                  </a:cubicBezTo>
                  <a:close/>
                </a:path>
              </a:pathLst>
            </a:custGeom>
            <a:grpFill/>
            <a:ln w="9525" cap="flat">
              <a:noFill/>
              <a:prstDash val="solid"/>
              <a:miter/>
            </a:ln>
          </p:spPr>
          <p:txBody>
            <a:bodyPr rtlCol="0" anchor="ctr"/>
            <a:lstStyle/>
            <a:p>
              <a:endParaRPr lang="en-US"/>
            </a:p>
          </p:txBody>
        </p:sp>
        <p:sp>
          <p:nvSpPr>
            <p:cNvPr id="2966" name="Freeform: Shape 2965">
              <a:extLst>
                <a:ext uri="{FF2B5EF4-FFF2-40B4-BE49-F238E27FC236}">
                  <a16:creationId xmlns:a16="http://schemas.microsoft.com/office/drawing/2014/main" id="{FA051139-E412-4715-9AEB-DF906FED7172}"/>
                </a:ext>
              </a:extLst>
            </p:cNvPr>
            <p:cNvSpPr/>
            <p:nvPr/>
          </p:nvSpPr>
          <p:spPr>
            <a:xfrm>
              <a:off x="5292300" y="1265396"/>
              <a:ext cx="9525" cy="9525"/>
            </a:xfrm>
            <a:custGeom>
              <a:avLst/>
              <a:gdLst>
                <a:gd name="connsiteX0" fmla="*/ 8363 w 9525"/>
                <a:gd name="connsiteY0" fmla="*/ 10001 h 9525"/>
                <a:gd name="connsiteX1" fmla="*/ 7410 w 9525"/>
                <a:gd name="connsiteY1" fmla="*/ 7144 h 9525"/>
                <a:gd name="connsiteX2" fmla="*/ 8363 w 9525"/>
                <a:gd name="connsiteY2" fmla="*/ 10001 h 9525"/>
              </a:gdLst>
              <a:ahLst/>
              <a:cxnLst>
                <a:cxn ang="0">
                  <a:pos x="connsiteX0" y="connsiteY0"/>
                </a:cxn>
                <a:cxn ang="0">
                  <a:pos x="connsiteX1" y="connsiteY1"/>
                </a:cxn>
                <a:cxn ang="0">
                  <a:pos x="connsiteX2" y="connsiteY2"/>
                </a:cxn>
              </a:cxnLst>
              <a:rect l="l" t="t" r="r" b="b"/>
              <a:pathLst>
                <a:path w="9525" h="9525">
                  <a:moveTo>
                    <a:pt x="8363" y="10001"/>
                  </a:moveTo>
                  <a:cubicBezTo>
                    <a:pt x="8363" y="9049"/>
                    <a:pt x="6458" y="8096"/>
                    <a:pt x="7410" y="7144"/>
                  </a:cubicBezTo>
                  <a:cubicBezTo>
                    <a:pt x="7410" y="7144"/>
                    <a:pt x="8363" y="9049"/>
                    <a:pt x="8363" y="10001"/>
                  </a:cubicBezTo>
                  <a:close/>
                </a:path>
              </a:pathLst>
            </a:custGeom>
            <a:grpFill/>
            <a:ln w="9525" cap="flat">
              <a:noFill/>
              <a:prstDash val="solid"/>
              <a:miter/>
            </a:ln>
          </p:spPr>
          <p:txBody>
            <a:bodyPr rtlCol="0" anchor="ctr"/>
            <a:lstStyle/>
            <a:p>
              <a:endParaRPr lang="en-US"/>
            </a:p>
          </p:txBody>
        </p:sp>
        <p:sp>
          <p:nvSpPr>
            <p:cNvPr id="2967" name="Freeform: Shape 2966">
              <a:extLst>
                <a:ext uri="{FF2B5EF4-FFF2-40B4-BE49-F238E27FC236}">
                  <a16:creationId xmlns:a16="http://schemas.microsoft.com/office/drawing/2014/main" id="{07361A0A-6CF8-46E0-945C-25048BC0BEB7}"/>
                </a:ext>
              </a:extLst>
            </p:cNvPr>
            <p:cNvSpPr/>
            <p:nvPr/>
          </p:nvSpPr>
          <p:spPr>
            <a:xfrm>
              <a:off x="5258276" y="1255977"/>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8096" y="6085"/>
                    <a:pt x="7144" y="7990"/>
                  </a:cubicBezTo>
                  <a:close/>
                </a:path>
              </a:pathLst>
            </a:custGeom>
            <a:grpFill/>
            <a:ln w="9525" cap="flat">
              <a:noFill/>
              <a:prstDash val="solid"/>
              <a:miter/>
            </a:ln>
          </p:spPr>
          <p:txBody>
            <a:bodyPr rtlCol="0" anchor="ctr"/>
            <a:lstStyle/>
            <a:p>
              <a:endParaRPr lang="en-US"/>
            </a:p>
          </p:txBody>
        </p:sp>
        <p:sp>
          <p:nvSpPr>
            <p:cNvPr id="2968" name="Freeform: Shape 2967">
              <a:extLst>
                <a:ext uri="{FF2B5EF4-FFF2-40B4-BE49-F238E27FC236}">
                  <a16:creationId xmlns:a16="http://schemas.microsoft.com/office/drawing/2014/main" id="{EDD1D7B2-FC0F-4C1B-B8FE-CA688F35F6E8}"/>
                </a:ext>
              </a:extLst>
            </p:cNvPr>
            <p:cNvSpPr/>
            <p:nvPr/>
          </p:nvSpPr>
          <p:spPr>
            <a:xfrm>
              <a:off x="5248751" y="1254918"/>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9049" y="7144"/>
                    <a:pt x="10001" y="7144"/>
                  </a:cubicBezTo>
                  <a:lnTo>
                    <a:pt x="7144" y="9049"/>
                  </a:lnTo>
                  <a:close/>
                </a:path>
              </a:pathLst>
            </a:custGeom>
            <a:grpFill/>
            <a:ln w="9525" cap="flat">
              <a:noFill/>
              <a:prstDash val="solid"/>
              <a:miter/>
            </a:ln>
          </p:spPr>
          <p:txBody>
            <a:bodyPr rtlCol="0" anchor="ctr"/>
            <a:lstStyle/>
            <a:p>
              <a:endParaRPr lang="en-US"/>
            </a:p>
          </p:txBody>
        </p:sp>
        <p:sp>
          <p:nvSpPr>
            <p:cNvPr id="2969" name="Freeform: Shape 2968">
              <a:extLst>
                <a:ext uri="{FF2B5EF4-FFF2-40B4-BE49-F238E27FC236}">
                  <a16:creationId xmlns:a16="http://schemas.microsoft.com/office/drawing/2014/main" id="{B9657148-22FE-4997-9BE9-E8EE55A2A650}"/>
                </a:ext>
              </a:extLst>
            </p:cNvPr>
            <p:cNvSpPr/>
            <p:nvPr/>
          </p:nvSpPr>
          <p:spPr>
            <a:xfrm>
              <a:off x="5240417" y="1251108"/>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cubicBezTo>
                    <a:pt x="6906" y="7144"/>
                    <a:pt x="6906" y="7144"/>
                    <a:pt x="7858" y="7144"/>
                  </a:cubicBezTo>
                  <a:cubicBezTo>
                    <a:pt x="7858" y="8096"/>
                    <a:pt x="7858" y="8096"/>
                    <a:pt x="7858" y="8096"/>
                  </a:cubicBezTo>
                  <a:close/>
                </a:path>
              </a:pathLst>
            </a:custGeom>
            <a:grpFill/>
            <a:ln w="9525" cap="flat">
              <a:noFill/>
              <a:prstDash val="solid"/>
              <a:miter/>
            </a:ln>
          </p:spPr>
          <p:txBody>
            <a:bodyPr rtlCol="0" anchor="ctr"/>
            <a:lstStyle/>
            <a:p>
              <a:endParaRPr lang="en-US"/>
            </a:p>
          </p:txBody>
        </p:sp>
        <p:sp>
          <p:nvSpPr>
            <p:cNvPr id="2970" name="Freeform: Shape 2969">
              <a:extLst>
                <a:ext uri="{FF2B5EF4-FFF2-40B4-BE49-F238E27FC236}">
                  <a16:creationId xmlns:a16="http://schemas.microsoft.com/office/drawing/2014/main" id="{E6391F3C-72C2-43EA-90C2-8A6132D8CDD7}"/>
                </a:ext>
              </a:extLst>
            </p:cNvPr>
            <p:cNvSpPr/>
            <p:nvPr/>
          </p:nvSpPr>
          <p:spPr>
            <a:xfrm>
              <a:off x="5239226" y="1253728"/>
              <a:ext cx="9525" cy="9525"/>
            </a:xfrm>
            <a:custGeom>
              <a:avLst/>
              <a:gdLst>
                <a:gd name="connsiteX0" fmla="*/ 8096 w 9525"/>
                <a:gd name="connsiteY0" fmla="*/ 8334 h 9525"/>
                <a:gd name="connsiteX1" fmla="*/ 7144 w 9525"/>
                <a:gd name="connsiteY1" fmla="*/ 7382 h 9525"/>
                <a:gd name="connsiteX2" fmla="*/ 8096 w 9525"/>
                <a:gd name="connsiteY2" fmla="*/ 8334 h 9525"/>
              </a:gdLst>
              <a:ahLst/>
              <a:cxnLst>
                <a:cxn ang="0">
                  <a:pos x="connsiteX0" y="connsiteY0"/>
                </a:cxn>
                <a:cxn ang="0">
                  <a:pos x="connsiteX1" y="connsiteY1"/>
                </a:cxn>
                <a:cxn ang="0">
                  <a:pos x="connsiteX2" y="connsiteY2"/>
                </a:cxn>
              </a:cxnLst>
              <a:rect l="l" t="t" r="r" b="b"/>
              <a:pathLst>
                <a:path w="9525" h="9525">
                  <a:moveTo>
                    <a:pt x="8096" y="8334"/>
                  </a:moveTo>
                  <a:cubicBezTo>
                    <a:pt x="7144" y="8334"/>
                    <a:pt x="7144" y="7382"/>
                    <a:pt x="7144" y="7382"/>
                  </a:cubicBezTo>
                  <a:cubicBezTo>
                    <a:pt x="7144" y="7382"/>
                    <a:pt x="8096" y="6429"/>
                    <a:pt x="8096" y="8334"/>
                  </a:cubicBezTo>
                  <a:close/>
                </a:path>
              </a:pathLst>
            </a:custGeom>
            <a:grpFill/>
            <a:ln w="9525" cap="flat">
              <a:noFill/>
              <a:prstDash val="solid"/>
              <a:miter/>
            </a:ln>
          </p:spPr>
          <p:txBody>
            <a:bodyPr rtlCol="0" anchor="ctr"/>
            <a:lstStyle/>
            <a:p>
              <a:endParaRPr lang="en-US"/>
            </a:p>
          </p:txBody>
        </p:sp>
        <p:sp>
          <p:nvSpPr>
            <p:cNvPr id="2971" name="Freeform: Shape 2970">
              <a:extLst>
                <a:ext uri="{FF2B5EF4-FFF2-40B4-BE49-F238E27FC236}">
                  <a16:creationId xmlns:a16="http://schemas.microsoft.com/office/drawing/2014/main" id="{F71459B0-847A-4982-A019-EB4A89E15187}"/>
                </a:ext>
              </a:extLst>
            </p:cNvPr>
            <p:cNvSpPr/>
            <p:nvPr/>
          </p:nvSpPr>
          <p:spPr>
            <a:xfrm>
              <a:off x="5220176" y="1251214"/>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9049" y="7990"/>
                    <a:pt x="8096" y="8943"/>
                    <a:pt x="7144" y="7990"/>
                  </a:cubicBezTo>
                  <a:cubicBezTo>
                    <a:pt x="8096" y="7990"/>
                    <a:pt x="9049" y="6085"/>
                    <a:pt x="9049" y="7990"/>
                  </a:cubicBezTo>
                  <a:close/>
                </a:path>
              </a:pathLst>
            </a:custGeom>
            <a:grpFill/>
            <a:ln w="9525" cap="flat">
              <a:noFill/>
              <a:prstDash val="solid"/>
              <a:miter/>
            </a:ln>
          </p:spPr>
          <p:txBody>
            <a:bodyPr rtlCol="0" anchor="ctr"/>
            <a:lstStyle/>
            <a:p>
              <a:endParaRPr lang="en-US"/>
            </a:p>
          </p:txBody>
        </p:sp>
        <p:sp>
          <p:nvSpPr>
            <p:cNvPr id="2972" name="Freeform: Shape 2971">
              <a:extLst>
                <a:ext uri="{FF2B5EF4-FFF2-40B4-BE49-F238E27FC236}">
                  <a16:creationId xmlns:a16="http://schemas.microsoft.com/office/drawing/2014/main" id="{6CAD9D02-C941-42F8-908D-E98A92B3790D}"/>
                </a:ext>
              </a:extLst>
            </p:cNvPr>
            <p:cNvSpPr/>
            <p:nvPr/>
          </p:nvSpPr>
          <p:spPr>
            <a:xfrm>
              <a:off x="5213085" y="1252167"/>
              <a:ext cx="9525" cy="9525"/>
            </a:xfrm>
            <a:custGeom>
              <a:avLst/>
              <a:gdLst>
                <a:gd name="connsiteX0" fmla="*/ 7567 w 9525"/>
                <a:gd name="connsiteY0" fmla="*/ 7990 h 9525"/>
                <a:gd name="connsiteX1" fmla="*/ 7567 w 9525"/>
                <a:gd name="connsiteY1" fmla="*/ 7990 h 9525"/>
              </a:gdLst>
              <a:ahLst/>
              <a:cxnLst>
                <a:cxn ang="0">
                  <a:pos x="connsiteX0" y="connsiteY0"/>
                </a:cxn>
                <a:cxn ang="0">
                  <a:pos x="connsiteX1" y="connsiteY1"/>
                </a:cxn>
              </a:cxnLst>
              <a:rect l="l" t="t" r="r" b="b"/>
              <a:pathLst>
                <a:path w="9525" h="9525">
                  <a:moveTo>
                    <a:pt x="7567" y="7990"/>
                  </a:moveTo>
                  <a:cubicBezTo>
                    <a:pt x="7567" y="7990"/>
                    <a:pt x="6615" y="6085"/>
                    <a:pt x="7567" y="7990"/>
                  </a:cubicBezTo>
                  <a:close/>
                </a:path>
              </a:pathLst>
            </a:custGeom>
            <a:grpFill/>
            <a:ln w="9525" cap="flat">
              <a:noFill/>
              <a:prstDash val="solid"/>
              <a:miter/>
            </a:ln>
          </p:spPr>
          <p:txBody>
            <a:bodyPr rtlCol="0" anchor="ctr"/>
            <a:lstStyle/>
            <a:p>
              <a:endParaRPr lang="en-US"/>
            </a:p>
          </p:txBody>
        </p:sp>
        <p:sp>
          <p:nvSpPr>
            <p:cNvPr id="2973" name="Freeform: Shape 2972">
              <a:extLst>
                <a:ext uri="{FF2B5EF4-FFF2-40B4-BE49-F238E27FC236}">
                  <a16:creationId xmlns:a16="http://schemas.microsoft.com/office/drawing/2014/main" id="{D101ED1D-8FDA-47E5-8E52-08B421E6ECCF}"/>
                </a:ext>
              </a:extLst>
            </p:cNvPr>
            <p:cNvSpPr/>
            <p:nvPr/>
          </p:nvSpPr>
          <p:spPr>
            <a:xfrm>
              <a:off x="5049679" y="12568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9049" y="7144"/>
                    <a:pt x="7144" y="7144"/>
                  </a:cubicBezTo>
                  <a:close/>
                </a:path>
              </a:pathLst>
            </a:custGeom>
            <a:grpFill/>
            <a:ln w="9525" cap="flat">
              <a:noFill/>
              <a:prstDash val="solid"/>
              <a:miter/>
            </a:ln>
          </p:spPr>
          <p:txBody>
            <a:bodyPr rtlCol="0" anchor="ctr"/>
            <a:lstStyle/>
            <a:p>
              <a:endParaRPr lang="en-US"/>
            </a:p>
          </p:txBody>
        </p:sp>
        <p:sp>
          <p:nvSpPr>
            <p:cNvPr id="2974" name="Freeform: Shape 2973">
              <a:extLst>
                <a:ext uri="{FF2B5EF4-FFF2-40B4-BE49-F238E27FC236}">
                  <a16:creationId xmlns:a16="http://schemas.microsoft.com/office/drawing/2014/main" id="{23237761-E6F4-431D-A010-3F965E1E4D49}"/>
                </a:ext>
              </a:extLst>
            </p:cNvPr>
            <p:cNvSpPr/>
            <p:nvPr/>
          </p:nvSpPr>
          <p:spPr>
            <a:xfrm>
              <a:off x="4982051" y="125587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9049"/>
                    <a:pt x="7144" y="7144"/>
                    <a:pt x="7144" y="7144"/>
                  </a:cubicBezTo>
                  <a:cubicBezTo>
                    <a:pt x="8096" y="7144"/>
                    <a:pt x="6191" y="9049"/>
                    <a:pt x="8096" y="8096"/>
                  </a:cubicBezTo>
                  <a:close/>
                </a:path>
              </a:pathLst>
            </a:custGeom>
            <a:grpFill/>
            <a:ln w="9525" cap="flat">
              <a:noFill/>
              <a:prstDash val="solid"/>
              <a:miter/>
            </a:ln>
          </p:spPr>
          <p:txBody>
            <a:bodyPr rtlCol="0" anchor="ctr"/>
            <a:lstStyle/>
            <a:p>
              <a:endParaRPr lang="en-US"/>
            </a:p>
          </p:txBody>
        </p:sp>
        <p:sp>
          <p:nvSpPr>
            <p:cNvPr id="2975" name="Freeform: Shape 2974">
              <a:extLst>
                <a:ext uri="{FF2B5EF4-FFF2-40B4-BE49-F238E27FC236}">
                  <a16:creationId xmlns:a16="http://schemas.microsoft.com/office/drawing/2014/main" id="{F3EF1BBD-AF8D-4283-82D8-F678CBF0E619}"/>
                </a:ext>
              </a:extLst>
            </p:cNvPr>
            <p:cNvSpPr/>
            <p:nvPr/>
          </p:nvSpPr>
          <p:spPr>
            <a:xfrm>
              <a:off x="4945856" y="1261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1906"/>
                    <a:pt x="7144" y="7144"/>
                  </a:cubicBezTo>
                  <a:close/>
                </a:path>
              </a:pathLst>
            </a:custGeom>
            <a:grpFill/>
            <a:ln w="9525" cap="flat">
              <a:noFill/>
              <a:prstDash val="solid"/>
              <a:miter/>
            </a:ln>
          </p:spPr>
          <p:txBody>
            <a:bodyPr rtlCol="0" anchor="ctr"/>
            <a:lstStyle/>
            <a:p>
              <a:endParaRPr lang="en-US"/>
            </a:p>
          </p:txBody>
        </p:sp>
        <p:sp>
          <p:nvSpPr>
            <p:cNvPr id="2976" name="Freeform: Shape 2975">
              <a:extLst>
                <a:ext uri="{FF2B5EF4-FFF2-40B4-BE49-F238E27FC236}">
                  <a16:creationId xmlns:a16="http://schemas.microsoft.com/office/drawing/2014/main" id="{10557FF2-4F60-48AC-A13D-05BC3089B338}"/>
                </a:ext>
              </a:extLst>
            </p:cNvPr>
            <p:cNvSpPr/>
            <p:nvPr/>
          </p:nvSpPr>
          <p:spPr>
            <a:xfrm>
              <a:off x="5255419" y="5753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8520"/>
                    <a:pt x="9049" y="8520"/>
                    <a:pt x="7144" y="7567"/>
                  </a:cubicBez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2977" name="Freeform: Shape 2976">
              <a:extLst>
                <a:ext uri="{FF2B5EF4-FFF2-40B4-BE49-F238E27FC236}">
                  <a16:creationId xmlns:a16="http://schemas.microsoft.com/office/drawing/2014/main" id="{C59A62D3-10F8-459D-AB9D-02499D46E0BA}"/>
                </a:ext>
              </a:extLst>
            </p:cNvPr>
            <p:cNvSpPr/>
            <p:nvPr/>
          </p:nvSpPr>
          <p:spPr>
            <a:xfrm>
              <a:off x="5200187" y="481636"/>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5238"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7613" y="-1576"/>
                    <a:pt x="7131" y="53669"/>
                    <a:pt x="9036" y="57479"/>
                  </a:cubicBezTo>
                  <a:close/>
                </a:path>
              </a:pathLst>
            </a:custGeom>
            <a:grpFill/>
            <a:ln w="9525" cap="flat">
              <a:noFill/>
              <a:prstDash val="solid"/>
              <a:miter/>
            </a:ln>
          </p:spPr>
          <p:txBody>
            <a:bodyPr rtlCol="0" anchor="ctr"/>
            <a:lstStyle/>
            <a:p>
              <a:endParaRPr lang="en-US"/>
            </a:p>
          </p:txBody>
        </p:sp>
        <p:sp>
          <p:nvSpPr>
            <p:cNvPr id="2978" name="Freeform: Shape 2977">
              <a:extLst>
                <a:ext uri="{FF2B5EF4-FFF2-40B4-BE49-F238E27FC236}">
                  <a16:creationId xmlns:a16="http://schemas.microsoft.com/office/drawing/2014/main" id="{76966FD5-855E-4B3C-A745-824480D9C99A}"/>
                </a:ext>
              </a:extLst>
            </p:cNvPr>
            <p:cNvSpPr/>
            <p:nvPr/>
          </p:nvSpPr>
          <p:spPr>
            <a:xfrm>
              <a:off x="5256371" y="57483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9049"/>
                    <a:pt x="7144" y="8096"/>
                    <a:pt x="7144" y="7144"/>
                  </a:cubicBezTo>
                  <a:close/>
                </a:path>
              </a:pathLst>
            </a:custGeom>
            <a:grpFill/>
            <a:ln w="9525" cap="flat">
              <a:noFill/>
              <a:prstDash val="solid"/>
              <a:miter/>
            </a:ln>
          </p:spPr>
          <p:txBody>
            <a:bodyPr rtlCol="0" anchor="ctr"/>
            <a:lstStyle/>
            <a:p>
              <a:endParaRPr lang="en-US"/>
            </a:p>
          </p:txBody>
        </p:sp>
        <p:sp>
          <p:nvSpPr>
            <p:cNvPr id="2979" name="Freeform: Shape 2978">
              <a:extLst>
                <a:ext uri="{FF2B5EF4-FFF2-40B4-BE49-F238E27FC236}">
                  <a16:creationId xmlns:a16="http://schemas.microsoft.com/office/drawing/2014/main" id="{D3CB190B-8B82-41C6-94E2-EAADC1371215}"/>
                </a:ext>
              </a:extLst>
            </p:cNvPr>
            <p:cNvSpPr/>
            <p:nvPr/>
          </p:nvSpPr>
          <p:spPr>
            <a:xfrm>
              <a:off x="5273516" y="572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2980" name="Freeform: Shape 2979">
              <a:extLst>
                <a:ext uri="{FF2B5EF4-FFF2-40B4-BE49-F238E27FC236}">
                  <a16:creationId xmlns:a16="http://schemas.microsoft.com/office/drawing/2014/main" id="{B378F3C3-D1F1-4974-B7C5-9A058AB6A073}"/>
                </a:ext>
              </a:extLst>
            </p:cNvPr>
            <p:cNvSpPr/>
            <p:nvPr/>
          </p:nvSpPr>
          <p:spPr>
            <a:xfrm>
              <a:off x="5276374" y="57007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2981" name="Freeform: Shape 2980">
              <a:extLst>
                <a:ext uri="{FF2B5EF4-FFF2-40B4-BE49-F238E27FC236}">
                  <a16:creationId xmlns:a16="http://schemas.microsoft.com/office/drawing/2014/main" id="{79F872FA-7468-41E6-A5A3-3FF573A430DD}"/>
                </a:ext>
              </a:extLst>
            </p:cNvPr>
            <p:cNvSpPr/>
            <p:nvPr/>
          </p:nvSpPr>
          <p:spPr>
            <a:xfrm>
              <a:off x="5281136" y="569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2982" name="Freeform: Shape 2981">
              <a:extLst>
                <a:ext uri="{FF2B5EF4-FFF2-40B4-BE49-F238E27FC236}">
                  <a16:creationId xmlns:a16="http://schemas.microsoft.com/office/drawing/2014/main" id="{4E1A47EC-DB4F-4CE7-847B-841467553456}"/>
                </a:ext>
              </a:extLst>
            </p:cNvPr>
            <p:cNvSpPr/>
            <p:nvPr/>
          </p:nvSpPr>
          <p:spPr>
            <a:xfrm>
              <a:off x="5279231" y="5672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9049" y="8096"/>
                    <a:pt x="7144" y="7144"/>
                  </a:cubicBezTo>
                  <a:close/>
                </a:path>
              </a:pathLst>
            </a:custGeom>
            <a:grpFill/>
            <a:ln w="9525" cap="flat">
              <a:noFill/>
              <a:prstDash val="solid"/>
              <a:miter/>
            </a:ln>
          </p:spPr>
          <p:txBody>
            <a:bodyPr rtlCol="0" anchor="ctr"/>
            <a:lstStyle/>
            <a:p>
              <a:endParaRPr lang="en-US"/>
            </a:p>
          </p:txBody>
        </p:sp>
        <p:sp>
          <p:nvSpPr>
            <p:cNvPr id="2983" name="Freeform: Shape 2982">
              <a:extLst>
                <a:ext uri="{FF2B5EF4-FFF2-40B4-BE49-F238E27FC236}">
                  <a16:creationId xmlns:a16="http://schemas.microsoft.com/office/drawing/2014/main" id="{FE2F0521-73DE-43EA-A5B6-2238186B18D8}"/>
                </a:ext>
              </a:extLst>
            </p:cNvPr>
            <p:cNvSpPr/>
            <p:nvPr/>
          </p:nvSpPr>
          <p:spPr>
            <a:xfrm>
              <a:off x="5285475" y="561075"/>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7567" y="6615"/>
                    <a:pt x="8520" y="8520"/>
                    <a:pt x="7567" y="7567"/>
                  </a:cubicBezTo>
                  <a:close/>
                </a:path>
              </a:pathLst>
            </a:custGeom>
            <a:grpFill/>
            <a:ln w="9525" cap="flat">
              <a:noFill/>
              <a:prstDash val="solid"/>
              <a:miter/>
            </a:ln>
          </p:spPr>
          <p:txBody>
            <a:bodyPr rtlCol="0" anchor="ctr"/>
            <a:lstStyle/>
            <a:p>
              <a:endParaRPr lang="en-US"/>
            </a:p>
          </p:txBody>
        </p:sp>
        <p:sp>
          <p:nvSpPr>
            <p:cNvPr id="2984" name="Freeform: Shape 2983">
              <a:extLst>
                <a:ext uri="{FF2B5EF4-FFF2-40B4-BE49-F238E27FC236}">
                  <a16:creationId xmlns:a16="http://schemas.microsoft.com/office/drawing/2014/main" id="{67A297B2-3D62-4596-896F-594B92E7BCC5}"/>
                </a:ext>
              </a:extLst>
            </p:cNvPr>
            <p:cNvSpPr/>
            <p:nvPr/>
          </p:nvSpPr>
          <p:spPr>
            <a:xfrm>
              <a:off x="5285899" y="5576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2985" name="Freeform: Shape 2984">
              <a:extLst>
                <a:ext uri="{FF2B5EF4-FFF2-40B4-BE49-F238E27FC236}">
                  <a16:creationId xmlns:a16="http://schemas.microsoft.com/office/drawing/2014/main" id="{868AB12A-B361-4B4D-89BB-3BC00D10DD3F}"/>
                </a:ext>
              </a:extLst>
            </p:cNvPr>
            <p:cNvSpPr/>
            <p:nvPr/>
          </p:nvSpPr>
          <p:spPr>
            <a:xfrm>
              <a:off x="5278279" y="4938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2986" name="Freeform: Shape 2985">
              <a:extLst>
                <a:ext uri="{FF2B5EF4-FFF2-40B4-BE49-F238E27FC236}">
                  <a16:creationId xmlns:a16="http://schemas.microsoft.com/office/drawing/2014/main" id="{9ABDE7B2-96B3-4733-94CB-259CDB804433}"/>
                </a:ext>
              </a:extLst>
            </p:cNvPr>
            <p:cNvSpPr/>
            <p:nvPr/>
          </p:nvSpPr>
          <p:spPr>
            <a:xfrm>
              <a:off x="5251185" y="47767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8520" y="7144"/>
                    <a:pt x="7567" y="8096"/>
                    <a:pt x="7567" y="8096"/>
                  </a:cubicBezTo>
                  <a:close/>
                </a:path>
              </a:pathLst>
            </a:custGeom>
            <a:grpFill/>
            <a:ln w="9525" cap="flat">
              <a:noFill/>
              <a:prstDash val="solid"/>
              <a:miter/>
            </a:ln>
          </p:spPr>
          <p:txBody>
            <a:bodyPr rtlCol="0" anchor="ctr"/>
            <a:lstStyle/>
            <a:p>
              <a:endParaRPr lang="en-US"/>
            </a:p>
          </p:txBody>
        </p:sp>
        <p:sp>
          <p:nvSpPr>
            <p:cNvPr id="2987" name="Freeform: Shape 2986">
              <a:extLst>
                <a:ext uri="{FF2B5EF4-FFF2-40B4-BE49-F238E27FC236}">
                  <a16:creationId xmlns:a16="http://schemas.microsoft.com/office/drawing/2014/main" id="{6B3E8CE0-2374-4DB7-A264-A79E9D5D3EE7}"/>
                </a:ext>
              </a:extLst>
            </p:cNvPr>
            <p:cNvSpPr/>
            <p:nvPr/>
          </p:nvSpPr>
          <p:spPr>
            <a:xfrm>
              <a:off x="5236369" y="4833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9049" y="11906"/>
                    <a:pt x="7144" y="7144"/>
                  </a:cubicBezTo>
                  <a:close/>
                </a:path>
              </a:pathLst>
            </a:custGeom>
            <a:grpFill/>
            <a:ln w="9525" cap="flat">
              <a:noFill/>
              <a:prstDash val="solid"/>
              <a:miter/>
            </a:ln>
          </p:spPr>
          <p:txBody>
            <a:bodyPr rtlCol="0" anchor="ctr"/>
            <a:lstStyle/>
            <a:p>
              <a:endParaRPr lang="en-US"/>
            </a:p>
          </p:txBody>
        </p:sp>
        <p:sp>
          <p:nvSpPr>
            <p:cNvPr id="2988" name="Freeform: Shape 2987">
              <a:extLst>
                <a:ext uri="{FF2B5EF4-FFF2-40B4-BE49-F238E27FC236}">
                  <a16:creationId xmlns:a16="http://schemas.microsoft.com/office/drawing/2014/main" id="{B479BBAC-677D-4090-9335-D347CD347A69}"/>
                </a:ext>
              </a:extLst>
            </p:cNvPr>
            <p:cNvSpPr/>
            <p:nvPr/>
          </p:nvSpPr>
          <p:spPr>
            <a:xfrm>
              <a:off x="4955910" y="55387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8096"/>
                    <a:pt x="8520" y="9049"/>
                    <a:pt x="7567" y="7144"/>
                  </a:cubicBezTo>
                  <a:cubicBezTo>
                    <a:pt x="7567" y="8096"/>
                    <a:pt x="6615" y="7144"/>
                    <a:pt x="7567" y="7144"/>
                  </a:cubicBezTo>
                  <a:close/>
                </a:path>
              </a:pathLst>
            </a:custGeom>
            <a:grpFill/>
            <a:ln w="9525" cap="flat">
              <a:noFill/>
              <a:prstDash val="solid"/>
              <a:miter/>
            </a:ln>
          </p:spPr>
          <p:txBody>
            <a:bodyPr rtlCol="0" anchor="ctr"/>
            <a:lstStyle/>
            <a:p>
              <a:endParaRPr lang="en-US"/>
            </a:p>
          </p:txBody>
        </p:sp>
        <p:sp>
          <p:nvSpPr>
            <p:cNvPr id="2989" name="Freeform: Shape 2988">
              <a:extLst>
                <a:ext uri="{FF2B5EF4-FFF2-40B4-BE49-F238E27FC236}">
                  <a16:creationId xmlns:a16="http://schemas.microsoft.com/office/drawing/2014/main" id="{0CA35066-4C56-45EC-AB13-79C1A63292DA}"/>
                </a:ext>
              </a:extLst>
            </p:cNvPr>
            <p:cNvSpPr/>
            <p:nvPr/>
          </p:nvSpPr>
          <p:spPr>
            <a:xfrm>
              <a:off x="4901102" y="460043"/>
              <a:ext cx="104775" cy="104775"/>
            </a:xfrm>
            <a:custGeom>
              <a:avLst/>
              <a:gdLst>
                <a:gd name="connsiteX0" fmla="*/ 9036 w 104775"/>
                <a:gd name="connsiteY0" fmla="*/ 57164 h 104775"/>
                <a:gd name="connsiteX1" fmla="*/ 48088 w 104775"/>
                <a:gd name="connsiteY1" fmla="*/ 13349 h 104775"/>
                <a:gd name="connsiteX2" fmla="*/ 97618 w 104775"/>
                <a:gd name="connsiteY2" fmla="*/ 69547 h 104775"/>
                <a:gd name="connsiteX3" fmla="*/ 89046 w 104775"/>
                <a:gd name="connsiteY3" fmla="*/ 67642 h 104775"/>
                <a:gd name="connsiteX4" fmla="*/ 86188 w 104775"/>
                <a:gd name="connsiteY4" fmla="*/ 67642 h 104775"/>
                <a:gd name="connsiteX5" fmla="*/ 96666 w 104775"/>
                <a:gd name="connsiteY5" fmla="*/ 75262 h 104775"/>
                <a:gd name="connsiteX6" fmla="*/ 92856 w 104775"/>
                <a:gd name="connsiteY6" fmla="*/ 85739 h 104775"/>
                <a:gd name="connsiteX7" fmla="*/ 84283 w 104775"/>
                <a:gd name="connsiteY7" fmla="*/ 82882 h 104775"/>
                <a:gd name="connsiteX8" fmla="*/ 90951 w 104775"/>
                <a:gd name="connsiteY8" fmla="*/ 90502 h 104775"/>
                <a:gd name="connsiteX9" fmla="*/ 85236 w 104775"/>
                <a:gd name="connsiteY9" fmla="*/ 86692 h 104775"/>
                <a:gd name="connsiteX10" fmla="*/ 90951 w 104775"/>
                <a:gd name="connsiteY10" fmla="*/ 91454 h 104775"/>
                <a:gd name="connsiteX11" fmla="*/ 90951 w 104775"/>
                <a:gd name="connsiteY11" fmla="*/ 92407 h 104775"/>
                <a:gd name="connsiteX12" fmla="*/ 87141 w 104775"/>
                <a:gd name="connsiteY12" fmla="*/ 94312 h 104775"/>
                <a:gd name="connsiteX13" fmla="*/ 79521 w 104775"/>
                <a:gd name="connsiteY13" fmla="*/ 87644 h 104775"/>
                <a:gd name="connsiteX14" fmla="*/ 84283 w 104775"/>
                <a:gd name="connsiteY14" fmla="*/ 98122 h 104775"/>
                <a:gd name="connsiteX15" fmla="*/ 68091 w 104775"/>
                <a:gd name="connsiteY15" fmla="*/ 102884 h 104775"/>
                <a:gd name="connsiteX16" fmla="*/ 65233 w 104775"/>
                <a:gd name="connsiteY16" fmla="*/ 99074 h 104775"/>
                <a:gd name="connsiteX17" fmla="*/ 79521 w 104775"/>
                <a:gd name="connsiteY17" fmla="*/ 49544 h 104775"/>
                <a:gd name="connsiteX18" fmla="*/ 9036 w 104775"/>
                <a:gd name="connsiteY18" fmla="*/ 57164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164"/>
                  </a:moveTo>
                  <a:cubicBezTo>
                    <a:pt x="-2394" y="51449"/>
                    <a:pt x="41421" y="-10463"/>
                    <a:pt x="48088" y="13349"/>
                  </a:cubicBezTo>
                  <a:cubicBezTo>
                    <a:pt x="105238" y="-15226"/>
                    <a:pt x="78568" y="63832"/>
                    <a:pt x="97618" y="69547"/>
                  </a:cubicBezTo>
                  <a:cubicBezTo>
                    <a:pt x="87141" y="69547"/>
                    <a:pt x="109048" y="67642"/>
                    <a:pt x="89046" y="67642"/>
                  </a:cubicBezTo>
                  <a:cubicBezTo>
                    <a:pt x="89998" y="68594"/>
                    <a:pt x="89046" y="68594"/>
                    <a:pt x="86188" y="67642"/>
                  </a:cubicBezTo>
                  <a:cubicBezTo>
                    <a:pt x="93808" y="73357"/>
                    <a:pt x="91903" y="72404"/>
                    <a:pt x="96666" y="75262"/>
                  </a:cubicBezTo>
                  <a:cubicBezTo>
                    <a:pt x="92856" y="74309"/>
                    <a:pt x="92856" y="83834"/>
                    <a:pt x="92856" y="85739"/>
                  </a:cubicBezTo>
                  <a:cubicBezTo>
                    <a:pt x="89046" y="84787"/>
                    <a:pt x="87141" y="84787"/>
                    <a:pt x="84283" y="82882"/>
                  </a:cubicBezTo>
                  <a:cubicBezTo>
                    <a:pt x="90951" y="80977"/>
                    <a:pt x="87141" y="91454"/>
                    <a:pt x="90951" y="90502"/>
                  </a:cubicBezTo>
                  <a:cubicBezTo>
                    <a:pt x="90951" y="90502"/>
                    <a:pt x="85236" y="85739"/>
                    <a:pt x="85236" y="86692"/>
                  </a:cubicBezTo>
                  <a:cubicBezTo>
                    <a:pt x="85236" y="89549"/>
                    <a:pt x="89998" y="90502"/>
                    <a:pt x="90951" y="91454"/>
                  </a:cubicBezTo>
                  <a:cubicBezTo>
                    <a:pt x="89998" y="90502"/>
                    <a:pt x="89998" y="90502"/>
                    <a:pt x="90951" y="92407"/>
                  </a:cubicBezTo>
                  <a:cubicBezTo>
                    <a:pt x="83331" y="91454"/>
                    <a:pt x="89046" y="88597"/>
                    <a:pt x="87141" y="94312"/>
                  </a:cubicBezTo>
                  <a:cubicBezTo>
                    <a:pt x="83331" y="91454"/>
                    <a:pt x="85236" y="90502"/>
                    <a:pt x="79521" y="87644"/>
                  </a:cubicBezTo>
                  <a:cubicBezTo>
                    <a:pt x="80473" y="87644"/>
                    <a:pt x="83331" y="96217"/>
                    <a:pt x="84283" y="98122"/>
                  </a:cubicBezTo>
                  <a:cubicBezTo>
                    <a:pt x="77616" y="101932"/>
                    <a:pt x="70948" y="95264"/>
                    <a:pt x="68091" y="102884"/>
                  </a:cubicBezTo>
                  <a:cubicBezTo>
                    <a:pt x="68091" y="104789"/>
                    <a:pt x="64281" y="99074"/>
                    <a:pt x="65233" y="99074"/>
                  </a:cubicBezTo>
                  <a:cubicBezTo>
                    <a:pt x="68091" y="100027"/>
                    <a:pt x="86188" y="66689"/>
                    <a:pt x="79521" y="49544"/>
                  </a:cubicBezTo>
                  <a:cubicBezTo>
                    <a:pt x="57613" y="-938"/>
                    <a:pt x="6178" y="53354"/>
                    <a:pt x="9036" y="57164"/>
                  </a:cubicBezTo>
                  <a:close/>
                </a:path>
              </a:pathLst>
            </a:custGeom>
            <a:grpFill/>
            <a:ln w="9525" cap="flat">
              <a:noFill/>
              <a:prstDash val="solid"/>
              <a:miter/>
            </a:ln>
          </p:spPr>
          <p:txBody>
            <a:bodyPr rtlCol="0" anchor="ctr"/>
            <a:lstStyle/>
            <a:p>
              <a:endParaRPr lang="en-US"/>
            </a:p>
          </p:txBody>
        </p:sp>
        <p:sp>
          <p:nvSpPr>
            <p:cNvPr id="2990" name="Freeform: Shape 2989">
              <a:extLst>
                <a:ext uri="{FF2B5EF4-FFF2-40B4-BE49-F238E27FC236}">
                  <a16:creationId xmlns:a16="http://schemas.microsoft.com/office/drawing/2014/main" id="{8DB830DF-13E8-4456-8DF2-FFD1FBC6104C}"/>
                </a:ext>
              </a:extLst>
            </p:cNvPr>
            <p:cNvSpPr/>
            <p:nvPr/>
          </p:nvSpPr>
          <p:spPr>
            <a:xfrm>
              <a:off x="4957286" y="553878"/>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2991" name="Freeform: Shape 2990">
              <a:extLst>
                <a:ext uri="{FF2B5EF4-FFF2-40B4-BE49-F238E27FC236}">
                  <a16:creationId xmlns:a16="http://schemas.microsoft.com/office/drawing/2014/main" id="{69CCCE05-6691-41B7-A582-7EA268D280DA}"/>
                </a:ext>
              </a:extLst>
            </p:cNvPr>
            <p:cNvSpPr/>
            <p:nvPr/>
          </p:nvSpPr>
          <p:spPr>
            <a:xfrm>
              <a:off x="4974431" y="5510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grpFill/>
            <a:ln w="9525" cap="flat">
              <a:noFill/>
              <a:prstDash val="solid"/>
              <a:miter/>
            </a:ln>
          </p:spPr>
          <p:txBody>
            <a:bodyPr rtlCol="0" anchor="ctr"/>
            <a:lstStyle/>
            <a:p>
              <a:endParaRPr lang="en-US"/>
            </a:p>
          </p:txBody>
        </p:sp>
        <p:sp>
          <p:nvSpPr>
            <p:cNvPr id="2992" name="Freeform: Shape 2991">
              <a:extLst>
                <a:ext uri="{FF2B5EF4-FFF2-40B4-BE49-F238E27FC236}">
                  <a16:creationId xmlns:a16="http://schemas.microsoft.com/office/drawing/2014/main" id="{ADCDD815-7531-4776-9353-FC7808DF0300}"/>
                </a:ext>
              </a:extLst>
            </p:cNvPr>
            <p:cNvSpPr/>
            <p:nvPr/>
          </p:nvSpPr>
          <p:spPr>
            <a:xfrm>
              <a:off x="4976336" y="54816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2993" name="Freeform: Shape 2992">
              <a:extLst>
                <a:ext uri="{FF2B5EF4-FFF2-40B4-BE49-F238E27FC236}">
                  <a16:creationId xmlns:a16="http://schemas.microsoft.com/office/drawing/2014/main" id="{E764D905-57A5-4455-947D-F0565E71CB84}"/>
                </a:ext>
              </a:extLst>
            </p:cNvPr>
            <p:cNvSpPr/>
            <p:nvPr/>
          </p:nvSpPr>
          <p:spPr>
            <a:xfrm>
              <a:off x="4982051" y="5472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2994" name="Freeform: Shape 2993">
              <a:extLst>
                <a:ext uri="{FF2B5EF4-FFF2-40B4-BE49-F238E27FC236}">
                  <a16:creationId xmlns:a16="http://schemas.microsoft.com/office/drawing/2014/main" id="{DC01A732-0FF3-41A0-9310-F78BD7C634B8}"/>
                </a:ext>
              </a:extLst>
            </p:cNvPr>
            <p:cNvSpPr/>
            <p:nvPr/>
          </p:nvSpPr>
          <p:spPr>
            <a:xfrm>
              <a:off x="4980146" y="545983"/>
              <a:ext cx="9525" cy="9525"/>
            </a:xfrm>
            <a:custGeom>
              <a:avLst/>
              <a:gdLst>
                <a:gd name="connsiteX0" fmla="*/ 7144 w 9525"/>
                <a:gd name="connsiteY0" fmla="*/ 7419 h 9525"/>
                <a:gd name="connsiteX1" fmla="*/ 8096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7144" y="7419"/>
                    <a:pt x="8096" y="7419"/>
                    <a:pt x="8096" y="7419"/>
                  </a:cubicBezTo>
                  <a:cubicBezTo>
                    <a:pt x="8096" y="6466"/>
                    <a:pt x="8096" y="8371"/>
                    <a:pt x="7144" y="7419"/>
                  </a:cubicBezTo>
                  <a:close/>
                </a:path>
              </a:pathLst>
            </a:custGeom>
            <a:grpFill/>
            <a:ln w="9525" cap="flat">
              <a:noFill/>
              <a:prstDash val="solid"/>
              <a:miter/>
            </a:ln>
          </p:spPr>
          <p:txBody>
            <a:bodyPr rtlCol="0" anchor="ctr"/>
            <a:lstStyle/>
            <a:p>
              <a:endParaRPr lang="en-US"/>
            </a:p>
          </p:txBody>
        </p:sp>
        <p:sp>
          <p:nvSpPr>
            <p:cNvPr id="2995" name="Freeform: Shape 2994">
              <a:extLst>
                <a:ext uri="{FF2B5EF4-FFF2-40B4-BE49-F238E27FC236}">
                  <a16:creationId xmlns:a16="http://schemas.microsoft.com/office/drawing/2014/main" id="{FE532377-B0C5-408A-B255-963A997B23C1}"/>
                </a:ext>
              </a:extLst>
            </p:cNvPr>
            <p:cNvSpPr/>
            <p:nvPr/>
          </p:nvSpPr>
          <p:spPr>
            <a:xfrm>
              <a:off x="4986390" y="540120"/>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6615" y="6615"/>
                    <a:pt x="7567" y="7567"/>
                  </a:cubicBezTo>
                  <a:cubicBezTo>
                    <a:pt x="6615" y="6615"/>
                    <a:pt x="8520" y="7567"/>
                    <a:pt x="7567" y="7567"/>
                  </a:cubicBezTo>
                  <a:close/>
                </a:path>
              </a:pathLst>
            </a:custGeom>
            <a:grpFill/>
            <a:ln w="9525" cap="flat">
              <a:noFill/>
              <a:prstDash val="solid"/>
              <a:miter/>
            </a:ln>
          </p:spPr>
          <p:txBody>
            <a:bodyPr rtlCol="0" anchor="ctr"/>
            <a:lstStyle/>
            <a:p>
              <a:endParaRPr lang="en-US"/>
            </a:p>
          </p:txBody>
        </p:sp>
        <p:sp>
          <p:nvSpPr>
            <p:cNvPr id="2996" name="Freeform: Shape 2995">
              <a:extLst>
                <a:ext uri="{FF2B5EF4-FFF2-40B4-BE49-F238E27FC236}">
                  <a16:creationId xmlns:a16="http://schemas.microsoft.com/office/drawing/2014/main" id="{9DBA2609-0F29-494E-B775-9CA407501A01}"/>
                </a:ext>
              </a:extLst>
            </p:cNvPr>
            <p:cNvSpPr/>
            <p:nvPr/>
          </p:nvSpPr>
          <p:spPr>
            <a:xfrm>
              <a:off x="4986814" y="5367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7144"/>
                    <a:pt x="7144" y="7144"/>
                  </a:cubicBezTo>
                  <a:close/>
                </a:path>
              </a:pathLst>
            </a:custGeom>
            <a:grpFill/>
            <a:ln w="9525" cap="flat">
              <a:noFill/>
              <a:prstDash val="solid"/>
              <a:miter/>
            </a:ln>
          </p:spPr>
          <p:txBody>
            <a:bodyPr rtlCol="0" anchor="ctr"/>
            <a:lstStyle/>
            <a:p>
              <a:endParaRPr lang="en-US"/>
            </a:p>
          </p:txBody>
        </p:sp>
        <p:sp>
          <p:nvSpPr>
            <p:cNvPr id="2997" name="Freeform: Shape 2996">
              <a:extLst>
                <a:ext uri="{FF2B5EF4-FFF2-40B4-BE49-F238E27FC236}">
                  <a16:creationId xmlns:a16="http://schemas.microsoft.com/office/drawing/2014/main" id="{B7FB7EBC-41BD-4BE2-B86E-48F919634F2C}"/>
                </a:ext>
              </a:extLst>
            </p:cNvPr>
            <p:cNvSpPr/>
            <p:nvPr/>
          </p:nvSpPr>
          <p:spPr>
            <a:xfrm>
              <a:off x="4978241" y="471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2998" name="Freeform: Shape 2997">
              <a:extLst>
                <a:ext uri="{FF2B5EF4-FFF2-40B4-BE49-F238E27FC236}">
                  <a16:creationId xmlns:a16="http://schemas.microsoft.com/office/drawing/2014/main" id="{AE7CD0CF-A775-4FCB-A1C4-CF27D31E0365}"/>
                </a:ext>
              </a:extLst>
            </p:cNvPr>
            <p:cNvSpPr/>
            <p:nvPr/>
          </p:nvSpPr>
          <p:spPr>
            <a:xfrm>
              <a:off x="4952100" y="456723"/>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grpFill/>
            <a:ln w="9525" cap="flat">
              <a:noFill/>
              <a:prstDash val="solid"/>
              <a:miter/>
            </a:ln>
          </p:spPr>
          <p:txBody>
            <a:bodyPr rtlCol="0" anchor="ctr"/>
            <a:lstStyle/>
            <a:p>
              <a:endParaRPr lang="en-US"/>
            </a:p>
          </p:txBody>
        </p:sp>
        <p:sp>
          <p:nvSpPr>
            <p:cNvPr id="2999" name="Freeform: Shape 2998">
              <a:extLst>
                <a:ext uri="{FF2B5EF4-FFF2-40B4-BE49-F238E27FC236}">
                  <a16:creationId xmlns:a16="http://schemas.microsoft.com/office/drawing/2014/main" id="{E9596B68-DA7F-41B9-8A4B-6B3022824EDA}"/>
                </a:ext>
              </a:extLst>
            </p:cNvPr>
            <p:cNvSpPr/>
            <p:nvPr/>
          </p:nvSpPr>
          <p:spPr>
            <a:xfrm>
              <a:off x="4937284" y="4624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10954"/>
                    <a:pt x="7144" y="7144"/>
                  </a:cubicBezTo>
                  <a:close/>
                </a:path>
              </a:pathLst>
            </a:custGeom>
            <a:grpFill/>
            <a:ln w="9525" cap="flat">
              <a:noFill/>
              <a:prstDash val="solid"/>
              <a:miter/>
            </a:ln>
          </p:spPr>
          <p:txBody>
            <a:bodyPr rtlCol="0" anchor="ctr"/>
            <a:lstStyle/>
            <a:p>
              <a:endParaRPr lang="en-US"/>
            </a:p>
          </p:txBody>
        </p:sp>
        <p:sp>
          <p:nvSpPr>
            <p:cNvPr id="3000" name="Freeform: Shape 2999">
              <a:extLst>
                <a:ext uri="{FF2B5EF4-FFF2-40B4-BE49-F238E27FC236}">
                  <a16:creationId xmlns:a16="http://schemas.microsoft.com/office/drawing/2014/main" id="{12FD6DD1-1C91-451F-8B81-5C2276C2C4CC}"/>
                </a:ext>
              </a:extLst>
            </p:cNvPr>
            <p:cNvSpPr/>
            <p:nvPr/>
          </p:nvSpPr>
          <p:spPr>
            <a:xfrm>
              <a:off x="5112120" y="556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8520" y="8520"/>
                    <a:pt x="7567" y="7567"/>
                  </a:cubicBez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3001" name="Freeform: Shape 3000">
              <a:extLst>
                <a:ext uri="{FF2B5EF4-FFF2-40B4-BE49-F238E27FC236}">
                  <a16:creationId xmlns:a16="http://schemas.microsoft.com/office/drawing/2014/main" id="{53386DDF-DC47-4D80-BAED-4D696AF942BD}"/>
                </a:ext>
              </a:extLst>
            </p:cNvPr>
            <p:cNvSpPr/>
            <p:nvPr/>
          </p:nvSpPr>
          <p:spPr>
            <a:xfrm>
              <a:off x="5057312" y="461633"/>
              <a:ext cx="104775" cy="104775"/>
            </a:xfrm>
            <a:custGeom>
              <a:avLst/>
              <a:gdLst>
                <a:gd name="connsiteX0" fmla="*/ 9036 w 104775"/>
                <a:gd name="connsiteY0" fmla="*/ 57479 h 104775"/>
                <a:gd name="connsiteX1" fmla="*/ 48088 w 104775"/>
                <a:gd name="connsiteY1" fmla="*/ 13664 h 104775"/>
                <a:gd name="connsiteX2" fmla="*/ 97618 w 104775"/>
                <a:gd name="connsiteY2" fmla="*/ 69861 h 104775"/>
                <a:gd name="connsiteX3" fmla="*/ 89046 w 104775"/>
                <a:gd name="connsiteY3" fmla="*/ 67956 h 104775"/>
                <a:gd name="connsiteX4" fmla="*/ 86188 w 104775"/>
                <a:gd name="connsiteY4" fmla="*/ 67956 h 104775"/>
                <a:gd name="connsiteX5" fmla="*/ 96666 w 104775"/>
                <a:gd name="connsiteY5" fmla="*/ 75576 h 104775"/>
                <a:gd name="connsiteX6" fmla="*/ 92856 w 104775"/>
                <a:gd name="connsiteY6" fmla="*/ 86054 h 104775"/>
                <a:gd name="connsiteX7" fmla="*/ 84283 w 104775"/>
                <a:gd name="connsiteY7" fmla="*/ 83196 h 104775"/>
                <a:gd name="connsiteX8" fmla="*/ 90951 w 104775"/>
                <a:gd name="connsiteY8" fmla="*/ 90816 h 104775"/>
                <a:gd name="connsiteX9" fmla="*/ 85236 w 104775"/>
                <a:gd name="connsiteY9" fmla="*/ 87006 h 104775"/>
                <a:gd name="connsiteX10" fmla="*/ 90951 w 104775"/>
                <a:gd name="connsiteY10" fmla="*/ 91769 h 104775"/>
                <a:gd name="connsiteX11" fmla="*/ 90951 w 104775"/>
                <a:gd name="connsiteY11" fmla="*/ 92721 h 104775"/>
                <a:gd name="connsiteX12" fmla="*/ 87141 w 104775"/>
                <a:gd name="connsiteY12" fmla="*/ 94626 h 104775"/>
                <a:gd name="connsiteX13" fmla="*/ 79521 w 104775"/>
                <a:gd name="connsiteY13" fmla="*/ 87959 h 104775"/>
                <a:gd name="connsiteX14" fmla="*/ 84283 w 104775"/>
                <a:gd name="connsiteY14" fmla="*/ 98436 h 104775"/>
                <a:gd name="connsiteX15" fmla="*/ 68091 w 104775"/>
                <a:gd name="connsiteY15" fmla="*/ 103199 h 104775"/>
                <a:gd name="connsiteX16" fmla="*/ 65233 w 104775"/>
                <a:gd name="connsiteY16" fmla="*/ 99389 h 104775"/>
                <a:gd name="connsiteX17" fmla="*/ 79521 w 104775"/>
                <a:gd name="connsiteY17" fmla="*/ 49859 h 104775"/>
                <a:gd name="connsiteX18" fmla="*/ 9036 w 104775"/>
                <a:gd name="connsiteY18" fmla="*/ 5747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4775" h="104775">
                  <a:moveTo>
                    <a:pt x="9036" y="57479"/>
                  </a:moveTo>
                  <a:cubicBezTo>
                    <a:pt x="-2394" y="51764"/>
                    <a:pt x="41421" y="-10149"/>
                    <a:pt x="48088" y="13664"/>
                  </a:cubicBezTo>
                  <a:cubicBezTo>
                    <a:pt x="104286" y="-15864"/>
                    <a:pt x="78568" y="64146"/>
                    <a:pt x="97618" y="69861"/>
                  </a:cubicBezTo>
                  <a:cubicBezTo>
                    <a:pt x="87141" y="69861"/>
                    <a:pt x="109048" y="67956"/>
                    <a:pt x="89046" y="67956"/>
                  </a:cubicBezTo>
                  <a:cubicBezTo>
                    <a:pt x="89998" y="68909"/>
                    <a:pt x="89046" y="68909"/>
                    <a:pt x="86188" y="67956"/>
                  </a:cubicBezTo>
                  <a:cubicBezTo>
                    <a:pt x="93808" y="73671"/>
                    <a:pt x="91903" y="72719"/>
                    <a:pt x="96666" y="75576"/>
                  </a:cubicBezTo>
                  <a:cubicBezTo>
                    <a:pt x="92856" y="74624"/>
                    <a:pt x="92856" y="84149"/>
                    <a:pt x="92856" y="86054"/>
                  </a:cubicBezTo>
                  <a:cubicBezTo>
                    <a:pt x="89046" y="85101"/>
                    <a:pt x="87141" y="85101"/>
                    <a:pt x="84283" y="83196"/>
                  </a:cubicBezTo>
                  <a:cubicBezTo>
                    <a:pt x="90951" y="81291"/>
                    <a:pt x="87141" y="91769"/>
                    <a:pt x="90951" y="90816"/>
                  </a:cubicBezTo>
                  <a:cubicBezTo>
                    <a:pt x="90951" y="90816"/>
                    <a:pt x="85236" y="86054"/>
                    <a:pt x="85236" y="87006"/>
                  </a:cubicBezTo>
                  <a:cubicBezTo>
                    <a:pt x="85236" y="89864"/>
                    <a:pt x="89998" y="90816"/>
                    <a:pt x="90951" y="91769"/>
                  </a:cubicBezTo>
                  <a:cubicBezTo>
                    <a:pt x="89998" y="90816"/>
                    <a:pt x="89998" y="90816"/>
                    <a:pt x="90951" y="92721"/>
                  </a:cubicBezTo>
                  <a:cubicBezTo>
                    <a:pt x="83331" y="91769"/>
                    <a:pt x="89046" y="88911"/>
                    <a:pt x="87141" y="94626"/>
                  </a:cubicBezTo>
                  <a:cubicBezTo>
                    <a:pt x="83331" y="91769"/>
                    <a:pt x="85236" y="90816"/>
                    <a:pt x="79521" y="87959"/>
                  </a:cubicBezTo>
                  <a:cubicBezTo>
                    <a:pt x="80473" y="87959"/>
                    <a:pt x="83331" y="96531"/>
                    <a:pt x="84283" y="98436"/>
                  </a:cubicBezTo>
                  <a:cubicBezTo>
                    <a:pt x="77616" y="102246"/>
                    <a:pt x="70948" y="95579"/>
                    <a:pt x="68091" y="103199"/>
                  </a:cubicBezTo>
                  <a:cubicBezTo>
                    <a:pt x="68091" y="105104"/>
                    <a:pt x="64281" y="99389"/>
                    <a:pt x="65233" y="99389"/>
                  </a:cubicBezTo>
                  <a:cubicBezTo>
                    <a:pt x="68091" y="100341"/>
                    <a:pt x="86188" y="67004"/>
                    <a:pt x="79521" y="49859"/>
                  </a:cubicBezTo>
                  <a:cubicBezTo>
                    <a:pt x="56661" y="-624"/>
                    <a:pt x="6178" y="54621"/>
                    <a:pt x="9036" y="57479"/>
                  </a:cubicBezTo>
                  <a:close/>
                </a:path>
              </a:pathLst>
            </a:custGeom>
            <a:grpFill/>
            <a:ln w="9525" cap="flat">
              <a:noFill/>
              <a:prstDash val="solid"/>
              <a:miter/>
            </a:ln>
          </p:spPr>
          <p:txBody>
            <a:bodyPr rtlCol="0" anchor="ctr"/>
            <a:lstStyle/>
            <a:p>
              <a:endParaRPr lang="en-US"/>
            </a:p>
          </p:txBody>
        </p:sp>
        <p:sp>
          <p:nvSpPr>
            <p:cNvPr id="3002" name="Freeform: Shape 3001">
              <a:extLst>
                <a:ext uri="{FF2B5EF4-FFF2-40B4-BE49-F238E27FC236}">
                  <a16:creationId xmlns:a16="http://schemas.microsoft.com/office/drawing/2014/main" id="{470405B4-184C-4AE7-93E7-F16E3E7EE1CD}"/>
                </a:ext>
              </a:extLst>
            </p:cNvPr>
            <p:cNvSpPr/>
            <p:nvPr/>
          </p:nvSpPr>
          <p:spPr>
            <a:xfrm>
              <a:off x="5112544" y="555783"/>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9049" y="9049"/>
                  </a:cubicBezTo>
                  <a:cubicBezTo>
                    <a:pt x="9049" y="9049"/>
                    <a:pt x="8096" y="8096"/>
                    <a:pt x="7144" y="7144"/>
                  </a:cubicBezTo>
                  <a:close/>
                </a:path>
              </a:pathLst>
            </a:custGeom>
            <a:grpFill/>
            <a:ln w="9525" cap="flat">
              <a:noFill/>
              <a:prstDash val="solid"/>
              <a:miter/>
            </a:ln>
          </p:spPr>
          <p:txBody>
            <a:bodyPr rtlCol="0" anchor="ctr"/>
            <a:lstStyle/>
            <a:p>
              <a:endParaRPr lang="en-US"/>
            </a:p>
          </p:txBody>
        </p:sp>
        <p:sp>
          <p:nvSpPr>
            <p:cNvPr id="3003" name="Freeform: Shape 3002">
              <a:extLst>
                <a:ext uri="{FF2B5EF4-FFF2-40B4-BE49-F238E27FC236}">
                  <a16:creationId xmlns:a16="http://schemas.microsoft.com/office/drawing/2014/main" id="{CB1FB3E0-3308-426A-9EB2-457ED6B8AF90}"/>
                </a:ext>
              </a:extLst>
            </p:cNvPr>
            <p:cNvSpPr/>
            <p:nvPr/>
          </p:nvSpPr>
          <p:spPr>
            <a:xfrm>
              <a:off x="5129689" y="552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9049"/>
                    <a:pt x="7144" y="7144"/>
                  </a:cubicBezTo>
                  <a:close/>
                </a:path>
              </a:pathLst>
            </a:custGeom>
            <a:grpFill/>
            <a:ln w="9525" cap="flat">
              <a:noFill/>
              <a:prstDash val="solid"/>
              <a:miter/>
            </a:ln>
          </p:spPr>
          <p:txBody>
            <a:bodyPr rtlCol="0" anchor="ctr"/>
            <a:lstStyle/>
            <a:p>
              <a:endParaRPr lang="en-US"/>
            </a:p>
          </p:txBody>
        </p:sp>
        <p:sp>
          <p:nvSpPr>
            <p:cNvPr id="3004" name="Freeform: Shape 3003">
              <a:extLst>
                <a:ext uri="{FF2B5EF4-FFF2-40B4-BE49-F238E27FC236}">
                  <a16:creationId xmlns:a16="http://schemas.microsoft.com/office/drawing/2014/main" id="{D0ADFD21-80C8-4DFE-8ECF-FEB60A69078C}"/>
                </a:ext>
              </a:extLst>
            </p:cNvPr>
            <p:cNvSpPr/>
            <p:nvPr/>
          </p:nvSpPr>
          <p:spPr>
            <a:xfrm>
              <a:off x="5132546" y="55102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9049"/>
                    <a:pt x="8096" y="9049"/>
                  </a:cubicBezTo>
                  <a:lnTo>
                    <a:pt x="7144" y="7144"/>
                  </a:lnTo>
                  <a:close/>
                </a:path>
              </a:pathLst>
            </a:custGeom>
            <a:grpFill/>
            <a:ln w="9525" cap="flat">
              <a:noFill/>
              <a:prstDash val="solid"/>
              <a:miter/>
            </a:ln>
          </p:spPr>
          <p:txBody>
            <a:bodyPr rtlCol="0" anchor="ctr"/>
            <a:lstStyle/>
            <a:p>
              <a:endParaRPr lang="en-US"/>
            </a:p>
          </p:txBody>
        </p:sp>
        <p:sp>
          <p:nvSpPr>
            <p:cNvPr id="3005" name="Freeform: Shape 3004">
              <a:extLst>
                <a:ext uri="{FF2B5EF4-FFF2-40B4-BE49-F238E27FC236}">
                  <a16:creationId xmlns:a16="http://schemas.microsoft.com/office/drawing/2014/main" id="{27CA6E92-5817-4557-8EE3-27B21E1FAE8B}"/>
                </a:ext>
              </a:extLst>
            </p:cNvPr>
            <p:cNvSpPr/>
            <p:nvPr/>
          </p:nvSpPr>
          <p:spPr>
            <a:xfrm>
              <a:off x="5138261" y="5491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006" name="Freeform: Shape 3005">
              <a:extLst>
                <a:ext uri="{FF2B5EF4-FFF2-40B4-BE49-F238E27FC236}">
                  <a16:creationId xmlns:a16="http://schemas.microsoft.com/office/drawing/2014/main" id="{461607EC-5713-4FB6-84C9-2BF13CDFFBE9}"/>
                </a:ext>
              </a:extLst>
            </p:cNvPr>
            <p:cNvSpPr/>
            <p:nvPr/>
          </p:nvSpPr>
          <p:spPr>
            <a:xfrm>
              <a:off x="5136356" y="54816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8096"/>
                    <a:pt x="7144" y="7144"/>
                  </a:cubicBezTo>
                  <a:close/>
                </a:path>
              </a:pathLst>
            </a:custGeom>
            <a:grpFill/>
            <a:ln w="9525" cap="flat">
              <a:noFill/>
              <a:prstDash val="solid"/>
              <a:miter/>
            </a:ln>
          </p:spPr>
          <p:txBody>
            <a:bodyPr rtlCol="0" anchor="ctr"/>
            <a:lstStyle/>
            <a:p>
              <a:endParaRPr lang="en-US"/>
            </a:p>
          </p:txBody>
        </p:sp>
        <p:sp>
          <p:nvSpPr>
            <p:cNvPr id="3007" name="Freeform: Shape 3006">
              <a:extLst>
                <a:ext uri="{FF2B5EF4-FFF2-40B4-BE49-F238E27FC236}">
                  <a16:creationId xmlns:a16="http://schemas.microsoft.com/office/drawing/2014/main" id="{4010DE08-E6C6-4644-9731-8662362190DB}"/>
                </a:ext>
              </a:extLst>
            </p:cNvPr>
            <p:cNvSpPr/>
            <p:nvPr/>
          </p:nvSpPr>
          <p:spPr>
            <a:xfrm>
              <a:off x="5142071" y="5420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6615"/>
                    <a:pt x="9049" y="8520"/>
                    <a:pt x="7144" y="7567"/>
                  </a:cubicBezTo>
                  <a:close/>
                </a:path>
              </a:pathLst>
            </a:custGeom>
            <a:grpFill/>
            <a:ln w="9525" cap="flat">
              <a:noFill/>
              <a:prstDash val="solid"/>
              <a:miter/>
            </a:ln>
          </p:spPr>
          <p:txBody>
            <a:bodyPr rtlCol="0" anchor="ctr"/>
            <a:lstStyle/>
            <a:p>
              <a:endParaRPr lang="en-US"/>
            </a:p>
          </p:txBody>
        </p:sp>
        <p:sp>
          <p:nvSpPr>
            <p:cNvPr id="3008" name="Freeform: Shape 3007">
              <a:extLst>
                <a:ext uri="{FF2B5EF4-FFF2-40B4-BE49-F238E27FC236}">
                  <a16:creationId xmlns:a16="http://schemas.microsoft.com/office/drawing/2014/main" id="{2472277C-0B17-4CBF-A7A9-4BC7275CC337}"/>
                </a:ext>
              </a:extLst>
            </p:cNvPr>
            <p:cNvSpPr/>
            <p:nvPr/>
          </p:nvSpPr>
          <p:spPr>
            <a:xfrm>
              <a:off x="5143024" y="53863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3009" name="Freeform: Shape 3008">
              <a:extLst>
                <a:ext uri="{FF2B5EF4-FFF2-40B4-BE49-F238E27FC236}">
                  <a16:creationId xmlns:a16="http://schemas.microsoft.com/office/drawing/2014/main" id="{DD88EEBB-F5C9-4BA6-8AA3-425741AF445B}"/>
                </a:ext>
              </a:extLst>
            </p:cNvPr>
            <p:cNvSpPr/>
            <p:nvPr/>
          </p:nvSpPr>
          <p:spPr>
            <a:xfrm>
              <a:off x="5134451" y="473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3010" name="Freeform: Shape 3009">
              <a:extLst>
                <a:ext uri="{FF2B5EF4-FFF2-40B4-BE49-F238E27FC236}">
                  <a16:creationId xmlns:a16="http://schemas.microsoft.com/office/drawing/2014/main" id="{5FF474C9-882D-499A-9E2A-9F6F66D07DF7}"/>
                </a:ext>
              </a:extLst>
            </p:cNvPr>
            <p:cNvSpPr/>
            <p:nvPr/>
          </p:nvSpPr>
          <p:spPr>
            <a:xfrm>
              <a:off x="5108310" y="458628"/>
              <a:ext cx="9525" cy="9525"/>
            </a:xfrm>
            <a:custGeom>
              <a:avLst/>
              <a:gdLst>
                <a:gd name="connsiteX0" fmla="*/ 7567 w 9525"/>
                <a:gd name="connsiteY0" fmla="*/ 8096 h 9525"/>
                <a:gd name="connsiteX1" fmla="*/ 7567 w 9525"/>
                <a:gd name="connsiteY1" fmla="*/ 7144 h 9525"/>
                <a:gd name="connsiteX2" fmla="*/ 7567 w 9525"/>
                <a:gd name="connsiteY2" fmla="*/ 8096 h 9525"/>
              </a:gdLst>
              <a:ahLst/>
              <a:cxnLst>
                <a:cxn ang="0">
                  <a:pos x="connsiteX0" y="connsiteY0"/>
                </a:cxn>
                <a:cxn ang="0">
                  <a:pos x="connsiteX1" y="connsiteY1"/>
                </a:cxn>
                <a:cxn ang="0">
                  <a:pos x="connsiteX2" y="connsiteY2"/>
                </a:cxn>
              </a:cxnLst>
              <a:rect l="l" t="t" r="r" b="b"/>
              <a:pathLst>
                <a:path w="9525" h="9525">
                  <a:moveTo>
                    <a:pt x="7567" y="8096"/>
                  </a:moveTo>
                  <a:cubicBezTo>
                    <a:pt x="6615" y="9049"/>
                    <a:pt x="7567" y="7144"/>
                    <a:pt x="7567" y="7144"/>
                  </a:cubicBezTo>
                  <a:cubicBezTo>
                    <a:pt x="7567" y="7144"/>
                    <a:pt x="6615" y="8096"/>
                    <a:pt x="7567" y="8096"/>
                  </a:cubicBezTo>
                  <a:close/>
                </a:path>
              </a:pathLst>
            </a:custGeom>
            <a:grpFill/>
            <a:ln w="9525" cap="flat">
              <a:noFill/>
              <a:prstDash val="solid"/>
              <a:miter/>
            </a:ln>
          </p:spPr>
          <p:txBody>
            <a:bodyPr rtlCol="0" anchor="ctr"/>
            <a:lstStyle/>
            <a:p>
              <a:endParaRPr lang="en-US"/>
            </a:p>
          </p:txBody>
        </p:sp>
        <p:sp>
          <p:nvSpPr>
            <p:cNvPr id="3011" name="Freeform: Shape 3010">
              <a:extLst>
                <a:ext uri="{FF2B5EF4-FFF2-40B4-BE49-F238E27FC236}">
                  <a16:creationId xmlns:a16="http://schemas.microsoft.com/office/drawing/2014/main" id="{66A59AFE-A6CD-4F29-BF2B-9DFF4A4D808E}"/>
                </a:ext>
              </a:extLst>
            </p:cNvPr>
            <p:cNvSpPr/>
            <p:nvPr/>
          </p:nvSpPr>
          <p:spPr>
            <a:xfrm>
              <a:off x="5093494" y="4643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1906"/>
                    <a:pt x="7144" y="7144"/>
                  </a:cubicBezTo>
                  <a:close/>
                </a:path>
              </a:pathLst>
            </a:custGeom>
            <a:grpFill/>
            <a:ln w="9525" cap="flat">
              <a:noFill/>
              <a:prstDash val="solid"/>
              <a:miter/>
            </a:ln>
          </p:spPr>
          <p:txBody>
            <a:bodyPr rtlCol="0" anchor="ctr"/>
            <a:lstStyle/>
            <a:p>
              <a:endParaRPr lang="en-US"/>
            </a:p>
          </p:txBody>
        </p:sp>
      </p:grpSp>
      <p:grpSp>
        <p:nvGrpSpPr>
          <p:cNvPr id="3012" name="Group 3011">
            <a:extLst>
              <a:ext uri="{FF2B5EF4-FFF2-40B4-BE49-F238E27FC236}">
                <a16:creationId xmlns:a16="http://schemas.microsoft.com/office/drawing/2014/main" id="{821E9A41-AE3A-45CA-94E4-3E5DCDD01F48}"/>
              </a:ext>
            </a:extLst>
          </p:cNvPr>
          <p:cNvGrpSpPr/>
          <p:nvPr/>
        </p:nvGrpSpPr>
        <p:grpSpPr>
          <a:xfrm flipH="1">
            <a:off x="4222694" y="1312322"/>
            <a:ext cx="305167" cy="267260"/>
            <a:chOff x="6809793" y="1954053"/>
            <a:chExt cx="1048808" cy="918528"/>
          </a:xfrm>
          <a:solidFill>
            <a:srgbClr val="FD4B9E"/>
          </a:solidFill>
        </p:grpSpPr>
        <p:sp>
          <p:nvSpPr>
            <p:cNvPr id="3013" name="Freeform: Shape 3012">
              <a:extLst>
                <a:ext uri="{FF2B5EF4-FFF2-40B4-BE49-F238E27FC236}">
                  <a16:creationId xmlns:a16="http://schemas.microsoft.com/office/drawing/2014/main" id="{A7B152D2-40E4-4DD9-BE11-FF88BEEDE712}"/>
                </a:ext>
              </a:extLst>
            </p:cNvPr>
            <p:cNvSpPr/>
            <p:nvPr/>
          </p:nvSpPr>
          <p:spPr>
            <a:xfrm>
              <a:off x="6889909" y="1954053"/>
              <a:ext cx="9525" cy="19050"/>
            </a:xfrm>
            <a:custGeom>
              <a:avLst/>
              <a:gdLst>
                <a:gd name="connsiteX0" fmla="*/ 10954 w 9525"/>
                <a:gd name="connsiteY0" fmla="*/ 11906 h 19050"/>
                <a:gd name="connsiteX1" fmla="*/ 7144 w 9525"/>
                <a:gd name="connsiteY1" fmla="*/ 7144 h 19050"/>
                <a:gd name="connsiteX2" fmla="*/ 10954 w 9525"/>
                <a:gd name="connsiteY2" fmla="*/ 11906 h 19050"/>
              </a:gdLst>
              <a:ahLst/>
              <a:cxnLst>
                <a:cxn ang="0">
                  <a:pos x="connsiteX0" y="connsiteY0"/>
                </a:cxn>
                <a:cxn ang="0">
                  <a:pos x="connsiteX1" y="connsiteY1"/>
                </a:cxn>
                <a:cxn ang="0">
                  <a:pos x="connsiteX2" y="connsiteY2"/>
                </a:cxn>
              </a:cxnLst>
              <a:rect l="l" t="t" r="r" b="b"/>
              <a:pathLst>
                <a:path w="9525" h="19050">
                  <a:moveTo>
                    <a:pt x="10954" y="11906"/>
                  </a:moveTo>
                  <a:cubicBezTo>
                    <a:pt x="6191" y="4286"/>
                    <a:pt x="10954" y="17621"/>
                    <a:pt x="7144" y="7144"/>
                  </a:cubicBezTo>
                  <a:cubicBezTo>
                    <a:pt x="9049" y="7144"/>
                    <a:pt x="10001" y="9049"/>
                    <a:pt x="10954" y="11906"/>
                  </a:cubicBezTo>
                  <a:close/>
                </a:path>
              </a:pathLst>
            </a:custGeom>
            <a:grpFill/>
            <a:ln w="9525" cap="flat">
              <a:noFill/>
              <a:prstDash val="solid"/>
              <a:miter/>
            </a:ln>
          </p:spPr>
          <p:txBody>
            <a:bodyPr rtlCol="0" anchor="ctr"/>
            <a:lstStyle/>
            <a:p>
              <a:endParaRPr lang="en-US"/>
            </a:p>
          </p:txBody>
        </p:sp>
        <p:sp>
          <p:nvSpPr>
            <p:cNvPr id="3014" name="Freeform: Shape 3013">
              <a:extLst>
                <a:ext uri="{FF2B5EF4-FFF2-40B4-BE49-F238E27FC236}">
                  <a16:creationId xmlns:a16="http://schemas.microsoft.com/office/drawing/2014/main" id="{67E123D8-8A83-495C-9E20-AD8E579A497E}"/>
                </a:ext>
              </a:extLst>
            </p:cNvPr>
            <p:cNvSpPr/>
            <p:nvPr/>
          </p:nvSpPr>
          <p:spPr>
            <a:xfrm>
              <a:off x="6896576" y="1970359"/>
              <a:ext cx="962025" cy="676275"/>
            </a:xfrm>
            <a:custGeom>
              <a:avLst/>
              <a:gdLst>
                <a:gd name="connsiteX0" fmla="*/ 61436 w 962025"/>
                <a:gd name="connsiteY0" fmla="*/ 7983 h 676275"/>
                <a:gd name="connsiteX1" fmla="*/ 509111 w 962025"/>
                <a:gd name="connsiteY1" fmla="*/ 31795 h 676275"/>
                <a:gd name="connsiteX2" fmla="*/ 657701 w 962025"/>
                <a:gd name="connsiteY2" fmla="*/ 210865 h 676275"/>
                <a:gd name="connsiteX3" fmla="*/ 934879 w 962025"/>
                <a:gd name="connsiteY3" fmla="*/ 609010 h 676275"/>
                <a:gd name="connsiteX4" fmla="*/ 927259 w 962025"/>
                <a:gd name="connsiteY4" fmla="*/ 592818 h 676275"/>
                <a:gd name="connsiteX5" fmla="*/ 958692 w 962025"/>
                <a:gd name="connsiteY5" fmla="*/ 677590 h 676275"/>
                <a:gd name="connsiteX6" fmla="*/ 671989 w 962025"/>
                <a:gd name="connsiteY6" fmla="*/ 654730 h 676275"/>
                <a:gd name="connsiteX7" fmla="*/ 276701 w 962025"/>
                <a:gd name="connsiteY7" fmla="*/ 551860 h 676275"/>
                <a:gd name="connsiteX8" fmla="*/ 288131 w 962025"/>
                <a:gd name="connsiteY8" fmla="*/ 550908 h 676275"/>
                <a:gd name="connsiteX9" fmla="*/ 93821 w 962025"/>
                <a:gd name="connsiteY9" fmla="*/ 215628 h 676275"/>
                <a:gd name="connsiteX10" fmla="*/ 112871 w 962025"/>
                <a:gd name="connsiteY10" fmla="*/ 247060 h 676275"/>
                <a:gd name="connsiteX11" fmla="*/ 73819 w 962025"/>
                <a:gd name="connsiteY11" fmla="*/ 181338 h 676275"/>
                <a:gd name="connsiteX12" fmla="*/ 11906 w 962025"/>
                <a:gd name="connsiteY12" fmla="*/ 28938 h 676275"/>
                <a:gd name="connsiteX13" fmla="*/ 7144 w 962025"/>
                <a:gd name="connsiteY13" fmla="*/ 15603 h 676275"/>
                <a:gd name="connsiteX14" fmla="*/ 304324 w 962025"/>
                <a:gd name="connsiteY14" fmla="*/ 564243 h 676275"/>
                <a:gd name="connsiteX15" fmla="*/ 932021 w 962025"/>
                <a:gd name="connsiteY15" fmla="*/ 657588 h 676275"/>
                <a:gd name="connsiteX16" fmla="*/ 583406 w 962025"/>
                <a:gd name="connsiteY16" fmla="*/ 94660 h 676275"/>
                <a:gd name="connsiteX17" fmla="*/ 450056 w 962025"/>
                <a:gd name="connsiteY17" fmla="*/ 51798 h 676275"/>
                <a:gd name="connsiteX18" fmla="*/ 61436 w 962025"/>
                <a:gd name="connsiteY18" fmla="*/ 7983 h 676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2025" h="676275">
                  <a:moveTo>
                    <a:pt x="61436" y="7983"/>
                  </a:moveTo>
                  <a:cubicBezTo>
                    <a:pt x="138589" y="6078"/>
                    <a:pt x="437674" y="5125"/>
                    <a:pt x="509111" y="31795"/>
                  </a:cubicBezTo>
                  <a:cubicBezTo>
                    <a:pt x="595789" y="64180"/>
                    <a:pt x="621506" y="144190"/>
                    <a:pt x="657701" y="210865"/>
                  </a:cubicBezTo>
                  <a:cubicBezTo>
                    <a:pt x="678656" y="250870"/>
                    <a:pt x="939642" y="604248"/>
                    <a:pt x="934879" y="609010"/>
                  </a:cubicBezTo>
                  <a:cubicBezTo>
                    <a:pt x="932974" y="603295"/>
                    <a:pt x="930117" y="597580"/>
                    <a:pt x="927259" y="592818"/>
                  </a:cubicBezTo>
                  <a:cubicBezTo>
                    <a:pt x="926306" y="609963"/>
                    <a:pt x="954881" y="665208"/>
                    <a:pt x="958692" y="677590"/>
                  </a:cubicBezTo>
                  <a:cubicBezTo>
                    <a:pt x="946309" y="654730"/>
                    <a:pt x="706279" y="650921"/>
                    <a:pt x="671989" y="654730"/>
                  </a:cubicBezTo>
                  <a:cubicBezTo>
                    <a:pt x="625317" y="655683"/>
                    <a:pt x="298609" y="679496"/>
                    <a:pt x="276701" y="551860"/>
                  </a:cubicBezTo>
                  <a:cubicBezTo>
                    <a:pt x="276701" y="556623"/>
                    <a:pt x="290036" y="554718"/>
                    <a:pt x="288131" y="550908"/>
                  </a:cubicBezTo>
                  <a:cubicBezTo>
                    <a:pt x="206216" y="444228"/>
                    <a:pt x="157639" y="282303"/>
                    <a:pt x="93821" y="215628"/>
                  </a:cubicBezTo>
                  <a:cubicBezTo>
                    <a:pt x="98584" y="227058"/>
                    <a:pt x="105251" y="237535"/>
                    <a:pt x="112871" y="247060"/>
                  </a:cubicBezTo>
                  <a:cubicBezTo>
                    <a:pt x="103346" y="228010"/>
                    <a:pt x="74771" y="181338"/>
                    <a:pt x="73819" y="181338"/>
                  </a:cubicBezTo>
                  <a:cubicBezTo>
                    <a:pt x="54769" y="135618"/>
                    <a:pt x="33814" y="68943"/>
                    <a:pt x="11906" y="28938"/>
                  </a:cubicBezTo>
                  <a:cubicBezTo>
                    <a:pt x="14764" y="29890"/>
                    <a:pt x="7144" y="14650"/>
                    <a:pt x="7144" y="15603"/>
                  </a:cubicBezTo>
                  <a:cubicBezTo>
                    <a:pt x="49054" y="81325"/>
                    <a:pt x="181451" y="445180"/>
                    <a:pt x="304324" y="564243"/>
                  </a:cubicBezTo>
                  <a:cubicBezTo>
                    <a:pt x="391954" y="649968"/>
                    <a:pt x="913924" y="603295"/>
                    <a:pt x="932021" y="657588"/>
                  </a:cubicBezTo>
                  <a:cubicBezTo>
                    <a:pt x="878681" y="502330"/>
                    <a:pt x="691992" y="198483"/>
                    <a:pt x="583406" y="94660"/>
                  </a:cubicBezTo>
                  <a:cubicBezTo>
                    <a:pt x="517684" y="32748"/>
                    <a:pt x="561499" y="79420"/>
                    <a:pt x="450056" y="51798"/>
                  </a:cubicBezTo>
                  <a:cubicBezTo>
                    <a:pt x="370046" y="29890"/>
                    <a:pt x="51911" y="6078"/>
                    <a:pt x="61436" y="7983"/>
                  </a:cubicBezTo>
                  <a:close/>
                </a:path>
              </a:pathLst>
            </a:custGeom>
            <a:grpFill/>
            <a:ln w="9525" cap="flat">
              <a:noFill/>
              <a:prstDash val="solid"/>
              <a:miter/>
            </a:ln>
          </p:spPr>
          <p:txBody>
            <a:bodyPr rtlCol="0" anchor="ctr"/>
            <a:lstStyle/>
            <a:p>
              <a:endParaRPr lang="en-US"/>
            </a:p>
          </p:txBody>
        </p:sp>
        <p:sp>
          <p:nvSpPr>
            <p:cNvPr id="3015" name="Freeform: Shape 3014">
              <a:extLst>
                <a:ext uri="{FF2B5EF4-FFF2-40B4-BE49-F238E27FC236}">
                  <a16:creationId xmlns:a16="http://schemas.microsoft.com/office/drawing/2014/main" id="{45E8A722-06F5-4B0B-85CC-375BD37270B1}"/>
                </a:ext>
              </a:extLst>
            </p:cNvPr>
            <p:cNvSpPr/>
            <p:nvPr/>
          </p:nvSpPr>
          <p:spPr>
            <a:xfrm>
              <a:off x="6896576" y="1968341"/>
              <a:ext cx="9525" cy="19050"/>
            </a:xfrm>
            <a:custGeom>
              <a:avLst/>
              <a:gdLst>
                <a:gd name="connsiteX0" fmla="*/ 9049 w 9525"/>
                <a:gd name="connsiteY0" fmla="*/ 7144 h 19050"/>
                <a:gd name="connsiteX1" fmla="*/ 7144 w 9525"/>
                <a:gd name="connsiteY1" fmla="*/ 11906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cubicBezTo>
                    <a:pt x="9049" y="9049"/>
                    <a:pt x="10954" y="15716"/>
                    <a:pt x="7144" y="11906"/>
                  </a:cubicBezTo>
                  <a:cubicBezTo>
                    <a:pt x="8096" y="10001"/>
                    <a:pt x="8096" y="7144"/>
                    <a:pt x="9049" y="7144"/>
                  </a:cubicBezTo>
                  <a:close/>
                </a:path>
              </a:pathLst>
            </a:custGeom>
            <a:grpFill/>
            <a:ln w="9525" cap="flat">
              <a:noFill/>
              <a:prstDash val="solid"/>
              <a:miter/>
            </a:ln>
          </p:spPr>
          <p:txBody>
            <a:bodyPr rtlCol="0" anchor="ctr"/>
            <a:lstStyle/>
            <a:p>
              <a:endParaRPr lang="en-US"/>
            </a:p>
          </p:txBody>
        </p:sp>
        <p:sp>
          <p:nvSpPr>
            <p:cNvPr id="3016" name="Freeform: Shape 3015">
              <a:extLst>
                <a:ext uri="{FF2B5EF4-FFF2-40B4-BE49-F238E27FC236}">
                  <a16:creationId xmlns:a16="http://schemas.microsoft.com/office/drawing/2014/main" id="{28C35D34-AF04-4A04-B7E0-6D5D702401DA}"/>
                </a:ext>
              </a:extLst>
            </p:cNvPr>
            <p:cNvSpPr/>
            <p:nvPr/>
          </p:nvSpPr>
          <p:spPr>
            <a:xfrm>
              <a:off x="6959184" y="2125186"/>
              <a:ext cx="9525" cy="9525"/>
            </a:xfrm>
            <a:custGeom>
              <a:avLst/>
              <a:gdLst>
                <a:gd name="connsiteX0" fmla="*/ 8354 w 9525"/>
                <a:gd name="connsiteY0" fmla="*/ 8414 h 9525"/>
                <a:gd name="connsiteX1" fmla="*/ 8354 w 9525"/>
                <a:gd name="connsiteY1" fmla="*/ 8414 h 9525"/>
              </a:gdLst>
              <a:ahLst/>
              <a:cxnLst>
                <a:cxn ang="0">
                  <a:pos x="connsiteX0" y="connsiteY0"/>
                </a:cxn>
                <a:cxn ang="0">
                  <a:pos x="connsiteX1" y="connsiteY1"/>
                </a:cxn>
              </a:cxnLst>
              <a:rect l="l" t="t" r="r" b="b"/>
              <a:pathLst>
                <a:path w="9525" h="9525">
                  <a:moveTo>
                    <a:pt x="8354" y="8414"/>
                  </a:moveTo>
                  <a:cubicBezTo>
                    <a:pt x="11211" y="8414"/>
                    <a:pt x="4544" y="5556"/>
                    <a:pt x="8354" y="8414"/>
                  </a:cubicBezTo>
                  <a:close/>
                </a:path>
              </a:pathLst>
            </a:custGeom>
            <a:grpFill/>
            <a:ln w="9525" cap="flat">
              <a:noFill/>
              <a:prstDash val="solid"/>
              <a:miter/>
            </a:ln>
          </p:spPr>
          <p:txBody>
            <a:bodyPr rtlCol="0" anchor="ctr"/>
            <a:lstStyle/>
            <a:p>
              <a:endParaRPr lang="en-US"/>
            </a:p>
          </p:txBody>
        </p:sp>
        <p:sp>
          <p:nvSpPr>
            <p:cNvPr id="3017" name="Freeform: Shape 3016">
              <a:extLst>
                <a:ext uri="{FF2B5EF4-FFF2-40B4-BE49-F238E27FC236}">
                  <a16:creationId xmlns:a16="http://schemas.microsoft.com/office/drawing/2014/main" id="{CBF512B5-1B25-454B-A9F3-C47BDF43A4E3}"/>
                </a:ext>
              </a:extLst>
            </p:cNvPr>
            <p:cNvSpPr/>
            <p:nvPr/>
          </p:nvSpPr>
          <p:spPr>
            <a:xfrm>
              <a:off x="6970871" y="2152173"/>
              <a:ext cx="19050" cy="19050"/>
            </a:xfrm>
            <a:custGeom>
              <a:avLst/>
              <a:gdLst>
                <a:gd name="connsiteX0" fmla="*/ 15716 w 19050"/>
                <a:gd name="connsiteY0" fmla="*/ 20479 h 19050"/>
                <a:gd name="connsiteX1" fmla="*/ 7144 w 19050"/>
                <a:gd name="connsiteY1" fmla="*/ 7144 h 19050"/>
                <a:gd name="connsiteX2" fmla="*/ 15716 w 19050"/>
                <a:gd name="connsiteY2" fmla="*/ 20479 h 19050"/>
              </a:gdLst>
              <a:ahLst/>
              <a:cxnLst>
                <a:cxn ang="0">
                  <a:pos x="connsiteX0" y="connsiteY0"/>
                </a:cxn>
                <a:cxn ang="0">
                  <a:pos x="connsiteX1" y="connsiteY1"/>
                </a:cxn>
                <a:cxn ang="0">
                  <a:pos x="connsiteX2" y="connsiteY2"/>
                </a:cxn>
              </a:cxnLst>
              <a:rect l="l" t="t" r="r" b="b"/>
              <a:pathLst>
                <a:path w="19050" h="19050">
                  <a:moveTo>
                    <a:pt x="15716" y="20479"/>
                  </a:moveTo>
                  <a:cubicBezTo>
                    <a:pt x="14764" y="20479"/>
                    <a:pt x="10001" y="12859"/>
                    <a:pt x="7144" y="7144"/>
                  </a:cubicBezTo>
                  <a:lnTo>
                    <a:pt x="15716" y="20479"/>
                  </a:lnTo>
                  <a:close/>
                </a:path>
              </a:pathLst>
            </a:custGeom>
            <a:grpFill/>
            <a:ln w="9525" cap="flat">
              <a:noFill/>
              <a:prstDash val="solid"/>
              <a:miter/>
            </a:ln>
          </p:spPr>
          <p:txBody>
            <a:bodyPr rtlCol="0" anchor="ctr"/>
            <a:lstStyle/>
            <a:p>
              <a:endParaRPr lang="en-US"/>
            </a:p>
          </p:txBody>
        </p:sp>
        <p:sp>
          <p:nvSpPr>
            <p:cNvPr id="3018" name="Freeform: Shape 3017">
              <a:extLst>
                <a:ext uri="{FF2B5EF4-FFF2-40B4-BE49-F238E27FC236}">
                  <a16:creationId xmlns:a16="http://schemas.microsoft.com/office/drawing/2014/main" id="{7889FE9D-CC7C-4896-9641-3AEE019E6F38}"/>
                </a:ext>
              </a:extLst>
            </p:cNvPr>
            <p:cNvSpPr/>
            <p:nvPr/>
          </p:nvSpPr>
          <p:spPr>
            <a:xfrm>
              <a:off x="6990874" y="2202261"/>
              <a:ext cx="9525" cy="9525"/>
            </a:xfrm>
            <a:custGeom>
              <a:avLst/>
              <a:gdLst>
                <a:gd name="connsiteX0" fmla="*/ 9049 w 9525"/>
                <a:gd name="connsiteY0" fmla="*/ 8491 h 9525"/>
                <a:gd name="connsiteX1" fmla="*/ 7144 w 9525"/>
                <a:gd name="connsiteY1" fmla="*/ 7538 h 9525"/>
                <a:gd name="connsiteX2" fmla="*/ 9049 w 9525"/>
                <a:gd name="connsiteY2" fmla="*/ 8491 h 9525"/>
              </a:gdLst>
              <a:ahLst/>
              <a:cxnLst>
                <a:cxn ang="0">
                  <a:pos x="connsiteX0" y="connsiteY0"/>
                </a:cxn>
                <a:cxn ang="0">
                  <a:pos x="connsiteX1" y="connsiteY1"/>
                </a:cxn>
                <a:cxn ang="0">
                  <a:pos x="connsiteX2" y="connsiteY2"/>
                </a:cxn>
              </a:cxnLst>
              <a:rect l="l" t="t" r="r" b="b"/>
              <a:pathLst>
                <a:path w="9525" h="9525">
                  <a:moveTo>
                    <a:pt x="9049" y="8491"/>
                  </a:moveTo>
                  <a:cubicBezTo>
                    <a:pt x="10001" y="12301"/>
                    <a:pt x="9049" y="11348"/>
                    <a:pt x="7144" y="7538"/>
                  </a:cubicBezTo>
                  <a:cubicBezTo>
                    <a:pt x="7144" y="6586"/>
                    <a:pt x="8096" y="7538"/>
                    <a:pt x="9049" y="8491"/>
                  </a:cubicBezTo>
                  <a:close/>
                </a:path>
              </a:pathLst>
            </a:custGeom>
            <a:grpFill/>
            <a:ln w="9525" cap="flat">
              <a:noFill/>
              <a:prstDash val="solid"/>
              <a:miter/>
            </a:ln>
          </p:spPr>
          <p:txBody>
            <a:bodyPr rtlCol="0" anchor="ctr"/>
            <a:lstStyle/>
            <a:p>
              <a:endParaRPr lang="en-US"/>
            </a:p>
          </p:txBody>
        </p:sp>
        <p:sp>
          <p:nvSpPr>
            <p:cNvPr id="3019" name="Freeform: Shape 3018">
              <a:extLst>
                <a:ext uri="{FF2B5EF4-FFF2-40B4-BE49-F238E27FC236}">
                  <a16:creationId xmlns:a16="http://schemas.microsoft.com/office/drawing/2014/main" id="{7D06540D-76FB-4808-95F4-0171A5E19D33}"/>
                </a:ext>
              </a:extLst>
            </p:cNvPr>
            <p:cNvSpPr/>
            <p:nvPr/>
          </p:nvSpPr>
          <p:spPr>
            <a:xfrm>
              <a:off x="6995182" y="2204561"/>
              <a:ext cx="9525" cy="19050"/>
            </a:xfrm>
            <a:custGeom>
              <a:avLst/>
              <a:gdLst>
                <a:gd name="connsiteX0" fmla="*/ 7598 w 9525"/>
                <a:gd name="connsiteY0" fmla="*/ 7144 h 19050"/>
                <a:gd name="connsiteX1" fmla="*/ 9503 w 9525"/>
                <a:gd name="connsiteY1" fmla="*/ 13811 h 19050"/>
                <a:gd name="connsiteX2" fmla="*/ 7598 w 9525"/>
                <a:gd name="connsiteY2" fmla="*/ 7144 h 19050"/>
              </a:gdLst>
              <a:ahLst/>
              <a:cxnLst>
                <a:cxn ang="0">
                  <a:pos x="connsiteX0" y="connsiteY0"/>
                </a:cxn>
                <a:cxn ang="0">
                  <a:pos x="connsiteX1" y="connsiteY1"/>
                </a:cxn>
                <a:cxn ang="0">
                  <a:pos x="connsiteX2" y="connsiteY2"/>
                </a:cxn>
              </a:cxnLst>
              <a:rect l="l" t="t" r="r" b="b"/>
              <a:pathLst>
                <a:path w="9525" h="19050">
                  <a:moveTo>
                    <a:pt x="7598" y="7144"/>
                  </a:moveTo>
                  <a:cubicBezTo>
                    <a:pt x="9503" y="10001"/>
                    <a:pt x="9503" y="11906"/>
                    <a:pt x="9503" y="13811"/>
                  </a:cubicBezTo>
                  <a:cubicBezTo>
                    <a:pt x="10455" y="13811"/>
                    <a:pt x="5693" y="7144"/>
                    <a:pt x="7598" y="7144"/>
                  </a:cubicBezTo>
                  <a:close/>
                </a:path>
              </a:pathLst>
            </a:custGeom>
            <a:grpFill/>
            <a:ln w="9525" cap="flat">
              <a:noFill/>
              <a:prstDash val="solid"/>
              <a:miter/>
            </a:ln>
          </p:spPr>
          <p:txBody>
            <a:bodyPr rtlCol="0" anchor="ctr"/>
            <a:lstStyle/>
            <a:p>
              <a:endParaRPr lang="en-US"/>
            </a:p>
          </p:txBody>
        </p:sp>
        <p:sp>
          <p:nvSpPr>
            <p:cNvPr id="3020" name="Freeform: Shape 3019">
              <a:extLst>
                <a:ext uri="{FF2B5EF4-FFF2-40B4-BE49-F238E27FC236}">
                  <a16:creationId xmlns:a16="http://schemas.microsoft.com/office/drawing/2014/main" id="{3F1D9838-7E94-43F3-A518-8FEB9F698B5F}"/>
                </a:ext>
              </a:extLst>
            </p:cNvPr>
            <p:cNvSpPr/>
            <p:nvPr/>
          </p:nvSpPr>
          <p:spPr>
            <a:xfrm>
              <a:off x="7078664" y="2342567"/>
              <a:ext cx="9525" cy="19050"/>
            </a:xfrm>
            <a:custGeom>
              <a:avLst/>
              <a:gdLst>
                <a:gd name="connsiteX0" fmla="*/ 7936 w 9525"/>
                <a:gd name="connsiteY0" fmla="*/ 7250 h 19050"/>
                <a:gd name="connsiteX1" fmla="*/ 11746 w 9525"/>
                <a:gd name="connsiteY1" fmla="*/ 14870 h 19050"/>
                <a:gd name="connsiteX2" fmla="*/ 7936 w 9525"/>
                <a:gd name="connsiteY2" fmla="*/ 7250 h 19050"/>
              </a:gdLst>
              <a:ahLst/>
              <a:cxnLst>
                <a:cxn ang="0">
                  <a:pos x="connsiteX0" y="connsiteY0"/>
                </a:cxn>
                <a:cxn ang="0">
                  <a:pos x="connsiteX1" y="connsiteY1"/>
                </a:cxn>
                <a:cxn ang="0">
                  <a:pos x="connsiteX2" y="connsiteY2"/>
                </a:cxn>
              </a:cxnLst>
              <a:rect l="l" t="t" r="r" b="b"/>
              <a:pathLst>
                <a:path w="9525" h="19050">
                  <a:moveTo>
                    <a:pt x="7936" y="7250"/>
                  </a:moveTo>
                  <a:cubicBezTo>
                    <a:pt x="8889" y="9155"/>
                    <a:pt x="11746" y="12965"/>
                    <a:pt x="11746" y="14870"/>
                  </a:cubicBezTo>
                  <a:cubicBezTo>
                    <a:pt x="10794" y="12012"/>
                    <a:pt x="5079" y="6297"/>
                    <a:pt x="7936" y="7250"/>
                  </a:cubicBezTo>
                  <a:close/>
                </a:path>
              </a:pathLst>
            </a:custGeom>
            <a:grpFill/>
            <a:ln w="9525" cap="flat">
              <a:noFill/>
              <a:prstDash val="solid"/>
              <a:miter/>
            </a:ln>
          </p:spPr>
          <p:txBody>
            <a:bodyPr rtlCol="0" anchor="ctr"/>
            <a:lstStyle/>
            <a:p>
              <a:endParaRPr lang="en-US"/>
            </a:p>
          </p:txBody>
        </p:sp>
        <p:sp>
          <p:nvSpPr>
            <p:cNvPr id="3021" name="Freeform: Shape 3020">
              <a:extLst>
                <a:ext uri="{FF2B5EF4-FFF2-40B4-BE49-F238E27FC236}">
                  <a16:creationId xmlns:a16="http://schemas.microsoft.com/office/drawing/2014/main" id="{885E7C47-90DB-4F87-9170-3D9EB6C76378}"/>
                </a:ext>
              </a:extLst>
            </p:cNvPr>
            <p:cNvSpPr/>
            <p:nvPr/>
          </p:nvSpPr>
          <p:spPr>
            <a:xfrm>
              <a:off x="7098506" y="237791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2859"/>
                    <a:pt x="7144" y="9049"/>
                    <a:pt x="7144" y="7144"/>
                  </a:cubicBezTo>
                  <a:close/>
                </a:path>
              </a:pathLst>
            </a:custGeom>
            <a:grpFill/>
            <a:ln w="9525" cap="flat">
              <a:noFill/>
              <a:prstDash val="solid"/>
              <a:miter/>
            </a:ln>
          </p:spPr>
          <p:txBody>
            <a:bodyPr rtlCol="0" anchor="ctr"/>
            <a:lstStyle/>
            <a:p>
              <a:endParaRPr lang="en-US"/>
            </a:p>
          </p:txBody>
        </p:sp>
        <p:sp>
          <p:nvSpPr>
            <p:cNvPr id="3022" name="Freeform: Shape 3021">
              <a:extLst>
                <a:ext uri="{FF2B5EF4-FFF2-40B4-BE49-F238E27FC236}">
                  <a16:creationId xmlns:a16="http://schemas.microsoft.com/office/drawing/2014/main" id="{ACB7F5A4-833C-49E5-997D-8CA00F8CCB67}"/>
                </a:ext>
              </a:extLst>
            </p:cNvPr>
            <p:cNvSpPr/>
            <p:nvPr/>
          </p:nvSpPr>
          <p:spPr>
            <a:xfrm>
              <a:off x="7712564" y="2630857"/>
              <a:ext cx="9525" cy="9525"/>
            </a:xfrm>
            <a:custGeom>
              <a:avLst/>
              <a:gdLst>
                <a:gd name="connsiteX0" fmla="*/ 11258 w 9525"/>
                <a:gd name="connsiteY0" fmla="*/ 7567 h 9525"/>
                <a:gd name="connsiteX1" fmla="*/ 11258 w 9525"/>
                <a:gd name="connsiteY1" fmla="*/ 7567 h 9525"/>
              </a:gdLst>
              <a:ahLst/>
              <a:cxnLst>
                <a:cxn ang="0">
                  <a:pos x="connsiteX0" y="connsiteY0"/>
                </a:cxn>
                <a:cxn ang="0">
                  <a:pos x="connsiteX1" y="connsiteY1"/>
                </a:cxn>
              </a:cxnLst>
              <a:rect l="l" t="t" r="r" b="b"/>
              <a:pathLst>
                <a:path w="9525" h="9525">
                  <a:moveTo>
                    <a:pt x="11258" y="7567"/>
                  </a:moveTo>
                  <a:cubicBezTo>
                    <a:pt x="3639" y="6615"/>
                    <a:pt x="8401" y="7567"/>
                    <a:pt x="11258" y="7567"/>
                  </a:cubicBezTo>
                  <a:close/>
                </a:path>
              </a:pathLst>
            </a:custGeom>
            <a:grpFill/>
            <a:ln w="9525" cap="flat">
              <a:noFill/>
              <a:prstDash val="solid"/>
              <a:miter/>
            </a:ln>
          </p:spPr>
          <p:txBody>
            <a:bodyPr rtlCol="0" anchor="ctr"/>
            <a:lstStyle/>
            <a:p>
              <a:endParaRPr lang="en-US"/>
            </a:p>
          </p:txBody>
        </p:sp>
        <p:sp>
          <p:nvSpPr>
            <p:cNvPr id="3023" name="Freeform: Shape 3022">
              <a:extLst>
                <a:ext uri="{FF2B5EF4-FFF2-40B4-BE49-F238E27FC236}">
                  <a16:creationId xmlns:a16="http://schemas.microsoft.com/office/drawing/2014/main" id="{73F53925-EF4A-4E16-8311-13845DB60681}"/>
                </a:ext>
              </a:extLst>
            </p:cNvPr>
            <p:cNvSpPr/>
            <p:nvPr/>
          </p:nvSpPr>
          <p:spPr>
            <a:xfrm>
              <a:off x="7747489" y="2442686"/>
              <a:ext cx="9525" cy="9525"/>
            </a:xfrm>
            <a:custGeom>
              <a:avLst/>
              <a:gdLst>
                <a:gd name="connsiteX0" fmla="*/ 8718 w 9525"/>
                <a:gd name="connsiteY0" fmla="*/ 10954 h 9525"/>
                <a:gd name="connsiteX1" fmla="*/ 7766 w 9525"/>
                <a:gd name="connsiteY1" fmla="*/ 7144 h 9525"/>
                <a:gd name="connsiteX2" fmla="*/ 8718 w 9525"/>
                <a:gd name="connsiteY2" fmla="*/ 10954 h 9525"/>
              </a:gdLst>
              <a:ahLst/>
              <a:cxnLst>
                <a:cxn ang="0">
                  <a:pos x="connsiteX0" y="connsiteY0"/>
                </a:cxn>
                <a:cxn ang="0">
                  <a:pos x="connsiteX1" y="connsiteY1"/>
                </a:cxn>
                <a:cxn ang="0">
                  <a:pos x="connsiteX2" y="connsiteY2"/>
                </a:cxn>
              </a:cxnLst>
              <a:rect l="l" t="t" r="r" b="b"/>
              <a:pathLst>
                <a:path w="9525" h="9525">
                  <a:moveTo>
                    <a:pt x="8718" y="10954"/>
                  </a:moveTo>
                  <a:cubicBezTo>
                    <a:pt x="5861" y="8096"/>
                    <a:pt x="7766" y="8096"/>
                    <a:pt x="7766" y="7144"/>
                  </a:cubicBezTo>
                  <a:cubicBezTo>
                    <a:pt x="9671" y="10001"/>
                    <a:pt x="4908" y="6191"/>
                    <a:pt x="8718" y="10954"/>
                  </a:cubicBezTo>
                  <a:close/>
                </a:path>
              </a:pathLst>
            </a:custGeom>
            <a:grpFill/>
            <a:ln w="9525" cap="flat">
              <a:noFill/>
              <a:prstDash val="solid"/>
              <a:miter/>
            </a:ln>
          </p:spPr>
          <p:txBody>
            <a:bodyPr rtlCol="0" anchor="ctr"/>
            <a:lstStyle/>
            <a:p>
              <a:endParaRPr lang="en-US"/>
            </a:p>
          </p:txBody>
        </p:sp>
        <p:sp>
          <p:nvSpPr>
            <p:cNvPr id="3024" name="Freeform: Shape 3023">
              <a:extLst>
                <a:ext uri="{FF2B5EF4-FFF2-40B4-BE49-F238E27FC236}">
                  <a16:creationId xmlns:a16="http://schemas.microsoft.com/office/drawing/2014/main" id="{E6732B25-5F4A-4BA0-BDEF-2400F70519D5}"/>
                </a:ext>
              </a:extLst>
            </p:cNvPr>
            <p:cNvSpPr/>
            <p:nvPr/>
          </p:nvSpPr>
          <p:spPr>
            <a:xfrm>
              <a:off x="7603184" y="224456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1906"/>
                    <a:pt x="8244" y="7144"/>
                  </a:cubicBezTo>
                  <a:close/>
                </a:path>
              </a:pathLst>
            </a:custGeom>
            <a:grpFill/>
            <a:ln w="9525" cap="flat">
              <a:noFill/>
              <a:prstDash val="solid"/>
              <a:miter/>
            </a:ln>
          </p:spPr>
          <p:txBody>
            <a:bodyPr rtlCol="0" anchor="ctr"/>
            <a:lstStyle/>
            <a:p>
              <a:endParaRPr lang="en-US"/>
            </a:p>
          </p:txBody>
        </p:sp>
        <p:sp>
          <p:nvSpPr>
            <p:cNvPr id="3025" name="Freeform: Shape 3024">
              <a:extLst>
                <a:ext uri="{FF2B5EF4-FFF2-40B4-BE49-F238E27FC236}">
                  <a16:creationId xmlns:a16="http://schemas.microsoft.com/office/drawing/2014/main" id="{0DB1E733-07C0-4BD0-991D-8D31DF50A5B6}"/>
                </a:ext>
              </a:extLst>
            </p:cNvPr>
            <p:cNvSpPr/>
            <p:nvPr/>
          </p:nvSpPr>
          <p:spPr>
            <a:xfrm>
              <a:off x="6816172" y="2212181"/>
              <a:ext cx="9525" cy="9525"/>
            </a:xfrm>
            <a:custGeom>
              <a:avLst/>
              <a:gdLst>
                <a:gd name="connsiteX0" fmla="*/ 8491 w 9525"/>
                <a:gd name="connsiteY0" fmla="*/ 9049 h 9525"/>
                <a:gd name="connsiteX1" fmla="*/ 7538 w 9525"/>
                <a:gd name="connsiteY1" fmla="*/ 7144 h 9525"/>
                <a:gd name="connsiteX2" fmla="*/ 8491 w 9525"/>
                <a:gd name="connsiteY2" fmla="*/ 9049 h 9525"/>
              </a:gdLst>
              <a:ahLst/>
              <a:cxnLst>
                <a:cxn ang="0">
                  <a:pos x="connsiteX0" y="connsiteY0"/>
                </a:cxn>
                <a:cxn ang="0">
                  <a:pos x="connsiteX1" y="connsiteY1"/>
                </a:cxn>
                <a:cxn ang="0">
                  <a:pos x="connsiteX2" y="connsiteY2"/>
                </a:cxn>
              </a:cxnLst>
              <a:rect l="l" t="t" r="r" b="b"/>
              <a:pathLst>
                <a:path w="9525" h="9525">
                  <a:moveTo>
                    <a:pt x="8491" y="9049"/>
                  </a:moveTo>
                  <a:cubicBezTo>
                    <a:pt x="7538" y="6191"/>
                    <a:pt x="6586" y="10954"/>
                    <a:pt x="7538" y="7144"/>
                  </a:cubicBezTo>
                  <a:cubicBezTo>
                    <a:pt x="7538" y="8096"/>
                    <a:pt x="8491" y="8096"/>
                    <a:pt x="8491" y="9049"/>
                  </a:cubicBezTo>
                  <a:close/>
                </a:path>
              </a:pathLst>
            </a:custGeom>
            <a:grpFill/>
            <a:ln w="9525" cap="flat">
              <a:noFill/>
              <a:prstDash val="solid"/>
              <a:miter/>
            </a:ln>
          </p:spPr>
          <p:txBody>
            <a:bodyPr rtlCol="0" anchor="ctr"/>
            <a:lstStyle/>
            <a:p>
              <a:endParaRPr lang="en-US"/>
            </a:p>
          </p:txBody>
        </p:sp>
        <p:sp>
          <p:nvSpPr>
            <p:cNvPr id="3026" name="Freeform: Shape 3025">
              <a:extLst>
                <a:ext uri="{FF2B5EF4-FFF2-40B4-BE49-F238E27FC236}">
                  <a16:creationId xmlns:a16="http://schemas.microsoft.com/office/drawing/2014/main" id="{8065B8DC-292D-4B28-B52C-B034659EDE99}"/>
                </a:ext>
              </a:extLst>
            </p:cNvPr>
            <p:cNvSpPr/>
            <p:nvPr/>
          </p:nvSpPr>
          <p:spPr>
            <a:xfrm>
              <a:off x="6812756" y="2219801"/>
              <a:ext cx="400050" cy="561975"/>
            </a:xfrm>
            <a:custGeom>
              <a:avLst/>
              <a:gdLst>
                <a:gd name="connsiteX0" fmla="*/ 392906 w 400050"/>
                <a:gd name="connsiteY0" fmla="*/ 385286 h 561975"/>
                <a:gd name="connsiteX1" fmla="*/ 372904 w 400050"/>
                <a:gd name="connsiteY1" fmla="*/ 556736 h 561975"/>
                <a:gd name="connsiteX2" fmla="*/ 198596 w 400050"/>
                <a:gd name="connsiteY2" fmla="*/ 337661 h 561975"/>
                <a:gd name="connsiteX3" fmla="*/ 136684 w 400050"/>
                <a:gd name="connsiteY3" fmla="*/ 214789 h 561975"/>
                <a:gd name="connsiteX4" fmla="*/ 77629 w 400050"/>
                <a:gd name="connsiteY4" fmla="*/ 131921 h 561975"/>
                <a:gd name="connsiteX5" fmla="*/ 89059 w 400050"/>
                <a:gd name="connsiteY5" fmla="*/ 134779 h 561975"/>
                <a:gd name="connsiteX6" fmla="*/ 7144 w 400050"/>
                <a:gd name="connsiteY6" fmla="*/ 7144 h 561975"/>
                <a:gd name="connsiteX7" fmla="*/ 9049 w 400050"/>
                <a:gd name="connsiteY7" fmla="*/ 11906 h 561975"/>
                <a:gd name="connsiteX8" fmla="*/ 362426 w 400050"/>
                <a:gd name="connsiteY8" fmla="*/ 526256 h 561975"/>
                <a:gd name="connsiteX9" fmla="*/ 392906 w 400050"/>
                <a:gd name="connsiteY9" fmla="*/ 385286 h 561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0050" h="561975">
                  <a:moveTo>
                    <a:pt x="392906" y="385286"/>
                  </a:moveTo>
                  <a:cubicBezTo>
                    <a:pt x="406241" y="414814"/>
                    <a:pt x="356711" y="547211"/>
                    <a:pt x="372904" y="556736"/>
                  </a:cubicBezTo>
                  <a:cubicBezTo>
                    <a:pt x="303371" y="493871"/>
                    <a:pt x="257651" y="369094"/>
                    <a:pt x="198596" y="337661"/>
                  </a:cubicBezTo>
                  <a:cubicBezTo>
                    <a:pt x="185261" y="317659"/>
                    <a:pt x="143351" y="235744"/>
                    <a:pt x="136684" y="214789"/>
                  </a:cubicBezTo>
                  <a:cubicBezTo>
                    <a:pt x="100489" y="195739"/>
                    <a:pt x="100489" y="138589"/>
                    <a:pt x="77629" y="131921"/>
                  </a:cubicBezTo>
                  <a:cubicBezTo>
                    <a:pt x="70961" y="149066"/>
                    <a:pt x="91916" y="132874"/>
                    <a:pt x="89059" y="134779"/>
                  </a:cubicBezTo>
                  <a:cubicBezTo>
                    <a:pt x="90011" y="138589"/>
                    <a:pt x="8096" y="7144"/>
                    <a:pt x="7144" y="7144"/>
                  </a:cubicBezTo>
                  <a:cubicBezTo>
                    <a:pt x="10954" y="13811"/>
                    <a:pt x="13811" y="6191"/>
                    <a:pt x="9049" y="11906"/>
                  </a:cubicBezTo>
                  <a:cubicBezTo>
                    <a:pt x="-476" y="22384"/>
                    <a:pt x="296704" y="474821"/>
                    <a:pt x="362426" y="526256"/>
                  </a:cubicBezTo>
                  <a:cubicBezTo>
                    <a:pt x="341471" y="504349"/>
                    <a:pt x="392906" y="382429"/>
                    <a:pt x="392906" y="385286"/>
                  </a:cubicBezTo>
                  <a:close/>
                </a:path>
              </a:pathLst>
            </a:custGeom>
            <a:grpFill/>
            <a:ln w="9525" cap="flat">
              <a:noFill/>
              <a:prstDash val="solid"/>
              <a:miter/>
            </a:ln>
          </p:spPr>
          <p:txBody>
            <a:bodyPr rtlCol="0" anchor="ctr"/>
            <a:lstStyle/>
            <a:p>
              <a:endParaRPr lang="en-US"/>
            </a:p>
          </p:txBody>
        </p:sp>
        <p:sp>
          <p:nvSpPr>
            <p:cNvPr id="3027" name="Freeform: Shape 3026">
              <a:extLst>
                <a:ext uri="{FF2B5EF4-FFF2-40B4-BE49-F238E27FC236}">
                  <a16:creationId xmlns:a16="http://schemas.microsoft.com/office/drawing/2014/main" id="{5FDC5296-7B98-4F67-BD3C-93CE13383DB2}"/>
                </a:ext>
              </a:extLst>
            </p:cNvPr>
            <p:cNvSpPr/>
            <p:nvPr/>
          </p:nvSpPr>
          <p:spPr>
            <a:xfrm>
              <a:off x="6815614" y="2216943"/>
              <a:ext cx="9525" cy="9525"/>
            </a:xfrm>
            <a:custGeom>
              <a:avLst/>
              <a:gdLst>
                <a:gd name="connsiteX0" fmla="*/ 10001 w 9525"/>
                <a:gd name="connsiteY0" fmla="*/ 7144 h 9525"/>
                <a:gd name="connsiteX1" fmla="*/ 7144 w 9525"/>
                <a:gd name="connsiteY1" fmla="*/ 9049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8096"/>
                    <a:pt x="9049" y="10001"/>
                    <a:pt x="7144" y="9049"/>
                  </a:cubicBezTo>
                  <a:cubicBezTo>
                    <a:pt x="7144" y="9049"/>
                    <a:pt x="8096" y="7144"/>
                    <a:pt x="10001" y="7144"/>
                  </a:cubicBezTo>
                  <a:close/>
                </a:path>
              </a:pathLst>
            </a:custGeom>
            <a:grpFill/>
            <a:ln w="9525" cap="flat">
              <a:noFill/>
              <a:prstDash val="solid"/>
              <a:miter/>
            </a:ln>
          </p:spPr>
          <p:txBody>
            <a:bodyPr rtlCol="0" anchor="ctr"/>
            <a:lstStyle/>
            <a:p>
              <a:endParaRPr lang="en-US"/>
            </a:p>
          </p:txBody>
        </p:sp>
        <p:sp>
          <p:nvSpPr>
            <p:cNvPr id="3028" name="Freeform: Shape 3027">
              <a:extLst>
                <a:ext uri="{FF2B5EF4-FFF2-40B4-BE49-F238E27FC236}">
                  <a16:creationId xmlns:a16="http://schemas.microsoft.com/office/drawing/2014/main" id="{4DC374E2-7D57-4E7F-BAED-2B68C4D78FDF}"/>
                </a:ext>
              </a:extLst>
            </p:cNvPr>
            <p:cNvSpPr/>
            <p:nvPr/>
          </p:nvSpPr>
          <p:spPr>
            <a:xfrm>
              <a:off x="6827849" y="22721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3029" name="Freeform: Shape 3028">
              <a:extLst>
                <a:ext uri="{FF2B5EF4-FFF2-40B4-BE49-F238E27FC236}">
                  <a16:creationId xmlns:a16="http://schemas.microsoft.com/office/drawing/2014/main" id="{FE023048-9344-49E8-A7CF-FA0BF2F0374B}"/>
                </a:ext>
              </a:extLst>
            </p:cNvPr>
            <p:cNvSpPr/>
            <p:nvPr/>
          </p:nvSpPr>
          <p:spPr>
            <a:xfrm>
              <a:off x="6879431" y="2338863"/>
              <a:ext cx="9525" cy="9525"/>
            </a:xfrm>
            <a:custGeom>
              <a:avLst/>
              <a:gdLst>
                <a:gd name="connsiteX0" fmla="*/ 10954 w 9525"/>
                <a:gd name="connsiteY0" fmla="*/ 10001 h 9525"/>
                <a:gd name="connsiteX1" fmla="*/ 7144 w 9525"/>
                <a:gd name="connsiteY1" fmla="*/ 7144 h 9525"/>
                <a:gd name="connsiteX2" fmla="*/ 10954 w 9525"/>
                <a:gd name="connsiteY2" fmla="*/ 10001 h 9525"/>
              </a:gdLst>
              <a:ahLst/>
              <a:cxnLst>
                <a:cxn ang="0">
                  <a:pos x="connsiteX0" y="connsiteY0"/>
                </a:cxn>
                <a:cxn ang="0">
                  <a:pos x="connsiteX1" y="connsiteY1"/>
                </a:cxn>
                <a:cxn ang="0">
                  <a:pos x="connsiteX2" y="connsiteY2"/>
                </a:cxn>
              </a:cxnLst>
              <a:rect l="l" t="t" r="r" b="b"/>
              <a:pathLst>
                <a:path w="9525" h="9525">
                  <a:moveTo>
                    <a:pt x="10954" y="10001"/>
                  </a:moveTo>
                  <a:cubicBezTo>
                    <a:pt x="10001" y="10001"/>
                    <a:pt x="8096" y="8096"/>
                    <a:pt x="7144" y="7144"/>
                  </a:cubicBezTo>
                  <a:lnTo>
                    <a:pt x="10954" y="10001"/>
                  </a:lnTo>
                  <a:close/>
                </a:path>
              </a:pathLst>
            </a:custGeom>
            <a:grpFill/>
            <a:ln w="9525" cap="flat">
              <a:noFill/>
              <a:prstDash val="solid"/>
              <a:miter/>
            </a:ln>
          </p:spPr>
          <p:txBody>
            <a:bodyPr rtlCol="0" anchor="ctr"/>
            <a:lstStyle/>
            <a:p>
              <a:endParaRPr lang="en-US"/>
            </a:p>
          </p:txBody>
        </p:sp>
        <p:sp>
          <p:nvSpPr>
            <p:cNvPr id="3030" name="Freeform: Shape 3029">
              <a:extLst>
                <a:ext uri="{FF2B5EF4-FFF2-40B4-BE49-F238E27FC236}">
                  <a16:creationId xmlns:a16="http://schemas.microsoft.com/office/drawing/2014/main" id="{F649CE98-407C-4A24-A001-5B57CCCA3D8F}"/>
                </a:ext>
              </a:extLst>
            </p:cNvPr>
            <p:cNvSpPr/>
            <p:nvPr/>
          </p:nvSpPr>
          <p:spPr>
            <a:xfrm>
              <a:off x="6883241" y="235463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9472"/>
                    <a:pt x="8096" y="8520"/>
                    <a:pt x="7144" y="7567"/>
                  </a:cubicBezTo>
                  <a:cubicBezTo>
                    <a:pt x="8096" y="6615"/>
                    <a:pt x="8096" y="7567"/>
                    <a:pt x="9049" y="7567"/>
                  </a:cubicBezTo>
                  <a:close/>
                </a:path>
              </a:pathLst>
            </a:custGeom>
            <a:grpFill/>
            <a:ln w="9525" cap="flat">
              <a:noFill/>
              <a:prstDash val="solid"/>
              <a:miter/>
            </a:ln>
          </p:spPr>
          <p:txBody>
            <a:bodyPr rtlCol="0" anchor="ctr"/>
            <a:lstStyle/>
            <a:p>
              <a:endParaRPr lang="en-US"/>
            </a:p>
          </p:txBody>
        </p:sp>
        <p:sp>
          <p:nvSpPr>
            <p:cNvPr id="3031" name="Freeform: Shape 3030">
              <a:extLst>
                <a:ext uri="{FF2B5EF4-FFF2-40B4-BE49-F238E27FC236}">
                  <a16:creationId xmlns:a16="http://schemas.microsoft.com/office/drawing/2014/main" id="{67E9C9A9-57B4-4898-A32F-A07961032E98}"/>
                </a:ext>
              </a:extLst>
            </p:cNvPr>
            <p:cNvSpPr/>
            <p:nvPr/>
          </p:nvSpPr>
          <p:spPr>
            <a:xfrm>
              <a:off x="6887333" y="2354103"/>
              <a:ext cx="9525" cy="9525"/>
            </a:xfrm>
            <a:custGeom>
              <a:avLst/>
              <a:gdLst>
                <a:gd name="connsiteX0" fmla="*/ 7814 w 9525"/>
                <a:gd name="connsiteY0" fmla="*/ 7144 h 9525"/>
                <a:gd name="connsiteX1" fmla="*/ 7814 w 9525"/>
                <a:gd name="connsiteY1" fmla="*/ 10001 h 9525"/>
                <a:gd name="connsiteX2" fmla="*/ 7814 w 9525"/>
                <a:gd name="connsiteY2" fmla="*/ 7144 h 9525"/>
              </a:gdLst>
              <a:ahLst/>
              <a:cxnLst>
                <a:cxn ang="0">
                  <a:pos x="connsiteX0" y="connsiteY0"/>
                </a:cxn>
                <a:cxn ang="0">
                  <a:pos x="connsiteX1" y="connsiteY1"/>
                </a:cxn>
                <a:cxn ang="0">
                  <a:pos x="connsiteX2" y="connsiteY2"/>
                </a:cxn>
              </a:cxnLst>
              <a:rect l="l" t="t" r="r" b="b"/>
              <a:pathLst>
                <a:path w="9525" h="9525">
                  <a:moveTo>
                    <a:pt x="7814" y="7144"/>
                  </a:moveTo>
                  <a:cubicBezTo>
                    <a:pt x="8767" y="8096"/>
                    <a:pt x="7814" y="9049"/>
                    <a:pt x="7814" y="10001"/>
                  </a:cubicBezTo>
                  <a:cubicBezTo>
                    <a:pt x="8767" y="9049"/>
                    <a:pt x="5910" y="8096"/>
                    <a:pt x="7814" y="7144"/>
                  </a:cubicBezTo>
                  <a:close/>
                </a:path>
              </a:pathLst>
            </a:custGeom>
            <a:grpFill/>
            <a:ln w="9525" cap="flat">
              <a:noFill/>
              <a:prstDash val="solid"/>
              <a:miter/>
            </a:ln>
          </p:spPr>
          <p:txBody>
            <a:bodyPr rtlCol="0" anchor="ctr"/>
            <a:lstStyle/>
            <a:p>
              <a:endParaRPr lang="en-US"/>
            </a:p>
          </p:txBody>
        </p:sp>
        <p:sp>
          <p:nvSpPr>
            <p:cNvPr id="3032" name="Freeform: Shape 3031">
              <a:extLst>
                <a:ext uri="{FF2B5EF4-FFF2-40B4-BE49-F238E27FC236}">
                  <a16:creationId xmlns:a16="http://schemas.microsoft.com/office/drawing/2014/main" id="{732278B4-35A6-4BCB-8676-FAA4A303E8A1}"/>
                </a:ext>
              </a:extLst>
            </p:cNvPr>
            <p:cNvSpPr/>
            <p:nvPr/>
          </p:nvSpPr>
          <p:spPr>
            <a:xfrm>
              <a:off x="6898284" y="2380773"/>
              <a:ext cx="9525" cy="9525"/>
            </a:xfrm>
            <a:custGeom>
              <a:avLst/>
              <a:gdLst>
                <a:gd name="connsiteX0" fmla="*/ 7341 w 9525"/>
                <a:gd name="connsiteY0" fmla="*/ 7144 h 9525"/>
                <a:gd name="connsiteX1" fmla="*/ 8294 w 9525"/>
                <a:gd name="connsiteY1" fmla="*/ 10001 h 9525"/>
                <a:gd name="connsiteX2" fmla="*/ 7341 w 9525"/>
                <a:gd name="connsiteY2" fmla="*/ 7144 h 9525"/>
              </a:gdLst>
              <a:ahLst/>
              <a:cxnLst>
                <a:cxn ang="0">
                  <a:pos x="connsiteX0" y="connsiteY0"/>
                </a:cxn>
                <a:cxn ang="0">
                  <a:pos x="connsiteX1" y="connsiteY1"/>
                </a:cxn>
                <a:cxn ang="0">
                  <a:pos x="connsiteX2" y="connsiteY2"/>
                </a:cxn>
              </a:cxnLst>
              <a:rect l="l" t="t" r="r" b="b"/>
              <a:pathLst>
                <a:path w="9525" h="9525">
                  <a:moveTo>
                    <a:pt x="7341" y="7144"/>
                  </a:moveTo>
                  <a:cubicBezTo>
                    <a:pt x="7341" y="8096"/>
                    <a:pt x="9246" y="8096"/>
                    <a:pt x="8294" y="10001"/>
                  </a:cubicBezTo>
                  <a:cubicBezTo>
                    <a:pt x="9246" y="8096"/>
                    <a:pt x="6388" y="7144"/>
                    <a:pt x="7341" y="7144"/>
                  </a:cubicBezTo>
                  <a:close/>
                </a:path>
              </a:pathLst>
            </a:custGeom>
            <a:grpFill/>
            <a:ln w="9525" cap="flat">
              <a:noFill/>
              <a:prstDash val="solid"/>
              <a:miter/>
            </a:ln>
          </p:spPr>
          <p:txBody>
            <a:bodyPr rtlCol="0" anchor="ctr"/>
            <a:lstStyle/>
            <a:p>
              <a:endParaRPr lang="en-US"/>
            </a:p>
          </p:txBody>
        </p:sp>
        <p:sp>
          <p:nvSpPr>
            <p:cNvPr id="3033" name="Freeform: Shape 3032">
              <a:extLst>
                <a:ext uri="{FF2B5EF4-FFF2-40B4-BE49-F238E27FC236}">
                  <a16:creationId xmlns:a16="http://schemas.microsoft.com/office/drawing/2014/main" id="{000EAFB6-3E2F-47C7-8D80-10B3698D9732}"/>
                </a:ext>
              </a:extLst>
            </p:cNvPr>
            <p:cNvSpPr/>
            <p:nvPr/>
          </p:nvSpPr>
          <p:spPr>
            <a:xfrm>
              <a:off x="6906630" y="23912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3034" name="Freeform: Shape 3033">
              <a:extLst>
                <a:ext uri="{FF2B5EF4-FFF2-40B4-BE49-F238E27FC236}">
                  <a16:creationId xmlns:a16="http://schemas.microsoft.com/office/drawing/2014/main" id="{C69D6875-AE13-48B6-8355-584466F6E956}"/>
                </a:ext>
              </a:extLst>
            </p:cNvPr>
            <p:cNvSpPr/>
            <p:nvPr/>
          </p:nvSpPr>
          <p:spPr>
            <a:xfrm>
              <a:off x="7026354" y="2593986"/>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6339"/>
                    <a:pt x="6906" y="7291"/>
                    <a:pt x="7858" y="8244"/>
                  </a:cubicBezTo>
                  <a:close/>
                </a:path>
              </a:pathLst>
            </a:custGeom>
            <a:grpFill/>
            <a:ln w="9525" cap="flat">
              <a:noFill/>
              <a:prstDash val="solid"/>
              <a:miter/>
            </a:ln>
          </p:spPr>
          <p:txBody>
            <a:bodyPr rtlCol="0" anchor="ctr"/>
            <a:lstStyle/>
            <a:p>
              <a:endParaRPr lang="en-US"/>
            </a:p>
          </p:txBody>
        </p:sp>
        <p:sp>
          <p:nvSpPr>
            <p:cNvPr id="3035" name="Freeform: Shape 3034">
              <a:extLst>
                <a:ext uri="{FF2B5EF4-FFF2-40B4-BE49-F238E27FC236}">
                  <a16:creationId xmlns:a16="http://schemas.microsoft.com/office/drawing/2014/main" id="{AA4907C5-5C0B-4D3A-9A03-76AB822E19C5}"/>
                </a:ext>
              </a:extLst>
            </p:cNvPr>
            <p:cNvSpPr/>
            <p:nvPr/>
          </p:nvSpPr>
          <p:spPr>
            <a:xfrm>
              <a:off x="7080691" y="2685573"/>
              <a:ext cx="9525" cy="9525"/>
            </a:xfrm>
            <a:custGeom>
              <a:avLst/>
              <a:gdLst>
                <a:gd name="connsiteX0" fmla="*/ 7815 w 9525"/>
                <a:gd name="connsiteY0" fmla="*/ 7144 h 9525"/>
                <a:gd name="connsiteX1" fmla="*/ 7815 w 9525"/>
                <a:gd name="connsiteY1" fmla="*/ 9049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8096"/>
                    <a:pt x="7815" y="8096"/>
                    <a:pt x="7815" y="9049"/>
                  </a:cubicBezTo>
                  <a:cubicBezTo>
                    <a:pt x="5909" y="7144"/>
                    <a:pt x="8767" y="8096"/>
                    <a:pt x="7815" y="7144"/>
                  </a:cubicBezTo>
                  <a:close/>
                </a:path>
              </a:pathLst>
            </a:custGeom>
            <a:grpFill/>
            <a:ln w="9525" cap="flat">
              <a:noFill/>
              <a:prstDash val="solid"/>
              <a:miter/>
            </a:ln>
          </p:spPr>
          <p:txBody>
            <a:bodyPr rtlCol="0" anchor="ctr"/>
            <a:lstStyle/>
            <a:p>
              <a:endParaRPr lang="en-US"/>
            </a:p>
          </p:txBody>
        </p:sp>
        <p:sp>
          <p:nvSpPr>
            <p:cNvPr id="3036" name="Freeform: Shape 3035">
              <a:extLst>
                <a:ext uri="{FF2B5EF4-FFF2-40B4-BE49-F238E27FC236}">
                  <a16:creationId xmlns:a16="http://schemas.microsoft.com/office/drawing/2014/main" id="{FF2F83BC-EC16-4404-9E84-263523BD82BC}"/>
                </a:ext>
              </a:extLst>
            </p:cNvPr>
            <p:cNvSpPr/>
            <p:nvPr/>
          </p:nvSpPr>
          <p:spPr>
            <a:xfrm>
              <a:off x="7119461" y="271531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10954" y="5027"/>
                    <a:pt x="7144" y="8837"/>
                  </a:cubicBezTo>
                  <a:close/>
                </a:path>
              </a:pathLst>
            </a:custGeom>
            <a:grpFill/>
            <a:ln w="9525" cap="flat">
              <a:noFill/>
              <a:prstDash val="solid"/>
              <a:miter/>
            </a:ln>
          </p:spPr>
          <p:txBody>
            <a:bodyPr rtlCol="0" anchor="ctr"/>
            <a:lstStyle/>
            <a:p>
              <a:endParaRPr lang="en-US"/>
            </a:p>
          </p:txBody>
        </p:sp>
        <p:sp>
          <p:nvSpPr>
            <p:cNvPr id="3037" name="Freeform: Shape 3036">
              <a:extLst>
                <a:ext uri="{FF2B5EF4-FFF2-40B4-BE49-F238E27FC236}">
                  <a16:creationId xmlns:a16="http://schemas.microsoft.com/office/drawing/2014/main" id="{50ABC4B2-AA5A-4820-AD99-8DDB4D8E430B}"/>
                </a:ext>
              </a:extLst>
            </p:cNvPr>
            <p:cNvSpPr/>
            <p:nvPr/>
          </p:nvSpPr>
          <p:spPr>
            <a:xfrm>
              <a:off x="7174706" y="2782334"/>
              <a:ext cx="9525" cy="9525"/>
            </a:xfrm>
            <a:custGeom>
              <a:avLst/>
              <a:gdLst>
                <a:gd name="connsiteX0" fmla="*/ 9049 w 9525"/>
                <a:gd name="connsiteY0" fmla="*/ 7538 h 9525"/>
                <a:gd name="connsiteX1" fmla="*/ 7144 w 9525"/>
                <a:gd name="connsiteY1" fmla="*/ 8491 h 9525"/>
                <a:gd name="connsiteX2" fmla="*/ 9049 w 9525"/>
                <a:gd name="connsiteY2" fmla="*/ 7538 h 9525"/>
              </a:gdLst>
              <a:ahLst/>
              <a:cxnLst>
                <a:cxn ang="0">
                  <a:pos x="connsiteX0" y="connsiteY0"/>
                </a:cxn>
                <a:cxn ang="0">
                  <a:pos x="connsiteX1" y="connsiteY1"/>
                </a:cxn>
                <a:cxn ang="0">
                  <a:pos x="connsiteX2" y="connsiteY2"/>
                </a:cxn>
              </a:cxnLst>
              <a:rect l="l" t="t" r="r" b="b"/>
              <a:pathLst>
                <a:path w="9525" h="9525">
                  <a:moveTo>
                    <a:pt x="9049" y="7538"/>
                  </a:moveTo>
                  <a:cubicBezTo>
                    <a:pt x="6191" y="7538"/>
                    <a:pt x="10001" y="9443"/>
                    <a:pt x="7144" y="8491"/>
                  </a:cubicBezTo>
                  <a:cubicBezTo>
                    <a:pt x="7144" y="7538"/>
                    <a:pt x="8096" y="6586"/>
                    <a:pt x="9049" y="7538"/>
                  </a:cubicBezTo>
                  <a:close/>
                </a:path>
              </a:pathLst>
            </a:custGeom>
            <a:grpFill/>
            <a:ln w="9525" cap="flat">
              <a:noFill/>
              <a:prstDash val="solid"/>
              <a:miter/>
            </a:ln>
          </p:spPr>
          <p:txBody>
            <a:bodyPr rtlCol="0" anchor="ctr"/>
            <a:lstStyle/>
            <a:p>
              <a:endParaRPr lang="en-US"/>
            </a:p>
          </p:txBody>
        </p:sp>
        <p:sp>
          <p:nvSpPr>
            <p:cNvPr id="3038" name="Freeform: Shape 3037">
              <a:extLst>
                <a:ext uri="{FF2B5EF4-FFF2-40B4-BE49-F238E27FC236}">
                  <a16:creationId xmlns:a16="http://schemas.microsoft.com/office/drawing/2014/main" id="{C06557CF-9A77-489A-A2E8-3A158B6A6074}"/>
                </a:ext>
              </a:extLst>
            </p:cNvPr>
            <p:cNvSpPr/>
            <p:nvPr/>
          </p:nvSpPr>
          <p:spPr>
            <a:xfrm>
              <a:off x="7180412" y="2780790"/>
              <a:ext cx="628650" cy="85725"/>
            </a:xfrm>
            <a:custGeom>
              <a:avLst/>
              <a:gdLst>
                <a:gd name="connsiteX0" fmla="*/ 629136 w 628650"/>
                <a:gd name="connsiteY0" fmla="*/ 74805 h 85725"/>
                <a:gd name="connsiteX1" fmla="*/ 260518 w 628650"/>
                <a:gd name="connsiteY1" fmla="*/ 58612 h 85725"/>
                <a:gd name="connsiteX2" fmla="*/ 148123 w 628650"/>
                <a:gd name="connsiteY2" fmla="*/ 32895 h 85725"/>
                <a:gd name="connsiteX3" fmla="*/ 64303 w 628650"/>
                <a:gd name="connsiteY3" fmla="*/ 33847 h 85725"/>
                <a:gd name="connsiteX4" fmla="*/ 71923 w 628650"/>
                <a:gd name="connsiteY4" fmla="*/ 23370 h 85725"/>
                <a:gd name="connsiteX5" fmla="*/ 7153 w 628650"/>
                <a:gd name="connsiteY5" fmla="*/ 13845 h 85725"/>
                <a:gd name="connsiteX6" fmla="*/ 12868 w 628650"/>
                <a:gd name="connsiteY6" fmla="*/ 13845 h 85725"/>
                <a:gd name="connsiteX7" fmla="*/ 13821 w 628650"/>
                <a:gd name="connsiteY7" fmla="*/ 10035 h 85725"/>
                <a:gd name="connsiteX8" fmla="*/ 629136 w 628650"/>
                <a:gd name="connsiteY8" fmla="*/ 74805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8650" h="85725">
                  <a:moveTo>
                    <a:pt x="629136" y="74805"/>
                  </a:moveTo>
                  <a:cubicBezTo>
                    <a:pt x="649138" y="105285"/>
                    <a:pt x="246231" y="66232"/>
                    <a:pt x="260518" y="58612"/>
                  </a:cubicBezTo>
                  <a:cubicBezTo>
                    <a:pt x="248136" y="58612"/>
                    <a:pt x="141456" y="45278"/>
                    <a:pt x="148123" y="32895"/>
                  </a:cubicBezTo>
                  <a:cubicBezTo>
                    <a:pt x="113833" y="50992"/>
                    <a:pt x="92878" y="34800"/>
                    <a:pt x="64303" y="33847"/>
                  </a:cubicBezTo>
                  <a:cubicBezTo>
                    <a:pt x="67161" y="25275"/>
                    <a:pt x="71923" y="34800"/>
                    <a:pt x="71923" y="23370"/>
                  </a:cubicBezTo>
                  <a:cubicBezTo>
                    <a:pt x="76686" y="25275"/>
                    <a:pt x="6201" y="14797"/>
                    <a:pt x="7153" y="13845"/>
                  </a:cubicBezTo>
                  <a:cubicBezTo>
                    <a:pt x="9058" y="13845"/>
                    <a:pt x="16678" y="11940"/>
                    <a:pt x="12868" y="13845"/>
                  </a:cubicBezTo>
                  <a:cubicBezTo>
                    <a:pt x="16678" y="10987"/>
                    <a:pt x="16678" y="10035"/>
                    <a:pt x="13821" y="10035"/>
                  </a:cubicBezTo>
                  <a:cubicBezTo>
                    <a:pt x="44301" y="-13778"/>
                    <a:pt x="636756" y="118620"/>
                    <a:pt x="629136" y="74805"/>
                  </a:cubicBezTo>
                  <a:close/>
                </a:path>
              </a:pathLst>
            </a:custGeom>
            <a:grpFill/>
            <a:ln w="9525" cap="flat">
              <a:noFill/>
              <a:prstDash val="solid"/>
              <a:miter/>
            </a:ln>
          </p:spPr>
          <p:txBody>
            <a:bodyPr rtlCol="0" anchor="ctr"/>
            <a:lstStyle/>
            <a:p>
              <a:endParaRPr lang="en-US"/>
            </a:p>
          </p:txBody>
        </p:sp>
        <p:sp>
          <p:nvSpPr>
            <p:cNvPr id="3039" name="Freeform: Shape 3038">
              <a:extLst>
                <a:ext uri="{FF2B5EF4-FFF2-40B4-BE49-F238E27FC236}">
                  <a16:creationId xmlns:a16="http://schemas.microsoft.com/office/drawing/2014/main" id="{E8488CA1-45F0-4FFF-836B-E627509F0BC9}"/>
                </a:ext>
              </a:extLst>
            </p:cNvPr>
            <p:cNvSpPr/>
            <p:nvPr/>
          </p:nvSpPr>
          <p:spPr>
            <a:xfrm>
              <a:off x="7179469" y="2782728"/>
              <a:ext cx="9525" cy="9525"/>
            </a:xfrm>
            <a:custGeom>
              <a:avLst/>
              <a:gdLst>
                <a:gd name="connsiteX0" fmla="*/ 7144 w 9525"/>
                <a:gd name="connsiteY0" fmla="*/ 7144 h 9525"/>
                <a:gd name="connsiteX1" fmla="*/ 7144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9049" y="9049"/>
                    <a:pt x="7144" y="10954"/>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3040" name="Freeform: Shape 3039">
              <a:extLst>
                <a:ext uri="{FF2B5EF4-FFF2-40B4-BE49-F238E27FC236}">
                  <a16:creationId xmlns:a16="http://schemas.microsoft.com/office/drawing/2014/main" id="{100E1007-2B88-4877-9903-8C1D5BCFCA89}"/>
                </a:ext>
              </a:extLst>
            </p:cNvPr>
            <p:cNvSpPr/>
            <p:nvPr/>
          </p:nvSpPr>
          <p:spPr>
            <a:xfrm>
              <a:off x="7221908" y="280082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3041" name="Freeform: Shape 3040">
              <a:extLst>
                <a:ext uri="{FF2B5EF4-FFF2-40B4-BE49-F238E27FC236}">
                  <a16:creationId xmlns:a16="http://schemas.microsoft.com/office/drawing/2014/main" id="{9563BA3A-1948-4DAA-8E64-5D0C8158B590}"/>
                </a:ext>
              </a:extLst>
            </p:cNvPr>
            <p:cNvSpPr/>
            <p:nvPr/>
          </p:nvSpPr>
          <p:spPr>
            <a:xfrm>
              <a:off x="7228999" y="2802731"/>
              <a:ext cx="19050" cy="9525"/>
            </a:xfrm>
            <a:custGeom>
              <a:avLst/>
              <a:gdLst>
                <a:gd name="connsiteX0" fmla="*/ 11906 w 19050"/>
                <a:gd name="connsiteY0" fmla="*/ 7144 h 9525"/>
                <a:gd name="connsiteX1" fmla="*/ 7144 w 19050"/>
                <a:gd name="connsiteY1" fmla="*/ 9049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1906" y="8096"/>
                    <a:pt x="9049" y="9049"/>
                    <a:pt x="7144" y="9049"/>
                  </a:cubicBezTo>
                  <a:lnTo>
                    <a:pt x="11906" y="7144"/>
                  </a:lnTo>
                  <a:close/>
                </a:path>
              </a:pathLst>
            </a:custGeom>
            <a:grpFill/>
            <a:ln w="9525" cap="flat">
              <a:noFill/>
              <a:prstDash val="solid"/>
              <a:miter/>
            </a:ln>
          </p:spPr>
          <p:txBody>
            <a:bodyPr rtlCol="0" anchor="ctr"/>
            <a:lstStyle/>
            <a:p>
              <a:endParaRPr lang="en-US"/>
            </a:p>
          </p:txBody>
        </p:sp>
        <p:sp>
          <p:nvSpPr>
            <p:cNvPr id="3042" name="Freeform: Shape 3041">
              <a:extLst>
                <a:ext uri="{FF2B5EF4-FFF2-40B4-BE49-F238E27FC236}">
                  <a16:creationId xmlns:a16="http://schemas.microsoft.com/office/drawing/2014/main" id="{17E2C966-9FFD-4B13-923C-AF7EC425ABF8}"/>
                </a:ext>
              </a:extLst>
            </p:cNvPr>
            <p:cNvSpPr/>
            <p:nvPr/>
          </p:nvSpPr>
          <p:spPr>
            <a:xfrm>
              <a:off x="7243286" y="280939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9049" y="8096"/>
                    <a:pt x="8096" y="9049"/>
                    <a:pt x="7144" y="8096"/>
                  </a:cubicBezTo>
                  <a:cubicBezTo>
                    <a:pt x="7144" y="8096"/>
                    <a:pt x="8096" y="7144"/>
                    <a:pt x="8096" y="7144"/>
                  </a:cubicBezTo>
                  <a:close/>
                </a:path>
              </a:pathLst>
            </a:custGeom>
            <a:grpFill/>
            <a:ln w="9525" cap="flat">
              <a:noFill/>
              <a:prstDash val="solid"/>
              <a:miter/>
            </a:ln>
          </p:spPr>
          <p:txBody>
            <a:bodyPr rtlCol="0" anchor="ctr"/>
            <a:lstStyle/>
            <a:p>
              <a:endParaRPr lang="en-US"/>
            </a:p>
          </p:txBody>
        </p:sp>
        <p:sp>
          <p:nvSpPr>
            <p:cNvPr id="3043" name="Freeform: Shape 3042">
              <a:extLst>
                <a:ext uri="{FF2B5EF4-FFF2-40B4-BE49-F238E27FC236}">
                  <a16:creationId xmlns:a16="http://schemas.microsoft.com/office/drawing/2014/main" id="{45620104-B77B-4706-A615-F754EC83347D}"/>
                </a:ext>
              </a:extLst>
            </p:cNvPr>
            <p:cNvSpPr/>
            <p:nvPr/>
          </p:nvSpPr>
          <p:spPr>
            <a:xfrm>
              <a:off x="7244997" y="2806541"/>
              <a:ext cx="9525" cy="9525"/>
            </a:xfrm>
            <a:custGeom>
              <a:avLst/>
              <a:gdLst>
                <a:gd name="connsiteX0" fmla="*/ 7338 w 9525"/>
                <a:gd name="connsiteY0" fmla="*/ 7144 h 9525"/>
                <a:gd name="connsiteX1" fmla="*/ 9243 w 9525"/>
                <a:gd name="connsiteY1" fmla="*/ 9049 h 9525"/>
                <a:gd name="connsiteX2" fmla="*/ 7338 w 9525"/>
                <a:gd name="connsiteY2" fmla="*/ 7144 h 9525"/>
              </a:gdLst>
              <a:ahLst/>
              <a:cxnLst>
                <a:cxn ang="0">
                  <a:pos x="connsiteX0" y="connsiteY0"/>
                </a:cxn>
                <a:cxn ang="0">
                  <a:pos x="connsiteX1" y="connsiteY1"/>
                </a:cxn>
                <a:cxn ang="0">
                  <a:pos x="connsiteX2" y="connsiteY2"/>
                </a:cxn>
              </a:cxnLst>
              <a:rect l="l" t="t" r="r" b="b"/>
              <a:pathLst>
                <a:path w="9525" h="9525">
                  <a:moveTo>
                    <a:pt x="7338" y="7144"/>
                  </a:moveTo>
                  <a:cubicBezTo>
                    <a:pt x="8291" y="7144"/>
                    <a:pt x="8291" y="8096"/>
                    <a:pt x="9243" y="9049"/>
                  </a:cubicBezTo>
                  <a:cubicBezTo>
                    <a:pt x="9243" y="8096"/>
                    <a:pt x="6386" y="9049"/>
                    <a:pt x="7338" y="7144"/>
                  </a:cubicBezTo>
                  <a:close/>
                </a:path>
              </a:pathLst>
            </a:custGeom>
            <a:grpFill/>
            <a:ln w="9525" cap="flat">
              <a:noFill/>
              <a:prstDash val="solid"/>
              <a:miter/>
            </a:ln>
          </p:spPr>
          <p:txBody>
            <a:bodyPr rtlCol="0" anchor="ctr"/>
            <a:lstStyle/>
            <a:p>
              <a:endParaRPr lang="en-US"/>
            </a:p>
          </p:txBody>
        </p:sp>
        <p:sp>
          <p:nvSpPr>
            <p:cNvPr id="3044" name="Freeform: Shape 3043">
              <a:extLst>
                <a:ext uri="{FF2B5EF4-FFF2-40B4-BE49-F238E27FC236}">
                  <a16:creationId xmlns:a16="http://schemas.microsoft.com/office/drawing/2014/main" id="{B684B905-06F0-431F-BFCD-48CF2923ADCC}"/>
                </a:ext>
              </a:extLst>
            </p:cNvPr>
            <p:cNvSpPr/>
            <p:nvPr/>
          </p:nvSpPr>
          <p:spPr>
            <a:xfrm>
              <a:off x="7267857" y="2812970"/>
              <a:ext cx="9525" cy="9525"/>
            </a:xfrm>
            <a:custGeom>
              <a:avLst/>
              <a:gdLst>
                <a:gd name="connsiteX0" fmla="*/ 7338 w 9525"/>
                <a:gd name="connsiteY0" fmla="*/ 7382 h 9525"/>
                <a:gd name="connsiteX1" fmla="*/ 9243 w 9525"/>
                <a:gd name="connsiteY1" fmla="*/ 8334 h 9525"/>
                <a:gd name="connsiteX2" fmla="*/ 7338 w 9525"/>
                <a:gd name="connsiteY2" fmla="*/ 7382 h 9525"/>
              </a:gdLst>
              <a:ahLst/>
              <a:cxnLst>
                <a:cxn ang="0">
                  <a:pos x="connsiteX0" y="connsiteY0"/>
                </a:cxn>
                <a:cxn ang="0">
                  <a:pos x="connsiteX1" y="connsiteY1"/>
                </a:cxn>
                <a:cxn ang="0">
                  <a:pos x="connsiteX2" y="connsiteY2"/>
                </a:cxn>
              </a:cxnLst>
              <a:rect l="l" t="t" r="r" b="b"/>
              <a:pathLst>
                <a:path w="9525" h="9525">
                  <a:moveTo>
                    <a:pt x="7338" y="7382"/>
                  </a:moveTo>
                  <a:cubicBezTo>
                    <a:pt x="8291" y="7382"/>
                    <a:pt x="9243" y="6429"/>
                    <a:pt x="9243" y="8334"/>
                  </a:cubicBezTo>
                  <a:cubicBezTo>
                    <a:pt x="9243" y="7382"/>
                    <a:pt x="6386" y="9287"/>
                    <a:pt x="7338" y="7382"/>
                  </a:cubicBezTo>
                  <a:close/>
                </a:path>
              </a:pathLst>
            </a:custGeom>
            <a:grpFill/>
            <a:ln w="9525" cap="flat">
              <a:noFill/>
              <a:prstDash val="solid"/>
              <a:miter/>
            </a:ln>
          </p:spPr>
          <p:txBody>
            <a:bodyPr rtlCol="0" anchor="ctr"/>
            <a:lstStyle/>
            <a:p>
              <a:endParaRPr lang="en-US"/>
            </a:p>
          </p:txBody>
        </p:sp>
        <p:sp>
          <p:nvSpPr>
            <p:cNvPr id="3045" name="Freeform: Shape 3044">
              <a:extLst>
                <a:ext uri="{FF2B5EF4-FFF2-40B4-BE49-F238E27FC236}">
                  <a16:creationId xmlns:a16="http://schemas.microsoft.com/office/drawing/2014/main" id="{7E4F37AC-1E13-41E6-9727-971EC147D3C0}"/>
                </a:ext>
              </a:extLst>
            </p:cNvPr>
            <p:cNvSpPr/>
            <p:nvPr/>
          </p:nvSpPr>
          <p:spPr>
            <a:xfrm>
              <a:off x="7278529" y="28132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9049"/>
                    <a:pt x="7144" y="7144"/>
                  </a:cubicBezTo>
                  <a:close/>
                </a:path>
              </a:pathLst>
            </a:custGeom>
            <a:grpFill/>
            <a:ln w="9525" cap="flat">
              <a:noFill/>
              <a:prstDash val="solid"/>
              <a:miter/>
            </a:ln>
          </p:spPr>
          <p:txBody>
            <a:bodyPr rtlCol="0" anchor="ctr"/>
            <a:lstStyle/>
            <a:p>
              <a:endParaRPr lang="en-US"/>
            </a:p>
          </p:txBody>
        </p:sp>
        <p:sp>
          <p:nvSpPr>
            <p:cNvPr id="3046" name="Freeform: Shape 3045">
              <a:extLst>
                <a:ext uri="{FF2B5EF4-FFF2-40B4-BE49-F238E27FC236}">
                  <a16:creationId xmlns:a16="http://schemas.microsoft.com/office/drawing/2014/main" id="{CF12EAB8-BA86-4537-9C22-A88C7158162E}"/>
                </a:ext>
              </a:extLst>
            </p:cNvPr>
            <p:cNvSpPr/>
            <p:nvPr/>
          </p:nvSpPr>
          <p:spPr>
            <a:xfrm>
              <a:off x="7473644" y="2842021"/>
              <a:ext cx="9525" cy="9525"/>
            </a:xfrm>
            <a:custGeom>
              <a:avLst/>
              <a:gdLst>
                <a:gd name="connsiteX0" fmla="*/ 8244 w 9525"/>
                <a:gd name="connsiteY0" fmla="*/ 7858 h 9525"/>
                <a:gd name="connsiteX1" fmla="*/ 8244 w 9525"/>
                <a:gd name="connsiteY1" fmla="*/ 7858 h 9525"/>
              </a:gdLst>
              <a:ahLst/>
              <a:cxnLst>
                <a:cxn ang="0">
                  <a:pos x="connsiteX0" y="connsiteY0"/>
                </a:cxn>
                <a:cxn ang="0">
                  <a:pos x="connsiteX1" y="connsiteY1"/>
                </a:cxn>
              </a:cxnLst>
              <a:rect l="l" t="t" r="r" b="b"/>
              <a:pathLst>
                <a:path w="9525" h="9525">
                  <a:moveTo>
                    <a:pt x="8244" y="7858"/>
                  </a:moveTo>
                  <a:cubicBezTo>
                    <a:pt x="6339" y="6906"/>
                    <a:pt x="7291" y="6906"/>
                    <a:pt x="8244" y="7858"/>
                  </a:cubicBezTo>
                  <a:close/>
                </a:path>
              </a:pathLst>
            </a:custGeom>
            <a:grpFill/>
            <a:ln w="9525" cap="flat">
              <a:noFill/>
              <a:prstDash val="solid"/>
              <a:miter/>
            </a:ln>
          </p:spPr>
          <p:txBody>
            <a:bodyPr rtlCol="0" anchor="ctr"/>
            <a:lstStyle/>
            <a:p>
              <a:endParaRPr lang="en-US"/>
            </a:p>
          </p:txBody>
        </p:sp>
        <p:sp>
          <p:nvSpPr>
            <p:cNvPr id="3047" name="Freeform: Shape 3046">
              <a:extLst>
                <a:ext uri="{FF2B5EF4-FFF2-40B4-BE49-F238E27FC236}">
                  <a16:creationId xmlns:a16="http://schemas.microsoft.com/office/drawing/2014/main" id="{48A85021-75F2-486A-9097-B8858373D937}"/>
                </a:ext>
              </a:extLst>
            </p:cNvPr>
            <p:cNvSpPr/>
            <p:nvPr/>
          </p:nvSpPr>
          <p:spPr>
            <a:xfrm>
              <a:off x="7559516" y="286083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7144" y="8096"/>
                    <a:pt x="9049" y="7144"/>
                    <a:pt x="7144" y="7144"/>
                  </a:cubicBezTo>
                  <a:close/>
                </a:path>
              </a:pathLst>
            </a:custGeom>
            <a:grpFill/>
            <a:ln w="9525" cap="flat">
              <a:noFill/>
              <a:prstDash val="solid"/>
              <a:miter/>
            </a:ln>
          </p:spPr>
          <p:txBody>
            <a:bodyPr rtlCol="0" anchor="ctr"/>
            <a:lstStyle/>
            <a:p>
              <a:endParaRPr lang="en-US"/>
            </a:p>
          </p:txBody>
        </p:sp>
        <p:sp>
          <p:nvSpPr>
            <p:cNvPr id="3048" name="Freeform: Shape 3047">
              <a:extLst>
                <a:ext uri="{FF2B5EF4-FFF2-40B4-BE49-F238E27FC236}">
                  <a16:creationId xmlns:a16="http://schemas.microsoft.com/office/drawing/2014/main" id="{81771286-F816-4614-BF4C-5545322EBF49}"/>
                </a:ext>
              </a:extLst>
            </p:cNvPr>
            <p:cNvSpPr/>
            <p:nvPr/>
          </p:nvSpPr>
          <p:spPr>
            <a:xfrm>
              <a:off x="7606189" y="286305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8096" y="3969"/>
                    <a:pt x="7144" y="9684"/>
                  </a:cubicBezTo>
                  <a:close/>
                </a:path>
              </a:pathLst>
            </a:custGeom>
            <a:grpFill/>
            <a:ln w="9525" cap="flat">
              <a:noFill/>
              <a:prstDash val="solid"/>
              <a:miter/>
            </a:ln>
          </p:spPr>
          <p:txBody>
            <a:bodyPr rtlCol="0" anchor="ctr"/>
            <a:lstStyle/>
            <a:p>
              <a:endParaRPr lang="en-US"/>
            </a:p>
          </p:txBody>
        </p:sp>
        <p:sp>
          <p:nvSpPr>
            <p:cNvPr id="3049" name="Freeform: Shape 3048">
              <a:extLst>
                <a:ext uri="{FF2B5EF4-FFF2-40B4-BE49-F238E27FC236}">
                  <a16:creationId xmlns:a16="http://schemas.microsoft.com/office/drawing/2014/main" id="{052C2371-B35B-43A5-A5F5-0ABEC03416C6}"/>
                </a:ext>
              </a:extLst>
            </p:cNvPr>
            <p:cNvSpPr/>
            <p:nvPr/>
          </p:nvSpPr>
          <p:spPr>
            <a:xfrm>
              <a:off x="7786303" y="266938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8096"/>
                    <a:pt x="9909" y="7144"/>
                  </a:cubicBezTo>
                  <a:close/>
                </a:path>
              </a:pathLst>
            </a:custGeom>
            <a:grpFill/>
            <a:ln w="9525" cap="flat">
              <a:noFill/>
              <a:prstDash val="solid"/>
              <a:miter/>
            </a:ln>
          </p:spPr>
          <p:txBody>
            <a:bodyPr rtlCol="0" anchor="ctr"/>
            <a:lstStyle/>
            <a:p>
              <a:endParaRPr lang="en-US"/>
            </a:p>
          </p:txBody>
        </p:sp>
        <p:sp>
          <p:nvSpPr>
            <p:cNvPr id="3050" name="Freeform: Shape 3049">
              <a:extLst>
                <a:ext uri="{FF2B5EF4-FFF2-40B4-BE49-F238E27FC236}">
                  <a16:creationId xmlns:a16="http://schemas.microsoft.com/office/drawing/2014/main" id="{67281C9F-E4DE-436D-BEC7-B498103CB2BD}"/>
                </a:ext>
              </a:extLst>
            </p:cNvPr>
            <p:cNvSpPr/>
            <p:nvPr/>
          </p:nvSpPr>
          <p:spPr>
            <a:xfrm>
              <a:off x="7782401" y="26569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7146"/>
                    <a:pt x="9049" y="14764"/>
                    <a:pt x="7144" y="7144"/>
                  </a:cubicBezTo>
                  <a:close/>
                </a:path>
              </a:pathLst>
            </a:custGeom>
            <a:grpFill/>
            <a:ln w="9525" cap="flat">
              <a:noFill/>
              <a:prstDash val="solid"/>
              <a:miter/>
            </a:ln>
          </p:spPr>
          <p:txBody>
            <a:bodyPr rtlCol="0" anchor="ctr"/>
            <a:lstStyle/>
            <a:p>
              <a:endParaRPr lang="en-US"/>
            </a:p>
          </p:txBody>
        </p:sp>
        <p:sp>
          <p:nvSpPr>
            <p:cNvPr id="3051" name="Freeform: Shape 3050">
              <a:extLst>
                <a:ext uri="{FF2B5EF4-FFF2-40B4-BE49-F238E27FC236}">
                  <a16:creationId xmlns:a16="http://schemas.microsoft.com/office/drawing/2014/main" id="{126904EA-1808-4595-8487-B65F3003D89D}"/>
                </a:ext>
              </a:extLst>
            </p:cNvPr>
            <p:cNvSpPr/>
            <p:nvPr/>
          </p:nvSpPr>
          <p:spPr>
            <a:xfrm>
              <a:off x="7777776" y="2660808"/>
              <a:ext cx="9525" cy="19050"/>
            </a:xfrm>
            <a:custGeom>
              <a:avLst/>
              <a:gdLst>
                <a:gd name="connsiteX0" fmla="*/ 7959 w 9525"/>
                <a:gd name="connsiteY0" fmla="*/ 11906 h 19050"/>
                <a:gd name="connsiteX1" fmla="*/ 8911 w 9525"/>
                <a:gd name="connsiteY1" fmla="*/ 7144 h 19050"/>
                <a:gd name="connsiteX2" fmla="*/ 7959 w 9525"/>
                <a:gd name="connsiteY2" fmla="*/ 11906 h 19050"/>
              </a:gdLst>
              <a:ahLst/>
              <a:cxnLst>
                <a:cxn ang="0">
                  <a:pos x="connsiteX0" y="connsiteY0"/>
                </a:cxn>
                <a:cxn ang="0">
                  <a:pos x="connsiteX1" y="connsiteY1"/>
                </a:cxn>
                <a:cxn ang="0">
                  <a:pos x="connsiteX2" y="connsiteY2"/>
                </a:cxn>
              </a:cxnLst>
              <a:rect l="l" t="t" r="r" b="b"/>
              <a:pathLst>
                <a:path w="9525" h="19050">
                  <a:moveTo>
                    <a:pt x="7959" y="11906"/>
                  </a:moveTo>
                  <a:cubicBezTo>
                    <a:pt x="8911" y="10001"/>
                    <a:pt x="8911" y="9049"/>
                    <a:pt x="8911" y="7144"/>
                  </a:cubicBezTo>
                  <a:cubicBezTo>
                    <a:pt x="7959" y="9049"/>
                    <a:pt x="6054" y="10954"/>
                    <a:pt x="7959" y="11906"/>
                  </a:cubicBezTo>
                  <a:close/>
                </a:path>
              </a:pathLst>
            </a:custGeom>
            <a:grpFill/>
            <a:ln w="9525" cap="flat">
              <a:noFill/>
              <a:prstDash val="solid"/>
              <a:miter/>
            </a:ln>
          </p:spPr>
          <p:txBody>
            <a:bodyPr rtlCol="0" anchor="ctr"/>
            <a:lstStyle/>
            <a:p>
              <a:endParaRPr lang="en-US"/>
            </a:p>
          </p:txBody>
        </p:sp>
        <p:sp>
          <p:nvSpPr>
            <p:cNvPr id="3052" name="Freeform: Shape 3051">
              <a:extLst>
                <a:ext uri="{FF2B5EF4-FFF2-40B4-BE49-F238E27FC236}">
                  <a16:creationId xmlns:a16="http://schemas.microsoft.com/office/drawing/2014/main" id="{0C8FE158-B1F3-45E4-AC9D-B54E8E8FC3E3}"/>
                </a:ext>
              </a:extLst>
            </p:cNvPr>
            <p:cNvSpPr/>
            <p:nvPr/>
          </p:nvSpPr>
          <p:spPr>
            <a:xfrm>
              <a:off x="7775258" y="2665423"/>
              <a:ext cx="9525" cy="9525"/>
            </a:xfrm>
            <a:custGeom>
              <a:avLst/>
              <a:gdLst>
                <a:gd name="connsiteX0" fmla="*/ 8573 w 9525"/>
                <a:gd name="connsiteY0" fmla="*/ 8244 h 9525"/>
                <a:gd name="connsiteX1" fmla="*/ 8573 w 9525"/>
                <a:gd name="connsiteY1" fmla="*/ 8244 h 9525"/>
              </a:gdLst>
              <a:ahLst/>
              <a:cxnLst>
                <a:cxn ang="0">
                  <a:pos x="connsiteX0" y="connsiteY0"/>
                </a:cxn>
                <a:cxn ang="0">
                  <a:pos x="connsiteX1" y="connsiteY1"/>
                </a:cxn>
              </a:cxnLst>
              <a:rect l="l" t="t" r="r" b="b"/>
              <a:pathLst>
                <a:path w="9525" h="9525">
                  <a:moveTo>
                    <a:pt x="8573" y="8244"/>
                  </a:moveTo>
                  <a:cubicBezTo>
                    <a:pt x="6667" y="7291"/>
                    <a:pt x="6667" y="6339"/>
                    <a:pt x="8573" y="8244"/>
                  </a:cubicBezTo>
                  <a:close/>
                </a:path>
              </a:pathLst>
            </a:custGeom>
            <a:grpFill/>
            <a:ln w="9525" cap="flat">
              <a:noFill/>
              <a:prstDash val="solid"/>
              <a:miter/>
            </a:ln>
          </p:spPr>
          <p:txBody>
            <a:bodyPr rtlCol="0" anchor="ctr"/>
            <a:lstStyle/>
            <a:p>
              <a:endParaRPr lang="en-US"/>
            </a:p>
          </p:txBody>
        </p:sp>
        <p:sp>
          <p:nvSpPr>
            <p:cNvPr id="3053" name="Freeform: Shape 3052">
              <a:extLst>
                <a:ext uri="{FF2B5EF4-FFF2-40B4-BE49-F238E27FC236}">
                  <a16:creationId xmlns:a16="http://schemas.microsoft.com/office/drawing/2014/main" id="{EFE241AD-0F17-444C-8A54-A1EBD653A5D6}"/>
                </a:ext>
              </a:extLst>
            </p:cNvPr>
            <p:cNvSpPr/>
            <p:nvPr/>
          </p:nvSpPr>
          <p:spPr>
            <a:xfrm>
              <a:off x="7768352" y="26646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8096"/>
                    <a:pt x="7858" y="7144"/>
                  </a:cubicBezTo>
                  <a:cubicBezTo>
                    <a:pt x="6906" y="9049"/>
                    <a:pt x="6906" y="8096"/>
                    <a:pt x="7858" y="7144"/>
                  </a:cubicBezTo>
                  <a:close/>
                </a:path>
              </a:pathLst>
            </a:custGeom>
            <a:grpFill/>
            <a:ln w="9525" cap="flat">
              <a:noFill/>
              <a:prstDash val="solid"/>
              <a:miter/>
            </a:ln>
          </p:spPr>
          <p:txBody>
            <a:bodyPr rtlCol="0" anchor="ctr"/>
            <a:lstStyle/>
            <a:p>
              <a:endParaRPr lang="en-US"/>
            </a:p>
          </p:txBody>
        </p:sp>
        <p:sp>
          <p:nvSpPr>
            <p:cNvPr id="3054" name="Freeform: Shape 3053">
              <a:extLst>
                <a:ext uri="{FF2B5EF4-FFF2-40B4-BE49-F238E27FC236}">
                  <a16:creationId xmlns:a16="http://schemas.microsoft.com/office/drawing/2014/main" id="{652813CE-5B90-41CD-A71F-4AF39C728A27}"/>
                </a:ext>
              </a:extLst>
            </p:cNvPr>
            <p:cNvSpPr/>
            <p:nvPr/>
          </p:nvSpPr>
          <p:spPr>
            <a:xfrm>
              <a:off x="7765256" y="2656277"/>
              <a:ext cx="19050" cy="19050"/>
            </a:xfrm>
            <a:custGeom>
              <a:avLst/>
              <a:gdLst>
                <a:gd name="connsiteX0" fmla="*/ 7144 w 19050"/>
                <a:gd name="connsiteY0" fmla="*/ 15485 h 19050"/>
                <a:gd name="connsiteX1" fmla="*/ 7144 w 19050"/>
                <a:gd name="connsiteY1" fmla="*/ 15485 h 19050"/>
              </a:gdLst>
              <a:ahLst/>
              <a:cxnLst>
                <a:cxn ang="0">
                  <a:pos x="connsiteX0" y="connsiteY0"/>
                </a:cxn>
                <a:cxn ang="0">
                  <a:pos x="connsiteX1" y="connsiteY1"/>
                </a:cxn>
              </a:cxnLst>
              <a:rect l="l" t="t" r="r" b="b"/>
              <a:pathLst>
                <a:path w="19050" h="19050">
                  <a:moveTo>
                    <a:pt x="7144" y="15485"/>
                  </a:moveTo>
                  <a:cubicBezTo>
                    <a:pt x="8096" y="20248"/>
                    <a:pt x="25241" y="-5470"/>
                    <a:pt x="7144" y="15485"/>
                  </a:cubicBezTo>
                  <a:close/>
                </a:path>
              </a:pathLst>
            </a:custGeom>
            <a:grpFill/>
            <a:ln w="9525" cap="flat">
              <a:noFill/>
              <a:prstDash val="solid"/>
              <a:miter/>
            </a:ln>
          </p:spPr>
          <p:txBody>
            <a:bodyPr rtlCol="0" anchor="ctr"/>
            <a:lstStyle/>
            <a:p>
              <a:endParaRPr lang="en-US"/>
            </a:p>
          </p:txBody>
        </p:sp>
        <p:sp>
          <p:nvSpPr>
            <p:cNvPr id="3055" name="Freeform: Shape 3054">
              <a:extLst>
                <a:ext uri="{FF2B5EF4-FFF2-40B4-BE49-F238E27FC236}">
                  <a16:creationId xmlns:a16="http://schemas.microsoft.com/office/drawing/2014/main" id="{F9D5C744-B1DD-4BB6-B471-25D07F6D82C4}"/>
                </a:ext>
              </a:extLst>
            </p:cNvPr>
            <p:cNvSpPr/>
            <p:nvPr/>
          </p:nvSpPr>
          <p:spPr>
            <a:xfrm>
              <a:off x="7769066" y="266419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8096" y="6615"/>
                    <a:pt x="7144" y="7567"/>
                    <a:pt x="7144" y="7567"/>
                  </a:cubicBezTo>
                  <a:close/>
                </a:path>
              </a:pathLst>
            </a:custGeom>
            <a:grpFill/>
            <a:ln w="9525" cap="flat">
              <a:noFill/>
              <a:prstDash val="solid"/>
              <a:miter/>
            </a:ln>
          </p:spPr>
          <p:txBody>
            <a:bodyPr rtlCol="0" anchor="ctr"/>
            <a:lstStyle/>
            <a:p>
              <a:endParaRPr lang="en-US"/>
            </a:p>
          </p:txBody>
        </p:sp>
        <p:sp>
          <p:nvSpPr>
            <p:cNvPr id="3056" name="Freeform: Shape 3055">
              <a:extLst>
                <a:ext uri="{FF2B5EF4-FFF2-40B4-BE49-F238E27FC236}">
                  <a16:creationId xmlns:a16="http://schemas.microsoft.com/office/drawing/2014/main" id="{DCEAD290-D162-4338-8904-9F040F838ADD}"/>
                </a:ext>
              </a:extLst>
            </p:cNvPr>
            <p:cNvSpPr/>
            <p:nvPr/>
          </p:nvSpPr>
          <p:spPr>
            <a:xfrm>
              <a:off x="7772876" y="266322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10001" y="4726"/>
                    <a:pt x="7144" y="9488"/>
                  </a:cubicBezTo>
                  <a:close/>
                </a:path>
              </a:pathLst>
            </a:custGeom>
            <a:grpFill/>
            <a:ln w="9525" cap="flat">
              <a:noFill/>
              <a:prstDash val="solid"/>
              <a:miter/>
            </a:ln>
          </p:spPr>
          <p:txBody>
            <a:bodyPr rtlCol="0" anchor="ctr"/>
            <a:lstStyle/>
            <a:p>
              <a:endParaRPr lang="en-US"/>
            </a:p>
          </p:txBody>
        </p:sp>
        <p:sp>
          <p:nvSpPr>
            <p:cNvPr id="3057" name="Freeform: Shape 3056">
              <a:extLst>
                <a:ext uri="{FF2B5EF4-FFF2-40B4-BE49-F238E27FC236}">
                  <a16:creationId xmlns:a16="http://schemas.microsoft.com/office/drawing/2014/main" id="{7AA44241-154A-49D1-A45A-91B0C72CCF94}"/>
                </a:ext>
              </a:extLst>
            </p:cNvPr>
            <p:cNvSpPr/>
            <p:nvPr/>
          </p:nvSpPr>
          <p:spPr>
            <a:xfrm>
              <a:off x="7757934" y="2655318"/>
              <a:ext cx="9525" cy="19050"/>
            </a:xfrm>
            <a:custGeom>
              <a:avLst/>
              <a:gdLst>
                <a:gd name="connsiteX0" fmla="*/ 8751 w 9525"/>
                <a:gd name="connsiteY0" fmla="*/ 16444 h 19050"/>
                <a:gd name="connsiteX1" fmla="*/ 8751 w 9525"/>
                <a:gd name="connsiteY1" fmla="*/ 16444 h 19050"/>
              </a:gdLst>
              <a:ahLst/>
              <a:cxnLst>
                <a:cxn ang="0">
                  <a:pos x="connsiteX0" y="connsiteY0"/>
                </a:cxn>
                <a:cxn ang="0">
                  <a:pos x="connsiteX1" y="connsiteY1"/>
                </a:cxn>
              </a:cxnLst>
              <a:rect l="l" t="t" r="r" b="b"/>
              <a:pathLst>
                <a:path w="9525" h="19050">
                  <a:moveTo>
                    <a:pt x="8751" y="16444"/>
                  </a:moveTo>
                  <a:cubicBezTo>
                    <a:pt x="11609" y="3109"/>
                    <a:pt x="3989" y="5014"/>
                    <a:pt x="8751" y="16444"/>
                  </a:cubicBezTo>
                  <a:close/>
                </a:path>
              </a:pathLst>
            </a:custGeom>
            <a:grpFill/>
            <a:ln w="9525" cap="flat">
              <a:noFill/>
              <a:prstDash val="solid"/>
              <a:miter/>
            </a:ln>
          </p:spPr>
          <p:txBody>
            <a:bodyPr rtlCol="0" anchor="ctr"/>
            <a:lstStyle/>
            <a:p>
              <a:endParaRPr lang="en-US"/>
            </a:p>
          </p:txBody>
        </p:sp>
        <p:sp>
          <p:nvSpPr>
            <p:cNvPr id="3058" name="Freeform: Shape 3057">
              <a:extLst>
                <a:ext uri="{FF2B5EF4-FFF2-40B4-BE49-F238E27FC236}">
                  <a16:creationId xmlns:a16="http://schemas.microsoft.com/office/drawing/2014/main" id="{B82752C4-D62D-4A0A-B4C0-A768C0309FF2}"/>
                </a:ext>
              </a:extLst>
            </p:cNvPr>
            <p:cNvSpPr/>
            <p:nvPr/>
          </p:nvSpPr>
          <p:spPr>
            <a:xfrm>
              <a:off x="7755731" y="26493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059" name="Freeform: Shape 3058">
              <a:extLst>
                <a:ext uri="{FF2B5EF4-FFF2-40B4-BE49-F238E27FC236}">
                  <a16:creationId xmlns:a16="http://schemas.microsoft.com/office/drawing/2014/main" id="{E3135D2F-0F3C-41C8-A40C-D0926750B266}"/>
                </a:ext>
              </a:extLst>
            </p:cNvPr>
            <p:cNvSpPr/>
            <p:nvPr/>
          </p:nvSpPr>
          <p:spPr>
            <a:xfrm>
              <a:off x="7741444" y="2651640"/>
              <a:ext cx="19050" cy="19050"/>
            </a:xfrm>
            <a:custGeom>
              <a:avLst/>
              <a:gdLst>
                <a:gd name="connsiteX0" fmla="*/ 7144 w 19050"/>
                <a:gd name="connsiteY0" fmla="*/ 13455 h 19050"/>
                <a:gd name="connsiteX1" fmla="*/ 7144 w 19050"/>
                <a:gd name="connsiteY1" fmla="*/ 13455 h 19050"/>
              </a:gdLst>
              <a:ahLst/>
              <a:cxnLst>
                <a:cxn ang="0">
                  <a:pos x="connsiteX0" y="connsiteY0"/>
                </a:cxn>
                <a:cxn ang="0">
                  <a:pos x="connsiteX1" y="connsiteY1"/>
                </a:cxn>
              </a:cxnLst>
              <a:rect l="l" t="t" r="r" b="b"/>
              <a:pathLst>
                <a:path w="19050" h="19050">
                  <a:moveTo>
                    <a:pt x="7144" y="13455"/>
                  </a:moveTo>
                  <a:cubicBezTo>
                    <a:pt x="26194" y="8692"/>
                    <a:pt x="18574" y="2025"/>
                    <a:pt x="7144" y="13455"/>
                  </a:cubicBezTo>
                  <a:close/>
                </a:path>
              </a:pathLst>
            </a:custGeom>
            <a:grpFill/>
            <a:ln w="9525" cap="flat">
              <a:noFill/>
              <a:prstDash val="solid"/>
              <a:miter/>
            </a:ln>
          </p:spPr>
          <p:txBody>
            <a:bodyPr rtlCol="0" anchor="ctr"/>
            <a:lstStyle/>
            <a:p>
              <a:endParaRPr lang="en-US"/>
            </a:p>
          </p:txBody>
        </p:sp>
        <p:sp>
          <p:nvSpPr>
            <p:cNvPr id="3060" name="Freeform: Shape 3059">
              <a:extLst>
                <a:ext uri="{FF2B5EF4-FFF2-40B4-BE49-F238E27FC236}">
                  <a16:creationId xmlns:a16="http://schemas.microsoft.com/office/drawing/2014/main" id="{4D1F5B5E-86AC-4539-83D0-2CA4CDCB8FAA}"/>
                </a:ext>
              </a:extLst>
            </p:cNvPr>
            <p:cNvSpPr/>
            <p:nvPr/>
          </p:nvSpPr>
          <p:spPr>
            <a:xfrm>
              <a:off x="7741169" y="2648861"/>
              <a:ext cx="9525" cy="9525"/>
            </a:xfrm>
            <a:custGeom>
              <a:avLst/>
              <a:gdLst>
                <a:gd name="connsiteX0" fmla="*/ 7419 w 9525"/>
                <a:gd name="connsiteY0" fmla="*/ 9566 h 9525"/>
                <a:gd name="connsiteX1" fmla="*/ 7419 w 9525"/>
                <a:gd name="connsiteY1" fmla="*/ 9566 h 9525"/>
              </a:gdLst>
              <a:ahLst/>
              <a:cxnLst>
                <a:cxn ang="0">
                  <a:pos x="connsiteX0" y="connsiteY0"/>
                </a:cxn>
                <a:cxn ang="0">
                  <a:pos x="connsiteX1" y="connsiteY1"/>
                </a:cxn>
              </a:cxnLst>
              <a:rect l="l" t="t" r="r" b="b"/>
              <a:pathLst>
                <a:path w="9525" h="9525">
                  <a:moveTo>
                    <a:pt x="7419" y="9566"/>
                  </a:moveTo>
                  <a:cubicBezTo>
                    <a:pt x="6466" y="2898"/>
                    <a:pt x="8371" y="12423"/>
                    <a:pt x="7419" y="9566"/>
                  </a:cubicBezTo>
                  <a:close/>
                </a:path>
              </a:pathLst>
            </a:custGeom>
            <a:grpFill/>
            <a:ln w="9525" cap="flat">
              <a:noFill/>
              <a:prstDash val="solid"/>
              <a:miter/>
            </a:ln>
          </p:spPr>
          <p:txBody>
            <a:bodyPr rtlCol="0" anchor="ctr"/>
            <a:lstStyle/>
            <a:p>
              <a:endParaRPr lang="en-US"/>
            </a:p>
          </p:txBody>
        </p:sp>
        <p:sp>
          <p:nvSpPr>
            <p:cNvPr id="3061" name="Freeform: Shape 3060">
              <a:extLst>
                <a:ext uri="{FF2B5EF4-FFF2-40B4-BE49-F238E27FC236}">
                  <a16:creationId xmlns:a16="http://schemas.microsoft.com/office/drawing/2014/main" id="{245510EF-8CB4-45A1-81F3-29D248B8BF50}"/>
                </a:ext>
              </a:extLst>
            </p:cNvPr>
            <p:cNvSpPr/>
            <p:nvPr/>
          </p:nvSpPr>
          <p:spPr>
            <a:xfrm>
              <a:off x="7731218" y="2650961"/>
              <a:ext cx="9525" cy="19050"/>
            </a:xfrm>
            <a:custGeom>
              <a:avLst/>
              <a:gdLst>
                <a:gd name="connsiteX0" fmla="*/ 9750 w 9525"/>
                <a:gd name="connsiteY0" fmla="*/ 14133 h 19050"/>
                <a:gd name="connsiteX1" fmla="*/ 9750 w 9525"/>
                <a:gd name="connsiteY1" fmla="*/ 14133 h 19050"/>
              </a:gdLst>
              <a:ahLst/>
              <a:cxnLst>
                <a:cxn ang="0">
                  <a:pos x="connsiteX0" y="connsiteY0"/>
                </a:cxn>
                <a:cxn ang="0">
                  <a:pos x="connsiteX1" y="connsiteY1"/>
                </a:cxn>
              </a:cxnLst>
              <a:rect l="l" t="t" r="r" b="b"/>
              <a:pathLst>
                <a:path w="9525" h="19050">
                  <a:moveTo>
                    <a:pt x="9750" y="14133"/>
                  </a:moveTo>
                  <a:cubicBezTo>
                    <a:pt x="7845" y="-2059"/>
                    <a:pt x="4988" y="15086"/>
                    <a:pt x="9750" y="14133"/>
                  </a:cubicBezTo>
                  <a:close/>
                </a:path>
              </a:pathLst>
            </a:custGeom>
            <a:grpFill/>
            <a:ln w="9525" cap="flat">
              <a:noFill/>
              <a:prstDash val="solid"/>
              <a:miter/>
            </a:ln>
          </p:spPr>
          <p:txBody>
            <a:bodyPr rtlCol="0" anchor="ctr"/>
            <a:lstStyle/>
            <a:p>
              <a:endParaRPr lang="en-US"/>
            </a:p>
          </p:txBody>
        </p:sp>
        <p:sp>
          <p:nvSpPr>
            <p:cNvPr id="3062" name="Freeform: Shape 3061">
              <a:extLst>
                <a:ext uri="{FF2B5EF4-FFF2-40B4-BE49-F238E27FC236}">
                  <a16:creationId xmlns:a16="http://schemas.microsoft.com/office/drawing/2014/main" id="{C38FEFF4-1785-4AE7-8FF1-B6166EF2FE85}"/>
                </a:ext>
              </a:extLst>
            </p:cNvPr>
            <p:cNvSpPr/>
            <p:nvPr/>
          </p:nvSpPr>
          <p:spPr>
            <a:xfrm>
              <a:off x="7737634" y="26579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8096"/>
                    <a:pt x="8096" y="10001"/>
                    <a:pt x="9049" y="8096"/>
                  </a:cubicBezTo>
                  <a:close/>
                </a:path>
              </a:pathLst>
            </a:custGeom>
            <a:grpFill/>
            <a:ln w="9525" cap="flat">
              <a:noFill/>
              <a:prstDash val="solid"/>
              <a:miter/>
            </a:ln>
          </p:spPr>
          <p:txBody>
            <a:bodyPr rtlCol="0" anchor="ctr"/>
            <a:lstStyle/>
            <a:p>
              <a:endParaRPr lang="en-US"/>
            </a:p>
          </p:txBody>
        </p:sp>
        <p:sp>
          <p:nvSpPr>
            <p:cNvPr id="3063" name="Freeform: Shape 3062">
              <a:extLst>
                <a:ext uri="{FF2B5EF4-FFF2-40B4-BE49-F238E27FC236}">
                  <a16:creationId xmlns:a16="http://schemas.microsoft.com/office/drawing/2014/main" id="{D750B7A4-A936-4A14-9971-7A6D07272E5D}"/>
                </a:ext>
              </a:extLst>
            </p:cNvPr>
            <p:cNvSpPr/>
            <p:nvPr/>
          </p:nvSpPr>
          <p:spPr>
            <a:xfrm>
              <a:off x="7726204" y="264937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064" name="Freeform: Shape 3063">
              <a:extLst>
                <a:ext uri="{FF2B5EF4-FFF2-40B4-BE49-F238E27FC236}">
                  <a16:creationId xmlns:a16="http://schemas.microsoft.com/office/drawing/2014/main" id="{157F3898-3E99-40F4-81BC-3B22E50F3BE0}"/>
                </a:ext>
              </a:extLst>
            </p:cNvPr>
            <p:cNvSpPr/>
            <p:nvPr/>
          </p:nvSpPr>
          <p:spPr>
            <a:xfrm>
              <a:off x="7725040" y="265604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grpFill/>
            <a:ln w="9525" cap="flat">
              <a:noFill/>
              <a:prstDash val="solid"/>
              <a:miter/>
            </a:ln>
          </p:spPr>
          <p:txBody>
            <a:bodyPr rtlCol="0" anchor="ctr"/>
            <a:lstStyle/>
            <a:p>
              <a:endParaRPr lang="en-US"/>
            </a:p>
          </p:txBody>
        </p:sp>
        <p:sp>
          <p:nvSpPr>
            <p:cNvPr id="3065" name="Freeform: Shape 3064">
              <a:extLst>
                <a:ext uri="{FF2B5EF4-FFF2-40B4-BE49-F238E27FC236}">
                  <a16:creationId xmlns:a16="http://schemas.microsoft.com/office/drawing/2014/main" id="{4CAFE838-6133-40C3-BCD3-E3A8ED6C6FE3}"/>
                </a:ext>
              </a:extLst>
            </p:cNvPr>
            <p:cNvSpPr/>
            <p:nvPr/>
          </p:nvSpPr>
          <p:spPr>
            <a:xfrm>
              <a:off x="7640479" y="2638758"/>
              <a:ext cx="95250" cy="28575"/>
            </a:xfrm>
            <a:custGeom>
              <a:avLst/>
              <a:gdLst>
                <a:gd name="connsiteX0" fmla="*/ 7144 w 95250"/>
                <a:gd name="connsiteY0" fmla="*/ 11097 h 28575"/>
                <a:gd name="connsiteX1" fmla="*/ 90011 w 95250"/>
                <a:gd name="connsiteY1" fmla="*/ 22527 h 28575"/>
                <a:gd name="connsiteX2" fmla="*/ 90011 w 95250"/>
                <a:gd name="connsiteY2" fmla="*/ 14907 h 28575"/>
                <a:gd name="connsiteX3" fmla="*/ 7144 w 95250"/>
                <a:gd name="connsiteY3" fmla="*/ 11097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1097"/>
                  </a:moveTo>
                  <a:cubicBezTo>
                    <a:pt x="9049" y="36814"/>
                    <a:pt x="85249" y="19669"/>
                    <a:pt x="90011" y="22527"/>
                  </a:cubicBezTo>
                  <a:cubicBezTo>
                    <a:pt x="85249" y="19669"/>
                    <a:pt x="85249" y="16812"/>
                    <a:pt x="90011" y="14907"/>
                  </a:cubicBezTo>
                  <a:cubicBezTo>
                    <a:pt x="53816" y="-3191"/>
                    <a:pt x="25241" y="16812"/>
                    <a:pt x="7144" y="11097"/>
                  </a:cubicBezTo>
                  <a:close/>
                </a:path>
              </a:pathLst>
            </a:custGeom>
            <a:grpFill/>
            <a:ln w="9525" cap="flat">
              <a:noFill/>
              <a:prstDash val="solid"/>
              <a:miter/>
            </a:ln>
          </p:spPr>
          <p:txBody>
            <a:bodyPr rtlCol="0" anchor="ctr"/>
            <a:lstStyle/>
            <a:p>
              <a:endParaRPr lang="en-US"/>
            </a:p>
          </p:txBody>
        </p:sp>
        <p:sp>
          <p:nvSpPr>
            <p:cNvPr id="3066" name="Freeform: Shape 3065">
              <a:extLst>
                <a:ext uri="{FF2B5EF4-FFF2-40B4-BE49-F238E27FC236}">
                  <a16:creationId xmlns:a16="http://schemas.microsoft.com/office/drawing/2014/main" id="{9DBA2481-48C0-480A-BD94-1783C50A3876}"/>
                </a:ext>
              </a:extLst>
            </p:cNvPr>
            <p:cNvSpPr/>
            <p:nvPr/>
          </p:nvSpPr>
          <p:spPr>
            <a:xfrm>
              <a:off x="7650004" y="2638606"/>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4"/>
                    <a:pt x="7144" y="7438"/>
                    <a:pt x="7144" y="9343"/>
                  </a:cubicBezTo>
                  <a:close/>
                </a:path>
              </a:pathLst>
            </a:custGeom>
            <a:grpFill/>
            <a:ln w="9525" cap="flat">
              <a:noFill/>
              <a:prstDash val="solid"/>
              <a:miter/>
            </a:ln>
          </p:spPr>
          <p:txBody>
            <a:bodyPr rtlCol="0" anchor="ctr"/>
            <a:lstStyle/>
            <a:p>
              <a:endParaRPr lang="en-US"/>
            </a:p>
          </p:txBody>
        </p:sp>
        <p:sp>
          <p:nvSpPr>
            <p:cNvPr id="3067" name="Freeform: Shape 3066">
              <a:extLst>
                <a:ext uri="{FF2B5EF4-FFF2-40B4-BE49-F238E27FC236}">
                  <a16:creationId xmlns:a16="http://schemas.microsoft.com/office/drawing/2014/main" id="{E7B6F953-6B7F-4F89-AE54-243A9D327FC4}"/>
                </a:ext>
              </a:extLst>
            </p:cNvPr>
            <p:cNvSpPr/>
            <p:nvPr/>
          </p:nvSpPr>
          <p:spPr>
            <a:xfrm>
              <a:off x="7640479" y="26427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068" name="Freeform: Shape 3067">
              <a:extLst>
                <a:ext uri="{FF2B5EF4-FFF2-40B4-BE49-F238E27FC236}">
                  <a16:creationId xmlns:a16="http://schemas.microsoft.com/office/drawing/2014/main" id="{C3F58259-D36A-4AB7-9DE8-58C40CC2B2EC}"/>
                </a:ext>
              </a:extLst>
            </p:cNvPr>
            <p:cNvSpPr/>
            <p:nvPr/>
          </p:nvSpPr>
          <p:spPr>
            <a:xfrm>
              <a:off x="7658682" y="2653993"/>
              <a:ext cx="9525" cy="9525"/>
            </a:xfrm>
            <a:custGeom>
              <a:avLst/>
              <a:gdLst>
                <a:gd name="connsiteX0" fmla="*/ 7990 w 9525"/>
                <a:gd name="connsiteY0" fmla="*/ 8244 h 9525"/>
                <a:gd name="connsiteX1" fmla="*/ 7990 w 9525"/>
                <a:gd name="connsiteY1" fmla="*/ 8244 h 9525"/>
              </a:gdLst>
              <a:ahLst/>
              <a:cxnLst>
                <a:cxn ang="0">
                  <a:pos x="connsiteX0" y="connsiteY0"/>
                </a:cxn>
                <a:cxn ang="0">
                  <a:pos x="connsiteX1" y="connsiteY1"/>
                </a:cxn>
              </a:cxnLst>
              <a:rect l="l" t="t" r="r" b="b"/>
              <a:pathLst>
                <a:path w="9525" h="9525">
                  <a:moveTo>
                    <a:pt x="7990" y="8244"/>
                  </a:moveTo>
                  <a:cubicBezTo>
                    <a:pt x="7990" y="7291"/>
                    <a:pt x="6086" y="6339"/>
                    <a:pt x="7990" y="8244"/>
                  </a:cubicBezTo>
                  <a:close/>
                </a:path>
              </a:pathLst>
            </a:custGeom>
            <a:grpFill/>
            <a:ln w="9525" cap="flat">
              <a:noFill/>
              <a:prstDash val="solid"/>
              <a:miter/>
            </a:ln>
          </p:spPr>
          <p:txBody>
            <a:bodyPr rtlCol="0" anchor="ctr"/>
            <a:lstStyle/>
            <a:p>
              <a:endParaRPr lang="en-US"/>
            </a:p>
          </p:txBody>
        </p:sp>
        <p:sp>
          <p:nvSpPr>
            <p:cNvPr id="3069" name="Freeform: Shape 3068">
              <a:extLst>
                <a:ext uri="{FF2B5EF4-FFF2-40B4-BE49-F238E27FC236}">
                  <a16:creationId xmlns:a16="http://schemas.microsoft.com/office/drawing/2014/main" id="{6C4ABCB0-688D-4131-B891-F7E378C554D1}"/>
                </a:ext>
              </a:extLst>
            </p:cNvPr>
            <p:cNvSpPr/>
            <p:nvPr/>
          </p:nvSpPr>
          <p:spPr>
            <a:xfrm>
              <a:off x="7662386" y="2639853"/>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10001" y="8096"/>
                    <a:pt x="7144" y="7144"/>
                  </a:cubicBezTo>
                  <a:close/>
                </a:path>
              </a:pathLst>
            </a:custGeom>
            <a:grpFill/>
            <a:ln w="9525" cap="flat">
              <a:noFill/>
              <a:prstDash val="solid"/>
              <a:miter/>
            </a:ln>
          </p:spPr>
          <p:txBody>
            <a:bodyPr rtlCol="0" anchor="ctr"/>
            <a:lstStyle/>
            <a:p>
              <a:endParaRPr lang="en-US"/>
            </a:p>
          </p:txBody>
        </p:sp>
        <p:sp>
          <p:nvSpPr>
            <p:cNvPr id="3070" name="Freeform: Shape 3069">
              <a:extLst>
                <a:ext uri="{FF2B5EF4-FFF2-40B4-BE49-F238E27FC236}">
                  <a16:creationId xmlns:a16="http://schemas.microsoft.com/office/drawing/2014/main" id="{C902EACB-63DC-4E15-BDC1-B9965F7FEE89}"/>
                </a:ext>
              </a:extLst>
            </p:cNvPr>
            <p:cNvSpPr/>
            <p:nvPr/>
          </p:nvSpPr>
          <p:spPr>
            <a:xfrm>
              <a:off x="7682716" y="2641758"/>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grpFill/>
            <a:ln w="9525" cap="flat">
              <a:noFill/>
              <a:prstDash val="solid"/>
              <a:miter/>
            </a:ln>
          </p:spPr>
          <p:txBody>
            <a:bodyPr rtlCol="0" anchor="ctr"/>
            <a:lstStyle/>
            <a:p>
              <a:endParaRPr lang="en-US"/>
            </a:p>
          </p:txBody>
        </p:sp>
        <p:sp>
          <p:nvSpPr>
            <p:cNvPr id="3071" name="Freeform: Shape 3070">
              <a:extLst>
                <a:ext uri="{FF2B5EF4-FFF2-40B4-BE49-F238E27FC236}">
                  <a16:creationId xmlns:a16="http://schemas.microsoft.com/office/drawing/2014/main" id="{94C9B4E0-7820-4E31-8647-C46F9EAD1E9A}"/>
                </a:ext>
              </a:extLst>
            </p:cNvPr>
            <p:cNvSpPr/>
            <p:nvPr/>
          </p:nvSpPr>
          <p:spPr>
            <a:xfrm>
              <a:off x="7642585" y="2639853"/>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9800" y="7144"/>
                    <a:pt x="3132" y="10954"/>
                    <a:pt x="10752" y="7144"/>
                  </a:cubicBezTo>
                  <a:close/>
                </a:path>
              </a:pathLst>
            </a:custGeom>
            <a:grpFill/>
            <a:ln w="9525" cap="flat">
              <a:noFill/>
              <a:prstDash val="solid"/>
              <a:miter/>
            </a:ln>
          </p:spPr>
          <p:txBody>
            <a:bodyPr rtlCol="0" anchor="ctr"/>
            <a:lstStyle/>
            <a:p>
              <a:endParaRPr lang="en-US"/>
            </a:p>
          </p:txBody>
        </p:sp>
        <p:sp>
          <p:nvSpPr>
            <p:cNvPr id="3072" name="Freeform: Shape 3071">
              <a:extLst>
                <a:ext uri="{FF2B5EF4-FFF2-40B4-BE49-F238E27FC236}">
                  <a16:creationId xmlns:a16="http://schemas.microsoft.com/office/drawing/2014/main" id="{760F61DE-4023-4354-AE0D-5F1045ACB72B}"/>
                </a:ext>
              </a:extLst>
            </p:cNvPr>
            <p:cNvSpPr/>
            <p:nvPr/>
          </p:nvSpPr>
          <p:spPr>
            <a:xfrm>
              <a:off x="7594307" y="2642711"/>
              <a:ext cx="57150" cy="19050"/>
            </a:xfrm>
            <a:custGeom>
              <a:avLst/>
              <a:gdLst>
                <a:gd name="connsiteX0" fmla="*/ 7596 w 57150"/>
                <a:gd name="connsiteY0" fmla="*/ 19526 h 19050"/>
                <a:gd name="connsiteX1" fmla="*/ 49505 w 57150"/>
                <a:gd name="connsiteY1" fmla="*/ 17621 h 19050"/>
                <a:gd name="connsiteX2" fmla="*/ 50458 w 57150"/>
                <a:gd name="connsiteY2" fmla="*/ 7144 h 19050"/>
                <a:gd name="connsiteX3" fmla="*/ 44743 w 57150"/>
                <a:gd name="connsiteY3" fmla="*/ 7144 h 19050"/>
                <a:gd name="connsiteX4" fmla="*/ 7596 w 57150"/>
                <a:gd name="connsiteY4" fmla="*/ 1952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19050">
                  <a:moveTo>
                    <a:pt x="7596" y="19526"/>
                  </a:moveTo>
                  <a:cubicBezTo>
                    <a:pt x="8548" y="21431"/>
                    <a:pt x="46648" y="17621"/>
                    <a:pt x="49505" y="17621"/>
                  </a:cubicBezTo>
                  <a:cubicBezTo>
                    <a:pt x="50458" y="13811"/>
                    <a:pt x="50458" y="10954"/>
                    <a:pt x="50458" y="7144"/>
                  </a:cubicBezTo>
                  <a:cubicBezTo>
                    <a:pt x="45696" y="11906"/>
                    <a:pt x="43790" y="11906"/>
                    <a:pt x="44743" y="7144"/>
                  </a:cubicBezTo>
                  <a:cubicBezTo>
                    <a:pt x="37123" y="7144"/>
                    <a:pt x="2833" y="17621"/>
                    <a:pt x="7596" y="19526"/>
                  </a:cubicBezTo>
                  <a:close/>
                </a:path>
              </a:pathLst>
            </a:custGeom>
            <a:grpFill/>
            <a:ln w="9525" cap="flat">
              <a:noFill/>
              <a:prstDash val="solid"/>
              <a:miter/>
            </a:ln>
          </p:spPr>
          <p:txBody>
            <a:bodyPr rtlCol="0" anchor="ctr"/>
            <a:lstStyle/>
            <a:p>
              <a:endParaRPr lang="en-US"/>
            </a:p>
          </p:txBody>
        </p:sp>
        <p:sp>
          <p:nvSpPr>
            <p:cNvPr id="3073" name="Freeform: Shape 3072">
              <a:extLst>
                <a:ext uri="{FF2B5EF4-FFF2-40B4-BE49-F238E27FC236}">
                  <a16:creationId xmlns:a16="http://schemas.microsoft.com/office/drawing/2014/main" id="{D0888480-7558-44A3-A0F6-1A872BDB93CD}"/>
                </a:ext>
              </a:extLst>
            </p:cNvPr>
            <p:cNvSpPr/>
            <p:nvPr/>
          </p:nvSpPr>
          <p:spPr>
            <a:xfrm>
              <a:off x="7625239" y="264271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8096" y="8096"/>
                    <a:pt x="8096" y="7144"/>
                  </a:cubicBezTo>
                  <a:close/>
                </a:path>
              </a:pathLst>
            </a:custGeom>
            <a:grpFill/>
            <a:ln w="9525" cap="flat">
              <a:noFill/>
              <a:prstDash val="solid"/>
              <a:miter/>
            </a:ln>
          </p:spPr>
          <p:txBody>
            <a:bodyPr rtlCol="0" anchor="ctr"/>
            <a:lstStyle/>
            <a:p>
              <a:endParaRPr lang="en-US"/>
            </a:p>
          </p:txBody>
        </p:sp>
        <p:sp>
          <p:nvSpPr>
            <p:cNvPr id="3074" name="Freeform: Shape 3073">
              <a:extLst>
                <a:ext uri="{FF2B5EF4-FFF2-40B4-BE49-F238E27FC236}">
                  <a16:creationId xmlns:a16="http://schemas.microsoft.com/office/drawing/2014/main" id="{43EC3AC4-B58B-4C8B-9C92-3829DAD1D49A}"/>
                </a:ext>
              </a:extLst>
            </p:cNvPr>
            <p:cNvSpPr/>
            <p:nvPr/>
          </p:nvSpPr>
          <p:spPr>
            <a:xfrm>
              <a:off x="7560469" y="2647111"/>
              <a:ext cx="38100" cy="19050"/>
            </a:xfrm>
            <a:custGeom>
              <a:avLst/>
              <a:gdLst>
                <a:gd name="connsiteX0" fmla="*/ 27146 w 38100"/>
                <a:gd name="connsiteY0" fmla="*/ 9411 h 19050"/>
                <a:gd name="connsiteX1" fmla="*/ 7144 w 38100"/>
                <a:gd name="connsiteY1" fmla="*/ 19888 h 19050"/>
                <a:gd name="connsiteX2" fmla="*/ 27146 w 38100"/>
                <a:gd name="connsiteY2" fmla="*/ 9411 h 19050"/>
              </a:gdLst>
              <a:ahLst/>
              <a:cxnLst>
                <a:cxn ang="0">
                  <a:pos x="connsiteX0" y="connsiteY0"/>
                </a:cxn>
                <a:cxn ang="0">
                  <a:pos x="connsiteX1" y="connsiteY1"/>
                </a:cxn>
                <a:cxn ang="0">
                  <a:pos x="connsiteX2" y="connsiteY2"/>
                </a:cxn>
              </a:cxnLst>
              <a:rect l="l" t="t" r="r" b="b"/>
              <a:pathLst>
                <a:path w="38100" h="19050">
                  <a:moveTo>
                    <a:pt x="27146" y="9411"/>
                  </a:moveTo>
                  <a:cubicBezTo>
                    <a:pt x="18574" y="5601"/>
                    <a:pt x="18574" y="16078"/>
                    <a:pt x="7144" y="19888"/>
                  </a:cubicBezTo>
                  <a:cubicBezTo>
                    <a:pt x="15716" y="23698"/>
                    <a:pt x="50006" y="-114"/>
                    <a:pt x="27146" y="9411"/>
                  </a:cubicBezTo>
                  <a:close/>
                </a:path>
              </a:pathLst>
            </a:custGeom>
            <a:grpFill/>
            <a:ln w="9525" cap="flat">
              <a:noFill/>
              <a:prstDash val="solid"/>
              <a:miter/>
            </a:ln>
          </p:spPr>
          <p:txBody>
            <a:bodyPr rtlCol="0" anchor="ctr"/>
            <a:lstStyle/>
            <a:p>
              <a:endParaRPr lang="en-US"/>
            </a:p>
          </p:txBody>
        </p:sp>
        <p:sp>
          <p:nvSpPr>
            <p:cNvPr id="3075" name="Freeform: Shape 3074">
              <a:extLst>
                <a:ext uri="{FF2B5EF4-FFF2-40B4-BE49-F238E27FC236}">
                  <a16:creationId xmlns:a16="http://schemas.microsoft.com/office/drawing/2014/main" id="{662FC8BF-785A-4033-BB00-DF35B6D1555B}"/>
                </a:ext>
              </a:extLst>
            </p:cNvPr>
            <p:cNvSpPr/>
            <p:nvPr/>
          </p:nvSpPr>
          <p:spPr>
            <a:xfrm>
              <a:off x="7589573" y="26455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grpFill/>
            <a:ln w="9525" cap="flat">
              <a:noFill/>
              <a:prstDash val="solid"/>
              <a:miter/>
            </a:ln>
          </p:spPr>
          <p:txBody>
            <a:bodyPr rtlCol="0" anchor="ctr"/>
            <a:lstStyle/>
            <a:p>
              <a:endParaRPr lang="en-US"/>
            </a:p>
          </p:txBody>
        </p:sp>
        <p:sp>
          <p:nvSpPr>
            <p:cNvPr id="3076" name="Freeform: Shape 3075">
              <a:extLst>
                <a:ext uri="{FF2B5EF4-FFF2-40B4-BE49-F238E27FC236}">
                  <a16:creationId xmlns:a16="http://schemas.microsoft.com/office/drawing/2014/main" id="{86C934DF-6E77-4D80-BEA1-C14A70B5E79F}"/>
                </a:ext>
              </a:extLst>
            </p:cNvPr>
            <p:cNvSpPr/>
            <p:nvPr/>
          </p:nvSpPr>
          <p:spPr>
            <a:xfrm>
              <a:off x="7587466" y="2655279"/>
              <a:ext cx="9525" cy="9525"/>
            </a:xfrm>
            <a:custGeom>
              <a:avLst/>
              <a:gdLst>
                <a:gd name="connsiteX0" fmla="*/ 7769 w 9525"/>
                <a:gd name="connsiteY0" fmla="*/ 10768 h 9525"/>
                <a:gd name="connsiteX1" fmla="*/ 8722 w 9525"/>
                <a:gd name="connsiteY1" fmla="*/ 7911 h 9525"/>
                <a:gd name="connsiteX2" fmla="*/ 7769 w 9525"/>
                <a:gd name="connsiteY2" fmla="*/ 10768 h 9525"/>
              </a:gdLst>
              <a:ahLst/>
              <a:cxnLst>
                <a:cxn ang="0">
                  <a:pos x="connsiteX0" y="connsiteY0"/>
                </a:cxn>
                <a:cxn ang="0">
                  <a:pos x="connsiteX1" y="connsiteY1"/>
                </a:cxn>
                <a:cxn ang="0">
                  <a:pos x="connsiteX2" y="connsiteY2"/>
                </a:cxn>
              </a:cxnLst>
              <a:rect l="l" t="t" r="r" b="b"/>
              <a:pathLst>
                <a:path w="9525" h="9525">
                  <a:moveTo>
                    <a:pt x="7769" y="10768"/>
                  </a:moveTo>
                  <a:cubicBezTo>
                    <a:pt x="7769" y="9815"/>
                    <a:pt x="8722" y="8863"/>
                    <a:pt x="8722" y="7911"/>
                  </a:cubicBezTo>
                  <a:cubicBezTo>
                    <a:pt x="6817" y="6006"/>
                    <a:pt x="6817" y="7911"/>
                    <a:pt x="7769" y="10768"/>
                  </a:cubicBezTo>
                  <a:close/>
                </a:path>
              </a:pathLst>
            </a:custGeom>
            <a:grpFill/>
            <a:ln w="9525" cap="flat">
              <a:noFill/>
              <a:prstDash val="solid"/>
              <a:miter/>
            </a:ln>
          </p:spPr>
          <p:txBody>
            <a:bodyPr rtlCol="0" anchor="ctr"/>
            <a:lstStyle/>
            <a:p>
              <a:endParaRPr lang="en-US"/>
            </a:p>
          </p:txBody>
        </p:sp>
        <p:sp>
          <p:nvSpPr>
            <p:cNvPr id="3077" name="Freeform: Shape 3076">
              <a:extLst>
                <a:ext uri="{FF2B5EF4-FFF2-40B4-BE49-F238E27FC236}">
                  <a16:creationId xmlns:a16="http://schemas.microsoft.com/office/drawing/2014/main" id="{C119758C-37BC-4D22-BD68-C3FB7FB9F887}"/>
                </a:ext>
              </a:extLst>
            </p:cNvPr>
            <p:cNvSpPr/>
            <p:nvPr/>
          </p:nvSpPr>
          <p:spPr>
            <a:xfrm>
              <a:off x="7563032" y="2645568"/>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4" y="10001"/>
                    <a:pt x="7438" y="9049"/>
                    <a:pt x="9343" y="7144"/>
                  </a:cubicBezTo>
                  <a:close/>
                </a:path>
              </a:pathLst>
            </a:custGeom>
            <a:grpFill/>
            <a:ln w="9525" cap="flat">
              <a:noFill/>
              <a:prstDash val="solid"/>
              <a:miter/>
            </a:ln>
          </p:spPr>
          <p:txBody>
            <a:bodyPr rtlCol="0" anchor="ctr"/>
            <a:lstStyle/>
            <a:p>
              <a:endParaRPr lang="en-US"/>
            </a:p>
          </p:txBody>
        </p:sp>
        <p:sp>
          <p:nvSpPr>
            <p:cNvPr id="3078" name="Freeform: Shape 3077">
              <a:extLst>
                <a:ext uri="{FF2B5EF4-FFF2-40B4-BE49-F238E27FC236}">
                  <a16:creationId xmlns:a16="http://schemas.microsoft.com/office/drawing/2014/main" id="{4EB6EF93-26B0-4A58-9A6E-B8E87B81CC30}"/>
                </a:ext>
              </a:extLst>
            </p:cNvPr>
            <p:cNvSpPr/>
            <p:nvPr/>
          </p:nvSpPr>
          <p:spPr>
            <a:xfrm>
              <a:off x="7547134" y="2653774"/>
              <a:ext cx="19050" cy="19050"/>
            </a:xfrm>
            <a:custGeom>
              <a:avLst/>
              <a:gdLst>
                <a:gd name="connsiteX0" fmla="*/ 7144 w 19050"/>
                <a:gd name="connsiteY0" fmla="*/ 14178 h 19050"/>
                <a:gd name="connsiteX1" fmla="*/ 7144 w 19050"/>
                <a:gd name="connsiteY1" fmla="*/ 14178 h 19050"/>
              </a:gdLst>
              <a:ahLst/>
              <a:cxnLst>
                <a:cxn ang="0">
                  <a:pos x="connsiteX0" y="connsiteY0"/>
                </a:cxn>
                <a:cxn ang="0">
                  <a:pos x="connsiteX1" y="connsiteY1"/>
                </a:cxn>
              </a:cxnLst>
              <a:rect l="l" t="t" r="r" b="b"/>
              <a:pathLst>
                <a:path w="19050" h="19050">
                  <a:moveTo>
                    <a:pt x="7144" y="14178"/>
                  </a:moveTo>
                  <a:cubicBezTo>
                    <a:pt x="25241" y="11320"/>
                    <a:pt x="11906" y="-110"/>
                    <a:pt x="7144" y="14178"/>
                  </a:cubicBezTo>
                  <a:close/>
                </a:path>
              </a:pathLst>
            </a:custGeom>
            <a:grpFill/>
            <a:ln w="9525" cap="flat">
              <a:noFill/>
              <a:prstDash val="solid"/>
              <a:miter/>
            </a:ln>
          </p:spPr>
          <p:txBody>
            <a:bodyPr rtlCol="0" anchor="ctr"/>
            <a:lstStyle/>
            <a:p>
              <a:endParaRPr lang="en-US"/>
            </a:p>
          </p:txBody>
        </p:sp>
        <p:sp>
          <p:nvSpPr>
            <p:cNvPr id="3079" name="Freeform: Shape 3078">
              <a:extLst>
                <a:ext uri="{FF2B5EF4-FFF2-40B4-BE49-F238E27FC236}">
                  <a16:creationId xmlns:a16="http://schemas.microsoft.com/office/drawing/2014/main" id="{3AEDF8FB-A1A3-49C0-AB53-4A8C000D4971}"/>
                </a:ext>
              </a:extLst>
            </p:cNvPr>
            <p:cNvSpPr/>
            <p:nvPr/>
          </p:nvSpPr>
          <p:spPr>
            <a:xfrm>
              <a:off x="7463314" y="2646368"/>
              <a:ext cx="85725" cy="19050"/>
            </a:xfrm>
            <a:custGeom>
              <a:avLst/>
              <a:gdLst>
                <a:gd name="connsiteX0" fmla="*/ 78581 w 85725"/>
                <a:gd name="connsiteY0" fmla="*/ 9201 h 19050"/>
                <a:gd name="connsiteX1" fmla="*/ 7144 w 85725"/>
                <a:gd name="connsiteY1" fmla="*/ 11106 h 19050"/>
                <a:gd name="connsiteX2" fmla="*/ 78581 w 85725"/>
                <a:gd name="connsiteY2" fmla="*/ 9201 h 19050"/>
              </a:gdLst>
              <a:ahLst/>
              <a:cxnLst>
                <a:cxn ang="0">
                  <a:pos x="connsiteX0" y="connsiteY0"/>
                </a:cxn>
                <a:cxn ang="0">
                  <a:pos x="connsiteX1" y="connsiteY1"/>
                </a:cxn>
                <a:cxn ang="0">
                  <a:pos x="connsiteX2" y="connsiteY2"/>
                </a:cxn>
              </a:cxnLst>
              <a:rect l="l" t="t" r="r" b="b"/>
              <a:pathLst>
                <a:path w="85725" h="19050">
                  <a:moveTo>
                    <a:pt x="78581" y="9201"/>
                  </a:moveTo>
                  <a:cubicBezTo>
                    <a:pt x="61436" y="9201"/>
                    <a:pt x="24289" y="3486"/>
                    <a:pt x="7144" y="11106"/>
                  </a:cubicBezTo>
                  <a:cubicBezTo>
                    <a:pt x="53816" y="12059"/>
                    <a:pt x="77629" y="21584"/>
                    <a:pt x="78581" y="9201"/>
                  </a:cubicBezTo>
                  <a:close/>
                </a:path>
              </a:pathLst>
            </a:custGeom>
            <a:grpFill/>
            <a:ln w="9525" cap="flat">
              <a:noFill/>
              <a:prstDash val="solid"/>
              <a:miter/>
            </a:ln>
          </p:spPr>
          <p:txBody>
            <a:bodyPr rtlCol="0" anchor="ctr"/>
            <a:lstStyle/>
            <a:p>
              <a:endParaRPr lang="en-US"/>
            </a:p>
          </p:txBody>
        </p:sp>
        <p:sp>
          <p:nvSpPr>
            <p:cNvPr id="3080" name="Freeform: Shape 3079">
              <a:extLst>
                <a:ext uri="{FF2B5EF4-FFF2-40B4-BE49-F238E27FC236}">
                  <a16:creationId xmlns:a16="http://schemas.microsoft.com/office/drawing/2014/main" id="{1E3DDF92-81FA-4DD9-9849-2A7E8718EA79}"/>
                </a:ext>
              </a:extLst>
            </p:cNvPr>
            <p:cNvSpPr/>
            <p:nvPr/>
          </p:nvSpPr>
          <p:spPr>
            <a:xfrm>
              <a:off x="7540466" y="265795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3081" name="Freeform: Shape 3080">
              <a:extLst>
                <a:ext uri="{FF2B5EF4-FFF2-40B4-BE49-F238E27FC236}">
                  <a16:creationId xmlns:a16="http://schemas.microsoft.com/office/drawing/2014/main" id="{0EDE934B-3802-403D-B48A-7D4AAD6BADA3}"/>
                </a:ext>
              </a:extLst>
            </p:cNvPr>
            <p:cNvSpPr/>
            <p:nvPr/>
          </p:nvSpPr>
          <p:spPr>
            <a:xfrm>
              <a:off x="7462361" y="265033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3082" name="Freeform: Shape 3081">
              <a:extLst>
                <a:ext uri="{FF2B5EF4-FFF2-40B4-BE49-F238E27FC236}">
                  <a16:creationId xmlns:a16="http://schemas.microsoft.com/office/drawing/2014/main" id="{72EB0820-AA93-4C16-BC5B-FA6A8A2B8515}"/>
                </a:ext>
              </a:extLst>
            </p:cNvPr>
            <p:cNvSpPr/>
            <p:nvPr/>
          </p:nvSpPr>
          <p:spPr>
            <a:xfrm>
              <a:off x="7547134" y="26569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083" name="Freeform: Shape 3082">
              <a:extLst>
                <a:ext uri="{FF2B5EF4-FFF2-40B4-BE49-F238E27FC236}">
                  <a16:creationId xmlns:a16="http://schemas.microsoft.com/office/drawing/2014/main" id="{60244770-D0CD-48A5-814D-EAACB7162A0B}"/>
                </a:ext>
              </a:extLst>
            </p:cNvPr>
            <p:cNvSpPr/>
            <p:nvPr/>
          </p:nvSpPr>
          <p:spPr>
            <a:xfrm>
              <a:off x="7548482" y="26474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6" y="9049"/>
                    <a:pt x="8653" y="7144"/>
                  </a:cubicBezTo>
                  <a:close/>
                </a:path>
              </a:pathLst>
            </a:custGeom>
            <a:grpFill/>
            <a:ln w="9525" cap="flat">
              <a:noFill/>
              <a:prstDash val="solid"/>
              <a:miter/>
            </a:ln>
          </p:spPr>
          <p:txBody>
            <a:bodyPr rtlCol="0" anchor="ctr"/>
            <a:lstStyle/>
            <a:p>
              <a:endParaRPr lang="en-US"/>
            </a:p>
          </p:txBody>
        </p:sp>
        <p:sp>
          <p:nvSpPr>
            <p:cNvPr id="3084" name="Freeform: Shape 3083">
              <a:extLst>
                <a:ext uri="{FF2B5EF4-FFF2-40B4-BE49-F238E27FC236}">
                  <a16:creationId xmlns:a16="http://schemas.microsoft.com/office/drawing/2014/main" id="{4DC5DF7C-6821-44F6-88D8-5B3D2501E89B}"/>
                </a:ext>
              </a:extLst>
            </p:cNvPr>
            <p:cNvSpPr/>
            <p:nvPr/>
          </p:nvSpPr>
          <p:spPr>
            <a:xfrm>
              <a:off x="7449979" y="264556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085" name="Freeform: Shape 3084">
              <a:extLst>
                <a:ext uri="{FF2B5EF4-FFF2-40B4-BE49-F238E27FC236}">
                  <a16:creationId xmlns:a16="http://schemas.microsoft.com/office/drawing/2014/main" id="{BDA9421B-6442-464C-98E1-176D9871A43D}"/>
                </a:ext>
              </a:extLst>
            </p:cNvPr>
            <p:cNvSpPr/>
            <p:nvPr/>
          </p:nvSpPr>
          <p:spPr>
            <a:xfrm>
              <a:off x="7413784" y="26432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086" name="Freeform: Shape 3085">
              <a:extLst>
                <a:ext uri="{FF2B5EF4-FFF2-40B4-BE49-F238E27FC236}">
                  <a16:creationId xmlns:a16="http://schemas.microsoft.com/office/drawing/2014/main" id="{18E6139D-8F69-460D-ADEA-9B2F372172CC}"/>
                </a:ext>
              </a:extLst>
            </p:cNvPr>
            <p:cNvSpPr/>
            <p:nvPr/>
          </p:nvSpPr>
          <p:spPr>
            <a:xfrm>
              <a:off x="7318234" y="2641758"/>
              <a:ext cx="152400" cy="28575"/>
            </a:xfrm>
            <a:custGeom>
              <a:avLst/>
              <a:gdLst>
                <a:gd name="connsiteX0" fmla="*/ 14111 w 152400"/>
                <a:gd name="connsiteY0" fmla="*/ 7144 h 28575"/>
                <a:gd name="connsiteX1" fmla="*/ 81739 w 152400"/>
                <a:gd name="connsiteY1" fmla="*/ 8096 h 28575"/>
                <a:gd name="connsiteX2" fmla="*/ 120791 w 152400"/>
                <a:gd name="connsiteY2" fmla="*/ 9049 h 28575"/>
                <a:gd name="connsiteX3" fmla="*/ 147461 w 152400"/>
                <a:gd name="connsiteY3" fmla="*/ 9049 h 28575"/>
                <a:gd name="connsiteX4" fmla="*/ 137936 w 152400"/>
                <a:gd name="connsiteY4" fmla="*/ 19526 h 28575"/>
                <a:gd name="connsiteX5" fmla="*/ 14111 w 152400"/>
                <a:gd name="connsiteY5"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00" h="28575">
                  <a:moveTo>
                    <a:pt x="14111" y="7144"/>
                  </a:moveTo>
                  <a:cubicBezTo>
                    <a:pt x="-18274" y="19526"/>
                    <a:pt x="72214" y="10954"/>
                    <a:pt x="81739" y="8096"/>
                  </a:cubicBezTo>
                  <a:cubicBezTo>
                    <a:pt x="88406" y="29051"/>
                    <a:pt x="95074" y="14764"/>
                    <a:pt x="120791" y="9049"/>
                  </a:cubicBezTo>
                  <a:cubicBezTo>
                    <a:pt x="116981" y="2381"/>
                    <a:pt x="149366" y="45244"/>
                    <a:pt x="147461" y="9049"/>
                  </a:cubicBezTo>
                  <a:cubicBezTo>
                    <a:pt x="143651" y="11906"/>
                    <a:pt x="135079" y="16669"/>
                    <a:pt x="137936" y="19526"/>
                  </a:cubicBezTo>
                  <a:cubicBezTo>
                    <a:pt x="143651" y="13811"/>
                    <a:pt x="14111" y="10001"/>
                    <a:pt x="14111" y="7144"/>
                  </a:cubicBezTo>
                  <a:close/>
                </a:path>
              </a:pathLst>
            </a:custGeom>
            <a:grpFill/>
            <a:ln w="9525" cap="flat">
              <a:noFill/>
              <a:prstDash val="solid"/>
              <a:miter/>
            </a:ln>
          </p:spPr>
          <p:txBody>
            <a:bodyPr rtlCol="0" anchor="ctr"/>
            <a:lstStyle/>
            <a:p>
              <a:endParaRPr lang="en-US"/>
            </a:p>
          </p:txBody>
        </p:sp>
        <p:sp>
          <p:nvSpPr>
            <p:cNvPr id="3087" name="Freeform: Shape 3086">
              <a:extLst>
                <a:ext uri="{FF2B5EF4-FFF2-40B4-BE49-F238E27FC236}">
                  <a16:creationId xmlns:a16="http://schemas.microsoft.com/office/drawing/2014/main" id="{043F875F-0E2B-4555-A89C-C5A9A8A38C63}"/>
                </a:ext>
              </a:extLst>
            </p:cNvPr>
            <p:cNvSpPr/>
            <p:nvPr/>
          </p:nvSpPr>
          <p:spPr>
            <a:xfrm>
              <a:off x="7360761" y="2642382"/>
              <a:ext cx="9525" cy="9525"/>
            </a:xfrm>
            <a:custGeom>
              <a:avLst/>
              <a:gdLst>
                <a:gd name="connsiteX0" fmla="*/ 9684 w 9525"/>
                <a:gd name="connsiteY0" fmla="*/ 10330 h 9525"/>
                <a:gd name="connsiteX1" fmla="*/ 9684 w 9525"/>
                <a:gd name="connsiteY1" fmla="*/ 10330 h 9525"/>
              </a:gdLst>
              <a:ahLst/>
              <a:cxnLst>
                <a:cxn ang="0">
                  <a:pos x="connsiteX0" y="connsiteY0"/>
                </a:cxn>
                <a:cxn ang="0">
                  <a:pos x="connsiteX1" y="connsiteY1"/>
                </a:cxn>
              </a:cxnLst>
              <a:rect l="l" t="t" r="r" b="b"/>
              <a:pathLst>
                <a:path w="9525" h="9525">
                  <a:moveTo>
                    <a:pt x="9684" y="10330"/>
                  </a:moveTo>
                  <a:cubicBezTo>
                    <a:pt x="3969" y="3663"/>
                    <a:pt x="9684" y="9378"/>
                    <a:pt x="9684" y="10330"/>
                  </a:cubicBezTo>
                  <a:close/>
                </a:path>
              </a:pathLst>
            </a:custGeom>
            <a:grpFill/>
            <a:ln w="9525" cap="flat">
              <a:noFill/>
              <a:prstDash val="solid"/>
              <a:miter/>
            </a:ln>
          </p:spPr>
          <p:txBody>
            <a:bodyPr rtlCol="0" anchor="ctr"/>
            <a:lstStyle/>
            <a:p>
              <a:endParaRPr lang="en-US"/>
            </a:p>
          </p:txBody>
        </p:sp>
        <p:sp>
          <p:nvSpPr>
            <p:cNvPr id="3088" name="Freeform: Shape 3087">
              <a:extLst>
                <a:ext uri="{FF2B5EF4-FFF2-40B4-BE49-F238E27FC236}">
                  <a16:creationId xmlns:a16="http://schemas.microsoft.com/office/drawing/2014/main" id="{39FF2E91-C70C-47C8-9EB7-552155C741F6}"/>
                </a:ext>
              </a:extLst>
            </p:cNvPr>
            <p:cNvSpPr/>
            <p:nvPr/>
          </p:nvSpPr>
          <p:spPr>
            <a:xfrm>
              <a:off x="7360296" y="264461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8096"/>
                    <a:pt x="7291" y="8096"/>
                    <a:pt x="8244" y="7144"/>
                  </a:cubicBezTo>
                  <a:close/>
                </a:path>
              </a:pathLst>
            </a:custGeom>
            <a:grpFill/>
            <a:ln w="9525" cap="flat">
              <a:noFill/>
              <a:prstDash val="solid"/>
              <a:miter/>
            </a:ln>
          </p:spPr>
          <p:txBody>
            <a:bodyPr rtlCol="0" anchor="ctr"/>
            <a:lstStyle/>
            <a:p>
              <a:endParaRPr lang="en-US"/>
            </a:p>
          </p:txBody>
        </p:sp>
        <p:sp>
          <p:nvSpPr>
            <p:cNvPr id="3089" name="Freeform: Shape 3088">
              <a:extLst>
                <a:ext uri="{FF2B5EF4-FFF2-40B4-BE49-F238E27FC236}">
                  <a16:creationId xmlns:a16="http://schemas.microsoft.com/office/drawing/2014/main" id="{8C6F58B0-2A3D-4BCA-987B-ACE6A594B087}"/>
                </a:ext>
              </a:extLst>
            </p:cNvPr>
            <p:cNvSpPr/>
            <p:nvPr/>
          </p:nvSpPr>
          <p:spPr>
            <a:xfrm>
              <a:off x="7313771" y="2641335"/>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9049" y="8520"/>
                    <a:pt x="9049" y="7567"/>
                  </a:cubicBezTo>
                  <a:close/>
                </a:path>
              </a:pathLst>
            </a:custGeom>
            <a:grpFill/>
            <a:ln w="9525" cap="flat">
              <a:noFill/>
              <a:prstDash val="solid"/>
              <a:miter/>
            </a:ln>
          </p:spPr>
          <p:txBody>
            <a:bodyPr rtlCol="0" anchor="ctr"/>
            <a:lstStyle/>
            <a:p>
              <a:endParaRPr lang="en-US"/>
            </a:p>
          </p:txBody>
        </p:sp>
        <p:sp>
          <p:nvSpPr>
            <p:cNvPr id="3090" name="Freeform: Shape 3089">
              <a:extLst>
                <a:ext uri="{FF2B5EF4-FFF2-40B4-BE49-F238E27FC236}">
                  <a16:creationId xmlns:a16="http://schemas.microsoft.com/office/drawing/2014/main" id="{BC60EE99-639E-46F8-93D6-C6C43C32B61D}"/>
                </a:ext>
              </a:extLst>
            </p:cNvPr>
            <p:cNvSpPr/>
            <p:nvPr/>
          </p:nvSpPr>
          <p:spPr>
            <a:xfrm>
              <a:off x="7312819" y="26436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9049" y="8096"/>
                    <a:pt x="7144" y="7144"/>
                  </a:cubicBezTo>
                  <a:close/>
                </a:path>
              </a:pathLst>
            </a:custGeom>
            <a:grpFill/>
            <a:ln w="9525" cap="flat">
              <a:noFill/>
              <a:prstDash val="solid"/>
              <a:miter/>
            </a:ln>
          </p:spPr>
          <p:txBody>
            <a:bodyPr rtlCol="0" anchor="ctr"/>
            <a:lstStyle/>
            <a:p>
              <a:endParaRPr lang="en-US"/>
            </a:p>
          </p:txBody>
        </p:sp>
        <p:sp>
          <p:nvSpPr>
            <p:cNvPr id="3091" name="Freeform: Shape 3090">
              <a:extLst>
                <a:ext uri="{FF2B5EF4-FFF2-40B4-BE49-F238E27FC236}">
                  <a16:creationId xmlns:a16="http://schemas.microsoft.com/office/drawing/2014/main" id="{8B42278E-D8FE-4988-868D-5C7DDFCA1184}"/>
                </a:ext>
              </a:extLst>
            </p:cNvPr>
            <p:cNvSpPr/>
            <p:nvPr/>
          </p:nvSpPr>
          <p:spPr>
            <a:xfrm>
              <a:off x="7248033" y="2639853"/>
              <a:ext cx="76200" cy="19050"/>
            </a:xfrm>
            <a:custGeom>
              <a:avLst/>
              <a:gdLst>
                <a:gd name="connsiteX0" fmla="*/ 7160 w 76200"/>
                <a:gd name="connsiteY0" fmla="*/ 7144 h 19050"/>
                <a:gd name="connsiteX1" fmla="*/ 71930 w 76200"/>
                <a:gd name="connsiteY1" fmla="*/ 12859 h 19050"/>
                <a:gd name="connsiteX2" fmla="*/ 63357 w 76200"/>
                <a:gd name="connsiteY2" fmla="*/ 14764 h 19050"/>
                <a:gd name="connsiteX3" fmla="*/ 7160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60" y="7144"/>
                  </a:moveTo>
                  <a:cubicBezTo>
                    <a:pt x="6207" y="7144"/>
                    <a:pt x="48117" y="20479"/>
                    <a:pt x="71930" y="12859"/>
                  </a:cubicBezTo>
                  <a:cubicBezTo>
                    <a:pt x="62405" y="13811"/>
                    <a:pt x="59547" y="14764"/>
                    <a:pt x="63357" y="14764"/>
                  </a:cubicBezTo>
                  <a:cubicBezTo>
                    <a:pt x="66215" y="8096"/>
                    <a:pt x="6207" y="10954"/>
                    <a:pt x="7160" y="7144"/>
                  </a:cubicBezTo>
                  <a:close/>
                </a:path>
              </a:pathLst>
            </a:custGeom>
            <a:grpFill/>
            <a:ln w="9525" cap="flat">
              <a:noFill/>
              <a:prstDash val="solid"/>
              <a:miter/>
            </a:ln>
          </p:spPr>
          <p:txBody>
            <a:bodyPr rtlCol="0" anchor="ctr"/>
            <a:lstStyle/>
            <a:p>
              <a:endParaRPr lang="en-US"/>
            </a:p>
          </p:txBody>
        </p:sp>
        <p:sp>
          <p:nvSpPr>
            <p:cNvPr id="3092" name="Freeform: Shape 3091">
              <a:extLst>
                <a:ext uri="{FF2B5EF4-FFF2-40B4-BE49-F238E27FC236}">
                  <a16:creationId xmlns:a16="http://schemas.microsoft.com/office/drawing/2014/main" id="{7B1F36FA-ADCA-4E67-BE0C-64A419D4428A}"/>
                </a:ext>
              </a:extLst>
            </p:cNvPr>
            <p:cNvSpPr/>
            <p:nvPr/>
          </p:nvSpPr>
          <p:spPr>
            <a:xfrm>
              <a:off x="7231116" y="2640959"/>
              <a:ext cx="9525" cy="9525"/>
            </a:xfrm>
            <a:custGeom>
              <a:avLst/>
              <a:gdLst>
                <a:gd name="connsiteX0" fmla="*/ 8837 w 9525"/>
                <a:gd name="connsiteY0" fmla="*/ 8896 h 9525"/>
                <a:gd name="connsiteX1" fmla="*/ 8837 w 9525"/>
                <a:gd name="connsiteY1" fmla="*/ 8896 h 9525"/>
              </a:gdLst>
              <a:ahLst/>
              <a:cxnLst>
                <a:cxn ang="0">
                  <a:pos x="connsiteX0" y="connsiteY0"/>
                </a:cxn>
                <a:cxn ang="0">
                  <a:pos x="connsiteX1" y="connsiteY1"/>
                </a:cxn>
              </a:cxnLst>
              <a:rect l="l" t="t" r="r" b="b"/>
              <a:pathLst>
                <a:path w="9525" h="9525">
                  <a:moveTo>
                    <a:pt x="8837" y="8896"/>
                  </a:moveTo>
                  <a:cubicBezTo>
                    <a:pt x="8837" y="4133"/>
                    <a:pt x="5027" y="10800"/>
                    <a:pt x="8837" y="8896"/>
                  </a:cubicBezTo>
                  <a:close/>
                </a:path>
              </a:pathLst>
            </a:custGeom>
            <a:grpFill/>
            <a:ln w="9525" cap="flat">
              <a:noFill/>
              <a:prstDash val="solid"/>
              <a:miter/>
            </a:ln>
          </p:spPr>
          <p:txBody>
            <a:bodyPr rtlCol="0" anchor="ctr"/>
            <a:lstStyle/>
            <a:p>
              <a:endParaRPr lang="en-US"/>
            </a:p>
          </p:txBody>
        </p:sp>
        <p:sp>
          <p:nvSpPr>
            <p:cNvPr id="3093" name="Freeform: Shape 3092">
              <a:extLst>
                <a:ext uri="{FF2B5EF4-FFF2-40B4-BE49-F238E27FC236}">
                  <a16:creationId xmlns:a16="http://schemas.microsoft.com/office/drawing/2014/main" id="{0A538E64-D019-4C42-B79E-8EBA1BFF656A}"/>
                </a:ext>
              </a:extLst>
            </p:cNvPr>
            <p:cNvSpPr/>
            <p:nvPr/>
          </p:nvSpPr>
          <p:spPr>
            <a:xfrm>
              <a:off x="7206139" y="2630626"/>
              <a:ext cx="19050" cy="19050"/>
            </a:xfrm>
            <a:custGeom>
              <a:avLst/>
              <a:gdLst>
                <a:gd name="connsiteX0" fmla="*/ 7144 w 19050"/>
                <a:gd name="connsiteY0" fmla="*/ 13513 h 19050"/>
                <a:gd name="connsiteX1" fmla="*/ 7144 w 19050"/>
                <a:gd name="connsiteY1" fmla="*/ 13513 h 19050"/>
              </a:gdLst>
              <a:ahLst/>
              <a:cxnLst>
                <a:cxn ang="0">
                  <a:pos x="connsiteX0" y="connsiteY0"/>
                </a:cxn>
                <a:cxn ang="0">
                  <a:pos x="connsiteX1" y="connsiteY1"/>
                </a:cxn>
              </a:cxnLst>
              <a:rect l="l" t="t" r="r" b="b"/>
              <a:pathLst>
                <a:path w="19050" h="19050">
                  <a:moveTo>
                    <a:pt x="7144" y="13513"/>
                  </a:moveTo>
                  <a:cubicBezTo>
                    <a:pt x="23336" y="-1727"/>
                    <a:pt x="12859" y="15418"/>
                    <a:pt x="7144" y="13513"/>
                  </a:cubicBezTo>
                  <a:close/>
                </a:path>
              </a:pathLst>
            </a:custGeom>
            <a:grpFill/>
            <a:ln w="9525" cap="flat">
              <a:noFill/>
              <a:prstDash val="solid"/>
              <a:miter/>
            </a:ln>
          </p:spPr>
          <p:txBody>
            <a:bodyPr rtlCol="0" anchor="ctr"/>
            <a:lstStyle/>
            <a:p>
              <a:endParaRPr lang="en-US"/>
            </a:p>
          </p:txBody>
        </p:sp>
        <p:sp>
          <p:nvSpPr>
            <p:cNvPr id="3094" name="Freeform: Shape 3093">
              <a:extLst>
                <a:ext uri="{FF2B5EF4-FFF2-40B4-BE49-F238E27FC236}">
                  <a16:creationId xmlns:a16="http://schemas.microsoft.com/office/drawing/2014/main" id="{E5433BEF-4A6A-4539-A3AF-F7F17B39B9C2}"/>
                </a:ext>
              </a:extLst>
            </p:cNvPr>
            <p:cNvSpPr/>
            <p:nvPr/>
          </p:nvSpPr>
          <p:spPr>
            <a:xfrm>
              <a:off x="7203281" y="263953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8096" y="5556"/>
                    <a:pt x="7144" y="8414"/>
                  </a:cubicBezTo>
                  <a:close/>
                </a:path>
              </a:pathLst>
            </a:custGeom>
            <a:grpFill/>
            <a:ln w="9525" cap="flat">
              <a:noFill/>
              <a:prstDash val="solid"/>
              <a:miter/>
            </a:ln>
          </p:spPr>
          <p:txBody>
            <a:bodyPr rtlCol="0" anchor="ctr"/>
            <a:lstStyle/>
            <a:p>
              <a:endParaRPr lang="en-US"/>
            </a:p>
          </p:txBody>
        </p:sp>
        <p:sp>
          <p:nvSpPr>
            <p:cNvPr id="3095" name="Freeform: Shape 3094">
              <a:extLst>
                <a:ext uri="{FF2B5EF4-FFF2-40B4-BE49-F238E27FC236}">
                  <a16:creationId xmlns:a16="http://schemas.microsoft.com/office/drawing/2014/main" id="{159386B6-B4C9-448C-B001-764FBED8BC1D}"/>
                </a:ext>
              </a:extLst>
            </p:cNvPr>
            <p:cNvSpPr/>
            <p:nvPr/>
          </p:nvSpPr>
          <p:spPr>
            <a:xfrm>
              <a:off x="7786724" y="2707481"/>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grpFill/>
            <a:ln w="9525" cap="flat">
              <a:noFill/>
              <a:prstDash val="solid"/>
              <a:miter/>
            </a:ln>
          </p:spPr>
          <p:txBody>
            <a:bodyPr rtlCol="0" anchor="ctr"/>
            <a:lstStyle/>
            <a:p>
              <a:endParaRPr lang="en-US"/>
            </a:p>
          </p:txBody>
        </p:sp>
        <p:sp>
          <p:nvSpPr>
            <p:cNvPr id="3096" name="Freeform: Shape 3095">
              <a:extLst>
                <a:ext uri="{FF2B5EF4-FFF2-40B4-BE49-F238E27FC236}">
                  <a16:creationId xmlns:a16="http://schemas.microsoft.com/office/drawing/2014/main" id="{C4D520AB-BD0F-491B-B790-1F95509AE108}"/>
                </a:ext>
              </a:extLst>
            </p:cNvPr>
            <p:cNvSpPr/>
            <p:nvPr/>
          </p:nvSpPr>
          <p:spPr>
            <a:xfrm>
              <a:off x="7780496" y="269605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3811" y="26194"/>
                    <a:pt x="10001" y="14764"/>
                    <a:pt x="7144" y="7144"/>
                  </a:cubicBezTo>
                  <a:close/>
                </a:path>
              </a:pathLst>
            </a:custGeom>
            <a:grpFill/>
            <a:ln w="9525" cap="flat">
              <a:noFill/>
              <a:prstDash val="solid"/>
              <a:miter/>
            </a:ln>
          </p:spPr>
          <p:txBody>
            <a:bodyPr rtlCol="0" anchor="ctr"/>
            <a:lstStyle/>
            <a:p>
              <a:endParaRPr lang="en-US"/>
            </a:p>
          </p:txBody>
        </p:sp>
        <p:sp>
          <p:nvSpPr>
            <p:cNvPr id="3097" name="Freeform: Shape 3096">
              <a:extLst>
                <a:ext uri="{FF2B5EF4-FFF2-40B4-BE49-F238E27FC236}">
                  <a16:creationId xmlns:a16="http://schemas.microsoft.com/office/drawing/2014/main" id="{1F765B73-898B-4D6B-B277-856AF7C44C56}"/>
                </a:ext>
              </a:extLst>
            </p:cNvPr>
            <p:cNvSpPr/>
            <p:nvPr/>
          </p:nvSpPr>
          <p:spPr>
            <a:xfrm>
              <a:off x="7777215" y="2700813"/>
              <a:ext cx="9525" cy="19050"/>
            </a:xfrm>
            <a:custGeom>
              <a:avLst/>
              <a:gdLst>
                <a:gd name="connsiteX0" fmla="*/ 7567 w 9525"/>
                <a:gd name="connsiteY0" fmla="*/ 11906 h 19050"/>
                <a:gd name="connsiteX1" fmla="*/ 7567 w 9525"/>
                <a:gd name="connsiteY1" fmla="*/ 7144 h 19050"/>
                <a:gd name="connsiteX2" fmla="*/ 7567 w 9525"/>
                <a:gd name="connsiteY2" fmla="*/ 11906 h 19050"/>
              </a:gdLst>
              <a:ahLst/>
              <a:cxnLst>
                <a:cxn ang="0">
                  <a:pos x="connsiteX0" y="connsiteY0"/>
                </a:cxn>
                <a:cxn ang="0">
                  <a:pos x="connsiteX1" y="connsiteY1"/>
                </a:cxn>
                <a:cxn ang="0">
                  <a:pos x="connsiteX2" y="connsiteY2"/>
                </a:cxn>
              </a:cxnLst>
              <a:rect l="l" t="t" r="r" b="b"/>
              <a:pathLst>
                <a:path w="9525" h="19050">
                  <a:moveTo>
                    <a:pt x="7567" y="11906"/>
                  </a:moveTo>
                  <a:cubicBezTo>
                    <a:pt x="7567" y="10001"/>
                    <a:pt x="8520" y="9049"/>
                    <a:pt x="7567" y="7144"/>
                  </a:cubicBezTo>
                  <a:cubicBezTo>
                    <a:pt x="7567" y="9049"/>
                    <a:pt x="6615" y="10954"/>
                    <a:pt x="7567" y="11906"/>
                  </a:cubicBezTo>
                  <a:close/>
                </a:path>
              </a:pathLst>
            </a:custGeom>
            <a:grpFill/>
            <a:ln w="9525" cap="flat">
              <a:noFill/>
              <a:prstDash val="solid"/>
              <a:miter/>
            </a:ln>
          </p:spPr>
          <p:txBody>
            <a:bodyPr rtlCol="0" anchor="ctr"/>
            <a:lstStyle/>
            <a:p>
              <a:endParaRPr lang="en-US"/>
            </a:p>
          </p:txBody>
        </p:sp>
        <p:sp>
          <p:nvSpPr>
            <p:cNvPr id="3098" name="Freeform: Shape 3097">
              <a:extLst>
                <a:ext uri="{FF2B5EF4-FFF2-40B4-BE49-F238E27FC236}">
                  <a16:creationId xmlns:a16="http://schemas.microsoft.com/office/drawing/2014/main" id="{E852E305-C324-4125-9B95-4DAE55E7F22F}"/>
                </a:ext>
              </a:extLst>
            </p:cNvPr>
            <p:cNvSpPr/>
            <p:nvPr/>
          </p:nvSpPr>
          <p:spPr>
            <a:xfrm>
              <a:off x="7774305" y="2705682"/>
              <a:ext cx="9525" cy="9525"/>
            </a:xfrm>
            <a:custGeom>
              <a:avLst/>
              <a:gdLst>
                <a:gd name="connsiteX0" fmla="*/ 8573 w 9525"/>
                <a:gd name="connsiteY0" fmla="*/ 7990 h 9525"/>
                <a:gd name="connsiteX1" fmla="*/ 8573 w 9525"/>
                <a:gd name="connsiteY1" fmla="*/ 7990 h 9525"/>
              </a:gdLst>
              <a:ahLst/>
              <a:cxnLst>
                <a:cxn ang="0">
                  <a:pos x="connsiteX0" y="connsiteY0"/>
                </a:cxn>
                <a:cxn ang="0">
                  <a:pos x="connsiteX1" y="connsiteY1"/>
                </a:cxn>
              </a:cxnLst>
              <a:rect l="l" t="t" r="r" b="b"/>
              <a:pathLst>
                <a:path w="9525" h="9525">
                  <a:moveTo>
                    <a:pt x="8573" y="7990"/>
                  </a:moveTo>
                  <a:cubicBezTo>
                    <a:pt x="6667" y="7990"/>
                    <a:pt x="6667" y="6086"/>
                    <a:pt x="8573" y="7990"/>
                  </a:cubicBezTo>
                  <a:close/>
                </a:path>
              </a:pathLst>
            </a:custGeom>
            <a:grpFill/>
            <a:ln w="9525" cap="flat">
              <a:noFill/>
              <a:prstDash val="solid"/>
              <a:miter/>
            </a:ln>
          </p:spPr>
          <p:txBody>
            <a:bodyPr rtlCol="0" anchor="ctr"/>
            <a:lstStyle/>
            <a:p>
              <a:endParaRPr lang="en-US"/>
            </a:p>
          </p:txBody>
        </p:sp>
        <p:sp>
          <p:nvSpPr>
            <p:cNvPr id="3099" name="Freeform: Shape 3098">
              <a:extLst>
                <a:ext uri="{FF2B5EF4-FFF2-40B4-BE49-F238E27FC236}">
                  <a16:creationId xmlns:a16="http://schemas.microsoft.com/office/drawing/2014/main" id="{C108338B-107F-461B-9805-4E0AAC635671}"/>
                </a:ext>
              </a:extLst>
            </p:cNvPr>
            <p:cNvSpPr/>
            <p:nvPr/>
          </p:nvSpPr>
          <p:spPr>
            <a:xfrm>
              <a:off x="7767690" y="270652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8096"/>
                    <a:pt x="7567" y="7144"/>
                    <a:pt x="7567" y="7144"/>
                  </a:cubicBezTo>
                  <a:close/>
                </a:path>
              </a:pathLst>
            </a:custGeom>
            <a:grpFill/>
            <a:ln w="9525" cap="flat">
              <a:noFill/>
              <a:prstDash val="solid"/>
              <a:miter/>
            </a:ln>
          </p:spPr>
          <p:txBody>
            <a:bodyPr rtlCol="0" anchor="ctr"/>
            <a:lstStyle/>
            <a:p>
              <a:endParaRPr lang="en-US"/>
            </a:p>
          </p:txBody>
        </p:sp>
        <p:sp>
          <p:nvSpPr>
            <p:cNvPr id="3100" name="Freeform: Shape 3099">
              <a:extLst>
                <a:ext uri="{FF2B5EF4-FFF2-40B4-BE49-F238E27FC236}">
                  <a16:creationId xmlns:a16="http://schemas.microsoft.com/office/drawing/2014/main" id="{399C1373-1931-475E-8019-553D74A6D184}"/>
                </a:ext>
              </a:extLst>
            </p:cNvPr>
            <p:cNvSpPr/>
            <p:nvPr/>
          </p:nvSpPr>
          <p:spPr>
            <a:xfrm>
              <a:off x="7764304" y="2696927"/>
              <a:ext cx="19050" cy="19050"/>
            </a:xfrm>
            <a:custGeom>
              <a:avLst/>
              <a:gdLst>
                <a:gd name="connsiteX0" fmla="*/ 7144 w 19050"/>
                <a:gd name="connsiteY0" fmla="*/ 16745 h 19050"/>
                <a:gd name="connsiteX1" fmla="*/ 7144 w 19050"/>
                <a:gd name="connsiteY1" fmla="*/ 16745 h 19050"/>
              </a:gdLst>
              <a:ahLst/>
              <a:cxnLst>
                <a:cxn ang="0">
                  <a:pos x="connsiteX0" y="connsiteY0"/>
                </a:cxn>
                <a:cxn ang="0">
                  <a:pos x="connsiteX1" y="connsiteY1"/>
                </a:cxn>
              </a:cxnLst>
              <a:rect l="l" t="t" r="r" b="b"/>
              <a:pathLst>
                <a:path w="19050" h="19050">
                  <a:moveTo>
                    <a:pt x="7144" y="16745"/>
                  </a:moveTo>
                  <a:cubicBezTo>
                    <a:pt x="9049" y="21508"/>
                    <a:pt x="22384" y="-7067"/>
                    <a:pt x="7144" y="16745"/>
                  </a:cubicBezTo>
                  <a:close/>
                </a:path>
              </a:pathLst>
            </a:custGeom>
            <a:grpFill/>
            <a:ln w="9525" cap="flat">
              <a:noFill/>
              <a:prstDash val="solid"/>
              <a:miter/>
            </a:ln>
          </p:spPr>
          <p:txBody>
            <a:bodyPr rtlCol="0" anchor="ctr"/>
            <a:lstStyle/>
            <a:p>
              <a:endParaRPr lang="en-US"/>
            </a:p>
          </p:txBody>
        </p:sp>
        <p:sp>
          <p:nvSpPr>
            <p:cNvPr id="3101" name="Freeform: Shape 3100">
              <a:extLst>
                <a:ext uri="{FF2B5EF4-FFF2-40B4-BE49-F238E27FC236}">
                  <a16:creationId xmlns:a16="http://schemas.microsoft.com/office/drawing/2014/main" id="{5547E034-77E6-44BD-AE9C-45371E470656}"/>
                </a:ext>
              </a:extLst>
            </p:cNvPr>
            <p:cNvSpPr/>
            <p:nvPr/>
          </p:nvSpPr>
          <p:spPr>
            <a:xfrm>
              <a:off x="7768114" y="2705814"/>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3102" name="Freeform: Shape 3101">
              <a:extLst>
                <a:ext uri="{FF2B5EF4-FFF2-40B4-BE49-F238E27FC236}">
                  <a16:creationId xmlns:a16="http://schemas.microsoft.com/office/drawing/2014/main" id="{30B5D478-F93D-4605-9722-FCA26FFA8BC0}"/>
                </a:ext>
              </a:extLst>
            </p:cNvPr>
            <p:cNvSpPr/>
            <p:nvPr/>
          </p:nvSpPr>
          <p:spPr>
            <a:xfrm>
              <a:off x="7771924" y="270376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8096" y="8956"/>
                    <a:pt x="9049" y="4194"/>
                    <a:pt x="7144" y="9909"/>
                  </a:cubicBezTo>
                  <a:close/>
                </a:path>
              </a:pathLst>
            </a:custGeom>
            <a:grpFill/>
            <a:ln w="9525" cap="flat">
              <a:noFill/>
              <a:prstDash val="solid"/>
              <a:miter/>
            </a:ln>
          </p:spPr>
          <p:txBody>
            <a:bodyPr rtlCol="0" anchor="ctr"/>
            <a:lstStyle/>
            <a:p>
              <a:endParaRPr lang="en-US"/>
            </a:p>
          </p:txBody>
        </p:sp>
        <p:sp>
          <p:nvSpPr>
            <p:cNvPr id="3103" name="Freeform: Shape 3102">
              <a:extLst>
                <a:ext uri="{FF2B5EF4-FFF2-40B4-BE49-F238E27FC236}">
                  <a16:creationId xmlns:a16="http://schemas.microsoft.com/office/drawing/2014/main" id="{EE7B480B-2704-41B8-90C4-18E0AE313095}"/>
                </a:ext>
              </a:extLst>
            </p:cNvPr>
            <p:cNvSpPr/>
            <p:nvPr/>
          </p:nvSpPr>
          <p:spPr>
            <a:xfrm>
              <a:off x="7756248" y="2698140"/>
              <a:ext cx="9525" cy="19050"/>
            </a:xfrm>
            <a:custGeom>
              <a:avLst/>
              <a:gdLst>
                <a:gd name="connsiteX0" fmla="*/ 9485 w 9525"/>
                <a:gd name="connsiteY0" fmla="*/ 16485 h 19050"/>
                <a:gd name="connsiteX1" fmla="*/ 9485 w 9525"/>
                <a:gd name="connsiteY1" fmla="*/ 16485 h 19050"/>
              </a:gdLst>
              <a:ahLst/>
              <a:cxnLst>
                <a:cxn ang="0">
                  <a:pos x="connsiteX0" y="connsiteY0"/>
                </a:cxn>
                <a:cxn ang="0">
                  <a:pos x="connsiteX1" y="connsiteY1"/>
                </a:cxn>
              </a:cxnLst>
              <a:rect l="l" t="t" r="r" b="b"/>
              <a:pathLst>
                <a:path w="9525" h="19050">
                  <a:moveTo>
                    <a:pt x="9485" y="16485"/>
                  </a:moveTo>
                  <a:cubicBezTo>
                    <a:pt x="10437" y="2197"/>
                    <a:pt x="3770" y="6007"/>
                    <a:pt x="9485" y="16485"/>
                  </a:cubicBezTo>
                  <a:close/>
                </a:path>
              </a:pathLst>
            </a:custGeom>
            <a:grpFill/>
            <a:ln w="9525" cap="flat">
              <a:noFill/>
              <a:prstDash val="solid"/>
              <a:miter/>
            </a:ln>
          </p:spPr>
          <p:txBody>
            <a:bodyPr rtlCol="0" anchor="ctr"/>
            <a:lstStyle/>
            <a:p>
              <a:endParaRPr lang="en-US"/>
            </a:p>
          </p:txBody>
        </p:sp>
        <p:sp>
          <p:nvSpPr>
            <p:cNvPr id="3104" name="Freeform: Shape 3103">
              <a:extLst>
                <a:ext uri="{FF2B5EF4-FFF2-40B4-BE49-F238E27FC236}">
                  <a16:creationId xmlns:a16="http://schemas.microsoft.com/office/drawing/2014/main" id="{479D4CE1-9601-4954-A88D-298B8A6429B1}"/>
                </a:ext>
              </a:extLst>
            </p:cNvPr>
            <p:cNvSpPr/>
            <p:nvPr/>
          </p:nvSpPr>
          <p:spPr>
            <a:xfrm>
              <a:off x="7751921" y="269319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3105" name="Freeform: Shape 3104">
              <a:extLst>
                <a:ext uri="{FF2B5EF4-FFF2-40B4-BE49-F238E27FC236}">
                  <a16:creationId xmlns:a16="http://schemas.microsoft.com/office/drawing/2014/main" id="{A3AB5937-EC59-4825-8A42-795523972288}"/>
                </a:ext>
              </a:extLst>
            </p:cNvPr>
            <p:cNvSpPr/>
            <p:nvPr/>
          </p:nvSpPr>
          <p:spPr>
            <a:xfrm>
              <a:off x="7739539" y="269542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26194" y="7774"/>
                    <a:pt x="17621" y="2059"/>
                    <a:pt x="7144" y="14442"/>
                  </a:cubicBezTo>
                  <a:close/>
                </a:path>
              </a:pathLst>
            </a:custGeom>
            <a:grpFill/>
            <a:ln w="9525" cap="flat">
              <a:noFill/>
              <a:prstDash val="solid"/>
              <a:miter/>
            </a:ln>
          </p:spPr>
          <p:txBody>
            <a:bodyPr rtlCol="0" anchor="ctr"/>
            <a:lstStyle/>
            <a:p>
              <a:endParaRPr lang="en-US"/>
            </a:p>
          </p:txBody>
        </p:sp>
        <p:sp>
          <p:nvSpPr>
            <p:cNvPr id="3106" name="Freeform: Shape 3105">
              <a:extLst>
                <a:ext uri="{FF2B5EF4-FFF2-40B4-BE49-F238E27FC236}">
                  <a16:creationId xmlns:a16="http://schemas.microsoft.com/office/drawing/2014/main" id="{06A1687F-F1BF-494D-A0DB-44474C09781B}"/>
                </a:ext>
              </a:extLst>
            </p:cNvPr>
            <p:cNvSpPr/>
            <p:nvPr/>
          </p:nvSpPr>
          <p:spPr>
            <a:xfrm>
              <a:off x="7737916" y="2693629"/>
              <a:ext cx="9525" cy="9525"/>
            </a:xfrm>
            <a:custGeom>
              <a:avLst/>
              <a:gdLst>
                <a:gd name="connsiteX0" fmla="*/ 7815 w 9525"/>
                <a:gd name="connsiteY0" fmla="*/ 9565 h 9525"/>
                <a:gd name="connsiteX1" fmla="*/ 7815 w 9525"/>
                <a:gd name="connsiteY1" fmla="*/ 9565 h 9525"/>
              </a:gdLst>
              <a:ahLst/>
              <a:cxnLst>
                <a:cxn ang="0">
                  <a:pos x="connsiteX0" y="connsiteY0"/>
                </a:cxn>
                <a:cxn ang="0">
                  <a:pos x="connsiteX1" y="connsiteY1"/>
                </a:cxn>
              </a:cxnLst>
              <a:rect l="l" t="t" r="r" b="b"/>
              <a:pathLst>
                <a:path w="9525" h="9525">
                  <a:moveTo>
                    <a:pt x="7815" y="9565"/>
                  </a:moveTo>
                  <a:cubicBezTo>
                    <a:pt x="5909" y="2898"/>
                    <a:pt x="8767" y="12423"/>
                    <a:pt x="7815" y="9565"/>
                  </a:cubicBezTo>
                  <a:close/>
                </a:path>
              </a:pathLst>
            </a:custGeom>
            <a:grpFill/>
            <a:ln w="9525" cap="flat">
              <a:noFill/>
              <a:prstDash val="solid"/>
              <a:miter/>
            </a:ln>
          </p:spPr>
          <p:txBody>
            <a:bodyPr rtlCol="0" anchor="ctr"/>
            <a:lstStyle/>
            <a:p>
              <a:endParaRPr lang="en-US"/>
            </a:p>
          </p:txBody>
        </p:sp>
        <p:sp>
          <p:nvSpPr>
            <p:cNvPr id="3107" name="Freeform: Shape 3106">
              <a:extLst>
                <a:ext uri="{FF2B5EF4-FFF2-40B4-BE49-F238E27FC236}">
                  <a16:creationId xmlns:a16="http://schemas.microsoft.com/office/drawing/2014/main" id="{3EEA974E-2983-44CD-9C14-AC6B59D39D99}"/>
                </a:ext>
              </a:extLst>
            </p:cNvPr>
            <p:cNvSpPr/>
            <p:nvPr/>
          </p:nvSpPr>
          <p:spPr>
            <a:xfrm>
              <a:off x="7728694" y="2697104"/>
              <a:ext cx="9525" cy="19050"/>
            </a:xfrm>
            <a:custGeom>
              <a:avLst/>
              <a:gdLst>
                <a:gd name="connsiteX0" fmla="*/ 10368 w 9525"/>
                <a:gd name="connsiteY0" fmla="*/ 13710 h 19050"/>
                <a:gd name="connsiteX1" fmla="*/ 10368 w 9525"/>
                <a:gd name="connsiteY1" fmla="*/ 13710 h 19050"/>
              </a:gdLst>
              <a:ahLst/>
              <a:cxnLst>
                <a:cxn ang="0">
                  <a:pos x="connsiteX0" y="connsiteY0"/>
                </a:cxn>
                <a:cxn ang="0">
                  <a:pos x="connsiteX1" y="connsiteY1"/>
                </a:cxn>
              </a:cxnLst>
              <a:rect l="l" t="t" r="r" b="b"/>
              <a:pathLst>
                <a:path w="9525" h="19050">
                  <a:moveTo>
                    <a:pt x="10368" y="13710"/>
                  </a:moveTo>
                  <a:cubicBezTo>
                    <a:pt x="6558" y="-1530"/>
                    <a:pt x="5606" y="14663"/>
                    <a:pt x="10368" y="13710"/>
                  </a:cubicBezTo>
                  <a:close/>
                </a:path>
              </a:pathLst>
            </a:custGeom>
            <a:grpFill/>
            <a:ln w="9525" cap="flat">
              <a:noFill/>
              <a:prstDash val="solid"/>
              <a:miter/>
            </a:ln>
          </p:spPr>
          <p:txBody>
            <a:bodyPr rtlCol="0" anchor="ctr"/>
            <a:lstStyle/>
            <a:p>
              <a:endParaRPr lang="en-US"/>
            </a:p>
          </p:txBody>
        </p:sp>
        <p:sp>
          <p:nvSpPr>
            <p:cNvPr id="3108" name="Freeform: Shape 3107">
              <a:extLst>
                <a:ext uri="{FF2B5EF4-FFF2-40B4-BE49-F238E27FC236}">
                  <a16:creationId xmlns:a16="http://schemas.microsoft.com/office/drawing/2014/main" id="{32E63AF8-AE01-4C14-9291-B08B402A9389}"/>
                </a:ext>
              </a:extLst>
            </p:cNvPr>
            <p:cNvSpPr/>
            <p:nvPr/>
          </p:nvSpPr>
          <p:spPr>
            <a:xfrm>
              <a:off x="7735729" y="2702718"/>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7144" y="8096"/>
                    <a:pt x="7144" y="7144"/>
                  </a:cubicBezTo>
                  <a:cubicBezTo>
                    <a:pt x="8096" y="9049"/>
                    <a:pt x="8096" y="10001"/>
                    <a:pt x="9049" y="8096"/>
                  </a:cubicBezTo>
                  <a:close/>
                </a:path>
              </a:pathLst>
            </a:custGeom>
            <a:grpFill/>
            <a:ln w="9525" cap="flat">
              <a:noFill/>
              <a:prstDash val="solid"/>
              <a:miter/>
            </a:ln>
          </p:spPr>
          <p:txBody>
            <a:bodyPr rtlCol="0" anchor="ctr"/>
            <a:lstStyle/>
            <a:p>
              <a:endParaRPr lang="en-US"/>
            </a:p>
          </p:txBody>
        </p:sp>
        <p:sp>
          <p:nvSpPr>
            <p:cNvPr id="3109" name="Freeform: Shape 3108">
              <a:extLst>
                <a:ext uri="{FF2B5EF4-FFF2-40B4-BE49-F238E27FC236}">
                  <a16:creationId xmlns:a16="http://schemas.microsoft.com/office/drawing/2014/main" id="{6624098D-E7A3-4626-B7B3-B84DBB870D98}"/>
                </a:ext>
              </a:extLst>
            </p:cNvPr>
            <p:cNvSpPr/>
            <p:nvPr/>
          </p:nvSpPr>
          <p:spPr>
            <a:xfrm>
              <a:off x="7723346" y="269605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110" name="Freeform: Shape 3109">
              <a:extLst>
                <a:ext uri="{FF2B5EF4-FFF2-40B4-BE49-F238E27FC236}">
                  <a16:creationId xmlns:a16="http://schemas.microsoft.com/office/drawing/2014/main" id="{CB0F32CE-FB40-4E5A-80B6-3E839628DA19}"/>
                </a:ext>
              </a:extLst>
            </p:cNvPr>
            <p:cNvSpPr/>
            <p:nvPr/>
          </p:nvSpPr>
          <p:spPr>
            <a:xfrm>
              <a:off x="7723134" y="2702718"/>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8096"/>
                    <a:pt x="9260" y="8096"/>
                    <a:pt x="9260" y="7144"/>
                  </a:cubicBezTo>
                  <a:close/>
                </a:path>
              </a:pathLst>
            </a:custGeom>
            <a:grpFill/>
            <a:ln w="9525" cap="flat">
              <a:noFill/>
              <a:prstDash val="solid"/>
              <a:miter/>
            </a:ln>
          </p:spPr>
          <p:txBody>
            <a:bodyPr rtlCol="0" anchor="ctr"/>
            <a:lstStyle/>
            <a:p>
              <a:endParaRPr lang="en-US"/>
            </a:p>
          </p:txBody>
        </p:sp>
        <p:sp>
          <p:nvSpPr>
            <p:cNvPr id="3111" name="Freeform: Shape 3110">
              <a:extLst>
                <a:ext uri="{FF2B5EF4-FFF2-40B4-BE49-F238E27FC236}">
                  <a16:creationId xmlns:a16="http://schemas.microsoft.com/office/drawing/2014/main" id="{846425C9-F3FD-46F5-B6C4-5D9EBF7E25D6}"/>
                </a:ext>
              </a:extLst>
            </p:cNvPr>
            <p:cNvSpPr/>
            <p:nvPr/>
          </p:nvSpPr>
          <p:spPr>
            <a:xfrm>
              <a:off x="7637621" y="2688632"/>
              <a:ext cx="95250" cy="28575"/>
            </a:xfrm>
            <a:custGeom>
              <a:avLst/>
              <a:gdLst>
                <a:gd name="connsiteX0" fmla="*/ 7144 w 95250"/>
                <a:gd name="connsiteY0" fmla="*/ 12658 h 28575"/>
                <a:gd name="connsiteX1" fmla="*/ 90964 w 95250"/>
                <a:gd name="connsiteY1" fmla="*/ 19325 h 28575"/>
                <a:gd name="connsiteX2" fmla="*/ 90011 w 95250"/>
                <a:gd name="connsiteY2" fmla="*/ 12658 h 28575"/>
                <a:gd name="connsiteX3" fmla="*/ 7144 w 95250"/>
                <a:gd name="connsiteY3" fmla="*/ 12658 h 28575"/>
              </a:gdLst>
              <a:ahLst/>
              <a:cxnLst>
                <a:cxn ang="0">
                  <a:pos x="connsiteX0" y="connsiteY0"/>
                </a:cxn>
                <a:cxn ang="0">
                  <a:pos x="connsiteX1" y="connsiteY1"/>
                </a:cxn>
                <a:cxn ang="0">
                  <a:pos x="connsiteX2" y="connsiteY2"/>
                </a:cxn>
                <a:cxn ang="0">
                  <a:pos x="connsiteX3" y="connsiteY3"/>
                </a:cxn>
              </a:cxnLst>
              <a:rect l="l" t="t" r="r" b="b"/>
              <a:pathLst>
                <a:path w="95250" h="28575">
                  <a:moveTo>
                    <a:pt x="7144" y="12658"/>
                  </a:moveTo>
                  <a:cubicBezTo>
                    <a:pt x="9049" y="39328"/>
                    <a:pt x="86201" y="17420"/>
                    <a:pt x="90964" y="19325"/>
                  </a:cubicBezTo>
                  <a:cubicBezTo>
                    <a:pt x="86201" y="16468"/>
                    <a:pt x="86201" y="14563"/>
                    <a:pt x="90011" y="12658"/>
                  </a:cubicBezTo>
                  <a:cubicBezTo>
                    <a:pt x="47149" y="-2582"/>
                    <a:pt x="29051" y="19325"/>
                    <a:pt x="7144" y="12658"/>
                  </a:cubicBezTo>
                  <a:close/>
                </a:path>
              </a:pathLst>
            </a:custGeom>
            <a:grpFill/>
            <a:ln w="9525" cap="flat">
              <a:noFill/>
              <a:prstDash val="solid"/>
              <a:miter/>
            </a:ln>
          </p:spPr>
          <p:txBody>
            <a:bodyPr rtlCol="0" anchor="ctr"/>
            <a:lstStyle/>
            <a:p>
              <a:endParaRPr lang="en-US"/>
            </a:p>
          </p:txBody>
        </p:sp>
        <p:sp>
          <p:nvSpPr>
            <p:cNvPr id="3112" name="Freeform: Shape 3111">
              <a:extLst>
                <a:ext uri="{FF2B5EF4-FFF2-40B4-BE49-F238E27FC236}">
                  <a16:creationId xmlns:a16="http://schemas.microsoft.com/office/drawing/2014/main" id="{70985C75-780B-472A-9F28-1198F5DC0543}"/>
                </a:ext>
              </a:extLst>
            </p:cNvPr>
            <p:cNvSpPr/>
            <p:nvPr/>
          </p:nvSpPr>
          <p:spPr>
            <a:xfrm>
              <a:off x="7646946" y="2689779"/>
              <a:ext cx="9525" cy="9525"/>
            </a:xfrm>
            <a:custGeom>
              <a:avLst/>
              <a:gdLst>
                <a:gd name="connsiteX0" fmla="*/ 7344 w 9525"/>
                <a:gd name="connsiteY0" fmla="*/ 8653 h 9525"/>
                <a:gd name="connsiteX1" fmla="*/ 7344 w 9525"/>
                <a:gd name="connsiteY1" fmla="*/ 8653 h 9525"/>
              </a:gdLst>
              <a:ahLst/>
              <a:cxnLst>
                <a:cxn ang="0">
                  <a:pos x="connsiteX0" y="connsiteY0"/>
                </a:cxn>
                <a:cxn ang="0">
                  <a:pos x="connsiteX1" y="connsiteY1"/>
                </a:cxn>
              </a:cxnLst>
              <a:rect l="l" t="t" r="r" b="b"/>
              <a:pathLst>
                <a:path w="9525" h="9525">
                  <a:moveTo>
                    <a:pt x="7344" y="8653"/>
                  </a:moveTo>
                  <a:cubicBezTo>
                    <a:pt x="9249" y="5795"/>
                    <a:pt x="6392" y="7701"/>
                    <a:pt x="7344" y="8653"/>
                  </a:cubicBezTo>
                  <a:close/>
                </a:path>
              </a:pathLst>
            </a:custGeom>
            <a:grpFill/>
            <a:ln w="9525" cap="flat">
              <a:noFill/>
              <a:prstDash val="solid"/>
              <a:miter/>
            </a:ln>
          </p:spPr>
          <p:txBody>
            <a:bodyPr rtlCol="0" anchor="ctr"/>
            <a:lstStyle/>
            <a:p>
              <a:endParaRPr lang="en-US"/>
            </a:p>
          </p:txBody>
        </p:sp>
        <p:sp>
          <p:nvSpPr>
            <p:cNvPr id="3113" name="Freeform: Shape 3112">
              <a:extLst>
                <a:ext uri="{FF2B5EF4-FFF2-40B4-BE49-F238E27FC236}">
                  <a16:creationId xmlns:a16="http://schemas.microsoft.com/office/drawing/2014/main" id="{FB3A9026-577D-4705-BA89-730BE272C448}"/>
                </a:ext>
              </a:extLst>
            </p:cNvPr>
            <p:cNvSpPr/>
            <p:nvPr/>
          </p:nvSpPr>
          <p:spPr>
            <a:xfrm>
              <a:off x="7636907" y="269414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3114" name="Freeform: Shape 3113">
              <a:extLst>
                <a:ext uri="{FF2B5EF4-FFF2-40B4-BE49-F238E27FC236}">
                  <a16:creationId xmlns:a16="http://schemas.microsoft.com/office/drawing/2014/main" id="{7371B4BD-90F8-4642-B0A0-134F59311B98}"/>
                </a:ext>
              </a:extLst>
            </p:cNvPr>
            <p:cNvSpPr/>
            <p:nvPr/>
          </p:nvSpPr>
          <p:spPr>
            <a:xfrm>
              <a:off x="7655825" y="2705152"/>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7567"/>
                    <a:pt x="6085" y="6615"/>
                    <a:pt x="7990" y="7567"/>
                  </a:cubicBezTo>
                  <a:close/>
                </a:path>
              </a:pathLst>
            </a:custGeom>
            <a:grpFill/>
            <a:ln w="9525" cap="flat">
              <a:noFill/>
              <a:prstDash val="solid"/>
              <a:miter/>
            </a:ln>
          </p:spPr>
          <p:txBody>
            <a:bodyPr rtlCol="0" anchor="ctr"/>
            <a:lstStyle/>
            <a:p>
              <a:endParaRPr lang="en-US"/>
            </a:p>
          </p:txBody>
        </p:sp>
        <p:sp>
          <p:nvSpPr>
            <p:cNvPr id="3115" name="Freeform: Shape 3114">
              <a:extLst>
                <a:ext uri="{FF2B5EF4-FFF2-40B4-BE49-F238E27FC236}">
                  <a16:creationId xmlns:a16="http://schemas.microsoft.com/office/drawing/2014/main" id="{70B7DA0B-40C5-4A38-9B39-C0B86C21E139}"/>
                </a:ext>
              </a:extLst>
            </p:cNvPr>
            <p:cNvSpPr/>
            <p:nvPr/>
          </p:nvSpPr>
          <p:spPr>
            <a:xfrm>
              <a:off x="7659529" y="2690336"/>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9049" y="10001"/>
                    <a:pt x="9049" y="8096"/>
                    <a:pt x="7144" y="7144"/>
                  </a:cubicBezTo>
                  <a:close/>
                </a:path>
              </a:pathLst>
            </a:custGeom>
            <a:grpFill/>
            <a:ln w="9525" cap="flat">
              <a:noFill/>
              <a:prstDash val="solid"/>
              <a:miter/>
            </a:ln>
          </p:spPr>
          <p:txBody>
            <a:bodyPr rtlCol="0" anchor="ctr"/>
            <a:lstStyle/>
            <a:p>
              <a:endParaRPr lang="en-US"/>
            </a:p>
          </p:txBody>
        </p:sp>
        <p:sp>
          <p:nvSpPr>
            <p:cNvPr id="3116" name="Freeform: Shape 3115">
              <a:extLst>
                <a:ext uri="{FF2B5EF4-FFF2-40B4-BE49-F238E27FC236}">
                  <a16:creationId xmlns:a16="http://schemas.microsoft.com/office/drawing/2014/main" id="{6605D264-0F99-4E76-BF93-0DD166782188}"/>
                </a:ext>
              </a:extLst>
            </p:cNvPr>
            <p:cNvSpPr/>
            <p:nvPr/>
          </p:nvSpPr>
          <p:spPr>
            <a:xfrm>
              <a:off x="7679137" y="2691288"/>
              <a:ext cx="9525" cy="9525"/>
            </a:xfrm>
            <a:custGeom>
              <a:avLst/>
              <a:gdLst>
                <a:gd name="connsiteX0" fmla="*/ 7538 w 9525"/>
                <a:gd name="connsiteY0" fmla="*/ 10001 h 9525"/>
                <a:gd name="connsiteX1" fmla="*/ 8491 w 9525"/>
                <a:gd name="connsiteY1" fmla="*/ 7144 h 9525"/>
                <a:gd name="connsiteX2" fmla="*/ 7538 w 9525"/>
                <a:gd name="connsiteY2" fmla="*/ 10001 h 9525"/>
              </a:gdLst>
              <a:ahLst/>
              <a:cxnLst>
                <a:cxn ang="0">
                  <a:pos x="connsiteX0" y="connsiteY0"/>
                </a:cxn>
                <a:cxn ang="0">
                  <a:pos x="connsiteX1" y="connsiteY1"/>
                </a:cxn>
                <a:cxn ang="0">
                  <a:pos x="connsiteX2" y="connsiteY2"/>
                </a:cxn>
              </a:cxnLst>
              <a:rect l="l" t="t" r="r" b="b"/>
              <a:pathLst>
                <a:path w="9525" h="9525">
                  <a:moveTo>
                    <a:pt x="7538" y="10001"/>
                  </a:moveTo>
                  <a:cubicBezTo>
                    <a:pt x="8491" y="9049"/>
                    <a:pt x="7538" y="8096"/>
                    <a:pt x="8491" y="7144"/>
                  </a:cubicBezTo>
                  <a:cubicBezTo>
                    <a:pt x="7538" y="8096"/>
                    <a:pt x="6586" y="9049"/>
                    <a:pt x="7538" y="10001"/>
                  </a:cubicBezTo>
                  <a:close/>
                </a:path>
              </a:pathLst>
            </a:custGeom>
            <a:grpFill/>
            <a:ln w="9525" cap="flat">
              <a:noFill/>
              <a:prstDash val="solid"/>
              <a:miter/>
            </a:ln>
          </p:spPr>
          <p:txBody>
            <a:bodyPr rtlCol="0" anchor="ctr"/>
            <a:lstStyle/>
            <a:p>
              <a:endParaRPr lang="en-US"/>
            </a:p>
          </p:txBody>
        </p:sp>
        <p:sp>
          <p:nvSpPr>
            <p:cNvPr id="3117" name="Freeform: Shape 3116">
              <a:extLst>
                <a:ext uri="{FF2B5EF4-FFF2-40B4-BE49-F238E27FC236}">
                  <a16:creationId xmlns:a16="http://schemas.microsoft.com/office/drawing/2014/main" id="{47B8050F-E31C-45EC-85C5-22867C5156CC}"/>
                </a:ext>
              </a:extLst>
            </p:cNvPr>
            <p:cNvSpPr/>
            <p:nvPr/>
          </p:nvSpPr>
          <p:spPr>
            <a:xfrm>
              <a:off x="7639067" y="2691288"/>
              <a:ext cx="9525" cy="9525"/>
            </a:xfrm>
            <a:custGeom>
              <a:avLst/>
              <a:gdLst>
                <a:gd name="connsiteX0" fmla="*/ 11414 w 9525"/>
                <a:gd name="connsiteY0" fmla="*/ 7144 h 9525"/>
                <a:gd name="connsiteX1" fmla="*/ 11414 w 9525"/>
                <a:gd name="connsiteY1" fmla="*/ 7144 h 9525"/>
              </a:gdLst>
              <a:ahLst/>
              <a:cxnLst>
                <a:cxn ang="0">
                  <a:pos x="connsiteX0" y="connsiteY0"/>
                </a:cxn>
                <a:cxn ang="0">
                  <a:pos x="connsiteX1" y="connsiteY1"/>
                </a:cxn>
              </a:cxnLst>
              <a:rect l="l" t="t" r="r" b="b"/>
              <a:pathLst>
                <a:path w="9525" h="9525">
                  <a:moveTo>
                    <a:pt x="11414" y="7144"/>
                  </a:moveTo>
                  <a:cubicBezTo>
                    <a:pt x="9508" y="7144"/>
                    <a:pt x="2841" y="10954"/>
                    <a:pt x="11414" y="7144"/>
                  </a:cubicBezTo>
                  <a:close/>
                </a:path>
              </a:pathLst>
            </a:custGeom>
            <a:grpFill/>
            <a:ln w="9525" cap="flat">
              <a:noFill/>
              <a:prstDash val="solid"/>
              <a:miter/>
            </a:ln>
          </p:spPr>
          <p:txBody>
            <a:bodyPr rtlCol="0" anchor="ctr"/>
            <a:lstStyle/>
            <a:p>
              <a:endParaRPr lang="en-US"/>
            </a:p>
          </p:txBody>
        </p:sp>
        <p:sp>
          <p:nvSpPr>
            <p:cNvPr id="3118" name="Freeform: Shape 3117">
              <a:extLst>
                <a:ext uri="{FF2B5EF4-FFF2-40B4-BE49-F238E27FC236}">
                  <a16:creationId xmlns:a16="http://schemas.microsoft.com/office/drawing/2014/main" id="{330B561F-33A9-4423-97E6-6646059B9428}"/>
                </a:ext>
              </a:extLst>
            </p:cNvPr>
            <p:cNvSpPr/>
            <p:nvPr/>
          </p:nvSpPr>
          <p:spPr>
            <a:xfrm>
              <a:off x="7590732" y="2695042"/>
              <a:ext cx="57150" cy="28575"/>
            </a:xfrm>
            <a:custGeom>
              <a:avLst/>
              <a:gdLst>
                <a:gd name="connsiteX0" fmla="*/ 7361 w 57150"/>
                <a:gd name="connsiteY0" fmla="*/ 19582 h 28575"/>
                <a:gd name="connsiteX1" fmla="*/ 51176 w 57150"/>
                <a:gd name="connsiteY1" fmla="*/ 7200 h 28575"/>
                <a:gd name="connsiteX2" fmla="*/ 7361 w 57150"/>
                <a:gd name="connsiteY2" fmla="*/ 19582 h 28575"/>
              </a:gdLst>
              <a:ahLst/>
              <a:cxnLst>
                <a:cxn ang="0">
                  <a:pos x="connsiteX0" y="connsiteY0"/>
                </a:cxn>
                <a:cxn ang="0">
                  <a:pos x="connsiteX1" y="connsiteY1"/>
                </a:cxn>
                <a:cxn ang="0">
                  <a:pos x="connsiteX2" y="connsiteY2"/>
                </a:cxn>
              </a:cxnLst>
              <a:rect l="l" t="t" r="r" b="b"/>
              <a:pathLst>
                <a:path w="57150" h="28575">
                  <a:moveTo>
                    <a:pt x="7361" y="19582"/>
                  </a:moveTo>
                  <a:cubicBezTo>
                    <a:pt x="9266" y="23392"/>
                    <a:pt x="54033" y="24345"/>
                    <a:pt x="51176" y="7200"/>
                  </a:cubicBezTo>
                  <a:cubicBezTo>
                    <a:pt x="51176" y="6247"/>
                    <a:pt x="3551" y="17677"/>
                    <a:pt x="7361" y="19582"/>
                  </a:cubicBezTo>
                  <a:close/>
                </a:path>
              </a:pathLst>
            </a:custGeom>
            <a:grpFill/>
            <a:ln w="9525" cap="flat">
              <a:noFill/>
              <a:prstDash val="solid"/>
              <a:miter/>
            </a:ln>
          </p:spPr>
          <p:txBody>
            <a:bodyPr rtlCol="0" anchor="ctr"/>
            <a:lstStyle/>
            <a:p>
              <a:endParaRPr lang="en-US"/>
            </a:p>
          </p:txBody>
        </p:sp>
        <p:sp>
          <p:nvSpPr>
            <p:cNvPr id="3119" name="Freeform: Shape 3118">
              <a:extLst>
                <a:ext uri="{FF2B5EF4-FFF2-40B4-BE49-F238E27FC236}">
                  <a16:creationId xmlns:a16="http://schemas.microsoft.com/office/drawing/2014/main" id="{EB97122F-B125-46DB-82D1-4BF8FF2F1606}"/>
                </a:ext>
              </a:extLst>
            </p:cNvPr>
            <p:cNvSpPr/>
            <p:nvPr/>
          </p:nvSpPr>
          <p:spPr>
            <a:xfrm>
              <a:off x="7622381" y="269414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grpFill/>
            <a:ln w="9525" cap="flat">
              <a:noFill/>
              <a:prstDash val="solid"/>
              <a:miter/>
            </a:ln>
          </p:spPr>
          <p:txBody>
            <a:bodyPr rtlCol="0" anchor="ctr"/>
            <a:lstStyle/>
            <a:p>
              <a:endParaRPr lang="en-US"/>
            </a:p>
          </p:txBody>
        </p:sp>
        <p:sp>
          <p:nvSpPr>
            <p:cNvPr id="3120" name="Freeform: Shape 3119">
              <a:extLst>
                <a:ext uri="{FF2B5EF4-FFF2-40B4-BE49-F238E27FC236}">
                  <a16:creationId xmlns:a16="http://schemas.microsoft.com/office/drawing/2014/main" id="{05B9F7EA-FC43-44A7-B304-D7ACC0D9C183}"/>
                </a:ext>
              </a:extLst>
            </p:cNvPr>
            <p:cNvSpPr/>
            <p:nvPr/>
          </p:nvSpPr>
          <p:spPr>
            <a:xfrm>
              <a:off x="7553203" y="2692469"/>
              <a:ext cx="47625" cy="28575"/>
            </a:xfrm>
            <a:custGeom>
              <a:avLst/>
              <a:gdLst>
                <a:gd name="connsiteX0" fmla="*/ 30602 w 47625"/>
                <a:gd name="connsiteY0" fmla="*/ 15488 h 28575"/>
                <a:gd name="connsiteX1" fmla="*/ 9647 w 47625"/>
                <a:gd name="connsiteY1" fmla="*/ 25013 h 28575"/>
                <a:gd name="connsiteX2" fmla="*/ 30602 w 47625"/>
                <a:gd name="connsiteY2" fmla="*/ 15488 h 28575"/>
              </a:gdLst>
              <a:ahLst/>
              <a:cxnLst>
                <a:cxn ang="0">
                  <a:pos x="connsiteX0" y="connsiteY0"/>
                </a:cxn>
                <a:cxn ang="0">
                  <a:pos x="connsiteX1" y="connsiteY1"/>
                </a:cxn>
                <a:cxn ang="0">
                  <a:pos x="connsiteX2" y="connsiteY2"/>
                </a:cxn>
              </a:cxnLst>
              <a:rect l="l" t="t" r="r" b="b"/>
              <a:pathLst>
                <a:path w="47625" h="28575">
                  <a:moveTo>
                    <a:pt x="30602" y="15488"/>
                  </a:moveTo>
                  <a:cubicBezTo>
                    <a:pt x="22029" y="11678"/>
                    <a:pt x="22029" y="22155"/>
                    <a:pt x="9647" y="25013"/>
                  </a:cubicBezTo>
                  <a:cubicBezTo>
                    <a:pt x="-8451" y="14535"/>
                    <a:pt x="79179" y="-3562"/>
                    <a:pt x="30602" y="15488"/>
                  </a:cubicBezTo>
                  <a:close/>
                </a:path>
              </a:pathLst>
            </a:custGeom>
            <a:grpFill/>
            <a:ln w="9525" cap="flat">
              <a:noFill/>
              <a:prstDash val="solid"/>
              <a:miter/>
            </a:ln>
          </p:spPr>
          <p:txBody>
            <a:bodyPr rtlCol="0" anchor="ctr"/>
            <a:lstStyle/>
            <a:p>
              <a:endParaRPr lang="en-US"/>
            </a:p>
          </p:txBody>
        </p:sp>
        <p:sp>
          <p:nvSpPr>
            <p:cNvPr id="3121" name="Freeform: Shape 3120">
              <a:extLst>
                <a:ext uri="{FF2B5EF4-FFF2-40B4-BE49-F238E27FC236}">
                  <a16:creationId xmlns:a16="http://schemas.microsoft.com/office/drawing/2014/main" id="{D79545A0-112B-4F15-BA36-AA65DC18EED1}"/>
                </a:ext>
              </a:extLst>
            </p:cNvPr>
            <p:cNvSpPr/>
            <p:nvPr/>
          </p:nvSpPr>
          <p:spPr>
            <a:xfrm>
              <a:off x="7585763" y="26970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3811"/>
                    <a:pt x="7567" y="9049"/>
                    <a:pt x="7567" y="7144"/>
                  </a:cubicBezTo>
                  <a:close/>
                </a:path>
              </a:pathLst>
            </a:custGeom>
            <a:grpFill/>
            <a:ln w="9525" cap="flat">
              <a:noFill/>
              <a:prstDash val="solid"/>
              <a:miter/>
            </a:ln>
          </p:spPr>
          <p:txBody>
            <a:bodyPr rtlCol="0" anchor="ctr"/>
            <a:lstStyle/>
            <a:p>
              <a:endParaRPr lang="en-US"/>
            </a:p>
          </p:txBody>
        </p:sp>
        <p:sp>
          <p:nvSpPr>
            <p:cNvPr id="3122" name="Freeform: Shape 3121">
              <a:extLst>
                <a:ext uri="{FF2B5EF4-FFF2-40B4-BE49-F238E27FC236}">
                  <a16:creationId xmlns:a16="http://schemas.microsoft.com/office/drawing/2014/main" id="{A9AF1A18-B456-40F1-AE84-AA55BF24A5B5}"/>
                </a:ext>
              </a:extLst>
            </p:cNvPr>
            <p:cNvSpPr/>
            <p:nvPr/>
          </p:nvSpPr>
          <p:spPr>
            <a:xfrm>
              <a:off x="7583329" y="2707124"/>
              <a:ext cx="9525" cy="9525"/>
            </a:xfrm>
            <a:custGeom>
              <a:avLst/>
              <a:gdLst>
                <a:gd name="connsiteX0" fmla="*/ 8096 w 9525"/>
                <a:gd name="connsiteY0" fmla="*/ 10358 h 9525"/>
                <a:gd name="connsiteX1" fmla="*/ 9049 w 9525"/>
                <a:gd name="connsiteY1" fmla="*/ 7501 h 9525"/>
                <a:gd name="connsiteX2" fmla="*/ 8096 w 9525"/>
                <a:gd name="connsiteY2" fmla="*/ 10358 h 9525"/>
              </a:gdLst>
              <a:ahLst/>
              <a:cxnLst>
                <a:cxn ang="0">
                  <a:pos x="connsiteX0" y="connsiteY0"/>
                </a:cxn>
                <a:cxn ang="0">
                  <a:pos x="connsiteX1" y="connsiteY1"/>
                </a:cxn>
                <a:cxn ang="0">
                  <a:pos x="connsiteX2" y="connsiteY2"/>
                </a:cxn>
              </a:cxnLst>
              <a:rect l="l" t="t" r="r" b="b"/>
              <a:pathLst>
                <a:path w="9525" h="9525">
                  <a:moveTo>
                    <a:pt x="8096" y="10358"/>
                  </a:moveTo>
                  <a:cubicBezTo>
                    <a:pt x="8096" y="9406"/>
                    <a:pt x="9049" y="8454"/>
                    <a:pt x="9049" y="7501"/>
                  </a:cubicBezTo>
                  <a:cubicBezTo>
                    <a:pt x="6191" y="6548"/>
                    <a:pt x="7144" y="7501"/>
                    <a:pt x="8096" y="10358"/>
                  </a:cubicBezTo>
                  <a:close/>
                </a:path>
              </a:pathLst>
            </a:custGeom>
            <a:grpFill/>
            <a:ln w="9525" cap="flat">
              <a:noFill/>
              <a:prstDash val="solid"/>
              <a:miter/>
            </a:ln>
          </p:spPr>
          <p:txBody>
            <a:bodyPr rtlCol="0" anchor="ctr"/>
            <a:lstStyle/>
            <a:p>
              <a:endParaRPr lang="en-US"/>
            </a:p>
          </p:txBody>
        </p:sp>
        <p:sp>
          <p:nvSpPr>
            <p:cNvPr id="3123" name="Freeform: Shape 3122">
              <a:extLst>
                <a:ext uri="{FF2B5EF4-FFF2-40B4-BE49-F238E27FC236}">
                  <a16:creationId xmlns:a16="http://schemas.microsoft.com/office/drawing/2014/main" id="{6BA80EF4-F1D7-4A8E-B923-AE5728F950EC}"/>
                </a:ext>
              </a:extLst>
            </p:cNvPr>
            <p:cNvSpPr/>
            <p:nvPr/>
          </p:nvSpPr>
          <p:spPr>
            <a:xfrm>
              <a:off x="7558665" y="2697003"/>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10001"/>
                    <a:pt x="7042" y="9049"/>
                    <a:pt x="8947" y="7144"/>
                  </a:cubicBezTo>
                  <a:close/>
                </a:path>
              </a:pathLst>
            </a:custGeom>
            <a:grpFill/>
            <a:ln w="9525" cap="flat">
              <a:noFill/>
              <a:prstDash val="solid"/>
              <a:miter/>
            </a:ln>
          </p:spPr>
          <p:txBody>
            <a:bodyPr rtlCol="0" anchor="ctr"/>
            <a:lstStyle/>
            <a:p>
              <a:endParaRPr lang="en-US"/>
            </a:p>
          </p:txBody>
        </p:sp>
        <p:sp>
          <p:nvSpPr>
            <p:cNvPr id="3124" name="Freeform: Shape 3123">
              <a:extLst>
                <a:ext uri="{FF2B5EF4-FFF2-40B4-BE49-F238E27FC236}">
                  <a16:creationId xmlns:a16="http://schemas.microsoft.com/office/drawing/2014/main" id="{3BEC9715-CEB9-4F98-B932-AEF9886A6F6F}"/>
                </a:ext>
              </a:extLst>
            </p:cNvPr>
            <p:cNvSpPr/>
            <p:nvPr/>
          </p:nvSpPr>
          <p:spPr>
            <a:xfrm>
              <a:off x="7542371" y="2695393"/>
              <a:ext cx="19050" cy="19050"/>
            </a:xfrm>
            <a:custGeom>
              <a:avLst/>
              <a:gdLst>
                <a:gd name="connsiteX0" fmla="*/ 7144 w 19050"/>
                <a:gd name="connsiteY0" fmla="*/ 13517 h 19050"/>
                <a:gd name="connsiteX1" fmla="*/ 7144 w 19050"/>
                <a:gd name="connsiteY1" fmla="*/ 13517 h 19050"/>
              </a:gdLst>
              <a:ahLst/>
              <a:cxnLst>
                <a:cxn ang="0">
                  <a:pos x="connsiteX0" y="connsiteY0"/>
                </a:cxn>
                <a:cxn ang="0">
                  <a:pos x="connsiteX1" y="connsiteY1"/>
                </a:cxn>
              </a:cxnLst>
              <a:rect l="l" t="t" r="r" b="b"/>
              <a:pathLst>
                <a:path w="19050" h="19050">
                  <a:moveTo>
                    <a:pt x="7144" y="13517"/>
                  </a:moveTo>
                  <a:cubicBezTo>
                    <a:pt x="26194" y="11612"/>
                    <a:pt x="12859" y="182"/>
                    <a:pt x="7144" y="13517"/>
                  </a:cubicBezTo>
                  <a:close/>
                </a:path>
              </a:pathLst>
            </a:custGeom>
            <a:grpFill/>
            <a:ln w="9525" cap="flat">
              <a:noFill/>
              <a:prstDash val="solid"/>
              <a:miter/>
            </a:ln>
          </p:spPr>
          <p:txBody>
            <a:bodyPr rtlCol="0" anchor="ctr"/>
            <a:lstStyle/>
            <a:p>
              <a:endParaRPr lang="en-US"/>
            </a:p>
          </p:txBody>
        </p:sp>
        <p:sp>
          <p:nvSpPr>
            <p:cNvPr id="3125" name="Freeform: Shape 3124">
              <a:extLst>
                <a:ext uri="{FF2B5EF4-FFF2-40B4-BE49-F238E27FC236}">
                  <a16:creationId xmlns:a16="http://schemas.microsoft.com/office/drawing/2014/main" id="{2BDE3684-80B9-4497-8111-9C3038ECE79E}"/>
                </a:ext>
              </a:extLst>
            </p:cNvPr>
            <p:cNvSpPr/>
            <p:nvPr/>
          </p:nvSpPr>
          <p:spPr>
            <a:xfrm>
              <a:off x="7457599" y="2695300"/>
              <a:ext cx="85725" cy="19050"/>
            </a:xfrm>
            <a:custGeom>
              <a:avLst/>
              <a:gdLst>
                <a:gd name="connsiteX0" fmla="*/ 79534 w 85725"/>
                <a:gd name="connsiteY0" fmla="*/ 10752 h 19050"/>
                <a:gd name="connsiteX1" fmla="*/ 7144 w 85725"/>
                <a:gd name="connsiteY1" fmla="*/ 10752 h 19050"/>
                <a:gd name="connsiteX2" fmla="*/ 79534 w 85725"/>
                <a:gd name="connsiteY2" fmla="*/ 10752 h 19050"/>
              </a:gdLst>
              <a:ahLst/>
              <a:cxnLst>
                <a:cxn ang="0">
                  <a:pos x="connsiteX0" y="connsiteY0"/>
                </a:cxn>
                <a:cxn ang="0">
                  <a:pos x="connsiteX1" y="connsiteY1"/>
                </a:cxn>
                <a:cxn ang="0">
                  <a:pos x="connsiteX2" y="connsiteY2"/>
                </a:cxn>
              </a:cxnLst>
              <a:rect l="l" t="t" r="r" b="b"/>
              <a:pathLst>
                <a:path w="85725" h="19050">
                  <a:moveTo>
                    <a:pt x="79534" y="10752"/>
                  </a:moveTo>
                  <a:cubicBezTo>
                    <a:pt x="62389" y="9800"/>
                    <a:pt x="25241" y="3132"/>
                    <a:pt x="7144" y="10752"/>
                  </a:cubicBezTo>
                  <a:cubicBezTo>
                    <a:pt x="54769" y="12657"/>
                    <a:pt x="78581" y="23135"/>
                    <a:pt x="79534" y="10752"/>
                  </a:cubicBezTo>
                  <a:close/>
                </a:path>
              </a:pathLst>
            </a:custGeom>
            <a:grpFill/>
            <a:ln w="9525" cap="flat">
              <a:noFill/>
              <a:prstDash val="solid"/>
              <a:miter/>
            </a:ln>
          </p:spPr>
          <p:txBody>
            <a:bodyPr rtlCol="0" anchor="ctr"/>
            <a:lstStyle/>
            <a:p>
              <a:endParaRPr lang="en-US"/>
            </a:p>
          </p:txBody>
        </p:sp>
        <p:sp>
          <p:nvSpPr>
            <p:cNvPr id="3126" name="Freeform: Shape 3125">
              <a:extLst>
                <a:ext uri="{FF2B5EF4-FFF2-40B4-BE49-F238E27FC236}">
                  <a16:creationId xmlns:a16="http://schemas.microsoft.com/office/drawing/2014/main" id="{C6CBA439-3110-4C58-BFBD-6E742453B234}"/>
                </a:ext>
              </a:extLst>
            </p:cNvPr>
            <p:cNvSpPr/>
            <p:nvPr/>
          </p:nvSpPr>
          <p:spPr>
            <a:xfrm>
              <a:off x="7535704" y="270843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7144"/>
                    <a:pt x="8096" y="8096"/>
                    <a:pt x="7144" y="8096"/>
                  </a:cubicBezTo>
                  <a:close/>
                </a:path>
              </a:pathLst>
            </a:custGeom>
            <a:grpFill/>
            <a:ln w="9525" cap="flat">
              <a:noFill/>
              <a:prstDash val="solid"/>
              <a:miter/>
            </a:ln>
          </p:spPr>
          <p:txBody>
            <a:bodyPr rtlCol="0" anchor="ctr"/>
            <a:lstStyle/>
            <a:p>
              <a:endParaRPr lang="en-US"/>
            </a:p>
          </p:txBody>
        </p:sp>
        <p:sp>
          <p:nvSpPr>
            <p:cNvPr id="3127" name="Freeform: Shape 3126">
              <a:extLst>
                <a:ext uri="{FF2B5EF4-FFF2-40B4-BE49-F238E27FC236}">
                  <a16:creationId xmlns:a16="http://schemas.microsoft.com/office/drawing/2014/main" id="{E4AF1790-03B4-4BA3-AA30-7A6F3966852F}"/>
                </a:ext>
              </a:extLst>
            </p:cNvPr>
            <p:cNvSpPr/>
            <p:nvPr/>
          </p:nvSpPr>
          <p:spPr>
            <a:xfrm>
              <a:off x="7456252" y="269890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7144"/>
                    <a:pt x="8491" y="7144"/>
                  </a:cubicBezTo>
                  <a:close/>
                </a:path>
              </a:pathLst>
            </a:custGeom>
            <a:grpFill/>
            <a:ln w="9525" cap="flat">
              <a:noFill/>
              <a:prstDash val="solid"/>
              <a:miter/>
            </a:ln>
          </p:spPr>
          <p:txBody>
            <a:bodyPr rtlCol="0" anchor="ctr"/>
            <a:lstStyle/>
            <a:p>
              <a:endParaRPr lang="en-US"/>
            </a:p>
          </p:txBody>
        </p:sp>
        <p:sp>
          <p:nvSpPr>
            <p:cNvPr id="3128" name="Freeform: Shape 3127">
              <a:extLst>
                <a:ext uri="{FF2B5EF4-FFF2-40B4-BE49-F238E27FC236}">
                  <a16:creationId xmlns:a16="http://schemas.microsoft.com/office/drawing/2014/main" id="{B2A1C86D-DD86-4640-AF1D-311476131AE4}"/>
                </a:ext>
              </a:extLst>
            </p:cNvPr>
            <p:cNvSpPr/>
            <p:nvPr/>
          </p:nvSpPr>
          <p:spPr>
            <a:xfrm>
              <a:off x="7542371" y="2707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129" name="Freeform: Shape 3128">
              <a:extLst>
                <a:ext uri="{FF2B5EF4-FFF2-40B4-BE49-F238E27FC236}">
                  <a16:creationId xmlns:a16="http://schemas.microsoft.com/office/drawing/2014/main" id="{FA4A7FA8-A169-4A53-9B94-BB04B60A8CBF}"/>
                </a:ext>
              </a:extLst>
            </p:cNvPr>
            <p:cNvSpPr/>
            <p:nvPr/>
          </p:nvSpPr>
          <p:spPr>
            <a:xfrm>
              <a:off x="7543720" y="269795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9049"/>
                    <a:pt x="8653" y="7144"/>
                  </a:cubicBezTo>
                  <a:close/>
                </a:path>
              </a:pathLst>
            </a:custGeom>
            <a:grpFill/>
            <a:ln w="9525" cap="flat">
              <a:noFill/>
              <a:prstDash val="solid"/>
              <a:miter/>
            </a:ln>
          </p:spPr>
          <p:txBody>
            <a:bodyPr rtlCol="0" anchor="ctr"/>
            <a:lstStyle/>
            <a:p>
              <a:endParaRPr lang="en-US"/>
            </a:p>
          </p:txBody>
        </p:sp>
        <p:sp>
          <p:nvSpPr>
            <p:cNvPr id="3130" name="Freeform: Shape 3129">
              <a:extLst>
                <a:ext uri="{FF2B5EF4-FFF2-40B4-BE49-F238E27FC236}">
                  <a16:creationId xmlns:a16="http://schemas.microsoft.com/office/drawing/2014/main" id="{9E937F02-10C8-4B27-A844-F47344CD76A3}"/>
                </a:ext>
              </a:extLst>
            </p:cNvPr>
            <p:cNvSpPr/>
            <p:nvPr/>
          </p:nvSpPr>
          <p:spPr>
            <a:xfrm>
              <a:off x="7444264" y="26931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131" name="Freeform: Shape 3130">
              <a:extLst>
                <a:ext uri="{FF2B5EF4-FFF2-40B4-BE49-F238E27FC236}">
                  <a16:creationId xmlns:a16="http://schemas.microsoft.com/office/drawing/2014/main" id="{3537C8FD-C1DC-48EF-B5F5-36D9A044159C}"/>
                </a:ext>
              </a:extLst>
            </p:cNvPr>
            <p:cNvSpPr/>
            <p:nvPr/>
          </p:nvSpPr>
          <p:spPr>
            <a:xfrm>
              <a:off x="7407116" y="268962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132" name="Freeform: Shape 3131">
              <a:extLst>
                <a:ext uri="{FF2B5EF4-FFF2-40B4-BE49-F238E27FC236}">
                  <a16:creationId xmlns:a16="http://schemas.microsoft.com/office/drawing/2014/main" id="{24EE9AD9-C5F5-451F-8DD9-EAA9FBF850C2}"/>
                </a:ext>
              </a:extLst>
            </p:cNvPr>
            <p:cNvSpPr/>
            <p:nvPr/>
          </p:nvSpPr>
          <p:spPr>
            <a:xfrm>
              <a:off x="7316629" y="2687611"/>
              <a:ext cx="142875" cy="19050"/>
            </a:xfrm>
            <a:custGeom>
              <a:avLst/>
              <a:gdLst>
                <a:gd name="connsiteX0" fmla="*/ 7144 w 142875"/>
                <a:gd name="connsiteY0" fmla="*/ 7964 h 19050"/>
                <a:gd name="connsiteX1" fmla="*/ 143351 w 142875"/>
                <a:gd name="connsiteY1" fmla="*/ 10821 h 19050"/>
                <a:gd name="connsiteX2" fmla="*/ 7144 w 142875"/>
                <a:gd name="connsiteY2" fmla="*/ 7964 h 19050"/>
              </a:gdLst>
              <a:ahLst/>
              <a:cxnLst>
                <a:cxn ang="0">
                  <a:pos x="connsiteX0" y="connsiteY0"/>
                </a:cxn>
                <a:cxn ang="0">
                  <a:pos x="connsiteX1" y="connsiteY1"/>
                </a:cxn>
                <a:cxn ang="0">
                  <a:pos x="connsiteX2" y="connsiteY2"/>
                </a:cxn>
              </a:cxnLst>
              <a:rect l="l" t="t" r="r" b="b"/>
              <a:pathLst>
                <a:path w="142875" h="19050">
                  <a:moveTo>
                    <a:pt x="7144" y="7964"/>
                  </a:moveTo>
                  <a:cubicBezTo>
                    <a:pt x="22384" y="2249"/>
                    <a:pt x="143351" y="28919"/>
                    <a:pt x="143351" y="10821"/>
                  </a:cubicBezTo>
                  <a:cubicBezTo>
                    <a:pt x="133826" y="16536"/>
                    <a:pt x="11906" y="20346"/>
                    <a:pt x="7144" y="7964"/>
                  </a:cubicBezTo>
                  <a:close/>
                </a:path>
              </a:pathLst>
            </a:custGeom>
            <a:grpFill/>
            <a:ln w="9525" cap="flat">
              <a:noFill/>
              <a:prstDash val="solid"/>
              <a:miter/>
            </a:ln>
          </p:spPr>
          <p:txBody>
            <a:bodyPr rtlCol="0" anchor="ctr"/>
            <a:lstStyle/>
            <a:p>
              <a:endParaRPr lang="en-US"/>
            </a:p>
          </p:txBody>
        </p:sp>
        <p:sp>
          <p:nvSpPr>
            <p:cNvPr id="3133" name="Freeform: Shape 3132">
              <a:extLst>
                <a:ext uri="{FF2B5EF4-FFF2-40B4-BE49-F238E27FC236}">
                  <a16:creationId xmlns:a16="http://schemas.microsoft.com/office/drawing/2014/main" id="{1CD50CAF-1972-435D-BA83-D0B6B020E1B3}"/>
                </a:ext>
              </a:extLst>
            </p:cNvPr>
            <p:cNvSpPr/>
            <p:nvPr/>
          </p:nvSpPr>
          <p:spPr>
            <a:xfrm>
              <a:off x="7353447" y="2688102"/>
              <a:ext cx="9525" cy="9525"/>
            </a:xfrm>
            <a:custGeom>
              <a:avLst/>
              <a:gdLst>
                <a:gd name="connsiteX0" fmla="*/ 10330 w 9525"/>
                <a:gd name="connsiteY0" fmla="*/ 10330 h 9525"/>
                <a:gd name="connsiteX1" fmla="*/ 10330 w 9525"/>
                <a:gd name="connsiteY1" fmla="*/ 10330 h 9525"/>
              </a:gdLst>
              <a:ahLst/>
              <a:cxnLst>
                <a:cxn ang="0">
                  <a:pos x="connsiteX0" y="connsiteY0"/>
                </a:cxn>
                <a:cxn ang="0">
                  <a:pos x="connsiteX1" y="connsiteY1"/>
                </a:cxn>
              </a:cxnLst>
              <a:rect l="l" t="t" r="r" b="b"/>
              <a:pathLst>
                <a:path w="9525" h="9525">
                  <a:moveTo>
                    <a:pt x="10330" y="10330"/>
                  </a:moveTo>
                  <a:cubicBezTo>
                    <a:pt x="3663" y="3663"/>
                    <a:pt x="9378" y="9378"/>
                    <a:pt x="10330" y="10330"/>
                  </a:cubicBezTo>
                  <a:close/>
                </a:path>
              </a:pathLst>
            </a:custGeom>
            <a:grpFill/>
            <a:ln w="9525" cap="flat">
              <a:noFill/>
              <a:prstDash val="solid"/>
              <a:miter/>
            </a:ln>
          </p:spPr>
          <p:txBody>
            <a:bodyPr rtlCol="0" anchor="ctr"/>
            <a:lstStyle/>
            <a:p>
              <a:endParaRPr lang="en-US"/>
            </a:p>
          </p:txBody>
        </p:sp>
        <p:sp>
          <p:nvSpPr>
            <p:cNvPr id="3134" name="Freeform: Shape 3133">
              <a:extLst>
                <a:ext uri="{FF2B5EF4-FFF2-40B4-BE49-F238E27FC236}">
                  <a16:creationId xmlns:a16="http://schemas.microsoft.com/office/drawing/2014/main" id="{8E452D92-5502-44A4-8574-F76F296F6BD6}"/>
                </a:ext>
              </a:extLst>
            </p:cNvPr>
            <p:cNvSpPr/>
            <p:nvPr/>
          </p:nvSpPr>
          <p:spPr>
            <a:xfrm>
              <a:off x="7352676" y="2690336"/>
              <a:ext cx="9525" cy="9525"/>
            </a:xfrm>
            <a:custGeom>
              <a:avLst/>
              <a:gdLst>
                <a:gd name="connsiteX0" fmla="*/ 8243 w 9525"/>
                <a:gd name="connsiteY0" fmla="*/ 7144 h 9525"/>
                <a:gd name="connsiteX1" fmla="*/ 8243 w 9525"/>
                <a:gd name="connsiteY1" fmla="*/ 7144 h 9525"/>
              </a:gdLst>
              <a:ahLst/>
              <a:cxnLst>
                <a:cxn ang="0">
                  <a:pos x="connsiteX0" y="connsiteY0"/>
                </a:cxn>
                <a:cxn ang="0">
                  <a:pos x="connsiteX1" y="connsiteY1"/>
                </a:cxn>
              </a:cxnLst>
              <a:rect l="l" t="t" r="r" b="b"/>
              <a:pathLst>
                <a:path w="9525" h="9525">
                  <a:moveTo>
                    <a:pt x="8243" y="7144"/>
                  </a:moveTo>
                  <a:cubicBezTo>
                    <a:pt x="6339" y="9049"/>
                    <a:pt x="7291" y="9049"/>
                    <a:pt x="8243" y="7144"/>
                  </a:cubicBezTo>
                  <a:close/>
                </a:path>
              </a:pathLst>
            </a:custGeom>
            <a:grpFill/>
            <a:ln w="9525" cap="flat">
              <a:noFill/>
              <a:prstDash val="solid"/>
              <a:miter/>
            </a:ln>
          </p:spPr>
          <p:txBody>
            <a:bodyPr rtlCol="0" anchor="ctr"/>
            <a:lstStyle/>
            <a:p>
              <a:endParaRPr lang="en-US"/>
            </a:p>
          </p:txBody>
        </p:sp>
        <p:sp>
          <p:nvSpPr>
            <p:cNvPr id="3135" name="Freeform: Shape 3134">
              <a:extLst>
                <a:ext uri="{FF2B5EF4-FFF2-40B4-BE49-F238E27FC236}">
                  <a16:creationId xmlns:a16="http://schemas.microsoft.com/office/drawing/2014/main" id="{92B6355C-FA93-4751-84E6-DC996FB810A2}"/>
                </a:ext>
              </a:extLst>
            </p:cNvPr>
            <p:cNvSpPr/>
            <p:nvPr/>
          </p:nvSpPr>
          <p:spPr>
            <a:xfrm>
              <a:off x="7304246" y="2688960"/>
              <a:ext cx="9525" cy="9525"/>
            </a:xfrm>
            <a:custGeom>
              <a:avLst/>
              <a:gdLst>
                <a:gd name="connsiteX0" fmla="*/ 10001 w 9525"/>
                <a:gd name="connsiteY0" fmla="*/ 7567 h 9525"/>
                <a:gd name="connsiteX1" fmla="*/ 7144 w 9525"/>
                <a:gd name="connsiteY1" fmla="*/ 7567 h 9525"/>
                <a:gd name="connsiteX2" fmla="*/ 10001 w 9525"/>
                <a:gd name="connsiteY2" fmla="*/ 7567 h 9525"/>
              </a:gdLst>
              <a:ahLst/>
              <a:cxnLst>
                <a:cxn ang="0">
                  <a:pos x="connsiteX0" y="connsiteY0"/>
                </a:cxn>
                <a:cxn ang="0">
                  <a:pos x="connsiteX1" y="connsiteY1"/>
                </a:cxn>
                <a:cxn ang="0">
                  <a:pos x="connsiteX2" y="connsiteY2"/>
                </a:cxn>
              </a:cxnLst>
              <a:rect l="l" t="t" r="r" b="b"/>
              <a:pathLst>
                <a:path w="9525" h="9525">
                  <a:moveTo>
                    <a:pt x="10001" y="7567"/>
                  </a:moveTo>
                  <a:cubicBezTo>
                    <a:pt x="10001" y="7567"/>
                    <a:pt x="9049" y="6615"/>
                    <a:pt x="7144" y="7567"/>
                  </a:cubicBezTo>
                  <a:cubicBezTo>
                    <a:pt x="9049" y="7567"/>
                    <a:pt x="10001" y="8520"/>
                    <a:pt x="10001" y="7567"/>
                  </a:cubicBezTo>
                  <a:close/>
                </a:path>
              </a:pathLst>
            </a:custGeom>
            <a:grpFill/>
            <a:ln w="9525" cap="flat">
              <a:noFill/>
              <a:prstDash val="solid"/>
              <a:miter/>
            </a:ln>
          </p:spPr>
          <p:txBody>
            <a:bodyPr rtlCol="0" anchor="ctr"/>
            <a:lstStyle/>
            <a:p>
              <a:endParaRPr lang="en-US"/>
            </a:p>
          </p:txBody>
        </p:sp>
        <p:sp>
          <p:nvSpPr>
            <p:cNvPr id="3136" name="Freeform: Shape 3135">
              <a:extLst>
                <a:ext uri="{FF2B5EF4-FFF2-40B4-BE49-F238E27FC236}">
                  <a16:creationId xmlns:a16="http://schemas.microsoft.com/office/drawing/2014/main" id="{7A173592-979B-4768-8BFC-7868802A220F}"/>
                </a:ext>
              </a:extLst>
            </p:cNvPr>
            <p:cNvSpPr/>
            <p:nvPr/>
          </p:nvSpPr>
          <p:spPr>
            <a:xfrm>
              <a:off x="7305199" y="26912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7144"/>
                    <a:pt x="7144" y="7144"/>
                  </a:cubicBezTo>
                  <a:close/>
                </a:path>
              </a:pathLst>
            </a:custGeom>
            <a:grpFill/>
            <a:ln w="9525" cap="flat">
              <a:noFill/>
              <a:prstDash val="solid"/>
              <a:miter/>
            </a:ln>
          </p:spPr>
          <p:txBody>
            <a:bodyPr rtlCol="0" anchor="ctr"/>
            <a:lstStyle/>
            <a:p>
              <a:endParaRPr lang="en-US"/>
            </a:p>
          </p:txBody>
        </p:sp>
        <p:sp>
          <p:nvSpPr>
            <p:cNvPr id="3137" name="Freeform: Shape 3136">
              <a:extLst>
                <a:ext uri="{FF2B5EF4-FFF2-40B4-BE49-F238E27FC236}">
                  <a16:creationId xmlns:a16="http://schemas.microsoft.com/office/drawing/2014/main" id="{42B5ACDF-527E-4810-BC1D-EA59E36FEEDC}"/>
                </a:ext>
              </a:extLst>
            </p:cNvPr>
            <p:cNvSpPr/>
            <p:nvPr/>
          </p:nvSpPr>
          <p:spPr>
            <a:xfrm>
              <a:off x="7238509" y="2691288"/>
              <a:ext cx="76200" cy="9525"/>
            </a:xfrm>
            <a:custGeom>
              <a:avLst/>
              <a:gdLst>
                <a:gd name="connsiteX0" fmla="*/ 7159 w 76200"/>
                <a:gd name="connsiteY0" fmla="*/ 7144 h 9525"/>
                <a:gd name="connsiteX1" fmla="*/ 72881 w 76200"/>
                <a:gd name="connsiteY1" fmla="*/ 8096 h 9525"/>
                <a:gd name="connsiteX2" fmla="*/ 64309 w 76200"/>
                <a:gd name="connsiteY2" fmla="*/ 10954 h 9525"/>
                <a:gd name="connsiteX3" fmla="*/ 7159 w 76200"/>
                <a:gd name="connsiteY3" fmla="*/ 7144 h 9525"/>
              </a:gdLst>
              <a:ahLst/>
              <a:cxnLst>
                <a:cxn ang="0">
                  <a:pos x="connsiteX0" y="connsiteY0"/>
                </a:cxn>
                <a:cxn ang="0">
                  <a:pos x="connsiteX1" y="connsiteY1"/>
                </a:cxn>
                <a:cxn ang="0">
                  <a:pos x="connsiteX2" y="connsiteY2"/>
                </a:cxn>
                <a:cxn ang="0">
                  <a:pos x="connsiteX3" y="connsiteY3"/>
                </a:cxn>
              </a:cxnLst>
              <a:rect l="l" t="t" r="r" b="b"/>
              <a:pathLst>
                <a:path w="76200" h="9525">
                  <a:moveTo>
                    <a:pt x="7159" y="7144"/>
                  </a:moveTo>
                  <a:cubicBezTo>
                    <a:pt x="6206" y="7144"/>
                    <a:pt x="50022" y="15716"/>
                    <a:pt x="72881" y="8096"/>
                  </a:cubicBezTo>
                  <a:cubicBezTo>
                    <a:pt x="63356" y="9049"/>
                    <a:pt x="60499" y="10001"/>
                    <a:pt x="64309" y="10954"/>
                  </a:cubicBezTo>
                  <a:cubicBezTo>
                    <a:pt x="68119" y="3334"/>
                    <a:pt x="7159" y="10954"/>
                    <a:pt x="7159" y="7144"/>
                  </a:cubicBezTo>
                  <a:close/>
                </a:path>
              </a:pathLst>
            </a:custGeom>
            <a:grpFill/>
            <a:ln w="9525" cap="flat">
              <a:noFill/>
              <a:prstDash val="solid"/>
              <a:miter/>
            </a:ln>
          </p:spPr>
          <p:txBody>
            <a:bodyPr rtlCol="0" anchor="ctr"/>
            <a:lstStyle/>
            <a:p>
              <a:endParaRPr lang="en-US"/>
            </a:p>
          </p:txBody>
        </p:sp>
        <p:sp>
          <p:nvSpPr>
            <p:cNvPr id="3138" name="Freeform: Shape 3137">
              <a:extLst>
                <a:ext uri="{FF2B5EF4-FFF2-40B4-BE49-F238E27FC236}">
                  <a16:creationId xmlns:a16="http://schemas.microsoft.com/office/drawing/2014/main" id="{573903A7-B560-4EFF-8B1C-FFDA83EE5D08}"/>
                </a:ext>
              </a:extLst>
            </p:cNvPr>
            <p:cNvSpPr/>
            <p:nvPr/>
          </p:nvSpPr>
          <p:spPr>
            <a:xfrm>
              <a:off x="7222037" y="2694299"/>
              <a:ext cx="9525" cy="9525"/>
            </a:xfrm>
            <a:custGeom>
              <a:avLst/>
              <a:gdLst>
                <a:gd name="connsiteX0" fmla="*/ 9344 w 9525"/>
                <a:gd name="connsiteY0" fmla="*/ 8896 h 9525"/>
                <a:gd name="connsiteX1" fmla="*/ 9344 w 9525"/>
                <a:gd name="connsiteY1" fmla="*/ 8896 h 9525"/>
              </a:gdLst>
              <a:ahLst/>
              <a:cxnLst>
                <a:cxn ang="0">
                  <a:pos x="connsiteX0" y="connsiteY0"/>
                </a:cxn>
                <a:cxn ang="0">
                  <a:pos x="connsiteX1" y="connsiteY1"/>
                </a:cxn>
              </a:cxnLst>
              <a:rect l="l" t="t" r="r" b="b"/>
              <a:pathLst>
                <a:path w="9525" h="9525">
                  <a:moveTo>
                    <a:pt x="9344" y="8896"/>
                  </a:moveTo>
                  <a:cubicBezTo>
                    <a:pt x="7438" y="4133"/>
                    <a:pt x="5533" y="10801"/>
                    <a:pt x="9344" y="8896"/>
                  </a:cubicBezTo>
                  <a:close/>
                </a:path>
              </a:pathLst>
            </a:custGeom>
            <a:grpFill/>
            <a:ln w="9525" cap="flat">
              <a:noFill/>
              <a:prstDash val="solid"/>
              <a:miter/>
            </a:ln>
          </p:spPr>
          <p:txBody>
            <a:bodyPr rtlCol="0" anchor="ctr"/>
            <a:lstStyle/>
            <a:p>
              <a:endParaRPr lang="en-US"/>
            </a:p>
          </p:txBody>
        </p:sp>
        <p:sp>
          <p:nvSpPr>
            <p:cNvPr id="3139" name="Freeform: Shape 3138">
              <a:extLst>
                <a:ext uri="{FF2B5EF4-FFF2-40B4-BE49-F238E27FC236}">
                  <a16:creationId xmlns:a16="http://schemas.microsoft.com/office/drawing/2014/main" id="{C594452C-2199-4BEC-ADEE-A12BC1BC9B69}"/>
                </a:ext>
              </a:extLst>
            </p:cNvPr>
            <p:cNvSpPr/>
            <p:nvPr/>
          </p:nvSpPr>
          <p:spPr>
            <a:xfrm>
              <a:off x="7196614" y="268693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20479" y="-2787"/>
                    <a:pt x="12859" y="16263"/>
                    <a:pt x="7144" y="14358"/>
                  </a:cubicBezTo>
                  <a:close/>
                </a:path>
              </a:pathLst>
            </a:custGeom>
            <a:grpFill/>
            <a:ln w="9525" cap="flat">
              <a:noFill/>
              <a:prstDash val="solid"/>
              <a:miter/>
            </a:ln>
          </p:spPr>
          <p:txBody>
            <a:bodyPr rtlCol="0" anchor="ctr"/>
            <a:lstStyle/>
            <a:p>
              <a:endParaRPr lang="en-US"/>
            </a:p>
          </p:txBody>
        </p:sp>
        <p:sp>
          <p:nvSpPr>
            <p:cNvPr id="3140" name="Freeform: Shape 3139">
              <a:extLst>
                <a:ext uri="{FF2B5EF4-FFF2-40B4-BE49-F238E27FC236}">
                  <a16:creationId xmlns:a16="http://schemas.microsoft.com/office/drawing/2014/main" id="{36FA012E-78A7-497F-AD60-8CDCA25D738E}"/>
                </a:ext>
              </a:extLst>
            </p:cNvPr>
            <p:cNvSpPr/>
            <p:nvPr/>
          </p:nvSpPr>
          <p:spPr>
            <a:xfrm>
              <a:off x="7194709" y="269698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8096" y="8117"/>
                    <a:pt x="7144" y="5259"/>
                    <a:pt x="7144" y="9069"/>
                  </a:cubicBezTo>
                  <a:close/>
                </a:path>
              </a:pathLst>
            </a:custGeom>
            <a:grpFill/>
            <a:ln w="9525" cap="flat">
              <a:noFill/>
              <a:prstDash val="solid"/>
              <a:miter/>
            </a:ln>
          </p:spPr>
          <p:txBody>
            <a:bodyPr rtlCol="0" anchor="ctr"/>
            <a:lstStyle/>
            <a:p>
              <a:endParaRPr lang="en-US"/>
            </a:p>
          </p:txBody>
        </p:sp>
        <p:sp>
          <p:nvSpPr>
            <p:cNvPr id="3141" name="Freeform: Shape 3140">
              <a:extLst>
                <a:ext uri="{FF2B5EF4-FFF2-40B4-BE49-F238E27FC236}">
                  <a16:creationId xmlns:a16="http://schemas.microsoft.com/office/drawing/2014/main" id="{A62113D2-C222-4A4B-9040-B582751E2486}"/>
                </a:ext>
              </a:extLst>
            </p:cNvPr>
            <p:cNvSpPr/>
            <p:nvPr/>
          </p:nvSpPr>
          <p:spPr>
            <a:xfrm>
              <a:off x="7783867" y="2808446"/>
              <a:ext cx="9525" cy="9525"/>
            </a:xfrm>
            <a:custGeom>
              <a:avLst/>
              <a:gdLst>
                <a:gd name="connsiteX0" fmla="*/ 9488 w 9525"/>
                <a:gd name="connsiteY0" fmla="*/ 7144 h 9525"/>
                <a:gd name="connsiteX1" fmla="*/ 9488 w 9525"/>
                <a:gd name="connsiteY1" fmla="*/ 7144 h 9525"/>
              </a:gdLst>
              <a:ahLst/>
              <a:cxnLst>
                <a:cxn ang="0">
                  <a:pos x="connsiteX0" y="connsiteY0"/>
                </a:cxn>
                <a:cxn ang="0">
                  <a:pos x="connsiteX1" y="connsiteY1"/>
                </a:cxn>
              </a:cxnLst>
              <a:rect l="l" t="t" r="r" b="b"/>
              <a:pathLst>
                <a:path w="9525" h="9525">
                  <a:moveTo>
                    <a:pt x="9488" y="7144"/>
                  </a:moveTo>
                  <a:cubicBezTo>
                    <a:pt x="8536" y="7144"/>
                    <a:pt x="4726" y="9049"/>
                    <a:pt x="9488" y="7144"/>
                  </a:cubicBezTo>
                  <a:close/>
                </a:path>
              </a:pathLst>
            </a:custGeom>
            <a:grpFill/>
            <a:ln w="9525" cap="flat">
              <a:noFill/>
              <a:prstDash val="solid"/>
              <a:miter/>
            </a:ln>
          </p:spPr>
          <p:txBody>
            <a:bodyPr rtlCol="0" anchor="ctr"/>
            <a:lstStyle/>
            <a:p>
              <a:endParaRPr lang="en-US"/>
            </a:p>
          </p:txBody>
        </p:sp>
        <p:sp>
          <p:nvSpPr>
            <p:cNvPr id="3142" name="Freeform: Shape 3141">
              <a:extLst>
                <a:ext uri="{FF2B5EF4-FFF2-40B4-BE49-F238E27FC236}">
                  <a16:creationId xmlns:a16="http://schemas.microsoft.com/office/drawing/2014/main" id="{35A62E1E-6A08-44AD-83B1-72A74218C82A}"/>
                </a:ext>
              </a:extLst>
            </p:cNvPr>
            <p:cNvSpPr/>
            <p:nvPr/>
          </p:nvSpPr>
          <p:spPr>
            <a:xfrm>
              <a:off x="7775734" y="2798921"/>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7621" y="24289"/>
                    <a:pt x="10954" y="13811"/>
                    <a:pt x="7144" y="7144"/>
                  </a:cubicBezTo>
                  <a:close/>
                </a:path>
              </a:pathLst>
            </a:custGeom>
            <a:grpFill/>
            <a:ln w="9525" cap="flat">
              <a:noFill/>
              <a:prstDash val="solid"/>
              <a:miter/>
            </a:ln>
          </p:spPr>
          <p:txBody>
            <a:bodyPr rtlCol="0" anchor="ctr"/>
            <a:lstStyle/>
            <a:p>
              <a:endParaRPr lang="en-US"/>
            </a:p>
          </p:txBody>
        </p:sp>
        <p:sp>
          <p:nvSpPr>
            <p:cNvPr id="3143" name="Freeform: Shape 3142">
              <a:extLst>
                <a:ext uri="{FF2B5EF4-FFF2-40B4-BE49-F238E27FC236}">
                  <a16:creationId xmlns:a16="http://schemas.microsoft.com/office/drawing/2014/main" id="{03B83877-D61F-4CBE-BC5E-DCD39455CE3B}"/>
                </a:ext>
              </a:extLst>
            </p:cNvPr>
            <p:cNvSpPr/>
            <p:nvPr/>
          </p:nvSpPr>
          <p:spPr>
            <a:xfrm>
              <a:off x="7772876" y="2804636"/>
              <a:ext cx="9525" cy="19050"/>
            </a:xfrm>
            <a:custGeom>
              <a:avLst/>
              <a:gdLst>
                <a:gd name="connsiteX0" fmla="*/ 8096 w 9525"/>
                <a:gd name="connsiteY0" fmla="*/ 11906 h 19050"/>
                <a:gd name="connsiteX1" fmla="*/ 7144 w 9525"/>
                <a:gd name="connsiteY1" fmla="*/ 7144 h 19050"/>
                <a:gd name="connsiteX2" fmla="*/ 8096 w 9525"/>
                <a:gd name="connsiteY2" fmla="*/ 11906 h 19050"/>
              </a:gdLst>
              <a:ahLst/>
              <a:cxnLst>
                <a:cxn ang="0">
                  <a:pos x="connsiteX0" y="connsiteY0"/>
                </a:cxn>
                <a:cxn ang="0">
                  <a:pos x="connsiteX1" y="connsiteY1"/>
                </a:cxn>
                <a:cxn ang="0">
                  <a:pos x="connsiteX2" y="connsiteY2"/>
                </a:cxn>
              </a:cxnLst>
              <a:rect l="l" t="t" r="r" b="b"/>
              <a:pathLst>
                <a:path w="9525" h="19050">
                  <a:moveTo>
                    <a:pt x="8096" y="11906"/>
                  </a:moveTo>
                  <a:cubicBezTo>
                    <a:pt x="8096" y="10001"/>
                    <a:pt x="8096" y="9049"/>
                    <a:pt x="7144" y="7144"/>
                  </a:cubicBezTo>
                  <a:cubicBezTo>
                    <a:pt x="8096" y="9049"/>
                    <a:pt x="7144" y="10954"/>
                    <a:pt x="8096" y="11906"/>
                  </a:cubicBezTo>
                  <a:close/>
                </a:path>
              </a:pathLst>
            </a:custGeom>
            <a:grpFill/>
            <a:ln w="9525" cap="flat">
              <a:noFill/>
              <a:prstDash val="solid"/>
              <a:miter/>
            </a:ln>
          </p:spPr>
          <p:txBody>
            <a:bodyPr rtlCol="0" anchor="ctr"/>
            <a:lstStyle/>
            <a:p>
              <a:endParaRPr lang="en-US"/>
            </a:p>
          </p:txBody>
        </p:sp>
        <p:sp>
          <p:nvSpPr>
            <p:cNvPr id="3144" name="Freeform: Shape 3143">
              <a:extLst>
                <a:ext uri="{FF2B5EF4-FFF2-40B4-BE49-F238E27FC236}">
                  <a16:creationId xmlns:a16="http://schemas.microsoft.com/office/drawing/2014/main" id="{4F2E3D30-31E4-46A7-A79D-DAC0DA661F17}"/>
                </a:ext>
              </a:extLst>
            </p:cNvPr>
            <p:cNvSpPr/>
            <p:nvPr/>
          </p:nvSpPr>
          <p:spPr>
            <a:xfrm>
              <a:off x="7771448" y="2809927"/>
              <a:ext cx="9525" cy="9525"/>
            </a:xfrm>
            <a:custGeom>
              <a:avLst/>
              <a:gdLst>
                <a:gd name="connsiteX0" fmla="*/ 8572 w 9525"/>
                <a:gd name="connsiteY0" fmla="*/ 7567 h 9525"/>
                <a:gd name="connsiteX1" fmla="*/ 8572 w 9525"/>
                <a:gd name="connsiteY1" fmla="*/ 7567 h 9525"/>
              </a:gdLst>
              <a:ahLst/>
              <a:cxnLst>
                <a:cxn ang="0">
                  <a:pos x="connsiteX0" y="connsiteY0"/>
                </a:cxn>
                <a:cxn ang="0">
                  <a:pos x="connsiteX1" y="connsiteY1"/>
                </a:cxn>
              </a:cxnLst>
              <a:rect l="l" t="t" r="r" b="b"/>
              <a:pathLst>
                <a:path w="9525" h="9525">
                  <a:moveTo>
                    <a:pt x="8572" y="7567"/>
                  </a:moveTo>
                  <a:cubicBezTo>
                    <a:pt x="6668" y="7567"/>
                    <a:pt x="6668" y="6615"/>
                    <a:pt x="8572" y="7567"/>
                  </a:cubicBezTo>
                  <a:close/>
                </a:path>
              </a:pathLst>
            </a:custGeom>
            <a:grpFill/>
            <a:ln w="9525" cap="flat">
              <a:noFill/>
              <a:prstDash val="solid"/>
              <a:miter/>
            </a:ln>
          </p:spPr>
          <p:txBody>
            <a:bodyPr rtlCol="0" anchor="ctr"/>
            <a:lstStyle/>
            <a:p>
              <a:endParaRPr lang="en-US"/>
            </a:p>
          </p:txBody>
        </p:sp>
        <p:sp>
          <p:nvSpPr>
            <p:cNvPr id="3145" name="Freeform: Shape 3144">
              <a:extLst>
                <a:ext uri="{FF2B5EF4-FFF2-40B4-BE49-F238E27FC236}">
                  <a16:creationId xmlns:a16="http://schemas.microsoft.com/office/drawing/2014/main" id="{270A3D2B-2C80-4CBB-B3F3-84F04C3EB3C0}"/>
                </a:ext>
              </a:extLst>
            </p:cNvPr>
            <p:cNvSpPr/>
            <p:nvPr/>
          </p:nvSpPr>
          <p:spPr>
            <a:xfrm>
              <a:off x="7764833" y="2811303"/>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9049"/>
                    <a:pt x="7567" y="8096"/>
                    <a:pt x="7567" y="7144"/>
                  </a:cubicBezTo>
                  <a:close/>
                </a:path>
              </a:pathLst>
            </a:custGeom>
            <a:grpFill/>
            <a:ln w="9525" cap="flat">
              <a:noFill/>
              <a:prstDash val="solid"/>
              <a:miter/>
            </a:ln>
          </p:spPr>
          <p:txBody>
            <a:bodyPr rtlCol="0" anchor="ctr"/>
            <a:lstStyle/>
            <a:p>
              <a:endParaRPr lang="en-US"/>
            </a:p>
          </p:txBody>
        </p:sp>
        <p:sp>
          <p:nvSpPr>
            <p:cNvPr id="3146" name="Freeform: Shape 3145">
              <a:extLst>
                <a:ext uri="{FF2B5EF4-FFF2-40B4-BE49-F238E27FC236}">
                  <a16:creationId xmlns:a16="http://schemas.microsoft.com/office/drawing/2014/main" id="{153EC193-C14A-4585-B0A6-8D2A95B1FA1B}"/>
                </a:ext>
              </a:extLst>
            </p:cNvPr>
            <p:cNvSpPr/>
            <p:nvPr/>
          </p:nvSpPr>
          <p:spPr>
            <a:xfrm>
              <a:off x="7761446" y="2802579"/>
              <a:ext cx="19050" cy="19050"/>
            </a:xfrm>
            <a:custGeom>
              <a:avLst/>
              <a:gdLst>
                <a:gd name="connsiteX0" fmla="*/ 7144 w 19050"/>
                <a:gd name="connsiteY0" fmla="*/ 17773 h 19050"/>
                <a:gd name="connsiteX1" fmla="*/ 7144 w 19050"/>
                <a:gd name="connsiteY1" fmla="*/ 17773 h 19050"/>
              </a:gdLst>
              <a:ahLst/>
              <a:cxnLst>
                <a:cxn ang="0">
                  <a:pos x="connsiteX0" y="connsiteY0"/>
                </a:cxn>
                <a:cxn ang="0">
                  <a:pos x="connsiteX1" y="connsiteY1"/>
                </a:cxn>
              </a:cxnLst>
              <a:rect l="l" t="t" r="r" b="b"/>
              <a:pathLst>
                <a:path w="19050" h="19050">
                  <a:moveTo>
                    <a:pt x="7144" y="17773"/>
                  </a:moveTo>
                  <a:cubicBezTo>
                    <a:pt x="10001" y="21583"/>
                    <a:pt x="18574" y="-7945"/>
                    <a:pt x="7144" y="17773"/>
                  </a:cubicBezTo>
                  <a:close/>
                </a:path>
              </a:pathLst>
            </a:custGeom>
            <a:grpFill/>
            <a:ln w="9525" cap="flat">
              <a:noFill/>
              <a:prstDash val="solid"/>
              <a:miter/>
            </a:ln>
          </p:spPr>
          <p:txBody>
            <a:bodyPr rtlCol="0" anchor="ctr"/>
            <a:lstStyle/>
            <a:p>
              <a:endParaRPr lang="en-US"/>
            </a:p>
          </p:txBody>
        </p:sp>
        <p:sp>
          <p:nvSpPr>
            <p:cNvPr id="3147" name="Freeform: Shape 3146">
              <a:extLst>
                <a:ext uri="{FF2B5EF4-FFF2-40B4-BE49-F238E27FC236}">
                  <a16:creationId xmlns:a16="http://schemas.microsoft.com/office/drawing/2014/main" id="{B2D3A40D-0497-42E8-8E78-BFD595B6D83A}"/>
                </a:ext>
              </a:extLst>
            </p:cNvPr>
            <p:cNvSpPr/>
            <p:nvPr/>
          </p:nvSpPr>
          <p:spPr>
            <a:xfrm>
              <a:off x="7765256" y="281088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148" name="Freeform: Shape 3147">
              <a:extLst>
                <a:ext uri="{FF2B5EF4-FFF2-40B4-BE49-F238E27FC236}">
                  <a16:creationId xmlns:a16="http://schemas.microsoft.com/office/drawing/2014/main" id="{C7C761E3-C827-4B18-B7CC-A9351B5F2436}"/>
                </a:ext>
              </a:extLst>
            </p:cNvPr>
            <p:cNvSpPr/>
            <p:nvPr/>
          </p:nvSpPr>
          <p:spPr>
            <a:xfrm>
              <a:off x="7769066" y="2808538"/>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7144" y="8956"/>
                    <a:pt x="8096" y="4194"/>
                    <a:pt x="7144" y="9909"/>
                  </a:cubicBezTo>
                  <a:close/>
                </a:path>
              </a:pathLst>
            </a:custGeom>
            <a:grpFill/>
            <a:ln w="9525" cap="flat">
              <a:noFill/>
              <a:prstDash val="solid"/>
              <a:miter/>
            </a:ln>
          </p:spPr>
          <p:txBody>
            <a:bodyPr rtlCol="0" anchor="ctr"/>
            <a:lstStyle/>
            <a:p>
              <a:endParaRPr lang="en-US"/>
            </a:p>
          </p:txBody>
        </p:sp>
        <p:sp>
          <p:nvSpPr>
            <p:cNvPr id="3149" name="Freeform: Shape 3148">
              <a:extLst>
                <a:ext uri="{FF2B5EF4-FFF2-40B4-BE49-F238E27FC236}">
                  <a16:creationId xmlns:a16="http://schemas.microsoft.com/office/drawing/2014/main" id="{82F53F1F-6FD1-4411-B964-786C0926C83E}"/>
                </a:ext>
              </a:extLst>
            </p:cNvPr>
            <p:cNvSpPr/>
            <p:nvPr/>
          </p:nvSpPr>
          <p:spPr>
            <a:xfrm>
              <a:off x="7752545" y="2805850"/>
              <a:ext cx="9525" cy="19050"/>
            </a:xfrm>
            <a:custGeom>
              <a:avLst/>
              <a:gdLst>
                <a:gd name="connsiteX0" fmla="*/ 10330 w 9525"/>
                <a:gd name="connsiteY0" fmla="*/ 15454 h 19050"/>
                <a:gd name="connsiteX1" fmla="*/ 10330 w 9525"/>
                <a:gd name="connsiteY1" fmla="*/ 15454 h 19050"/>
              </a:gdLst>
              <a:ahLst/>
              <a:cxnLst>
                <a:cxn ang="0">
                  <a:pos x="connsiteX0" y="connsiteY0"/>
                </a:cxn>
                <a:cxn ang="0">
                  <a:pos x="connsiteX1" y="connsiteY1"/>
                </a:cxn>
              </a:cxnLst>
              <a:rect l="l" t="t" r="r" b="b"/>
              <a:pathLst>
                <a:path w="9525" h="19050">
                  <a:moveTo>
                    <a:pt x="10330" y="15454"/>
                  </a:moveTo>
                  <a:cubicBezTo>
                    <a:pt x="9378" y="2119"/>
                    <a:pt x="3663" y="6881"/>
                    <a:pt x="10330" y="15454"/>
                  </a:cubicBezTo>
                  <a:close/>
                </a:path>
              </a:pathLst>
            </a:custGeom>
            <a:grpFill/>
            <a:ln w="9525" cap="flat">
              <a:noFill/>
              <a:prstDash val="solid"/>
              <a:miter/>
            </a:ln>
          </p:spPr>
          <p:txBody>
            <a:bodyPr rtlCol="0" anchor="ctr"/>
            <a:lstStyle/>
            <a:p>
              <a:endParaRPr lang="en-US"/>
            </a:p>
          </p:txBody>
        </p:sp>
        <p:sp>
          <p:nvSpPr>
            <p:cNvPr id="3150" name="Freeform: Shape 3149">
              <a:extLst>
                <a:ext uri="{FF2B5EF4-FFF2-40B4-BE49-F238E27FC236}">
                  <a16:creationId xmlns:a16="http://schemas.microsoft.com/office/drawing/2014/main" id="{5AB16394-4315-423C-AFBD-9F6B3FC4A8B0}"/>
                </a:ext>
              </a:extLst>
            </p:cNvPr>
            <p:cNvSpPr/>
            <p:nvPr/>
          </p:nvSpPr>
          <p:spPr>
            <a:xfrm>
              <a:off x="7748111" y="28008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151" name="Freeform: Shape 3150">
              <a:extLst>
                <a:ext uri="{FF2B5EF4-FFF2-40B4-BE49-F238E27FC236}">
                  <a16:creationId xmlns:a16="http://schemas.microsoft.com/office/drawing/2014/main" id="{65F660E2-6B96-4380-AB46-E241671B8055}"/>
                </a:ext>
              </a:extLst>
            </p:cNvPr>
            <p:cNvSpPr/>
            <p:nvPr/>
          </p:nvSpPr>
          <p:spPr>
            <a:xfrm>
              <a:off x="7735729" y="2803946"/>
              <a:ext cx="19050" cy="19050"/>
            </a:xfrm>
            <a:custGeom>
              <a:avLst/>
              <a:gdLst>
                <a:gd name="connsiteX0" fmla="*/ 7144 w 19050"/>
                <a:gd name="connsiteY0" fmla="*/ 15454 h 19050"/>
                <a:gd name="connsiteX1" fmla="*/ 7144 w 19050"/>
                <a:gd name="connsiteY1" fmla="*/ 15454 h 19050"/>
              </a:gdLst>
              <a:ahLst/>
              <a:cxnLst>
                <a:cxn ang="0">
                  <a:pos x="connsiteX0" y="connsiteY0"/>
                </a:cxn>
                <a:cxn ang="0">
                  <a:pos x="connsiteX1" y="connsiteY1"/>
                </a:cxn>
              </a:cxnLst>
              <a:rect l="l" t="t" r="r" b="b"/>
              <a:pathLst>
                <a:path w="19050" h="19050">
                  <a:moveTo>
                    <a:pt x="7144" y="15454"/>
                  </a:moveTo>
                  <a:cubicBezTo>
                    <a:pt x="25241" y="6881"/>
                    <a:pt x="16669" y="2119"/>
                    <a:pt x="7144" y="15454"/>
                  </a:cubicBezTo>
                  <a:close/>
                </a:path>
              </a:pathLst>
            </a:custGeom>
            <a:grpFill/>
            <a:ln w="9525" cap="flat">
              <a:noFill/>
              <a:prstDash val="solid"/>
              <a:miter/>
            </a:ln>
          </p:spPr>
          <p:txBody>
            <a:bodyPr rtlCol="0" anchor="ctr"/>
            <a:lstStyle/>
            <a:p>
              <a:endParaRPr lang="en-US"/>
            </a:p>
          </p:txBody>
        </p:sp>
        <p:sp>
          <p:nvSpPr>
            <p:cNvPr id="3152" name="Freeform: Shape 3151">
              <a:extLst>
                <a:ext uri="{FF2B5EF4-FFF2-40B4-BE49-F238E27FC236}">
                  <a16:creationId xmlns:a16="http://schemas.microsoft.com/office/drawing/2014/main" id="{B40E11FC-261C-42F1-BBA0-EC851CFE3D43}"/>
                </a:ext>
              </a:extLst>
            </p:cNvPr>
            <p:cNvSpPr/>
            <p:nvPr/>
          </p:nvSpPr>
          <p:spPr>
            <a:xfrm>
              <a:off x="7734646" y="2803166"/>
              <a:ext cx="9525" cy="9525"/>
            </a:xfrm>
            <a:custGeom>
              <a:avLst/>
              <a:gdLst>
                <a:gd name="connsiteX0" fmla="*/ 8227 w 9525"/>
                <a:gd name="connsiteY0" fmla="*/ 9565 h 9525"/>
                <a:gd name="connsiteX1" fmla="*/ 8227 w 9525"/>
                <a:gd name="connsiteY1" fmla="*/ 9565 h 9525"/>
              </a:gdLst>
              <a:ahLst/>
              <a:cxnLst>
                <a:cxn ang="0">
                  <a:pos x="connsiteX0" y="connsiteY0"/>
                </a:cxn>
                <a:cxn ang="0">
                  <a:pos x="connsiteX1" y="connsiteY1"/>
                </a:cxn>
              </a:cxnLst>
              <a:rect l="l" t="t" r="r" b="b"/>
              <a:pathLst>
                <a:path w="9525" h="9525">
                  <a:moveTo>
                    <a:pt x="8227" y="9565"/>
                  </a:moveTo>
                  <a:cubicBezTo>
                    <a:pt x="5369" y="2898"/>
                    <a:pt x="9179" y="12423"/>
                    <a:pt x="8227" y="9565"/>
                  </a:cubicBezTo>
                  <a:close/>
                </a:path>
              </a:pathLst>
            </a:custGeom>
            <a:grpFill/>
            <a:ln w="9525" cap="flat">
              <a:noFill/>
              <a:prstDash val="solid"/>
              <a:miter/>
            </a:ln>
          </p:spPr>
          <p:txBody>
            <a:bodyPr rtlCol="0" anchor="ctr"/>
            <a:lstStyle/>
            <a:p>
              <a:endParaRPr lang="en-US"/>
            </a:p>
          </p:txBody>
        </p:sp>
        <p:sp>
          <p:nvSpPr>
            <p:cNvPr id="3153" name="Freeform: Shape 3152">
              <a:extLst>
                <a:ext uri="{FF2B5EF4-FFF2-40B4-BE49-F238E27FC236}">
                  <a16:creationId xmlns:a16="http://schemas.microsoft.com/office/drawing/2014/main" id="{1FE4574A-F1E8-41B1-A5EB-F952D67A546F}"/>
                </a:ext>
              </a:extLst>
            </p:cNvPr>
            <p:cNvSpPr/>
            <p:nvPr/>
          </p:nvSpPr>
          <p:spPr>
            <a:xfrm>
              <a:off x="7725489" y="2807171"/>
              <a:ext cx="9525" cy="19050"/>
            </a:xfrm>
            <a:custGeom>
              <a:avLst/>
              <a:gdLst>
                <a:gd name="connsiteX0" fmla="*/ 10716 w 9525"/>
                <a:gd name="connsiteY0" fmla="*/ 14133 h 19050"/>
                <a:gd name="connsiteX1" fmla="*/ 10716 w 9525"/>
                <a:gd name="connsiteY1" fmla="*/ 14133 h 19050"/>
              </a:gdLst>
              <a:ahLst/>
              <a:cxnLst>
                <a:cxn ang="0">
                  <a:pos x="connsiteX0" y="connsiteY0"/>
                </a:cxn>
                <a:cxn ang="0">
                  <a:pos x="connsiteX1" y="connsiteY1"/>
                </a:cxn>
              </a:cxnLst>
              <a:rect l="l" t="t" r="r" b="b"/>
              <a:pathLst>
                <a:path w="9525" h="19050">
                  <a:moveTo>
                    <a:pt x="10716" y="14133"/>
                  </a:moveTo>
                  <a:cubicBezTo>
                    <a:pt x="5953" y="-2059"/>
                    <a:pt x="5953" y="15086"/>
                    <a:pt x="10716" y="14133"/>
                  </a:cubicBezTo>
                  <a:close/>
                </a:path>
              </a:pathLst>
            </a:custGeom>
            <a:grpFill/>
            <a:ln w="9525" cap="flat">
              <a:noFill/>
              <a:prstDash val="solid"/>
              <a:miter/>
            </a:ln>
          </p:spPr>
          <p:txBody>
            <a:bodyPr rtlCol="0" anchor="ctr"/>
            <a:lstStyle/>
            <a:p>
              <a:endParaRPr lang="en-US"/>
            </a:p>
          </p:txBody>
        </p:sp>
        <p:sp>
          <p:nvSpPr>
            <p:cNvPr id="3154" name="Freeform: Shape 3153">
              <a:extLst>
                <a:ext uri="{FF2B5EF4-FFF2-40B4-BE49-F238E27FC236}">
                  <a16:creationId xmlns:a16="http://schemas.microsoft.com/office/drawing/2014/main" id="{F04C7638-DD83-497B-AF64-2F710C39DE13}"/>
                </a:ext>
              </a:extLst>
            </p:cNvPr>
            <p:cNvSpPr/>
            <p:nvPr/>
          </p:nvSpPr>
          <p:spPr>
            <a:xfrm>
              <a:off x="7732871" y="281225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9049"/>
                    <a:pt x="7144" y="8096"/>
                    <a:pt x="7144" y="7144"/>
                  </a:cubicBezTo>
                  <a:cubicBezTo>
                    <a:pt x="8096" y="9049"/>
                    <a:pt x="8096" y="10001"/>
                    <a:pt x="9049" y="8096"/>
                  </a:cubicBezTo>
                  <a:close/>
                </a:path>
              </a:pathLst>
            </a:custGeom>
            <a:grpFill/>
            <a:ln w="9525" cap="flat">
              <a:noFill/>
              <a:prstDash val="solid"/>
              <a:miter/>
            </a:ln>
          </p:spPr>
          <p:txBody>
            <a:bodyPr rtlCol="0" anchor="ctr"/>
            <a:lstStyle/>
            <a:p>
              <a:endParaRPr lang="en-US"/>
            </a:p>
          </p:txBody>
        </p:sp>
        <p:sp>
          <p:nvSpPr>
            <p:cNvPr id="3155" name="Freeform: Shape 3154">
              <a:extLst>
                <a:ext uri="{FF2B5EF4-FFF2-40B4-BE49-F238E27FC236}">
                  <a16:creationId xmlns:a16="http://schemas.microsoft.com/office/drawing/2014/main" id="{564F11E4-C42F-47D7-8753-14CB1B412C5D}"/>
                </a:ext>
              </a:extLst>
            </p:cNvPr>
            <p:cNvSpPr/>
            <p:nvPr/>
          </p:nvSpPr>
          <p:spPr>
            <a:xfrm>
              <a:off x="7719536" y="2805826"/>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156" name="Freeform: Shape 3155">
              <a:extLst>
                <a:ext uri="{FF2B5EF4-FFF2-40B4-BE49-F238E27FC236}">
                  <a16:creationId xmlns:a16="http://schemas.microsoft.com/office/drawing/2014/main" id="{853BE385-B6E7-4519-B1F6-6E46ECBB19CA}"/>
                </a:ext>
              </a:extLst>
            </p:cNvPr>
            <p:cNvSpPr/>
            <p:nvPr/>
          </p:nvSpPr>
          <p:spPr>
            <a:xfrm>
              <a:off x="7720277" y="2812256"/>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9049"/>
                    <a:pt x="9260" y="8096"/>
                    <a:pt x="9260" y="7144"/>
                  </a:cubicBezTo>
                  <a:close/>
                </a:path>
              </a:pathLst>
            </a:custGeom>
            <a:grpFill/>
            <a:ln w="9525" cap="flat">
              <a:noFill/>
              <a:prstDash val="solid"/>
              <a:miter/>
            </a:ln>
          </p:spPr>
          <p:txBody>
            <a:bodyPr rtlCol="0" anchor="ctr"/>
            <a:lstStyle/>
            <a:p>
              <a:endParaRPr lang="en-US"/>
            </a:p>
          </p:txBody>
        </p:sp>
        <p:sp>
          <p:nvSpPr>
            <p:cNvPr id="3157" name="Freeform: Shape 3156">
              <a:extLst>
                <a:ext uri="{FF2B5EF4-FFF2-40B4-BE49-F238E27FC236}">
                  <a16:creationId xmlns:a16="http://schemas.microsoft.com/office/drawing/2014/main" id="{6BEBFDA5-83C3-4263-BB46-00143FDE2272}"/>
                </a:ext>
              </a:extLst>
            </p:cNvPr>
            <p:cNvSpPr/>
            <p:nvPr/>
          </p:nvSpPr>
          <p:spPr>
            <a:xfrm>
              <a:off x="7635644" y="2797968"/>
              <a:ext cx="95250" cy="28575"/>
            </a:xfrm>
            <a:custGeom>
              <a:avLst/>
              <a:gdLst>
                <a:gd name="connsiteX0" fmla="*/ 7216 w 95250"/>
                <a:gd name="connsiteY0" fmla="*/ 7144 h 28575"/>
                <a:gd name="connsiteX1" fmla="*/ 89131 w 95250"/>
                <a:gd name="connsiteY1" fmla="*/ 12859 h 28575"/>
                <a:gd name="connsiteX2" fmla="*/ 7216 w 95250"/>
                <a:gd name="connsiteY2" fmla="*/ 7144 h 28575"/>
              </a:gdLst>
              <a:ahLst/>
              <a:cxnLst>
                <a:cxn ang="0">
                  <a:pos x="connsiteX0" y="connsiteY0"/>
                </a:cxn>
                <a:cxn ang="0">
                  <a:pos x="connsiteX1" y="connsiteY1"/>
                </a:cxn>
                <a:cxn ang="0">
                  <a:pos x="connsiteX2" y="connsiteY2"/>
                </a:cxn>
              </a:cxnLst>
              <a:rect l="l" t="t" r="r" b="b"/>
              <a:pathLst>
                <a:path w="95250" h="28575">
                  <a:moveTo>
                    <a:pt x="7216" y="7144"/>
                  </a:moveTo>
                  <a:cubicBezTo>
                    <a:pt x="4359" y="44291"/>
                    <a:pt x="87226" y="13811"/>
                    <a:pt x="89131" y="12859"/>
                  </a:cubicBezTo>
                  <a:cubicBezTo>
                    <a:pt x="61509" y="10001"/>
                    <a:pt x="33886" y="8096"/>
                    <a:pt x="7216" y="7144"/>
                  </a:cubicBezTo>
                  <a:close/>
                </a:path>
              </a:pathLst>
            </a:custGeom>
            <a:grpFill/>
            <a:ln w="9525" cap="flat">
              <a:noFill/>
              <a:prstDash val="solid"/>
              <a:miter/>
            </a:ln>
          </p:spPr>
          <p:txBody>
            <a:bodyPr rtlCol="0" anchor="ctr"/>
            <a:lstStyle/>
            <a:p>
              <a:endParaRPr lang="en-US"/>
            </a:p>
          </p:txBody>
        </p:sp>
        <p:sp>
          <p:nvSpPr>
            <p:cNvPr id="3158" name="Freeform: Shape 3157">
              <a:extLst>
                <a:ext uri="{FF2B5EF4-FFF2-40B4-BE49-F238E27FC236}">
                  <a16:creationId xmlns:a16="http://schemas.microsoft.com/office/drawing/2014/main" id="{7809E6CC-E593-4E7B-A1AE-4186D65496ED}"/>
                </a:ext>
              </a:extLst>
            </p:cNvPr>
            <p:cNvSpPr/>
            <p:nvPr/>
          </p:nvSpPr>
          <p:spPr>
            <a:xfrm>
              <a:off x="7645241" y="279521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9049" y="6090"/>
                    <a:pt x="7144" y="7042"/>
                    <a:pt x="7144" y="8947"/>
                  </a:cubicBezTo>
                  <a:close/>
                </a:path>
              </a:pathLst>
            </a:custGeom>
            <a:grpFill/>
            <a:ln w="9525" cap="flat">
              <a:noFill/>
              <a:prstDash val="solid"/>
              <a:miter/>
            </a:ln>
          </p:spPr>
          <p:txBody>
            <a:bodyPr rtlCol="0" anchor="ctr"/>
            <a:lstStyle/>
            <a:p>
              <a:endParaRPr lang="en-US"/>
            </a:p>
          </p:txBody>
        </p:sp>
        <p:sp>
          <p:nvSpPr>
            <p:cNvPr id="3159" name="Freeform: Shape 3158">
              <a:extLst>
                <a:ext uri="{FF2B5EF4-FFF2-40B4-BE49-F238E27FC236}">
                  <a16:creationId xmlns:a16="http://schemas.microsoft.com/office/drawing/2014/main" id="{F0FDCBB9-87B9-410D-9F07-5B43A74D3545}"/>
                </a:ext>
              </a:extLst>
            </p:cNvPr>
            <p:cNvSpPr/>
            <p:nvPr/>
          </p:nvSpPr>
          <p:spPr>
            <a:xfrm>
              <a:off x="7635293" y="27979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3160" name="Freeform: Shape 3159">
              <a:extLst>
                <a:ext uri="{FF2B5EF4-FFF2-40B4-BE49-F238E27FC236}">
                  <a16:creationId xmlns:a16="http://schemas.microsoft.com/office/drawing/2014/main" id="{2011D0D3-0780-4010-9140-D1C6DDE73064}"/>
                </a:ext>
              </a:extLst>
            </p:cNvPr>
            <p:cNvSpPr/>
            <p:nvPr/>
          </p:nvSpPr>
          <p:spPr>
            <a:xfrm>
              <a:off x="7652015" y="2811409"/>
              <a:ext cx="9525" cy="9525"/>
            </a:xfrm>
            <a:custGeom>
              <a:avLst/>
              <a:gdLst>
                <a:gd name="connsiteX0" fmla="*/ 7990 w 9525"/>
                <a:gd name="connsiteY0" fmla="*/ 7990 h 9525"/>
                <a:gd name="connsiteX1" fmla="*/ 7990 w 9525"/>
                <a:gd name="connsiteY1" fmla="*/ 7990 h 9525"/>
              </a:gdLst>
              <a:ahLst/>
              <a:cxnLst>
                <a:cxn ang="0">
                  <a:pos x="connsiteX0" y="connsiteY0"/>
                </a:cxn>
                <a:cxn ang="0">
                  <a:pos x="connsiteX1" y="connsiteY1"/>
                </a:cxn>
              </a:cxnLst>
              <a:rect l="l" t="t" r="r" b="b"/>
              <a:pathLst>
                <a:path w="9525" h="9525">
                  <a:moveTo>
                    <a:pt x="7990" y="7990"/>
                  </a:moveTo>
                  <a:cubicBezTo>
                    <a:pt x="7990" y="7990"/>
                    <a:pt x="6085" y="6085"/>
                    <a:pt x="7990" y="7990"/>
                  </a:cubicBezTo>
                  <a:close/>
                </a:path>
              </a:pathLst>
            </a:custGeom>
            <a:grpFill/>
            <a:ln w="9525" cap="flat">
              <a:noFill/>
              <a:prstDash val="solid"/>
              <a:miter/>
            </a:ln>
          </p:spPr>
          <p:txBody>
            <a:bodyPr rtlCol="0" anchor="ctr"/>
            <a:lstStyle/>
            <a:p>
              <a:endParaRPr lang="en-US"/>
            </a:p>
          </p:txBody>
        </p:sp>
        <p:sp>
          <p:nvSpPr>
            <p:cNvPr id="3161" name="Freeform: Shape 3160">
              <a:extLst>
                <a:ext uri="{FF2B5EF4-FFF2-40B4-BE49-F238E27FC236}">
                  <a16:creationId xmlns:a16="http://schemas.microsoft.com/office/drawing/2014/main" id="{803DC38B-A0A4-4B55-AF2E-55B762999897}"/>
                </a:ext>
              </a:extLst>
            </p:cNvPr>
            <p:cNvSpPr/>
            <p:nvPr/>
          </p:nvSpPr>
          <p:spPr>
            <a:xfrm>
              <a:off x="7657624" y="2797968"/>
              <a:ext cx="9525" cy="9525"/>
            </a:xfrm>
            <a:custGeom>
              <a:avLst/>
              <a:gdLst>
                <a:gd name="connsiteX0" fmla="*/ 7144 w 9525"/>
                <a:gd name="connsiteY0" fmla="*/ 7144 h 9525"/>
                <a:gd name="connsiteX1" fmla="*/ 9049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8096" y="10001"/>
                    <a:pt x="9049" y="10954"/>
                  </a:cubicBezTo>
                  <a:cubicBezTo>
                    <a:pt x="9049" y="9049"/>
                    <a:pt x="9049" y="8096"/>
                    <a:pt x="7144" y="7144"/>
                  </a:cubicBezTo>
                  <a:close/>
                </a:path>
              </a:pathLst>
            </a:custGeom>
            <a:grpFill/>
            <a:ln w="9525" cap="flat">
              <a:noFill/>
              <a:prstDash val="solid"/>
              <a:miter/>
            </a:ln>
          </p:spPr>
          <p:txBody>
            <a:bodyPr rtlCol="0" anchor="ctr"/>
            <a:lstStyle/>
            <a:p>
              <a:endParaRPr lang="en-US"/>
            </a:p>
          </p:txBody>
        </p:sp>
        <p:sp>
          <p:nvSpPr>
            <p:cNvPr id="3162" name="Freeform: Shape 3161">
              <a:extLst>
                <a:ext uri="{FF2B5EF4-FFF2-40B4-BE49-F238E27FC236}">
                  <a16:creationId xmlns:a16="http://schemas.microsoft.com/office/drawing/2014/main" id="{1E9FE073-58FC-4D58-8B38-076F097F2D19}"/>
                </a:ext>
              </a:extLst>
            </p:cNvPr>
            <p:cNvSpPr/>
            <p:nvPr/>
          </p:nvSpPr>
          <p:spPr>
            <a:xfrm>
              <a:off x="7677001" y="2800826"/>
              <a:ext cx="9525" cy="9525"/>
            </a:xfrm>
            <a:custGeom>
              <a:avLst/>
              <a:gdLst>
                <a:gd name="connsiteX0" fmla="*/ 7769 w 9525"/>
                <a:gd name="connsiteY0" fmla="*/ 10001 h 9525"/>
                <a:gd name="connsiteX1" fmla="*/ 8722 w 9525"/>
                <a:gd name="connsiteY1" fmla="*/ 7144 h 9525"/>
                <a:gd name="connsiteX2" fmla="*/ 7769 w 9525"/>
                <a:gd name="connsiteY2" fmla="*/ 10001 h 9525"/>
              </a:gdLst>
              <a:ahLst/>
              <a:cxnLst>
                <a:cxn ang="0">
                  <a:pos x="connsiteX0" y="connsiteY0"/>
                </a:cxn>
                <a:cxn ang="0">
                  <a:pos x="connsiteX1" y="connsiteY1"/>
                </a:cxn>
                <a:cxn ang="0">
                  <a:pos x="connsiteX2" y="connsiteY2"/>
                </a:cxn>
              </a:cxnLst>
              <a:rect l="l" t="t" r="r" b="b"/>
              <a:pathLst>
                <a:path w="9525" h="9525">
                  <a:moveTo>
                    <a:pt x="7769" y="10001"/>
                  </a:moveTo>
                  <a:cubicBezTo>
                    <a:pt x="8722" y="9049"/>
                    <a:pt x="7769" y="8096"/>
                    <a:pt x="8722" y="7144"/>
                  </a:cubicBezTo>
                  <a:cubicBezTo>
                    <a:pt x="6817" y="7144"/>
                    <a:pt x="6817" y="8096"/>
                    <a:pt x="7769" y="10001"/>
                  </a:cubicBezTo>
                  <a:close/>
                </a:path>
              </a:pathLst>
            </a:custGeom>
            <a:grpFill/>
            <a:ln w="9525" cap="flat">
              <a:noFill/>
              <a:prstDash val="solid"/>
              <a:miter/>
            </a:ln>
          </p:spPr>
          <p:txBody>
            <a:bodyPr rtlCol="0" anchor="ctr"/>
            <a:lstStyle/>
            <a:p>
              <a:endParaRPr lang="en-US"/>
            </a:p>
          </p:txBody>
        </p:sp>
        <p:sp>
          <p:nvSpPr>
            <p:cNvPr id="3163" name="Freeform: Shape 3162">
              <a:extLst>
                <a:ext uri="{FF2B5EF4-FFF2-40B4-BE49-F238E27FC236}">
                  <a16:creationId xmlns:a16="http://schemas.microsoft.com/office/drawing/2014/main" id="{B84563E8-A0DA-48D3-9EA1-811782793A74}"/>
                </a:ext>
              </a:extLst>
            </p:cNvPr>
            <p:cNvSpPr/>
            <p:nvPr/>
          </p:nvSpPr>
          <p:spPr>
            <a:xfrm>
              <a:off x="7637401" y="2796063"/>
              <a:ext cx="9525" cy="9525"/>
            </a:xfrm>
            <a:custGeom>
              <a:avLst/>
              <a:gdLst>
                <a:gd name="connsiteX0" fmla="*/ 11174 w 9525"/>
                <a:gd name="connsiteY0" fmla="*/ 7144 h 9525"/>
                <a:gd name="connsiteX1" fmla="*/ 11174 w 9525"/>
                <a:gd name="connsiteY1" fmla="*/ 7144 h 9525"/>
              </a:gdLst>
              <a:ahLst/>
              <a:cxnLst>
                <a:cxn ang="0">
                  <a:pos x="connsiteX0" y="connsiteY0"/>
                </a:cxn>
                <a:cxn ang="0">
                  <a:pos x="connsiteX1" y="connsiteY1"/>
                </a:cxn>
              </a:cxnLst>
              <a:rect l="l" t="t" r="r" b="b"/>
              <a:pathLst>
                <a:path w="9525" h="9525">
                  <a:moveTo>
                    <a:pt x="11174" y="7144"/>
                  </a:moveTo>
                  <a:cubicBezTo>
                    <a:pt x="10222" y="7144"/>
                    <a:pt x="2602" y="9049"/>
                    <a:pt x="11174" y="7144"/>
                  </a:cubicBezTo>
                  <a:close/>
                </a:path>
              </a:pathLst>
            </a:custGeom>
            <a:grpFill/>
            <a:ln w="9525" cap="flat">
              <a:noFill/>
              <a:prstDash val="solid"/>
              <a:miter/>
            </a:ln>
          </p:spPr>
          <p:txBody>
            <a:bodyPr rtlCol="0" anchor="ctr"/>
            <a:lstStyle/>
            <a:p>
              <a:endParaRPr lang="en-US"/>
            </a:p>
          </p:txBody>
        </p:sp>
        <p:sp>
          <p:nvSpPr>
            <p:cNvPr id="3164" name="Freeform: Shape 3163">
              <a:extLst>
                <a:ext uri="{FF2B5EF4-FFF2-40B4-BE49-F238E27FC236}">
                  <a16:creationId xmlns:a16="http://schemas.microsoft.com/office/drawing/2014/main" id="{F2CD72BC-449A-4E31-A9E9-88679C88FB85}"/>
                </a:ext>
              </a:extLst>
            </p:cNvPr>
            <p:cNvSpPr/>
            <p:nvPr/>
          </p:nvSpPr>
          <p:spPr>
            <a:xfrm>
              <a:off x="7587017" y="2797968"/>
              <a:ext cx="57150" cy="19050"/>
            </a:xfrm>
            <a:custGeom>
              <a:avLst/>
              <a:gdLst>
                <a:gd name="connsiteX0" fmla="*/ 7265 w 57150"/>
                <a:gd name="connsiteY0" fmla="*/ 11906 h 19050"/>
                <a:gd name="connsiteX1" fmla="*/ 52033 w 57150"/>
                <a:gd name="connsiteY1" fmla="*/ 7144 h 19050"/>
                <a:gd name="connsiteX2" fmla="*/ 7265 w 57150"/>
                <a:gd name="connsiteY2" fmla="*/ 11906 h 19050"/>
              </a:gdLst>
              <a:ahLst/>
              <a:cxnLst>
                <a:cxn ang="0">
                  <a:pos x="connsiteX0" y="connsiteY0"/>
                </a:cxn>
                <a:cxn ang="0">
                  <a:pos x="connsiteX1" y="connsiteY1"/>
                </a:cxn>
                <a:cxn ang="0">
                  <a:pos x="connsiteX2" y="connsiteY2"/>
                </a:cxn>
              </a:cxnLst>
              <a:rect l="l" t="t" r="r" b="b"/>
              <a:pathLst>
                <a:path w="57150" h="19050">
                  <a:moveTo>
                    <a:pt x="7265" y="11906"/>
                  </a:moveTo>
                  <a:cubicBezTo>
                    <a:pt x="8218" y="14764"/>
                    <a:pt x="53938" y="26194"/>
                    <a:pt x="52033" y="7144"/>
                  </a:cubicBezTo>
                  <a:cubicBezTo>
                    <a:pt x="52985" y="7144"/>
                    <a:pt x="4408" y="10001"/>
                    <a:pt x="7265" y="11906"/>
                  </a:cubicBezTo>
                  <a:close/>
                </a:path>
              </a:pathLst>
            </a:custGeom>
            <a:grpFill/>
            <a:ln w="9525" cap="flat">
              <a:noFill/>
              <a:prstDash val="solid"/>
              <a:miter/>
            </a:ln>
          </p:spPr>
          <p:txBody>
            <a:bodyPr rtlCol="0" anchor="ctr"/>
            <a:lstStyle/>
            <a:p>
              <a:endParaRPr lang="en-US"/>
            </a:p>
          </p:txBody>
        </p:sp>
        <p:sp>
          <p:nvSpPr>
            <p:cNvPr id="3165" name="Freeform: Shape 3164">
              <a:extLst>
                <a:ext uri="{FF2B5EF4-FFF2-40B4-BE49-F238E27FC236}">
                  <a16:creationId xmlns:a16="http://schemas.microsoft.com/office/drawing/2014/main" id="{E24E820B-C7E0-46C5-BB45-1A5EDDC51553}"/>
                </a:ext>
              </a:extLst>
            </p:cNvPr>
            <p:cNvSpPr/>
            <p:nvPr/>
          </p:nvSpPr>
          <p:spPr>
            <a:xfrm>
              <a:off x="7620476" y="279606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3166" name="Freeform: Shape 3165">
              <a:extLst>
                <a:ext uri="{FF2B5EF4-FFF2-40B4-BE49-F238E27FC236}">
                  <a16:creationId xmlns:a16="http://schemas.microsoft.com/office/drawing/2014/main" id="{19459D19-7ABA-4EC2-B03C-C26FD02DC144}"/>
                </a:ext>
              </a:extLst>
            </p:cNvPr>
            <p:cNvSpPr/>
            <p:nvPr/>
          </p:nvSpPr>
          <p:spPr>
            <a:xfrm>
              <a:off x="7551896" y="2791880"/>
              <a:ext cx="38100" cy="19050"/>
            </a:xfrm>
            <a:custGeom>
              <a:avLst/>
              <a:gdLst>
                <a:gd name="connsiteX0" fmla="*/ 30004 w 38100"/>
                <a:gd name="connsiteY0" fmla="*/ 8470 h 19050"/>
                <a:gd name="connsiteX1" fmla="*/ 7144 w 38100"/>
                <a:gd name="connsiteY1" fmla="*/ 14185 h 19050"/>
                <a:gd name="connsiteX2" fmla="*/ 30004 w 38100"/>
                <a:gd name="connsiteY2" fmla="*/ 8470 h 19050"/>
              </a:gdLst>
              <a:ahLst/>
              <a:cxnLst>
                <a:cxn ang="0">
                  <a:pos x="connsiteX0" y="connsiteY0"/>
                </a:cxn>
                <a:cxn ang="0">
                  <a:pos x="connsiteX1" y="connsiteY1"/>
                </a:cxn>
                <a:cxn ang="0">
                  <a:pos x="connsiteX2" y="connsiteY2"/>
                </a:cxn>
              </a:cxnLst>
              <a:rect l="l" t="t" r="r" b="b"/>
              <a:pathLst>
                <a:path w="38100" h="19050">
                  <a:moveTo>
                    <a:pt x="30004" y="8470"/>
                  </a:moveTo>
                  <a:cubicBezTo>
                    <a:pt x="22384" y="3707"/>
                    <a:pt x="20479" y="13232"/>
                    <a:pt x="7144" y="14185"/>
                  </a:cubicBezTo>
                  <a:cubicBezTo>
                    <a:pt x="14764" y="20852"/>
                    <a:pt x="53816" y="4660"/>
                    <a:pt x="30004" y="8470"/>
                  </a:cubicBezTo>
                  <a:close/>
                </a:path>
              </a:pathLst>
            </a:custGeom>
            <a:grpFill/>
            <a:ln w="9525" cap="flat">
              <a:noFill/>
              <a:prstDash val="solid"/>
              <a:miter/>
            </a:ln>
          </p:spPr>
          <p:txBody>
            <a:bodyPr rtlCol="0" anchor="ctr"/>
            <a:lstStyle/>
            <a:p>
              <a:endParaRPr lang="en-US"/>
            </a:p>
          </p:txBody>
        </p:sp>
        <p:sp>
          <p:nvSpPr>
            <p:cNvPr id="3167" name="Freeform: Shape 3166">
              <a:extLst>
                <a:ext uri="{FF2B5EF4-FFF2-40B4-BE49-F238E27FC236}">
                  <a16:creationId xmlns:a16="http://schemas.microsoft.com/office/drawing/2014/main" id="{80E58A58-C4AB-47C1-8600-F1FBB3C12302}"/>
                </a:ext>
              </a:extLst>
            </p:cNvPr>
            <p:cNvSpPr/>
            <p:nvPr/>
          </p:nvSpPr>
          <p:spPr>
            <a:xfrm>
              <a:off x="7583181" y="279225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2859"/>
                    <a:pt x="7291" y="9049"/>
                    <a:pt x="8244" y="7144"/>
                  </a:cubicBezTo>
                  <a:close/>
                </a:path>
              </a:pathLst>
            </a:custGeom>
            <a:grpFill/>
            <a:ln w="9525" cap="flat">
              <a:noFill/>
              <a:prstDash val="solid"/>
              <a:miter/>
            </a:ln>
          </p:spPr>
          <p:txBody>
            <a:bodyPr rtlCol="0" anchor="ctr"/>
            <a:lstStyle/>
            <a:p>
              <a:endParaRPr lang="en-US"/>
            </a:p>
          </p:txBody>
        </p:sp>
        <p:sp>
          <p:nvSpPr>
            <p:cNvPr id="3168" name="Freeform: Shape 3167">
              <a:extLst>
                <a:ext uri="{FF2B5EF4-FFF2-40B4-BE49-F238E27FC236}">
                  <a16:creationId xmlns:a16="http://schemas.microsoft.com/office/drawing/2014/main" id="{823168AF-AEE2-41E2-9A35-0D7D16D3D6C7}"/>
                </a:ext>
              </a:extLst>
            </p:cNvPr>
            <p:cNvSpPr/>
            <p:nvPr/>
          </p:nvSpPr>
          <p:spPr>
            <a:xfrm>
              <a:off x="7579519" y="2801421"/>
              <a:ext cx="9525" cy="9525"/>
            </a:xfrm>
            <a:custGeom>
              <a:avLst/>
              <a:gdLst>
                <a:gd name="connsiteX0" fmla="*/ 7144 w 9525"/>
                <a:gd name="connsiteY0" fmla="*/ 10359 h 9525"/>
                <a:gd name="connsiteX1" fmla="*/ 8096 w 9525"/>
                <a:gd name="connsiteY1" fmla="*/ 7501 h 9525"/>
                <a:gd name="connsiteX2" fmla="*/ 7144 w 9525"/>
                <a:gd name="connsiteY2" fmla="*/ 10359 h 9525"/>
              </a:gdLst>
              <a:ahLst/>
              <a:cxnLst>
                <a:cxn ang="0">
                  <a:pos x="connsiteX0" y="connsiteY0"/>
                </a:cxn>
                <a:cxn ang="0">
                  <a:pos x="connsiteX1" y="connsiteY1"/>
                </a:cxn>
                <a:cxn ang="0">
                  <a:pos x="connsiteX2" y="connsiteY2"/>
                </a:cxn>
              </a:cxnLst>
              <a:rect l="l" t="t" r="r" b="b"/>
              <a:pathLst>
                <a:path w="9525" h="9525">
                  <a:moveTo>
                    <a:pt x="7144" y="10359"/>
                  </a:moveTo>
                  <a:cubicBezTo>
                    <a:pt x="7144" y="9406"/>
                    <a:pt x="8096" y="8454"/>
                    <a:pt x="8096" y="7501"/>
                  </a:cubicBezTo>
                  <a:cubicBezTo>
                    <a:pt x="7144" y="6548"/>
                    <a:pt x="7144" y="7501"/>
                    <a:pt x="7144" y="10359"/>
                  </a:cubicBezTo>
                  <a:close/>
                </a:path>
              </a:pathLst>
            </a:custGeom>
            <a:grpFill/>
            <a:ln w="9525" cap="flat">
              <a:noFill/>
              <a:prstDash val="solid"/>
              <a:miter/>
            </a:ln>
          </p:spPr>
          <p:txBody>
            <a:bodyPr rtlCol="0" anchor="ctr"/>
            <a:lstStyle/>
            <a:p>
              <a:endParaRPr lang="en-US"/>
            </a:p>
          </p:txBody>
        </p:sp>
        <p:sp>
          <p:nvSpPr>
            <p:cNvPr id="3169" name="Freeform: Shape 3168">
              <a:extLst>
                <a:ext uri="{FF2B5EF4-FFF2-40B4-BE49-F238E27FC236}">
                  <a16:creationId xmlns:a16="http://schemas.microsoft.com/office/drawing/2014/main" id="{32337844-C802-409A-ADAB-3FB026C1CF5F}"/>
                </a:ext>
              </a:extLst>
            </p:cNvPr>
            <p:cNvSpPr/>
            <p:nvPr/>
          </p:nvSpPr>
          <p:spPr>
            <a:xfrm>
              <a:off x="7556364" y="2787491"/>
              <a:ext cx="9525" cy="9525"/>
            </a:xfrm>
            <a:custGeom>
              <a:avLst/>
              <a:gdLst>
                <a:gd name="connsiteX0" fmla="*/ 9343 w 9525"/>
                <a:gd name="connsiteY0" fmla="*/ 7144 h 9525"/>
                <a:gd name="connsiteX1" fmla="*/ 9343 w 9525"/>
                <a:gd name="connsiteY1" fmla="*/ 7144 h 9525"/>
              </a:gdLst>
              <a:ahLst/>
              <a:cxnLst>
                <a:cxn ang="0">
                  <a:pos x="connsiteX0" y="connsiteY0"/>
                </a:cxn>
                <a:cxn ang="0">
                  <a:pos x="connsiteX1" y="connsiteY1"/>
                </a:cxn>
              </a:cxnLst>
              <a:rect l="l" t="t" r="r" b="b"/>
              <a:pathLst>
                <a:path w="9525" h="9525">
                  <a:moveTo>
                    <a:pt x="9343" y="7144"/>
                  </a:moveTo>
                  <a:cubicBezTo>
                    <a:pt x="5533" y="9049"/>
                    <a:pt x="7439" y="8096"/>
                    <a:pt x="9343" y="7144"/>
                  </a:cubicBezTo>
                  <a:close/>
                </a:path>
              </a:pathLst>
            </a:custGeom>
            <a:grpFill/>
            <a:ln w="9525" cap="flat">
              <a:noFill/>
              <a:prstDash val="solid"/>
              <a:miter/>
            </a:ln>
          </p:spPr>
          <p:txBody>
            <a:bodyPr rtlCol="0" anchor="ctr"/>
            <a:lstStyle/>
            <a:p>
              <a:endParaRPr lang="en-US"/>
            </a:p>
          </p:txBody>
        </p:sp>
        <p:sp>
          <p:nvSpPr>
            <p:cNvPr id="3170" name="Freeform: Shape 3169">
              <a:extLst>
                <a:ext uri="{FF2B5EF4-FFF2-40B4-BE49-F238E27FC236}">
                  <a16:creationId xmlns:a16="http://schemas.microsoft.com/office/drawing/2014/main" id="{E7BB1EB6-C4DE-4FD1-944D-E68B3DCD7FA1}"/>
                </a:ext>
              </a:extLst>
            </p:cNvPr>
            <p:cNvSpPr/>
            <p:nvPr/>
          </p:nvSpPr>
          <p:spPr>
            <a:xfrm>
              <a:off x="7537609" y="2792671"/>
              <a:ext cx="19050" cy="19050"/>
            </a:xfrm>
            <a:custGeom>
              <a:avLst/>
              <a:gdLst>
                <a:gd name="connsiteX0" fmla="*/ 7144 w 19050"/>
                <a:gd name="connsiteY0" fmla="*/ 12441 h 19050"/>
                <a:gd name="connsiteX1" fmla="*/ 7144 w 19050"/>
                <a:gd name="connsiteY1" fmla="*/ 12441 h 19050"/>
              </a:gdLst>
              <a:ahLst/>
              <a:cxnLst>
                <a:cxn ang="0">
                  <a:pos x="connsiteX0" y="connsiteY0"/>
                </a:cxn>
                <a:cxn ang="0">
                  <a:pos x="connsiteX1" y="connsiteY1"/>
                </a:cxn>
              </a:cxnLst>
              <a:rect l="l" t="t" r="r" b="b"/>
              <a:pathLst>
                <a:path w="19050" h="19050">
                  <a:moveTo>
                    <a:pt x="7144" y="12441"/>
                  </a:moveTo>
                  <a:cubicBezTo>
                    <a:pt x="26194" y="13394"/>
                    <a:pt x="15716" y="59"/>
                    <a:pt x="7144" y="12441"/>
                  </a:cubicBezTo>
                  <a:close/>
                </a:path>
              </a:pathLst>
            </a:custGeom>
            <a:grpFill/>
            <a:ln w="9525" cap="flat">
              <a:noFill/>
              <a:prstDash val="solid"/>
              <a:miter/>
            </a:ln>
          </p:spPr>
          <p:txBody>
            <a:bodyPr rtlCol="0" anchor="ctr"/>
            <a:lstStyle/>
            <a:p>
              <a:endParaRPr lang="en-US"/>
            </a:p>
          </p:txBody>
        </p:sp>
        <p:sp>
          <p:nvSpPr>
            <p:cNvPr id="3171" name="Freeform: Shape 3170">
              <a:extLst>
                <a:ext uri="{FF2B5EF4-FFF2-40B4-BE49-F238E27FC236}">
                  <a16:creationId xmlns:a16="http://schemas.microsoft.com/office/drawing/2014/main" id="{1BB23CB0-EC25-4504-A120-2E4992576C5B}"/>
                </a:ext>
              </a:extLst>
            </p:cNvPr>
            <p:cNvSpPr/>
            <p:nvPr/>
          </p:nvSpPr>
          <p:spPr>
            <a:xfrm>
              <a:off x="7455694" y="2769393"/>
              <a:ext cx="85725" cy="28575"/>
            </a:xfrm>
            <a:custGeom>
              <a:avLst/>
              <a:gdLst>
                <a:gd name="connsiteX0" fmla="*/ 79534 w 85725"/>
                <a:gd name="connsiteY0" fmla="*/ 20479 h 28575"/>
                <a:gd name="connsiteX1" fmla="*/ 7144 w 85725"/>
                <a:gd name="connsiteY1" fmla="*/ 7144 h 28575"/>
                <a:gd name="connsiteX2" fmla="*/ 79534 w 85725"/>
                <a:gd name="connsiteY2" fmla="*/ 20479 h 28575"/>
              </a:gdLst>
              <a:ahLst/>
              <a:cxnLst>
                <a:cxn ang="0">
                  <a:pos x="connsiteX0" y="connsiteY0"/>
                </a:cxn>
                <a:cxn ang="0">
                  <a:pos x="connsiteX1" y="connsiteY1"/>
                </a:cxn>
                <a:cxn ang="0">
                  <a:pos x="connsiteX2" y="connsiteY2"/>
                </a:cxn>
              </a:cxnLst>
              <a:rect l="l" t="t" r="r" b="b"/>
              <a:pathLst>
                <a:path w="85725" h="28575">
                  <a:moveTo>
                    <a:pt x="79534" y="20479"/>
                  </a:moveTo>
                  <a:cubicBezTo>
                    <a:pt x="56674" y="11906"/>
                    <a:pt x="31909" y="7144"/>
                    <a:pt x="7144" y="7144"/>
                  </a:cubicBezTo>
                  <a:cubicBezTo>
                    <a:pt x="32861" y="13811"/>
                    <a:pt x="77629" y="26194"/>
                    <a:pt x="79534" y="20479"/>
                  </a:cubicBezTo>
                  <a:close/>
                </a:path>
              </a:pathLst>
            </a:custGeom>
            <a:grpFill/>
            <a:ln w="9525" cap="flat">
              <a:noFill/>
              <a:prstDash val="solid"/>
              <a:miter/>
            </a:ln>
          </p:spPr>
          <p:txBody>
            <a:bodyPr rtlCol="0" anchor="ctr"/>
            <a:lstStyle/>
            <a:p>
              <a:endParaRPr lang="en-US"/>
            </a:p>
          </p:txBody>
        </p:sp>
        <p:sp>
          <p:nvSpPr>
            <p:cNvPr id="3172" name="Freeform: Shape 3171">
              <a:extLst>
                <a:ext uri="{FF2B5EF4-FFF2-40B4-BE49-F238E27FC236}">
                  <a16:creationId xmlns:a16="http://schemas.microsoft.com/office/drawing/2014/main" id="{37EC1E29-092A-4B3D-B7B1-E87AA3875F9C}"/>
                </a:ext>
              </a:extLst>
            </p:cNvPr>
            <p:cNvSpPr/>
            <p:nvPr/>
          </p:nvSpPr>
          <p:spPr>
            <a:xfrm>
              <a:off x="7531894" y="279439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173" name="Freeform: Shape 3172">
              <a:extLst>
                <a:ext uri="{FF2B5EF4-FFF2-40B4-BE49-F238E27FC236}">
                  <a16:creationId xmlns:a16="http://schemas.microsoft.com/office/drawing/2014/main" id="{EB9B1240-79DB-4CC2-84A5-020F80D83707}"/>
                </a:ext>
              </a:extLst>
            </p:cNvPr>
            <p:cNvSpPr/>
            <p:nvPr/>
          </p:nvSpPr>
          <p:spPr>
            <a:xfrm>
              <a:off x="7454655" y="2770346"/>
              <a:ext cx="9525" cy="9525"/>
            </a:xfrm>
            <a:custGeom>
              <a:avLst/>
              <a:gdLst>
                <a:gd name="connsiteX0" fmla="*/ 9135 w 9525"/>
                <a:gd name="connsiteY0" fmla="*/ 7144 h 9525"/>
                <a:gd name="connsiteX1" fmla="*/ 8182 w 9525"/>
                <a:gd name="connsiteY1" fmla="*/ 7144 h 9525"/>
                <a:gd name="connsiteX2" fmla="*/ 9135 w 9525"/>
                <a:gd name="connsiteY2" fmla="*/ 7144 h 9525"/>
              </a:gdLst>
              <a:ahLst/>
              <a:cxnLst>
                <a:cxn ang="0">
                  <a:pos x="connsiteX0" y="connsiteY0"/>
                </a:cxn>
                <a:cxn ang="0">
                  <a:pos x="connsiteX1" y="connsiteY1"/>
                </a:cxn>
                <a:cxn ang="0">
                  <a:pos x="connsiteX2" y="connsiteY2"/>
                </a:cxn>
              </a:cxnLst>
              <a:rect l="l" t="t" r="r" b="b"/>
              <a:pathLst>
                <a:path w="9525" h="9525">
                  <a:moveTo>
                    <a:pt x="9135" y="7144"/>
                  </a:moveTo>
                  <a:cubicBezTo>
                    <a:pt x="9135" y="7144"/>
                    <a:pt x="8182" y="7144"/>
                    <a:pt x="8182" y="7144"/>
                  </a:cubicBezTo>
                  <a:cubicBezTo>
                    <a:pt x="6277" y="8096"/>
                    <a:pt x="7230" y="7144"/>
                    <a:pt x="9135" y="7144"/>
                  </a:cubicBezTo>
                  <a:close/>
                </a:path>
              </a:pathLst>
            </a:custGeom>
            <a:grpFill/>
            <a:ln w="9525" cap="flat">
              <a:noFill/>
              <a:prstDash val="solid"/>
              <a:miter/>
            </a:ln>
          </p:spPr>
          <p:txBody>
            <a:bodyPr rtlCol="0" anchor="ctr"/>
            <a:lstStyle/>
            <a:p>
              <a:endParaRPr lang="en-US"/>
            </a:p>
          </p:txBody>
        </p:sp>
        <p:sp>
          <p:nvSpPr>
            <p:cNvPr id="3174" name="Freeform: Shape 3173">
              <a:extLst>
                <a:ext uri="{FF2B5EF4-FFF2-40B4-BE49-F238E27FC236}">
                  <a16:creationId xmlns:a16="http://schemas.microsoft.com/office/drawing/2014/main" id="{8A5BC10E-7FA3-42A4-8C0B-C2AE120A6B0D}"/>
                </a:ext>
              </a:extLst>
            </p:cNvPr>
            <p:cNvSpPr/>
            <p:nvPr/>
          </p:nvSpPr>
          <p:spPr>
            <a:xfrm>
              <a:off x="7538561" y="279415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175" name="Freeform: Shape 3174">
              <a:extLst>
                <a:ext uri="{FF2B5EF4-FFF2-40B4-BE49-F238E27FC236}">
                  <a16:creationId xmlns:a16="http://schemas.microsoft.com/office/drawing/2014/main" id="{51B1EFF0-475B-49A4-B2DE-9A2598516447}"/>
                </a:ext>
              </a:extLst>
            </p:cNvPr>
            <p:cNvSpPr/>
            <p:nvPr/>
          </p:nvSpPr>
          <p:spPr>
            <a:xfrm>
              <a:off x="7541815" y="27855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7144"/>
                    <a:pt x="5795" y="8096"/>
                    <a:pt x="8653" y="7144"/>
                  </a:cubicBezTo>
                  <a:close/>
                </a:path>
              </a:pathLst>
            </a:custGeom>
            <a:grpFill/>
            <a:ln w="9525" cap="flat">
              <a:noFill/>
              <a:prstDash val="solid"/>
              <a:miter/>
            </a:ln>
          </p:spPr>
          <p:txBody>
            <a:bodyPr rtlCol="0" anchor="ctr"/>
            <a:lstStyle/>
            <a:p>
              <a:endParaRPr lang="en-US"/>
            </a:p>
          </p:txBody>
        </p:sp>
        <p:sp>
          <p:nvSpPr>
            <p:cNvPr id="3176" name="Freeform: Shape 3175">
              <a:extLst>
                <a:ext uri="{FF2B5EF4-FFF2-40B4-BE49-F238E27FC236}">
                  <a16:creationId xmlns:a16="http://schemas.microsoft.com/office/drawing/2014/main" id="{F8576CEB-25B4-44C6-BCD7-AE473EF683A0}"/>
                </a:ext>
              </a:extLst>
            </p:cNvPr>
            <p:cNvSpPr/>
            <p:nvPr/>
          </p:nvSpPr>
          <p:spPr>
            <a:xfrm>
              <a:off x="7443311" y="276272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177" name="Freeform: Shape 3176">
              <a:extLst>
                <a:ext uri="{FF2B5EF4-FFF2-40B4-BE49-F238E27FC236}">
                  <a16:creationId xmlns:a16="http://schemas.microsoft.com/office/drawing/2014/main" id="{65CE4E23-656C-4457-8DC0-22EA386EA0D6}"/>
                </a:ext>
              </a:extLst>
            </p:cNvPr>
            <p:cNvSpPr/>
            <p:nvPr/>
          </p:nvSpPr>
          <p:spPr>
            <a:xfrm>
              <a:off x="7406164" y="27532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178" name="Freeform: Shape 3177">
              <a:extLst>
                <a:ext uri="{FF2B5EF4-FFF2-40B4-BE49-F238E27FC236}">
                  <a16:creationId xmlns:a16="http://schemas.microsoft.com/office/drawing/2014/main" id="{0494D6B2-0D6D-4D48-BE51-144411F87B45}"/>
                </a:ext>
              </a:extLst>
            </p:cNvPr>
            <p:cNvSpPr/>
            <p:nvPr/>
          </p:nvSpPr>
          <p:spPr>
            <a:xfrm>
              <a:off x="7316629" y="2737734"/>
              <a:ext cx="142875" cy="38100"/>
            </a:xfrm>
            <a:custGeom>
              <a:avLst/>
              <a:gdLst>
                <a:gd name="connsiteX0" fmla="*/ 7144 w 142875"/>
                <a:gd name="connsiteY0" fmla="*/ 7370 h 38100"/>
                <a:gd name="connsiteX1" fmla="*/ 142399 w 142875"/>
                <a:gd name="connsiteY1" fmla="*/ 32135 h 38100"/>
                <a:gd name="connsiteX2" fmla="*/ 7144 w 142875"/>
                <a:gd name="connsiteY2" fmla="*/ 7370 h 38100"/>
              </a:gdLst>
              <a:ahLst/>
              <a:cxnLst>
                <a:cxn ang="0">
                  <a:pos x="connsiteX0" y="connsiteY0"/>
                </a:cxn>
                <a:cxn ang="0">
                  <a:pos x="connsiteX1" y="connsiteY1"/>
                </a:cxn>
                <a:cxn ang="0">
                  <a:pos x="connsiteX2" y="connsiteY2"/>
                </a:cxn>
              </a:cxnLst>
              <a:rect l="l" t="t" r="r" b="b"/>
              <a:pathLst>
                <a:path w="142875" h="38100">
                  <a:moveTo>
                    <a:pt x="7144" y="7370"/>
                  </a:moveTo>
                  <a:cubicBezTo>
                    <a:pt x="23336" y="3560"/>
                    <a:pt x="140494" y="49280"/>
                    <a:pt x="142399" y="32135"/>
                  </a:cubicBezTo>
                  <a:cubicBezTo>
                    <a:pt x="131921" y="34993"/>
                    <a:pt x="10001" y="19753"/>
                    <a:pt x="7144" y="7370"/>
                  </a:cubicBezTo>
                  <a:close/>
                </a:path>
              </a:pathLst>
            </a:custGeom>
            <a:grpFill/>
            <a:ln w="9525" cap="flat">
              <a:noFill/>
              <a:prstDash val="solid"/>
              <a:miter/>
            </a:ln>
          </p:spPr>
          <p:txBody>
            <a:bodyPr rtlCol="0" anchor="ctr"/>
            <a:lstStyle/>
            <a:p>
              <a:endParaRPr lang="en-US"/>
            </a:p>
          </p:txBody>
        </p:sp>
        <p:sp>
          <p:nvSpPr>
            <p:cNvPr id="3179" name="Freeform: Shape 3178">
              <a:extLst>
                <a:ext uri="{FF2B5EF4-FFF2-40B4-BE49-F238E27FC236}">
                  <a16:creationId xmlns:a16="http://schemas.microsoft.com/office/drawing/2014/main" id="{66F56854-EAD0-407D-8FEE-767353FB85D9}"/>
                </a:ext>
              </a:extLst>
            </p:cNvPr>
            <p:cNvSpPr/>
            <p:nvPr/>
          </p:nvSpPr>
          <p:spPr>
            <a:xfrm>
              <a:off x="7353565" y="2742925"/>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grpFill/>
            <a:ln w="9525" cap="flat">
              <a:noFill/>
              <a:prstDash val="solid"/>
              <a:miter/>
            </a:ln>
          </p:spPr>
          <p:txBody>
            <a:bodyPr rtlCol="0" anchor="ctr"/>
            <a:lstStyle/>
            <a:p>
              <a:endParaRPr lang="en-US"/>
            </a:p>
          </p:txBody>
        </p:sp>
        <p:sp>
          <p:nvSpPr>
            <p:cNvPr id="3180" name="Freeform: Shape 3179">
              <a:extLst>
                <a:ext uri="{FF2B5EF4-FFF2-40B4-BE49-F238E27FC236}">
                  <a16:creationId xmlns:a16="http://schemas.microsoft.com/office/drawing/2014/main" id="{23F599BC-D87E-405A-A7B0-28331B366085}"/>
                </a:ext>
              </a:extLst>
            </p:cNvPr>
            <p:cNvSpPr/>
            <p:nvPr/>
          </p:nvSpPr>
          <p:spPr>
            <a:xfrm>
              <a:off x="7352267" y="274558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grpFill/>
            <a:ln w="9525" cap="flat">
              <a:noFill/>
              <a:prstDash val="solid"/>
              <a:miter/>
            </a:ln>
          </p:spPr>
          <p:txBody>
            <a:bodyPr rtlCol="0" anchor="ctr"/>
            <a:lstStyle/>
            <a:p>
              <a:endParaRPr lang="en-US"/>
            </a:p>
          </p:txBody>
        </p:sp>
        <p:sp>
          <p:nvSpPr>
            <p:cNvPr id="3181" name="Freeform: Shape 3180">
              <a:extLst>
                <a:ext uri="{FF2B5EF4-FFF2-40B4-BE49-F238E27FC236}">
                  <a16:creationId xmlns:a16="http://schemas.microsoft.com/office/drawing/2014/main" id="{42493B9C-29C2-4367-BFE1-4DD32CFDBD0B}"/>
                </a:ext>
              </a:extLst>
            </p:cNvPr>
            <p:cNvSpPr/>
            <p:nvPr/>
          </p:nvSpPr>
          <p:spPr>
            <a:xfrm>
              <a:off x="7304246" y="273605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10001" y="8096"/>
                    <a:pt x="9049" y="7144"/>
                    <a:pt x="7144" y="7144"/>
                  </a:cubicBezTo>
                  <a:cubicBezTo>
                    <a:pt x="8096" y="8096"/>
                    <a:pt x="9049" y="9049"/>
                    <a:pt x="10001" y="8096"/>
                  </a:cubicBezTo>
                  <a:close/>
                </a:path>
              </a:pathLst>
            </a:custGeom>
            <a:grpFill/>
            <a:ln w="9525" cap="flat">
              <a:noFill/>
              <a:prstDash val="solid"/>
              <a:miter/>
            </a:ln>
          </p:spPr>
          <p:txBody>
            <a:bodyPr rtlCol="0" anchor="ctr"/>
            <a:lstStyle/>
            <a:p>
              <a:endParaRPr lang="en-US"/>
            </a:p>
          </p:txBody>
        </p:sp>
        <p:sp>
          <p:nvSpPr>
            <p:cNvPr id="3182" name="Freeform: Shape 3181">
              <a:extLst>
                <a:ext uri="{FF2B5EF4-FFF2-40B4-BE49-F238E27FC236}">
                  <a16:creationId xmlns:a16="http://schemas.microsoft.com/office/drawing/2014/main" id="{03494FF8-61F3-445E-85B8-C2B4BEE56FDA}"/>
                </a:ext>
              </a:extLst>
            </p:cNvPr>
            <p:cNvSpPr/>
            <p:nvPr/>
          </p:nvSpPr>
          <p:spPr>
            <a:xfrm>
              <a:off x="7304246" y="27379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8096" y="8096"/>
                    <a:pt x="7144" y="7144"/>
                  </a:cubicBezTo>
                  <a:close/>
                </a:path>
              </a:pathLst>
            </a:custGeom>
            <a:grpFill/>
            <a:ln w="9525" cap="flat">
              <a:noFill/>
              <a:prstDash val="solid"/>
              <a:miter/>
            </a:ln>
          </p:spPr>
          <p:txBody>
            <a:bodyPr rtlCol="0" anchor="ctr"/>
            <a:lstStyle/>
            <a:p>
              <a:endParaRPr lang="en-US"/>
            </a:p>
          </p:txBody>
        </p:sp>
        <p:sp>
          <p:nvSpPr>
            <p:cNvPr id="3183" name="Freeform: Shape 3182">
              <a:extLst>
                <a:ext uri="{FF2B5EF4-FFF2-40B4-BE49-F238E27FC236}">
                  <a16:creationId xmlns:a16="http://schemas.microsoft.com/office/drawing/2014/main" id="{DBDE225B-FC5B-45D6-ABE6-6E8DD22EF155}"/>
                </a:ext>
              </a:extLst>
            </p:cNvPr>
            <p:cNvSpPr/>
            <p:nvPr/>
          </p:nvSpPr>
          <p:spPr>
            <a:xfrm>
              <a:off x="7237511" y="2729345"/>
              <a:ext cx="76200" cy="19050"/>
            </a:xfrm>
            <a:custGeom>
              <a:avLst/>
              <a:gdLst>
                <a:gd name="connsiteX0" fmla="*/ 7204 w 76200"/>
                <a:gd name="connsiteY0" fmla="*/ 7187 h 19050"/>
                <a:gd name="connsiteX1" fmla="*/ 72926 w 76200"/>
                <a:gd name="connsiteY1" fmla="*/ 17664 h 19050"/>
                <a:gd name="connsiteX2" fmla="*/ 64354 w 76200"/>
                <a:gd name="connsiteY2" fmla="*/ 18617 h 19050"/>
                <a:gd name="connsiteX3" fmla="*/ 7204 w 76200"/>
                <a:gd name="connsiteY3" fmla="*/ 7187 h 19050"/>
              </a:gdLst>
              <a:ahLst/>
              <a:cxnLst>
                <a:cxn ang="0">
                  <a:pos x="connsiteX0" y="connsiteY0"/>
                </a:cxn>
                <a:cxn ang="0">
                  <a:pos x="connsiteX1" y="connsiteY1"/>
                </a:cxn>
                <a:cxn ang="0">
                  <a:pos x="connsiteX2" y="connsiteY2"/>
                </a:cxn>
                <a:cxn ang="0">
                  <a:pos x="connsiteX3" y="connsiteY3"/>
                </a:cxn>
              </a:cxnLst>
              <a:rect l="l" t="t" r="r" b="b"/>
              <a:pathLst>
                <a:path w="76200" h="19050">
                  <a:moveTo>
                    <a:pt x="7204" y="7187"/>
                  </a:moveTo>
                  <a:cubicBezTo>
                    <a:pt x="5299" y="6234"/>
                    <a:pt x="49114" y="21474"/>
                    <a:pt x="72926" y="17664"/>
                  </a:cubicBezTo>
                  <a:cubicBezTo>
                    <a:pt x="63401" y="17664"/>
                    <a:pt x="60544" y="17664"/>
                    <a:pt x="64354" y="18617"/>
                  </a:cubicBezTo>
                  <a:cubicBezTo>
                    <a:pt x="68164" y="11949"/>
                    <a:pt x="7204" y="10997"/>
                    <a:pt x="7204" y="7187"/>
                  </a:cubicBezTo>
                  <a:close/>
                </a:path>
              </a:pathLst>
            </a:custGeom>
            <a:grpFill/>
            <a:ln w="9525" cap="flat">
              <a:noFill/>
              <a:prstDash val="solid"/>
              <a:miter/>
            </a:ln>
          </p:spPr>
          <p:txBody>
            <a:bodyPr rtlCol="0" anchor="ctr"/>
            <a:lstStyle/>
            <a:p>
              <a:endParaRPr lang="en-US"/>
            </a:p>
          </p:txBody>
        </p:sp>
        <p:sp>
          <p:nvSpPr>
            <p:cNvPr id="3184" name="Freeform: Shape 3183">
              <a:extLst>
                <a:ext uri="{FF2B5EF4-FFF2-40B4-BE49-F238E27FC236}">
                  <a16:creationId xmlns:a16="http://schemas.microsoft.com/office/drawing/2014/main" id="{10E3044C-6661-4ACC-88E2-CE841FC292C8}"/>
                </a:ext>
              </a:extLst>
            </p:cNvPr>
            <p:cNvSpPr/>
            <p:nvPr/>
          </p:nvSpPr>
          <p:spPr>
            <a:xfrm>
              <a:off x="7221061" y="2730494"/>
              <a:ext cx="9525" cy="9525"/>
            </a:xfrm>
            <a:custGeom>
              <a:avLst/>
              <a:gdLst>
                <a:gd name="connsiteX0" fmla="*/ 8414 w 9525"/>
                <a:gd name="connsiteY0" fmla="*/ 8896 h 9525"/>
                <a:gd name="connsiteX1" fmla="*/ 8414 w 9525"/>
                <a:gd name="connsiteY1" fmla="*/ 8896 h 9525"/>
              </a:gdLst>
              <a:ahLst/>
              <a:cxnLst>
                <a:cxn ang="0">
                  <a:pos x="connsiteX0" y="connsiteY0"/>
                </a:cxn>
                <a:cxn ang="0">
                  <a:pos x="connsiteX1" y="connsiteY1"/>
                </a:cxn>
              </a:cxnLst>
              <a:rect l="l" t="t" r="r" b="b"/>
              <a:pathLst>
                <a:path w="9525" h="9525">
                  <a:moveTo>
                    <a:pt x="8414" y="8896"/>
                  </a:moveTo>
                  <a:cubicBezTo>
                    <a:pt x="8414" y="4133"/>
                    <a:pt x="5556" y="10800"/>
                    <a:pt x="8414" y="8896"/>
                  </a:cubicBezTo>
                  <a:close/>
                </a:path>
              </a:pathLst>
            </a:custGeom>
            <a:grpFill/>
            <a:ln w="9525" cap="flat">
              <a:noFill/>
              <a:prstDash val="solid"/>
              <a:miter/>
            </a:ln>
          </p:spPr>
          <p:txBody>
            <a:bodyPr rtlCol="0" anchor="ctr"/>
            <a:lstStyle/>
            <a:p>
              <a:endParaRPr lang="en-US"/>
            </a:p>
          </p:txBody>
        </p:sp>
        <p:sp>
          <p:nvSpPr>
            <p:cNvPr id="3185" name="Freeform: Shape 3184">
              <a:extLst>
                <a:ext uri="{FF2B5EF4-FFF2-40B4-BE49-F238E27FC236}">
                  <a16:creationId xmlns:a16="http://schemas.microsoft.com/office/drawing/2014/main" id="{B792F95B-3A89-45A1-A506-B6D7AE131279}"/>
                </a:ext>
              </a:extLst>
            </p:cNvPr>
            <p:cNvSpPr/>
            <p:nvPr/>
          </p:nvSpPr>
          <p:spPr>
            <a:xfrm>
              <a:off x="7195661" y="2720692"/>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2384" y="-2257"/>
                    <a:pt x="12859" y="15840"/>
                    <a:pt x="7144" y="13935"/>
                  </a:cubicBezTo>
                  <a:close/>
                </a:path>
              </a:pathLst>
            </a:custGeom>
            <a:grpFill/>
            <a:ln w="9525" cap="flat">
              <a:noFill/>
              <a:prstDash val="solid"/>
              <a:miter/>
            </a:ln>
          </p:spPr>
          <p:txBody>
            <a:bodyPr rtlCol="0" anchor="ctr"/>
            <a:lstStyle/>
            <a:p>
              <a:endParaRPr lang="en-US"/>
            </a:p>
          </p:txBody>
        </p:sp>
        <p:sp>
          <p:nvSpPr>
            <p:cNvPr id="3186" name="Freeform: Shape 3185">
              <a:extLst>
                <a:ext uri="{FF2B5EF4-FFF2-40B4-BE49-F238E27FC236}">
                  <a16:creationId xmlns:a16="http://schemas.microsoft.com/office/drawing/2014/main" id="{9DC7369D-B2F7-4D05-9814-3F30B5464A52}"/>
                </a:ext>
              </a:extLst>
            </p:cNvPr>
            <p:cNvSpPr/>
            <p:nvPr/>
          </p:nvSpPr>
          <p:spPr>
            <a:xfrm>
              <a:off x="7192804" y="273002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grpFill/>
            <a:ln w="9525" cap="flat">
              <a:noFill/>
              <a:prstDash val="solid"/>
              <a:miter/>
            </a:ln>
          </p:spPr>
          <p:txBody>
            <a:bodyPr rtlCol="0" anchor="ctr"/>
            <a:lstStyle/>
            <a:p>
              <a:endParaRPr lang="en-US"/>
            </a:p>
          </p:txBody>
        </p:sp>
        <p:sp>
          <p:nvSpPr>
            <p:cNvPr id="3187" name="Freeform: Shape 3186">
              <a:extLst>
                <a:ext uri="{FF2B5EF4-FFF2-40B4-BE49-F238E27FC236}">
                  <a16:creationId xmlns:a16="http://schemas.microsoft.com/office/drawing/2014/main" id="{DBBD7824-B0D8-4F51-AF46-917DEE994021}"/>
                </a:ext>
              </a:extLst>
            </p:cNvPr>
            <p:cNvSpPr/>
            <p:nvPr/>
          </p:nvSpPr>
          <p:spPr>
            <a:xfrm>
              <a:off x="7778430" y="2768441"/>
              <a:ext cx="9525" cy="9525"/>
            </a:xfrm>
            <a:custGeom>
              <a:avLst/>
              <a:gdLst>
                <a:gd name="connsiteX0" fmla="*/ 10162 w 9525"/>
                <a:gd name="connsiteY0" fmla="*/ 7144 h 9525"/>
                <a:gd name="connsiteX1" fmla="*/ 10162 w 9525"/>
                <a:gd name="connsiteY1" fmla="*/ 7144 h 9525"/>
              </a:gdLst>
              <a:ahLst/>
              <a:cxnLst>
                <a:cxn ang="0">
                  <a:pos x="connsiteX0" y="connsiteY0"/>
                </a:cxn>
                <a:cxn ang="0">
                  <a:pos x="connsiteX1" y="connsiteY1"/>
                </a:cxn>
              </a:cxnLst>
              <a:rect l="l" t="t" r="r" b="b"/>
              <a:pathLst>
                <a:path w="9525" h="9525">
                  <a:moveTo>
                    <a:pt x="10162" y="7144"/>
                  </a:moveTo>
                  <a:cubicBezTo>
                    <a:pt x="8257" y="7144"/>
                    <a:pt x="4447" y="7144"/>
                    <a:pt x="10162" y="7144"/>
                  </a:cubicBezTo>
                  <a:close/>
                </a:path>
              </a:pathLst>
            </a:custGeom>
            <a:grpFill/>
            <a:ln w="9525" cap="flat">
              <a:noFill/>
              <a:prstDash val="solid"/>
              <a:miter/>
            </a:ln>
          </p:spPr>
          <p:txBody>
            <a:bodyPr rtlCol="0" anchor="ctr"/>
            <a:lstStyle/>
            <a:p>
              <a:endParaRPr lang="en-US"/>
            </a:p>
          </p:txBody>
        </p:sp>
        <p:sp>
          <p:nvSpPr>
            <p:cNvPr id="3188" name="Freeform: Shape 3187">
              <a:extLst>
                <a:ext uri="{FF2B5EF4-FFF2-40B4-BE49-F238E27FC236}">
                  <a16:creationId xmlns:a16="http://schemas.microsoft.com/office/drawing/2014/main" id="{9BB554DD-DB47-461E-B994-138407490375}"/>
                </a:ext>
              </a:extLst>
            </p:cNvPr>
            <p:cNvSpPr/>
            <p:nvPr/>
          </p:nvSpPr>
          <p:spPr>
            <a:xfrm>
              <a:off x="7774781" y="275510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6194"/>
                    <a:pt x="9049" y="15716"/>
                    <a:pt x="7144" y="7144"/>
                  </a:cubicBezTo>
                  <a:close/>
                </a:path>
              </a:pathLst>
            </a:custGeom>
            <a:grpFill/>
            <a:ln w="9525" cap="flat">
              <a:noFill/>
              <a:prstDash val="solid"/>
              <a:miter/>
            </a:ln>
          </p:spPr>
          <p:txBody>
            <a:bodyPr rtlCol="0" anchor="ctr"/>
            <a:lstStyle/>
            <a:p>
              <a:endParaRPr lang="en-US"/>
            </a:p>
          </p:txBody>
        </p:sp>
        <p:sp>
          <p:nvSpPr>
            <p:cNvPr id="3189" name="Freeform: Shape 3188">
              <a:extLst>
                <a:ext uri="{FF2B5EF4-FFF2-40B4-BE49-F238E27FC236}">
                  <a16:creationId xmlns:a16="http://schemas.microsoft.com/office/drawing/2014/main" id="{71531C23-7722-4E68-8BFC-0575442791B5}"/>
                </a:ext>
              </a:extLst>
            </p:cNvPr>
            <p:cNvSpPr/>
            <p:nvPr/>
          </p:nvSpPr>
          <p:spPr>
            <a:xfrm>
              <a:off x="7769752" y="2758916"/>
              <a:ext cx="9525" cy="19050"/>
            </a:xfrm>
            <a:custGeom>
              <a:avLst/>
              <a:gdLst>
                <a:gd name="connsiteX0" fmla="*/ 7410 w 9525"/>
                <a:gd name="connsiteY0" fmla="*/ 11906 h 19050"/>
                <a:gd name="connsiteX1" fmla="*/ 8363 w 9525"/>
                <a:gd name="connsiteY1" fmla="*/ 7144 h 19050"/>
                <a:gd name="connsiteX2" fmla="*/ 7410 w 9525"/>
                <a:gd name="connsiteY2" fmla="*/ 11906 h 19050"/>
              </a:gdLst>
              <a:ahLst/>
              <a:cxnLst>
                <a:cxn ang="0">
                  <a:pos x="connsiteX0" y="connsiteY0"/>
                </a:cxn>
                <a:cxn ang="0">
                  <a:pos x="connsiteX1" y="connsiteY1"/>
                </a:cxn>
                <a:cxn ang="0">
                  <a:pos x="connsiteX2" y="connsiteY2"/>
                </a:cxn>
              </a:cxnLst>
              <a:rect l="l" t="t" r="r" b="b"/>
              <a:pathLst>
                <a:path w="9525" h="19050">
                  <a:moveTo>
                    <a:pt x="7410" y="11906"/>
                  </a:moveTo>
                  <a:cubicBezTo>
                    <a:pt x="7410" y="10001"/>
                    <a:pt x="8363" y="9049"/>
                    <a:pt x="8363" y="7144"/>
                  </a:cubicBezTo>
                  <a:cubicBezTo>
                    <a:pt x="8363" y="9049"/>
                    <a:pt x="6458" y="10954"/>
                    <a:pt x="7410" y="11906"/>
                  </a:cubicBezTo>
                  <a:close/>
                </a:path>
              </a:pathLst>
            </a:custGeom>
            <a:grpFill/>
            <a:ln w="9525" cap="flat">
              <a:noFill/>
              <a:prstDash val="solid"/>
              <a:miter/>
            </a:ln>
          </p:spPr>
          <p:txBody>
            <a:bodyPr rtlCol="0" anchor="ctr"/>
            <a:lstStyle/>
            <a:p>
              <a:endParaRPr lang="en-US"/>
            </a:p>
          </p:txBody>
        </p:sp>
        <p:sp>
          <p:nvSpPr>
            <p:cNvPr id="3190" name="Freeform: Shape 3189">
              <a:extLst>
                <a:ext uri="{FF2B5EF4-FFF2-40B4-BE49-F238E27FC236}">
                  <a16:creationId xmlns:a16="http://schemas.microsoft.com/office/drawing/2014/main" id="{211429CF-2C80-4B66-90C4-E8507C8768D9}"/>
                </a:ext>
              </a:extLst>
            </p:cNvPr>
            <p:cNvSpPr/>
            <p:nvPr/>
          </p:nvSpPr>
          <p:spPr>
            <a:xfrm>
              <a:off x="7767399" y="2763531"/>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grpFill/>
            <a:ln w="9525" cap="flat">
              <a:noFill/>
              <a:prstDash val="solid"/>
              <a:miter/>
            </a:ln>
          </p:spPr>
          <p:txBody>
            <a:bodyPr rtlCol="0" anchor="ctr"/>
            <a:lstStyle/>
            <a:p>
              <a:endParaRPr lang="en-US"/>
            </a:p>
          </p:txBody>
        </p:sp>
        <p:sp>
          <p:nvSpPr>
            <p:cNvPr id="3191" name="Freeform: Shape 3190">
              <a:extLst>
                <a:ext uri="{FF2B5EF4-FFF2-40B4-BE49-F238E27FC236}">
                  <a16:creationId xmlns:a16="http://schemas.microsoft.com/office/drawing/2014/main" id="{FE107798-ADCD-440C-AD78-F503D16DAF2C}"/>
                </a:ext>
              </a:extLst>
            </p:cNvPr>
            <p:cNvSpPr/>
            <p:nvPr/>
          </p:nvSpPr>
          <p:spPr>
            <a:xfrm>
              <a:off x="7760732" y="276367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9049"/>
                    <a:pt x="6906" y="8096"/>
                    <a:pt x="7858" y="7144"/>
                  </a:cubicBezTo>
                  <a:close/>
                </a:path>
              </a:pathLst>
            </a:custGeom>
            <a:grpFill/>
            <a:ln w="9525" cap="flat">
              <a:noFill/>
              <a:prstDash val="solid"/>
              <a:miter/>
            </a:ln>
          </p:spPr>
          <p:txBody>
            <a:bodyPr rtlCol="0" anchor="ctr"/>
            <a:lstStyle/>
            <a:p>
              <a:endParaRPr lang="en-US"/>
            </a:p>
          </p:txBody>
        </p:sp>
        <p:sp>
          <p:nvSpPr>
            <p:cNvPr id="3192" name="Freeform: Shape 3191">
              <a:extLst>
                <a:ext uri="{FF2B5EF4-FFF2-40B4-BE49-F238E27FC236}">
                  <a16:creationId xmlns:a16="http://schemas.microsoft.com/office/drawing/2014/main" id="{ECD9867A-C8E8-4D6C-BDD8-4EBF8E207F02}"/>
                </a:ext>
              </a:extLst>
            </p:cNvPr>
            <p:cNvSpPr/>
            <p:nvPr/>
          </p:nvSpPr>
          <p:spPr>
            <a:xfrm>
              <a:off x="7757636" y="2754609"/>
              <a:ext cx="19050" cy="19050"/>
            </a:xfrm>
            <a:custGeom>
              <a:avLst/>
              <a:gdLst>
                <a:gd name="connsiteX0" fmla="*/ 7144 w 19050"/>
                <a:gd name="connsiteY0" fmla="*/ 17166 h 19050"/>
                <a:gd name="connsiteX1" fmla="*/ 7144 w 19050"/>
                <a:gd name="connsiteY1" fmla="*/ 17166 h 19050"/>
              </a:gdLst>
              <a:ahLst/>
              <a:cxnLst>
                <a:cxn ang="0">
                  <a:pos x="connsiteX0" y="connsiteY0"/>
                </a:cxn>
                <a:cxn ang="0">
                  <a:pos x="connsiteX1" y="connsiteY1"/>
                </a:cxn>
              </a:cxnLst>
              <a:rect l="l" t="t" r="r" b="b"/>
              <a:pathLst>
                <a:path w="19050" h="19050">
                  <a:moveTo>
                    <a:pt x="7144" y="17166"/>
                  </a:moveTo>
                  <a:cubicBezTo>
                    <a:pt x="9049" y="21928"/>
                    <a:pt x="22384" y="-7599"/>
                    <a:pt x="7144" y="17166"/>
                  </a:cubicBezTo>
                  <a:close/>
                </a:path>
              </a:pathLst>
            </a:custGeom>
            <a:grpFill/>
            <a:ln w="9525" cap="flat">
              <a:noFill/>
              <a:prstDash val="solid"/>
              <a:miter/>
            </a:ln>
          </p:spPr>
          <p:txBody>
            <a:bodyPr rtlCol="0" anchor="ctr"/>
            <a:lstStyle/>
            <a:p>
              <a:endParaRPr lang="en-US"/>
            </a:p>
          </p:txBody>
        </p:sp>
        <p:sp>
          <p:nvSpPr>
            <p:cNvPr id="3193" name="Freeform: Shape 3192">
              <a:extLst>
                <a:ext uri="{FF2B5EF4-FFF2-40B4-BE49-F238E27FC236}">
                  <a16:creationId xmlns:a16="http://schemas.microsoft.com/office/drawing/2014/main" id="{D1DA556B-A439-4564-8BA7-0DAE6B1E9DD3}"/>
                </a:ext>
              </a:extLst>
            </p:cNvPr>
            <p:cNvSpPr/>
            <p:nvPr/>
          </p:nvSpPr>
          <p:spPr>
            <a:xfrm>
              <a:off x="7761446" y="2763255"/>
              <a:ext cx="9525" cy="9525"/>
            </a:xfrm>
            <a:custGeom>
              <a:avLst/>
              <a:gdLst>
                <a:gd name="connsiteX0" fmla="*/ 7144 w 9525"/>
                <a:gd name="connsiteY0" fmla="*/ 7567 h 9525"/>
                <a:gd name="connsiteX1" fmla="*/ 8096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8096" y="7567"/>
                    <a:pt x="8096"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194" name="Freeform: Shape 3193">
              <a:extLst>
                <a:ext uri="{FF2B5EF4-FFF2-40B4-BE49-F238E27FC236}">
                  <a16:creationId xmlns:a16="http://schemas.microsoft.com/office/drawing/2014/main" id="{E5218455-748A-4563-A1A4-B297C935CD1C}"/>
                </a:ext>
              </a:extLst>
            </p:cNvPr>
            <p:cNvSpPr/>
            <p:nvPr/>
          </p:nvSpPr>
          <p:spPr>
            <a:xfrm>
              <a:off x="7765256" y="2762286"/>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9049" y="4726"/>
                    <a:pt x="7144" y="9488"/>
                  </a:cubicBezTo>
                  <a:close/>
                </a:path>
              </a:pathLst>
            </a:custGeom>
            <a:grpFill/>
            <a:ln w="9525" cap="flat">
              <a:noFill/>
              <a:prstDash val="solid"/>
              <a:miter/>
            </a:ln>
          </p:spPr>
          <p:txBody>
            <a:bodyPr rtlCol="0" anchor="ctr"/>
            <a:lstStyle/>
            <a:p>
              <a:endParaRPr lang="en-US"/>
            </a:p>
          </p:txBody>
        </p:sp>
        <p:sp>
          <p:nvSpPr>
            <p:cNvPr id="3195" name="Freeform: Shape 3194">
              <a:extLst>
                <a:ext uri="{FF2B5EF4-FFF2-40B4-BE49-F238E27FC236}">
                  <a16:creationId xmlns:a16="http://schemas.microsoft.com/office/drawing/2014/main" id="{B38015C1-0050-4D6E-8C4D-E0A10831D9C4}"/>
                </a:ext>
              </a:extLst>
            </p:cNvPr>
            <p:cNvSpPr/>
            <p:nvPr/>
          </p:nvSpPr>
          <p:spPr>
            <a:xfrm>
              <a:off x="7748628" y="2756000"/>
              <a:ext cx="9525" cy="19050"/>
            </a:xfrm>
            <a:custGeom>
              <a:avLst/>
              <a:gdLst>
                <a:gd name="connsiteX0" fmla="*/ 9485 w 9525"/>
                <a:gd name="connsiteY0" fmla="*/ 15775 h 19050"/>
                <a:gd name="connsiteX1" fmla="*/ 9485 w 9525"/>
                <a:gd name="connsiteY1" fmla="*/ 15775 h 19050"/>
              </a:gdLst>
              <a:ahLst/>
              <a:cxnLst>
                <a:cxn ang="0">
                  <a:pos x="connsiteX0" y="connsiteY0"/>
                </a:cxn>
                <a:cxn ang="0">
                  <a:pos x="connsiteX1" y="connsiteY1"/>
                </a:cxn>
              </a:cxnLst>
              <a:rect l="l" t="t" r="r" b="b"/>
              <a:pathLst>
                <a:path w="9525" h="19050">
                  <a:moveTo>
                    <a:pt x="9485" y="15775"/>
                  </a:moveTo>
                  <a:cubicBezTo>
                    <a:pt x="10437" y="2440"/>
                    <a:pt x="3770" y="6250"/>
                    <a:pt x="9485" y="15775"/>
                  </a:cubicBezTo>
                  <a:close/>
                </a:path>
              </a:pathLst>
            </a:custGeom>
            <a:grpFill/>
            <a:ln w="9525" cap="flat">
              <a:noFill/>
              <a:prstDash val="solid"/>
              <a:miter/>
            </a:ln>
          </p:spPr>
          <p:txBody>
            <a:bodyPr rtlCol="0" anchor="ctr"/>
            <a:lstStyle/>
            <a:p>
              <a:endParaRPr lang="en-US"/>
            </a:p>
          </p:txBody>
        </p:sp>
        <p:sp>
          <p:nvSpPr>
            <p:cNvPr id="3196" name="Freeform: Shape 3195">
              <a:extLst>
                <a:ext uri="{FF2B5EF4-FFF2-40B4-BE49-F238E27FC236}">
                  <a16:creationId xmlns:a16="http://schemas.microsoft.com/office/drawing/2014/main" id="{73367B81-129C-43AC-B8D6-4096BCCD95AD}"/>
                </a:ext>
              </a:extLst>
            </p:cNvPr>
            <p:cNvSpPr/>
            <p:nvPr/>
          </p:nvSpPr>
          <p:spPr>
            <a:xfrm>
              <a:off x="7744301" y="27512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7144" y="7144"/>
                    <a:pt x="8096" y="7144"/>
                  </a:cubicBezTo>
                  <a:close/>
                </a:path>
              </a:pathLst>
            </a:custGeom>
            <a:grpFill/>
            <a:ln w="9525" cap="flat">
              <a:noFill/>
              <a:prstDash val="solid"/>
              <a:miter/>
            </a:ln>
          </p:spPr>
          <p:txBody>
            <a:bodyPr rtlCol="0" anchor="ctr"/>
            <a:lstStyle/>
            <a:p>
              <a:endParaRPr lang="en-US"/>
            </a:p>
          </p:txBody>
        </p:sp>
        <p:sp>
          <p:nvSpPr>
            <p:cNvPr id="3197" name="Freeform: Shape 3196">
              <a:extLst>
                <a:ext uri="{FF2B5EF4-FFF2-40B4-BE49-F238E27FC236}">
                  <a16:creationId xmlns:a16="http://schemas.microsoft.com/office/drawing/2014/main" id="{9FB87BEC-7BA3-4A9F-871E-F68588A6B772}"/>
                </a:ext>
              </a:extLst>
            </p:cNvPr>
            <p:cNvSpPr/>
            <p:nvPr/>
          </p:nvSpPr>
          <p:spPr>
            <a:xfrm>
              <a:off x="7731919" y="2754094"/>
              <a:ext cx="19050" cy="19050"/>
            </a:xfrm>
            <a:custGeom>
              <a:avLst/>
              <a:gdLst>
                <a:gd name="connsiteX0" fmla="*/ 7144 w 19050"/>
                <a:gd name="connsiteY0" fmla="*/ 15775 h 19050"/>
                <a:gd name="connsiteX1" fmla="*/ 7144 w 19050"/>
                <a:gd name="connsiteY1" fmla="*/ 15775 h 19050"/>
              </a:gdLst>
              <a:ahLst/>
              <a:cxnLst>
                <a:cxn ang="0">
                  <a:pos x="connsiteX0" y="connsiteY0"/>
                </a:cxn>
                <a:cxn ang="0">
                  <a:pos x="connsiteX1" y="connsiteY1"/>
                </a:cxn>
              </a:cxnLst>
              <a:rect l="l" t="t" r="r" b="b"/>
              <a:pathLst>
                <a:path w="19050" h="19050">
                  <a:moveTo>
                    <a:pt x="7144" y="15775"/>
                  </a:moveTo>
                  <a:cubicBezTo>
                    <a:pt x="26194" y="6250"/>
                    <a:pt x="14764" y="2440"/>
                    <a:pt x="7144" y="15775"/>
                  </a:cubicBezTo>
                  <a:close/>
                </a:path>
              </a:pathLst>
            </a:custGeom>
            <a:grpFill/>
            <a:ln w="9525" cap="flat">
              <a:noFill/>
              <a:prstDash val="solid"/>
              <a:miter/>
            </a:ln>
          </p:spPr>
          <p:txBody>
            <a:bodyPr rtlCol="0" anchor="ctr"/>
            <a:lstStyle/>
            <a:p>
              <a:endParaRPr lang="en-US"/>
            </a:p>
          </p:txBody>
        </p:sp>
        <p:sp>
          <p:nvSpPr>
            <p:cNvPr id="3198" name="Freeform: Shape 3197">
              <a:extLst>
                <a:ext uri="{FF2B5EF4-FFF2-40B4-BE49-F238E27FC236}">
                  <a16:creationId xmlns:a16="http://schemas.microsoft.com/office/drawing/2014/main" id="{6E2EBE02-6D0D-4DD8-87DB-1ECEC1DC9426}"/>
                </a:ext>
              </a:extLst>
            </p:cNvPr>
            <p:cNvSpPr/>
            <p:nvPr/>
          </p:nvSpPr>
          <p:spPr>
            <a:xfrm>
              <a:off x="7729466" y="2754428"/>
              <a:ext cx="9525" cy="9525"/>
            </a:xfrm>
            <a:custGeom>
              <a:avLst/>
              <a:gdLst>
                <a:gd name="connsiteX0" fmla="*/ 8644 w 9525"/>
                <a:gd name="connsiteY0" fmla="*/ 9727 h 9525"/>
                <a:gd name="connsiteX1" fmla="*/ 8644 w 9525"/>
                <a:gd name="connsiteY1" fmla="*/ 9727 h 9525"/>
              </a:gdLst>
              <a:ahLst/>
              <a:cxnLst>
                <a:cxn ang="0">
                  <a:pos x="connsiteX0" y="connsiteY0"/>
                </a:cxn>
                <a:cxn ang="0">
                  <a:pos x="connsiteX1" y="connsiteY1"/>
                </a:cxn>
              </a:cxnLst>
              <a:rect l="l" t="t" r="r" b="b"/>
              <a:pathLst>
                <a:path w="9525" h="9525">
                  <a:moveTo>
                    <a:pt x="8644" y="9727"/>
                  </a:moveTo>
                  <a:cubicBezTo>
                    <a:pt x="4834" y="3059"/>
                    <a:pt x="9597" y="11632"/>
                    <a:pt x="8644" y="9727"/>
                  </a:cubicBezTo>
                  <a:close/>
                </a:path>
              </a:pathLst>
            </a:custGeom>
            <a:grpFill/>
            <a:ln w="9525" cap="flat">
              <a:noFill/>
              <a:prstDash val="solid"/>
              <a:miter/>
            </a:ln>
          </p:spPr>
          <p:txBody>
            <a:bodyPr rtlCol="0" anchor="ctr"/>
            <a:lstStyle/>
            <a:p>
              <a:endParaRPr lang="en-US"/>
            </a:p>
          </p:txBody>
        </p:sp>
        <p:sp>
          <p:nvSpPr>
            <p:cNvPr id="3199" name="Freeform: Shape 3198">
              <a:extLst>
                <a:ext uri="{FF2B5EF4-FFF2-40B4-BE49-F238E27FC236}">
                  <a16:creationId xmlns:a16="http://schemas.microsoft.com/office/drawing/2014/main" id="{84A16862-D14A-47B8-A6D4-21FF909979CF}"/>
                </a:ext>
              </a:extLst>
            </p:cNvPr>
            <p:cNvSpPr/>
            <p:nvPr/>
          </p:nvSpPr>
          <p:spPr>
            <a:xfrm>
              <a:off x="7720936" y="2759214"/>
              <a:ext cx="9525" cy="19050"/>
            </a:xfrm>
            <a:custGeom>
              <a:avLst/>
              <a:gdLst>
                <a:gd name="connsiteX0" fmla="*/ 11459 w 9525"/>
                <a:gd name="connsiteY0" fmla="*/ 13513 h 19050"/>
                <a:gd name="connsiteX1" fmla="*/ 11459 w 9525"/>
                <a:gd name="connsiteY1" fmla="*/ 13513 h 19050"/>
              </a:gdLst>
              <a:ahLst/>
              <a:cxnLst>
                <a:cxn ang="0">
                  <a:pos x="connsiteX0" y="connsiteY0"/>
                </a:cxn>
                <a:cxn ang="0">
                  <a:pos x="connsiteX1" y="connsiteY1"/>
                </a:cxn>
              </a:cxnLst>
              <a:rect l="l" t="t" r="r" b="b"/>
              <a:pathLst>
                <a:path w="9525" h="19050">
                  <a:moveTo>
                    <a:pt x="11459" y="13513"/>
                  </a:moveTo>
                  <a:cubicBezTo>
                    <a:pt x="4792" y="-1727"/>
                    <a:pt x="6697" y="15418"/>
                    <a:pt x="11459" y="13513"/>
                  </a:cubicBezTo>
                  <a:close/>
                </a:path>
              </a:pathLst>
            </a:custGeom>
            <a:grpFill/>
            <a:ln w="9525" cap="flat">
              <a:noFill/>
              <a:prstDash val="solid"/>
              <a:miter/>
            </a:ln>
          </p:spPr>
          <p:txBody>
            <a:bodyPr rtlCol="0" anchor="ctr"/>
            <a:lstStyle/>
            <a:p>
              <a:endParaRPr lang="en-US"/>
            </a:p>
          </p:txBody>
        </p:sp>
        <p:sp>
          <p:nvSpPr>
            <p:cNvPr id="3200" name="Freeform: Shape 3199">
              <a:extLst>
                <a:ext uri="{FF2B5EF4-FFF2-40B4-BE49-F238E27FC236}">
                  <a16:creationId xmlns:a16="http://schemas.microsoft.com/office/drawing/2014/main" id="{476F1909-34CA-454D-B5E5-3AAA85CCC875}"/>
                </a:ext>
              </a:extLst>
            </p:cNvPr>
            <p:cNvSpPr/>
            <p:nvPr/>
          </p:nvSpPr>
          <p:spPr>
            <a:xfrm>
              <a:off x="7729061" y="27636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7144" y="7144"/>
                    <a:pt x="7144" y="7144"/>
                  </a:cubicBezTo>
                  <a:cubicBezTo>
                    <a:pt x="8096" y="8096"/>
                    <a:pt x="8096" y="9049"/>
                    <a:pt x="9049" y="7144"/>
                  </a:cubicBezTo>
                  <a:close/>
                </a:path>
              </a:pathLst>
            </a:custGeom>
            <a:grpFill/>
            <a:ln w="9525" cap="flat">
              <a:noFill/>
              <a:prstDash val="solid"/>
              <a:miter/>
            </a:ln>
          </p:spPr>
          <p:txBody>
            <a:bodyPr rtlCol="0" anchor="ctr"/>
            <a:lstStyle/>
            <a:p>
              <a:endParaRPr lang="en-US"/>
            </a:p>
          </p:txBody>
        </p:sp>
        <p:sp>
          <p:nvSpPr>
            <p:cNvPr id="3201" name="Freeform: Shape 3200">
              <a:extLst>
                <a:ext uri="{FF2B5EF4-FFF2-40B4-BE49-F238E27FC236}">
                  <a16:creationId xmlns:a16="http://schemas.microsoft.com/office/drawing/2014/main" id="{4EEAC558-2E56-4875-934F-ECA0E5BEE6C7}"/>
                </a:ext>
              </a:extLst>
            </p:cNvPr>
            <p:cNvSpPr/>
            <p:nvPr/>
          </p:nvSpPr>
          <p:spPr>
            <a:xfrm>
              <a:off x="7714774" y="27591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202" name="Freeform: Shape 3201">
              <a:extLst>
                <a:ext uri="{FF2B5EF4-FFF2-40B4-BE49-F238E27FC236}">
                  <a16:creationId xmlns:a16="http://schemas.microsoft.com/office/drawing/2014/main" id="{45F83934-2216-4F18-9390-3AC0A1E85086}"/>
                </a:ext>
              </a:extLst>
            </p:cNvPr>
            <p:cNvSpPr/>
            <p:nvPr/>
          </p:nvSpPr>
          <p:spPr>
            <a:xfrm>
              <a:off x="7716467" y="2764631"/>
              <a:ext cx="9525" cy="9525"/>
            </a:xfrm>
            <a:custGeom>
              <a:avLst/>
              <a:gdLst>
                <a:gd name="connsiteX0" fmla="*/ 9260 w 9525"/>
                <a:gd name="connsiteY0" fmla="*/ 7144 h 9525"/>
                <a:gd name="connsiteX1" fmla="*/ 9260 w 9525"/>
                <a:gd name="connsiteY1" fmla="*/ 7144 h 9525"/>
              </a:gdLst>
              <a:ahLst/>
              <a:cxnLst>
                <a:cxn ang="0">
                  <a:pos x="connsiteX0" y="connsiteY0"/>
                </a:cxn>
                <a:cxn ang="0">
                  <a:pos x="connsiteX1" y="connsiteY1"/>
                </a:cxn>
              </a:cxnLst>
              <a:rect l="l" t="t" r="r" b="b"/>
              <a:pathLst>
                <a:path w="9525" h="9525">
                  <a:moveTo>
                    <a:pt x="9260" y="7144"/>
                  </a:moveTo>
                  <a:cubicBezTo>
                    <a:pt x="4498" y="10001"/>
                    <a:pt x="9260" y="9049"/>
                    <a:pt x="9260" y="7144"/>
                  </a:cubicBezTo>
                  <a:close/>
                </a:path>
              </a:pathLst>
            </a:custGeom>
            <a:grpFill/>
            <a:ln w="9525" cap="flat">
              <a:noFill/>
              <a:prstDash val="solid"/>
              <a:miter/>
            </a:ln>
          </p:spPr>
          <p:txBody>
            <a:bodyPr rtlCol="0" anchor="ctr"/>
            <a:lstStyle/>
            <a:p>
              <a:endParaRPr lang="en-US"/>
            </a:p>
          </p:txBody>
        </p:sp>
        <p:sp>
          <p:nvSpPr>
            <p:cNvPr id="3203" name="Freeform: Shape 3202">
              <a:extLst>
                <a:ext uri="{FF2B5EF4-FFF2-40B4-BE49-F238E27FC236}">
                  <a16:creationId xmlns:a16="http://schemas.microsoft.com/office/drawing/2014/main" id="{24D23D30-186B-44B8-B29D-6C63D21157CB}"/>
                </a:ext>
              </a:extLst>
            </p:cNvPr>
            <p:cNvSpPr/>
            <p:nvPr/>
          </p:nvSpPr>
          <p:spPr>
            <a:xfrm>
              <a:off x="7633811" y="2757963"/>
              <a:ext cx="85725" cy="38100"/>
            </a:xfrm>
            <a:custGeom>
              <a:avLst/>
              <a:gdLst>
                <a:gd name="connsiteX0" fmla="*/ 7144 w 85725"/>
                <a:gd name="connsiteY0" fmla="*/ 17621 h 38100"/>
                <a:gd name="connsiteX1" fmla="*/ 85249 w 85725"/>
                <a:gd name="connsiteY1" fmla="*/ 7144 h 38100"/>
                <a:gd name="connsiteX2" fmla="*/ 7144 w 85725"/>
                <a:gd name="connsiteY2" fmla="*/ 17621 h 38100"/>
              </a:gdLst>
              <a:ahLst/>
              <a:cxnLst>
                <a:cxn ang="0">
                  <a:pos x="connsiteX0" y="connsiteY0"/>
                </a:cxn>
                <a:cxn ang="0">
                  <a:pos x="connsiteX1" y="connsiteY1"/>
                </a:cxn>
                <a:cxn ang="0">
                  <a:pos x="connsiteX2" y="connsiteY2"/>
                </a:cxn>
              </a:cxnLst>
              <a:rect l="l" t="t" r="r" b="b"/>
              <a:pathLst>
                <a:path w="85725" h="38100">
                  <a:moveTo>
                    <a:pt x="7144" y="17621"/>
                  </a:moveTo>
                  <a:cubicBezTo>
                    <a:pt x="9049" y="55721"/>
                    <a:pt x="84296" y="7144"/>
                    <a:pt x="85249" y="7144"/>
                  </a:cubicBezTo>
                  <a:cubicBezTo>
                    <a:pt x="59531" y="11906"/>
                    <a:pt x="32861" y="15716"/>
                    <a:pt x="7144" y="17621"/>
                  </a:cubicBezTo>
                  <a:close/>
                </a:path>
              </a:pathLst>
            </a:custGeom>
            <a:grpFill/>
            <a:ln w="9525" cap="flat">
              <a:noFill/>
              <a:prstDash val="solid"/>
              <a:miter/>
            </a:ln>
          </p:spPr>
          <p:txBody>
            <a:bodyPr rtlCol="0" anchor="ctr"/>
            <a:lstStyle/>
            <a:p>
              <a:endParaRPr lang="en-US"/>
            </a:p>
          </p:txBody>
        </p:sp>
        <p:sp>
          <p:nvSpPr>
            <p:cNvPr id="3204" name="Freeform: Shape 3203">
              <a:extLst>
                <a:ext uri="{FF2B5EF4-FFF2-40B4-BE49-F238E27FC236}">
                  <a16:creationId xmlns:a16="http://schemas.microsoft.com/office/drawing/2014/main" id="{88D276B8-8458-4E02-A563-0AE669F8AD59}"/>
                </a:ext>
              </a:extLst>
            </p:cNvPr>
            <p:cNvSpPr/>
            <p:nvPr/>
          </p:nvSpPr>
          <p:spPr>
            <a:xfrm>
              <a:off x="7642384" y="2764336"/>
              <a:ext cx="9525" cy="9525"/>
            </a:xfrm>
            <a:custGeom>
              <a:avLst/>
              <a:gdLst>
                <a:gd name="connsiteX0" fmla="*/ 7144 w 9525"/>
                <a:gd name="connsiteY0" fmla="*/ 9344 h 9525"/>
                <a:gd name="connsiteX1" fmla="*/ 7144 w 9525"/>
                <a:gd name="connsiteY1" fmla="*/ 9344 h 9525"/>
              </a:gdLst>
              <a:ahLst/>
              <a:cxnLst>
                <a:cxn ang="0">
                  <a:pos x="connsiteX0" y="connsiteY0"/>
                </a:cxn>
                <a:cxn ang="0">
                  <a:pos x="connsiteX1" y="connsiteY1"/>
                </a:cxn>
              </a:cxnLst>
              <a:rect l="l" t="t" r="r" b="b"/>
              <a:pathLst>
                <a:path w="9525" h="9525">
                  <a:moveTo>
                    <a:pt x="7144" y="9344"/>
                  </a:moveTo>
                  <a:cubicBezTo>
                    <a:pt x="9049" y="5533"/>
                    <a:pt x="7144" y="7438"/>
                    <a:pt x="7144" y="9344"/>
                  </a:cubicBezTo>
                  <a:close/>
                </a:path>
              </a:pathLst>
            </a:custGeom>
            <a:grpFill/>
            <a:ln w="9525" cap="flat">
              <a:noFill/>
              <a:prstDash val="solid"/>
              <a:miter/>
            </a:ln>
          </p:spPr>
          <p:txBody>
            <a:bodyPr rtlCol="0" anchor="ctr"/>
            <a:lstStyle/>
            <a:p>
              <a:endParaRPr lang="en-US"/>
            </a:p>
          </p:txBody>
        </p:sp>
        <p:sp>
          <p:nvSpPr>
            <p:cNvPr id="3205" name="Freeform: Shape 3204">
              <a:extLst>
                <a:ext uri="{FF2B5EF4-FFF2-40B4-BE49-F238E27FC236}">
                  <a16:creationId xmlns:a16="http://schemas.microsoft.com/office/drawing/2014/main" id="{864A1FF0-197C-4A30-BA55-92DC6EBA8674}"/>
                </a:ext>
              </a:extLst>
            </p:cNvPr>
            <p:cNvSpPr/>
            <p:nvPr/>
          </p:nvSpPr>
          <p:spPr>
            <a:xfrm>
              <a:off x="7633811"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06" name="Freeform: Shape 3205">
              <a:extLst>
                <a:ext uri="{FF2B5EF4-FFF2-40B4-BE49-F238E27FC236}">
                  <a16:creationId xmlns:a16="http://schemas.microsoft.com/office/drawing/2014/main" id="{669A2604-8918-411A-A9D4-C66460550236}"/>
                </a:ext>
              </a:extLst>
            </p:cNvPr>
            <p:cNvSpPr/>
            <p:nvPr/>
          </p:nvSpPr>
          <p:spPr>
            <a:xfrm>
              <a:off x="7651352" y="2779447"/>
              <a:ext cx="9525" cy="9525"/>
            </a:xfrm>
            <a:custGeom>
              <a:avLst/>
              <a:gdLst>
                <a:gd name="connsiteX0" fmla="*/ 8653 w 9525"/>
                <a:gd name="connsiteY0" fmla="*/ 7567 h 9525"/>
                <a:gd name="connsiteX1" fmla="*/ 8653 w 9525"/>
                <a:gd name="connsiteY1" fmla="*/ 7567 h 9525"/>
              </a:gdLst>
              <a:ahLst/>
              <a:cxnLst>
                <a:cxn ang="0">
                  <a:pos x="connsiteX0" y="connsiteY0"/>
                </a:cxn>
                <a:cxn ang="0">
                  <a:pos x="connsiteX1" y="connsiteY1"/>
                </a:cxn>
              </a:cxnLst>
              <a:rect l="l" t="t" r="r" b="b"/>
              <a:pathLst>
                <a:path w="9525" h="9525">
                  <a:moveTo>
                    <a:pt x="8653" y="7567"/>
                  </a:moveTo>
                  <a:cubicBezTo>
                    <a:pt x="7700" y="7567"/>
                    <a:pt x="5795" y="6615"/>
                    <a:pt x="8653" y="7567"/>
                  </a:cubicBezTo>
                  <a:close/>
                </a:path>
              </a:pathLst>
            </a:custGeom>
            <a:grpFill/>
            <a:ln w="9525" cap="flat">
              <a:noFill/>
              <a:prstDash val="solid"/>
              <a:miter/>
            </a:ln>
          </p:spPr>
          <p:txBody>
            <a:bodyPr rtlCol="0" anchor="ctr"/>
            <a:lstStyle/>
            <a:p>
              <a:endParaRPr lang="en-US"/>
            </a:p>
          </p:txBody>
        </p:sp>
        <p:sp>
          <p:nvSpPr>
            <p:cNvPr id="3207" name="Freeform: Shape 3206">
              <a:extLst>
                <a:ext uri="{FF2B5EF4-FFF2-40B4-BE49-F238E27FC236}">
                  <a16:creationId xmlns:a16="http://schemas.microsoft.com/office/drawing/2014/main" id="{5F95F4F2-AAAD-49C9-9DD9-B7F9804292C2}"/>
                </a:ext>
              </a:extLst>
            </p:cNvPr>
            <p:cNvSpPr/>
            <p:nvPr/>
          </p:nvSpPr>
          <p:spPr>
            <a:xfrm>
              <a:off x="7653814" y="2764631"/>
              <a:ext cx="9525" cy="9525"/>
            </a:xfrm>
            <a:custGeom>
              <a:avLst/>
              <a:gdLst>
                <a:gd name="connsiteX0" fmla="*/ 7144 w 9525"/>
                <a:gd name="connsiteY0" fmla="*/ 7144 h 9525"/>
                <a:gd name="connsiteX1" fmla="*/ 10001 w 9525"/>
                <a:gd name="connsiteY1" fmla="*/ 1095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10001" y="10954"/>
                  </a:cubicBezTo>
                  <a:cubicBezTo>
                    <a:pt x="10001" y="9049"/>
                    <a:pt x="9049" y="8096"/>
                    <a:pt x="7144" y="7144"/>
                  </a:cubicBezTo>
                  <a:close/>
                </a:path>
              </a:pathLst>
            </a:custGeom>
            <a:grpFill/>
            <a:ln w="9525" cap="flat">
              <a:noFill/>
              <a:prstDash val="solid"/>
              <a:miter/>
            </a:ln>
          </p:spPr>
          <p:txBody>
            <a:bodyPr rtlCol="0" anchor="ctr"/>
            <a:lstStyle/>
            <a:p>
              <a:endParaRPr lang="en-US"/>
            </a:p>
          </p:txBody>
        </p:sp>
        <p:sp>
          <p:nvSpPr>
            <p:cNvPr id="3208" name="Freeform: Shape 3207">
              <a:extLst>
                <a:ext uri="{FF2B5EF4-FFF2-40B4-BE49-F238E27FC236}">
                  <a16:creationId xmlns:a16="http://schemas.microsoft.com/office/drawing/2014/main" id="{A75DCE3E-8C97-447D-80ED-E6E0886B0AF8}"/>
                </a:ext>
              </a:extLst>
            </p:cNvPr>
            <p:cNvSpPr/>
            <p:nvPr/>
          </p:nvSpPr>
          <p:spPr>
            <a:xfrm>
              <a:off x="7672716" y="2763678"/>
              <a:ext cx="9525" cy="9525"/>
            </a:xfrm>
            <a:custGeom>
              <a:avLst/>
              <a:gdLst>
                <a:gd name="connsiteX0" fmla="*/ 8244 w 9525"/>
                <a:gd name="connsiteY0" fmla="*/ 10001 h 9525"/>
                <a:gd name="connsiteX1" fmla="*/ 8244 w 9525"/>
                <a:gd name="connsiteY1" fmla="*/ 7144 h 9525"/>
                <a:gd name="connsiteX2" fmla="*/ 8244 w 9525"/>
                <a:gd name="connsiteY2" fmla="*/ 10001 h 9525"/>
              </a:gdLst>
              <a:ahLst/>
              <a:cxnLst>
                <a:cxn ang="0">
                  <a:pos x="connsiteX0" y="connsiteY0"/>
                </a:cxn>
                <a:cxn ang="0">
                  <a:pos x="connsiteX1" y="connsiteY1"/>
                </a:cxn>
                <a:cxn ang="0">
                  <a:pos x="connsiteX2" y="connsiteY2"/>
                </a:cxn>
              </a:cxnLst>
              <a:rect l="l" t="t" r="r" b="b"/>
              <a:pathLst>
                <a:path w="9525" h="9525">
                  <a:moveTo>
                    <a:pt x="8244" y="10001"/>
                  </a:moveTo>
                  <a:cubicBezTo>
                    <a:pt x="9196" y="9049"/>
                    <a:pt x="8244" y="8096"/>
                    <a:pt x="8244" y="7144"/>
                  </a:cubicBezTo>
                  <a:cubicBezTo>
                    <a:pt x="7291" y="7144"/>
                    <a:pt x="6339" y="9049"/>
                    <a:pt x="8244" y="10001"/>
                  </a:cubicBezTo>
                  <a:close/>
                </a:path>
              </a:pathLst>
            </a:custGeom>
            <a:grpFill/>
            <a:ln w="9525" cap="flat">
              <a:noFill/>
              <a:prstDash val="solid"/>
              <a:miter/>
            </a:ln>
          </p:spPr>
          <p:txBody>
            <a:bodyPr rtlCol="0" anchor="ctr"/>
            <a:lstStyle/>
            <a:p>
              <a:endParaRPr lang="en-US"/>
            </a:p>
          </p:txBody>
        </p:sp>
        <p:sp>
          <p:nvSpPr>
            <p:cNvPr id="3209" name="Freeform: Shape 3208">
              <a:extLst>
                <a:ext uri="{FF2B5EF4-FFF2-40B4-BE49-F238E27FC236}">
                  <a16:creationId xmlns:a16="http://schemas.microsoft.com/office/drawing/2014/main" id="{C999FE5C-CA6D-40DF-A3B4-CCF485F9DFAF}"/>
                </a:ext>
              </a:extLst>
            </p:cNvPr>
            <p:cNvSpPr/>
            <p:nvPr/>
          </p:nvSpPr>
          <p:spPr>
            <a:xfrm>
              <a:off x="7635257" y="2765583"/>
              <a:ext cx="9525" cy="9525"/>
            </a:xfrm>
            <a:custGeom>
              <a:avLst/>
              <a:gdLst>
                <a:gd name="connsiteX0" fmla="*/ 11413 w 9525"/>
                <a:gd name="connsiteY0" fmla="*/ 7144 h 9525"/>
                <a:gd name="connsiteX1" fmla="*/ 11413 w 9525"/>
                <a:gd name="connsiteY1" fmla="*/ 7144 h 9525"/>
              </a:gdLst>
              <a:ahLst/>
              <a:cxnLst>
                <a:cxn ang="0">
                  <a:pos x="connsiteX0" y="connsiteY0"/>
                </a:cxn>
                <a:cxn ang="0">
                  <a:pos x="connsiteX1" y="connsiteY1"/>
                </a:cxn>
              </a:cxnLst>
              <a:rect l="l" t="t" r="r" b="b"/>
              <a:pathLst>
                <a:path w="9525" h="9525">
                  <a:moveTo>
                    <a:pt x="11413" y="7144"/>
                  </a:moveTo>
                  <a:cubicBezTo>
                    <a:pt x="9509" y="7144"/>
                    <a:pt x="2841" y="10954"/>
                    <a:pt x="11413" y="7144"/>
                  </a:cubicBezTo>
                  <a:close/>
                </a:path>
              </a:pathLst>
            </a:custGeom>
            <a:grpFill/>
            <a:ln w="9525" cap="flat">
              <a:noFill/>
              <a:prstDash val="solid"/>
              <a:miter/>
            </a:ln>
          </p:spPr>
          <p:txBody>
            <a:bodyPr rtlCol="0" anchor="ctr"/>
            <a:lstStyle/>
            <a:p>
              <a:endParaRPr lang="en-US"/>
            </a:p>
          </p:txBody>
        </p:sp>
        <p:sp>
          <p:nvSpPr>
            <p:cNvPr id="3210" name="Freeform: Shape 3209">
              <a:extLst>
                <a:ext uri="{FF2B5EF4-FFF2-40B4-BE49-F238E27FC236}">
                  <a16:creationId xmlns:a16="http://schemas.microsoft.com/office/drawing/2014/main" id="{8E033857-1EF7-46E4-B234-17648D2A2A0D}"/>
                </a:ext>
              </a:extLst>
            </p:cNvPr>
            <p:cNvSpPr/>
            <p:nvPr/>
          </p:nvSpPr>
          <p:spPr>
            <a:xfrm>
              <a:off x="7587013" y="2768441"/>
              <a:ext cx="57150" cy="19050"/>
            </a:xfrm>
            <a:custGeom>
              <a:avLst/>
              <a:gdLst>
                <a:gd name="connsiteX0" fmla="*/ 7270 w 57150"/>
                <a:gd name="connsiteY0" fmla="*/ 14764 h 19050"/>
                <a:gd name="connsiteX1" fmla="*/ 51085 w 57150"/>
                <a:gd name="connsiteY1" fmla="*/ 7144 h 19050"/>
                <a:gd name="connsiteX2" fmla="*/ 7270 w 57150"/>
                <a:gd name="connsiteY2" fmla="*/ 14764 h 19050"/>
              </a:gdLst>
              <a:ahLst/>
              <a:cxnLst>
                <a:cxn ang="0">
                  <a:pos x="connsiteX0" y="connsiteY0"/>
                </a:cxn>
                <a:cxn ang="0">
                  <a:pos x="connsiteX1" y="connsiteY1"/>
                </a:cxn>
                <a:cxn ang="0">
                  <a:pos x="connsiteX2" y="connsiteY2"/>
                </a:cxn>
              </a:cxnLst>
              <a:rect l="l" t="t" r="r" b="b"/>
              <a:pathLst>
                <a:path w="57150" h="19050">
                  <a:moveTo>
                    <a:pt x="7270" y="14764"/>
                  </a:moveTo>
                  <a:cubicBezTo>
                    <a:pt x="8222" y="15716"/>
                    <a:pt x="53943" y="27146"/>
                    <a:pt x="51085" y="7144"/>
                  </a:cubicBezTo>
                  <a:cubicBezTo>
                    <a:pt x="51085" y="7144"/>
                    <a:pt x="4412" y="12859"/>
                    <a:pt x="7270" y="14764"/>
                  </a:cubicBezTo>
                  <a:close/>
                </a:path>
              </a:pathLst>
            </a:custGeom>
            <a:grpFill/>
            <a:ln w="9525" cap="flat">
              <a:noFill/>
              <a:prstDash val="solid"/>
              <a:miter/>
            </a:ln>
          </p:spPr>
          <p:txBody>
            <a:bodyPr rtlCol="0" anchor="ctr"/>
            <a:lstStyle/>
            <a:p>
              <a:endParaRPr lang="en-US"/>
            </a:p>
          </p:txBody>
        </p:sp>
        <p:sp>
          <p:nvSpPr>
            <p:cNvPr id="3211" name="Freeform: Shape 3210">
              <a:extLst>
                <a:ext uri="{FF2B5EF4-FFF2-40B4-BE49-F238E27FC236}">
                  <a16:creationId xmlns:a16="http://schemas.microsoft.com/office/drawing/2014/main" id="{3C143EAC-96D3-47C1-B146-B56BACA0C673}"/>
                </a:ext>
              </a:extLst>
            </p:cNvPr>
            <p:cNvSpPr/>
            <p:nvPr/>
          </p:nvSpPr>
          <p:spPr>
            <a:xfrm>
              <a:off x="7619524" y="276748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7144" y="9049"/>
                    <a:pt x="7144" y="8096"/>
                    <a:pt x="8096" y="7144"/>
                  </a:cubicBezTo>
                  <a:close/>
                </a:path>
              </a:pathLst>
            </a:custGeom>
            <a:grpFill/>
            <a:ln w="9525" cap="flat">
              <a:noFill/>
              <a:prstDash val="solid"/>
              <a:miter/>
            </a:ln>
          </p:spPr>
          <p:txBody>
            <a:bodyPr rtlCol="0" anchor="ctr"/>
            <a:lstStyle/>
            <a:p>
              <a:endParaRPr lang="en-US"/>
            </a:p>
          </p:txBody>
        </p:sp>
        <p:sp>
          <p:nvSpPr>
            <p:cNvPr id="3212" name="Freeform: Shape 3211">
              <a:extLst>
                <a:ext uri="{FF2B5EF4-FFF2-40B4-BE49-F238E27FC236}">
                  <a16:creationId xmlns:a16="http://schemas.microsoft.com/office/drawing/2014/main" id="{915C09F0-9E81-4B5E-8939-19BA343B4F5F}"/>
                </a:ext>
              </a:extLst>
            </p:cNvPr>
            <p:cNvSpPr/>
            <p:nvPr/>
          </p:nvSpPr>
          <p:spPr>
            <a:xfrm>
              <a:off x="7555964" y="2764909"/>
              <a:ext cx="28575" cy="9525"/>
            </a:xfrm>
            <a:custGeom>
              <a:avLst/>
              <a:gdLst>
                <a:gd name="connsiteX0" fmla="*/ 25936 w 28575"/>
                <a:gd name="connsiteY0" fmla="*/ 9723 h 9525"/>
                <a:gd name="connsiteX1" fmla="*/ 25936 w 28575"/>
                <a:gd name="connsiteY1" fmla="*/ 9723 h 9525"/>
              </a:gdLst>
              <a:ahLst/>
              <a:cxnLst>
                <a:cxn ang="0">
                  <a:pos x="connsiteX0" y="connsiteY0"/>
                </a:cxn>
                <a:cxn ang="0">
                  <a:pos x="connsiteX1" y="connsiteY1"/>
                </a:cxn>
              </a:cxnLst>
              <a:rect l="l" t="t" r="r" b="b"/>
              <a:pathLst>
                <a:path w="28575" h="9525">
                  <a:moveTo>
                    <a:pt x="25936" y="9723"/>
                  </a:moveTo>
                  <a:cubicBezTo>
                    <a:pt x="13554" y="1151"/>
                    <a:pt x="-9306" y="17343"/>
                    <a:pt x="25936" y="9723"/>
                  </a:cubicBezTo>
                  <a:close/>
                </a:path>
              </a:pathLst>
            </a:custGeom>
            <a:grpFill/>
            <a:ln w="9525" cap="flat">
              <a:noFill/>
              <a:prstDash val="solid"/>
              <a:miter/>
            </a:ln>
          </p:spPr>
          <p:txBody>
            <a:bodyPr rtlCol="0" anchor="ctr"/>
            <a:lstStyle/>
            <a:p>
              <a:endParaRPr lang="en-US"/>
            </a:p>
          </p:txBody>
        </p:sp>
        <p:sp>
          <p:nvSpPr>
            <p:cNvPr id="3213" name="Freeform: Shape 3212">
              <a:extLst>
                <a:ext uri="{FF2B5EF4-FFF2-40B4-BE49-F238E27FC236}">
                  <a16:creationId xmlns:a16="http://schemas.microsoft.com/office/drawing/2014/main" id="{3E8D7D9C-979F-4325-9575-DFE2A13D4B70}"/>
                </a:ext>
              </a:extLst>
            </p:cNvPr>
            <p:cNvSpPr/>
            <p:nvPr/>
          </p:nvSpPr>
          <p:spPr>
            <a:xfrm>
              <a:off x="7583435" y="276653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2859"/>
                    <a:pt x="7990" y="8096"/>
                    <a:pt x="7990" y="7144"/>
                  </a:cubicBezTo>
                  <a:close/>
                </a:path>
              </a:pathLst>
            </a:custGeom>
            <a:grpFill/>
            <a:ln w="9525" cap="flat">
              <a:noFill/>
              <a:prstDash val="solid"/>
              <a:miter/>
            </a:ln>
          </p:spPr>
          <p:txBody>
            <a:bodyPr rtlCol="0" anchor="ctr"/>
            <a:lstStyle/>
            <a:p>
              <a:endParaRPr lang="en-US"/>
            </a:p>
          </p:txBody>
        </p:sp>
        <p:sp>
          <p:nvSpPr>
            <p:cNvPr id="3214" name="Freeform: Shape 3213">
              <a:extLst>
                <a:ext uri="{FF2B5EF4-FFF2-40B4-BE49-F238E27FC236}">
                  <a16:creationId xmlns:a16="http://schemas.microsoft.com/office/drawing/2014/main" id="{1479F4B3-E40E-40CD-A517-47F0F83E4DF1}"/>
                </a:ext>
              </a:extLst>
            </p:cNvPr>
            <p:cNvSpPr/>
            <p:nvPr/>
          </p:nvSpPr>
          <p:spPr>
            <a:xfrm>
              <a:off x="7579846" y="2774855"/>
              <a:ext cx="9525" cy="9525"/>
            </a:xfrm>
            <a:custGeom>
              <a:avLst/>
              <a:gdLst>
                <a:gd name="connsiteX0" fmla="*/ 7769 w 9525"/>
                <a:gd name="connsiteY0" fmla="*/ 10255 h 9525"/>
                <a:gd name="connsiteX1" fmla="*/ 8722 w 9525"/>
                <a:gd name="connsiteY1" fmla="*/ 7397 h 9525"/>
                <a:gd name="connsiteX2" fmla="*/ 7769 w 9525"/>
                <a:gd name="connsiteY2" fmla="*/ 10255 h 9525"/>
              </a:gdLst>
              <a:ahLst/>
              <a:cxnLst>
                <a:cxn ang="0">
                  <a:pos x="connsiteX0" y="connsiteY0"/>
                </a:cxn>
                <a:cxn ang="0">
                  <a:pos x="connsiteX1" y="connsiteY1"/>
                </a:cxn>
                <a:cxn ang="0">
                  <a:pos x="connsiteX2" y="connsiteY2"/>
                </a:cxn>
              </a:cxnLst>
              <a:rect l="l" t="t" r="r" b="b"/>
              <a:pathLst>
                <a:path w="9525" h="9525">
                  <a:moveTo>
                    <a:pt x="7769" y="10255"/>
                  </a:moveTo>
                  <a:cubicBezTo>
                    <a:pt x="7769" y="9302"/>
                    <a:pt x="8722" y="8350"/>
                    <a:pt x="8722" y="7397"/>
                  </a:cubicBezTo>
                  <a:cubicBezTo>
                    <a:pt x="6817" y="6445"/>
                    <a:pt x="6817" y="8350"/>
                    <a:pt x="7769" y="10255"/>
                  </a:cubicBezTo>
                  <a:close/>
                </a:path>
              </a:pathLst>
            </a:custGeom>
            <a:grpFill/>
            <a:ln w="9525" cap="flat">
              <a:noFill/>
              <a:prstDash val="solid"/>
              <a:miter/>
            </a:ln>
          </p:spPr>
          <p:txBody>
            <a:bodyPr rtlCol="0" anchor="ctr"/>
            <a:lstStyle/>
            <a:p>
              <a:endParaRPr lang="en-US"/>
            </a:p>
          </p:txBody>
        </p:sp>
        <p:sp>
          <p:nvSpPr>
            <p:cNvPr id="3215" name="Freeform: Shape 3214">
              <a:extLst>
                <a:ext uri="{FF2B5EF4-FFF2-40B4-BE49-F238E27FC236}">
                  <a16:creationId xmlns:a16="http://schemas.microsoft.com/office/drawing/2014/main" id="{F6AF67A2-DD6B-4AF0-BFAD-C13054E8EAF2}"/>
                </a:ext>
              </a:extLst>
            </p:cNvPr>
            <p:cNvSpPr/>
            <p:nvPr/>
          </p:nvSpPr>
          <p:spPr>
            <a:xfrm>
              <a:off x="7557713" y="276082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9049"/>
                    <a:pt x="7042" y="9049"/>
                    <a:pt x="8947" y="7144"/>
                  </a:cubicBezTo>
                  <a:close/>
                </a:path>
              </a:pathLst>
            </a:custGeom>
            <a:grpFill/>
            <a:ln w="9525" cap="flat">
              <a:noFill/>
              <a:prstDash val="solid"/>
              <a:miter/>
            </a:ln>
          </p:spPr>
          <p:txBody>
            <a:bodyPr rtlCol="0" anchor="ctr"/>
            <a:lstStyle/>
            <a:p>
              <a:endParaRPr lang="en-US"/>
            </a:p>
          </p:txBody>
        </p:sp>
        <p:sp>
          <p:nvSpPr>
            <p:cNvPr id="3216" name="Freeform: Shape 3215">
              <a:extLst>
                <a:ext uri="{FF2B5EF4-FFF2-40B4-BE49-F238E27FC236}">
                  <a16:creationId xmlns:a16="http://schemas.microsoft.com/office/drawing/2014/main" id="{14ED6F9C-59DB-423C-820B-9EDB3D9F25CC}"/>
                </a:ext>
              </a:extLst>
            </p:cNvPr>
            <p:cNvSpPr/>
            <p:nvPr/>
          </p:nvSpPr>
          <p:spPr>
            <a:xfrm>
              <a:off x="7539514" y="2766530"/>
              <a:ext cx="19050" cy="19050"/>
            </a:xfrm>
            <a:custGeom>
              <a:avLst/>
              <a:gdLst>
                <a:gd name="connsiteX0" fmla="*/ 7144 w 19050"/>
                <a:gd name="connsiteY0" fmla="*/ 12864 h 19050"/>
                <a:gd name="connsiteX1" fmla="*/ 7144 w 19050"/>
                <a:gd name="connsiteY1" fmla="*/ 12864 h 19050"/>
              </a:gdLst>
              <a:ahLst/>
              <a:cxnLst>
                <a:cxn ang="0">
                  <a:pos x="connsiteX0" y="connsiteY0"/>
                </a:cxn>
                <a:cxn ang="0">
                  <a:pos x="connsiteX1" y="connsiteY1"/>
                </a:cxn>
              </a:cxnLst>
              <a:rect l="l" t="t" r="r" b="b"/>
              <a:pathLst>
                <a:path w="19050" h="19050">
                  <a:moveTo>
                    <a:pt x="7144" y="12864"/>
                  </a:moveTo>
                  <a:cubicBezTo>
                    <a:pt x="25241" y="13817"/>
                    <a:pt x="14764" y="-471"/>
                    <a:pt x="7144" y="12864"/>
                  </a:cubicBezTo>
                  <a:close/>
                </a:path>
              </a:pathLst>
            </a:custGeom>
            <a:grpFill/>
            <a:ln w="9525" cap="flat">
              <a:noFill/>
              <a:prstDash val="solid"/>
              <a:miter/>
            </a:ln>
          </p:spPr>
          <p:txBody>
            <a:bodyPr rtlCol="0" anchor="ctr"/>
            <a:lstStyle/>
            <a:p>
              <a:endParaRPr lang="en-US"/>
            </a:p>
          </p:txBody>
        </p:sp>
        <p:sp>
          <p:nvSpPr>
            <p:cNvPr id="3217" name="Freeform: Shape 3216">
              <a:extLst>
                <a:ext uri="{FF2B5EF4-FFF2-40B4-BE49-F238E27FC236}">
                  <a16:creationId xmlns:a16="http://schemas.microsoft.com/office/drawing/2014/main" id="{48461C9F-846E-4D81-AF90-AC72490BE083}"/>
                </a:ext>
              </a:extLst>
            </p:cNvPr>
            <p:cNvSpPr/>
            <p:nvPr/>
          </p:nvSpPr>
          <p:spPr>
            <a:xfrm>
              <a:off x="7459504" y="2743613"/>
              <a:ext cx="76200" cy="28575"/>
            </a:xfrm>
            <a:custGeom>
              <a:avLst/>
              <a:gdLst>
                <a:gd name="connsiteX0" fmla="*/ 77629 w 76200"/>
                <a:gd name="connsiteY0" fmla="*/ 20541 h 28575"/>
                <a:gd name="connsiteX1" fmla="*/ 7144 w 76200"/>
                <a:gd name="connsiteY1" fmla="*/ 8159 h 28575"/>
                <a:gd name="connsiteX2" fmla="*/ 77629 w 76200"/>
                <a:gd name="connsiteY2" fmla="*/ 20541 h 28575"/>
              </a:gdLst>
              <a:ahLst/>
              <a:cxnLst>
                <a:cxn ang="0">
                  <a:pos x="connsiteX0" y="connsiteY0"/>
                </a:cxn>
                <a:cxn ang="0">
                  <a:pos x="connsiteX1" y="connsiteY1"/>
                </a:cxn>
                <a:cxn ang="0">
                  <a:pos x="connsiteX2" y="connsiteY2"/>
                </a:cxn>
              </a:cxnLst>
              <a:rect l="l" t="t" r="r" b="b"/>
              <a:pathLst>
                <a:path w="76200" h="28575">
                  <a:moveTo>
                    <a:pt x="77629" y="20541"/>
                  </a:moveTo>
                  <a:cubicBezTo>
                    <a:pt x="61436" y="16731"/>
                    <a:pt x="26194" y="3396"/>
                    <a:pt x="7144" y="8159"/>
                  </a:cubicBezTo>
                  <a:cubicBezTo>
                    <a:pt x="52864" y="18636"/>
                    <a:pt x="73819" y="32924"/>
                    <a:pt x="77629" y="20541"/>
                  </a:cubicBezTo>
                  <a:close/>
                </a:path>
              </a:pathLst>
            </a:custGeom>
            <a:grpFill/>
            <a:ln w="9525" cap="flat">
              <a:noFill/>
              <a:prstDash val="solid"/>
              <a:miter/>
            </a:ln>
          </p:spPr>
          <p:txBody>
            <a:bodyPr rtlCol="0" anchor="ctr"/>
            <a:lstStyle/>
            <a:p>
              <a:endParaRPr lang="en-US"/>
            </a:p>
          </p:txBody>
        </p:sp>
        <p:sp>
          <p:nvSpPr>
            <p:cNvPr id="3218" name="Freeform: Shape 3217">
              <a:extLst>
                <a:ext uri="{FF2B5EF4-FFF2-40B4-BE49-F238E27FC236}">
                  <a16:creationId xmlns:a16="http://schemas.microsoft.com/office/drawing/2014/main" id="{50DF5933-13FF-4443-BDFF-9E78D2C0E2E4}"/>
                </a:ext>
              </a:extLst>
            </p:cNvPr>
            <p:cNvSpPr/>
            <p:nvPr/>
          </p:nvSpPr>
          <p:spPr>
            <a:xfrm>
              <a:off x="7533799" y="27684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19" name="Freeform: Shape 3218">
              <a:extLst>
                <a:ext uri="{FF2B5EF4-FFF2-40B4-BE49-F238E27FC236}">
                  <a16:creationId xmlns:a16="http://schemas.microsoft.com/office/drawing/2014/main" id="{1E63F342-CF96-48AA-96C1-E3DC167C6D9B}"/>
                </a:ext>
              </a:extLst>
            </p:cNvPr>
            <p:cNvSpPr/>
            <p:nvPr/>
          </p:nvSpPr>
          <p:spPr>
            <a:xfrm>
              <a:off x="7458157" y="2744628"/>
              <a:ext cx="9525" cy="9525"/>
            </a:xfrm>
            <a:custGeom>
              <a:avLst/>
              <a:gdLst>
                <a:gd name="connsiteX0" fmla="*/ 8491 w 9525"/>
                <a:gd name="connsiteY0" fmla="*/ 7144 h 9525"/>
                <a:gd name="connsiteX1" fmla="*/ 7538 w 9525"/>
                <a:gd name="connsiteY1" fmla="*/ 7144 h 9525"/>
                <a:gd name="connsiteX2" fmla="*/ 8491 w 9525"/>
                <a:gd name="connsiteY2" fmla="*/ 7144 h 9525"/>
              </a:gdLst>
              <a:ahLst/>
              <a:cxnLst>
                <a:cxn ang="0">
                  <a:pos x="connsiteX0" y="connsiteY0"/>
                </a:cxn>
                <a:cxn ang="0">
                  <a:pos x="connsiteX1" y="connsiteY1"/>
                </a:cxn>
                <a:cxn ang="0">
                  <a:pos x="connsiteX2" y="connsiteY2"/>
                </a:cxn>
              </a:cxnLst>
              <a:rect l="l" t="t" r="r" b="b"/>
              <a:pathLst>
                <a:path w="9525" h="9525">
                  <a:moveTo>
                    <a:pt x="8491" y="7144"/>
                  </a:moveTo>
                  <a:cubicBezTo>
                    <a:pt x="8491" y="7144"/>
                    <a:pt x="7538" y="7144"/>
                    <a:pt x="7538" y="7144"/>
                  </a:cubicBezTo>
                  <a:cubicBezTo>
                    <a:pt x="6586" y="8096"/>
                    <a:pt x="7538" y="8096"/>
                    <a:pt x="8491" y="7144"/>
                  </a:cubicBezTo>
                  <a:close/>
                </a:path>
              </a:pathLst>
            </a:custGeom>
            <a:grpFill/>
            <a:ln w="9525" cap="flat">
              <a:noFill/>
              <a:prstDash val="solid"/>
              <a:miter/>
            </a:ln>
          </p:spPr>
          <p:txBody>
            <a:bodyPr rtlCol="0" anchor="ctr"/>
            <a:lstStyle/>
            <a:p>
              <a:endParaRPr lang="en-US"/>
            </a:p>
          </p:txBody>
        </p:sp>
        <p:sp>
          <p:nvSpPr>
            <p:cNvPr id="3220" name="Freeform: Shape 3219">
              <a:extLst>
                <a:ext uri="{FF2B5EF4-FFF2-40B4-BE49-F238E27FC236}">
                  <a16:creationId xmlns:a16="http://schemas.microsoft.com/office/drawing/2014/main" id="{1548A7E3-244E-4A06-9687-FCD7AF6218FF}"/>
                </a:ext>
              </a:extLst>
            </p:cNvPr>
            <p:cNvSpPr/>
            <p:nvPr/>
          </p:nvSpPr>
          <p:spPr>
            <a:xfrm>
              <a:off x="7540466" y="276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21" name="Freeform: Shape 3220">
              <a:extLst>
                <a:ext uri="{FF2B5EF4-FFF2-40B4-BE49-F238E27FC236}">
                  <a16:creationId xmlns:a16="http://schemas.microsoft.com/office/drawing/2014/main" id="{249362D9-F5F5-4F88-9B6B-EFDBDC9A5FB6}"/>
                </a:ext>
              </a:extLst>
            </p:cNvPr>
            <p:cNvSpPr/>
            <p:nvPr/>
          </p:nvSpPr>
          <p:spPr>
            <a:xfrm>
              <a:off x="7542767" y="275891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9049"/>
                    <a:pt x="8653" y="7144"/>
                  </a:cubicBezTo>
                  <a:close/>
                </a:path>
              </a:pathLst>
            </a:custGeom>
            <a:grpFill/>
            <a:ln w="9525" cap="flat">
              <a:noFill/>
              <a:prstDash val="solid"/>
              <a:miter/>
            </a:ln>
          </p:spPr>
          <p:txBody>
            <a:bodyPr rtlCol="0" anchor="ctr"/>
            <a:lstStyle/>
            <a:p>
              <a:endParaRPr lang="en-US"/>
            </a:p>
          </p:txBody>
        </p:sp>
        <p:sp>
          <p:nvSpPr>
            <p:cNvPr id="3222" name="Freeform: Shape 3221">
              <a:extLst>
                <a:ext uri="{FF2B5EF4-FFF2-40B4-BE49-F238E27FC236}">
                  <a16:creationId xmlns:a16="http://schemas.microsoft.com/office/drawing/2014/main" id="{44375426-42DC-4CD2-B080-7C05D0ED003E}"/>
                </a:ext>
              </a:extLst>
            </p:cNvPr>
            <p:cNvSpPr/>
            <p:nvPr/>
          </p:nvSpPr>
          <p:spPr>
            <a:xfrm>
              <a:off x="7447121" y="27370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3223" name="Freeform: Shape 3222">
              <a:extLst>
                <a:ext uri="{FF2B5EF4-FFF2-40B4-BE49-F238E27FC236}">
                  <a16:creationId xmlns:a16="http://schemas.microsoft.com/office/drawing/2014/main" id="{133A6C6B-7562-4EAC-9E29-49B9EE6EA123}"/>
                </a:ext>
              </a:extLst>
            </p:cNvPr>
            <p:cNvSpPr/>
            <p:nvPr/>
          </p:nvSpPr>
          <p:spPr>
            <a:xfrm>
              <a:off x="7410926" y="27293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24" name="Freeform: Shape 3223">
              <a:extLst>
                <a:ext uri="{FF2B5EF4-FFF2-40B4-BE49-F238E27FC236}">
                  <a16:creationId xmlns:a16="http://schemas.microsoft.com/office/drawing/2014/main" id="{C0E74372-55A1-4300-889B-FEA06760BD66}"/>
                </a:ext>
              </a:extLst>
            </p:cNvPr>
            <p:cNvSpPr/>
            <p:nvPr/>
          </p:nvSpPr>
          <p:spPr>
            <a:xfrm>
              <a:off x="7321391" y="2717570"/>
              <a:ext cx="142875" cy="38100"/>
            </a:xfrm>
            <a:custGeom>
              <a:avLst/>
              <a:gdLst>
                <a:gd name="connsiteX0" fmla="*/ 7144 w 142875"/>
                <a:gd name="connsiteY0" fmla="*/ 7532 h 38100"/>
                <a:gd name="connsiteX1" fmla="*/ 140494 w 142875"/>
                <a:gd name="connsiteY1" fmla="*/ 27534 h 38100"/>
                <a:gd name="connsiteX2" fmla="*/ 7144 w 142875"/>
                <a:gd name="connsiteY2" fmla="*/ 7532 h 38100"/>
              </a:gdLst>
              <a:ahLst/>
              <a:cxnLst>
                <a:cxn ang="0">
                  <a:pos x="connsiteX0" y="connsiteY0"/>
                </a:cxn>
                <a:cxn ang="0">
                  <a:pos x="connsiteX1" y="connsiteY1"/>
                </a:cxn>
                <a:cxn ang="0">
                  <a:pos x="connsiteX2" y="connsiteY2"/>
                </a:cxn>
              </a:cxnLst>
              <a:rect l="l" t="t" r="r" b="b"/>
              <a:pathLst>
                <a:path w="142875" h="38100">
                  <a:moveTo>
                    <a:pt x="7144" y="7532"/>
                  </a:moveTo>
                  <a:cubicBezTo>
                    <a:pt x="22384" y="2769"/>
                    <a:pt x="138589" y="43727"/>
                    <a:pt x="140494" y="27534"/>
                  </a:cubicBezTo>
                  <a:cubicBezTo>
                    <a:pt x="130969" y="30392"/>
                    <a:pt x="10001" y="18962"/>
                    <a:pt x="7144" y="7532"/>
                  </a:cubicBezTo>
                  <a:close/>
                </a:path>
              </a:pathLst>
            </a:custGeom>
            <a:grpFill/>
            <a:ln w="9525" cap="flat">
              <a:noFill/>
              <a:prstDash val="solid"/>
              <a:miter/>
            </a:ln>
          </p:spPr>
          <p:txBody>
            <a:bodyPr rtlCol="0" anchor="ctr"/>
            <a:lstStyle/>
            <a:p>
              <a:endParaRPr lang="en-US"/>
            </a:p>
          </p:txBody>
        </p:sp>
        <p:sp>
          <p:nvSpPr>
            <p:cNvPr id="3225" name="Freeform: Shape 3224">
              <a:extLst>
                <a:ext uri="{FF2B5EF4-FFF2-40B4-BE49-F238E27FC236}">
                  <a16:creationId xmlns:a16="http://schemas.microsoft.com/office/drawing/2014/main" id="{679340FB-7A15-4C1D-9656-4FDB742992C3}"/>
                </a:ext>
              </a:extLst>
            </p:cNvPr>
            <p:cNvSpPr/>
            <p:nvPr/>
          </p:nvSpPr>
          <p:spPr>
            <a:xfrm>
              <a:off x="7358327" y="2721017"/>
              <a:ext cx="9525" cy="9525"/>
            </a:xfrm>
            <a:custGeom>
              <a:avLst/>
              <a:gdLst>
                <a:gd name="connsiteX0" fmla="*/ 9260 w 9525"/>
                <a:gd name="connsiteY0" fmla="*/ 10752 h 9525"/>
                <a:gd name="connsiteX1" fmla="*/ 9260 w 9525"/>
                <a:gd name="connsiteY1" fmla="*/ 10752 h 9525"/>
              </a:gdLst>
              <a:ahLst/>
              <a:cxnLst>
                <a:cxn ang="0">
                  <a:pos x="connsiteX0" y="connsiteY0"/>
                </a:cxn>
                <a:cxn ang="0">
                  <a:pos x="connsiteX1" y="connsiteY1"/>
                </a:cxn>
              </a:cxnLst>
              <a:rect l="l" t="t" r="r" b="b"/>
              <a:pathLst>
                <a:path w="9525" h="9525">
                  <a:moveTo>
                    <a:pt x="9260" y="10752"/>
                  </a:moveTo>
                  <a:cubicBezTo>
                    <a:pt x="4498" y="3132"/>
                    <a:pt x="9260" y="9800"/>
                    <a:pt x="9260" y="10752"/>
                  </a:cubicBezTo>
                  <a:close/>
                </a:path>
              </a:pathLst>
            </a:custGeom>
            <a:grpFill/>
            <a:ln w="9525" cap="flat">
              <a:noFill/>
              <a:prstDash val="solid"/>
              <a:miter/>
            </a:ln>
          </p:spPr>
          <p:txBody>
            <a:bodyPr rtlCol="0" anchor="ctr"/>
            <a:lstStyle/>
            <a:p>
              <a:endParaRPr lang="en-US"/>
            </a:p>
          </p:txBody>
        </p:sp>
        <p:sp>
          <p:nvSpPr>
            <p:cNvPr id="3226" name="Freeform: Shape 3225">
              <a:extLst>
                <a:ext uri="{FF2B5EF4-FFF2-40B4-BE49-F238E27FC236}">
                  <a16:creationId xmlns:a16="http://schemas.microsoft.com/office/drawing/2014/main" id="{7A1EA1AF-C2B0-4B28-A2FA-D1D674393E70}"/>
                </a:ext>
              </a:extLst>
            </p:cNvPr>
            <p:cNvSpPr/>
            <p:nvPr/>
          </p:nvSpPr>
          <p:spPr>
            <a:xfrm>
              <a:off x="7357030" y="272367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8096"/>
                    <a:pt x="7701" y="8096"/>
                    <a:pt x="8653" y="7144"/>
                  </a:cubicBezTo>
                  <a:close/>
                </a:path>
              </a:pathLst>
            </a:custGeom>
            <a:grpFill/>
            <a:ln w="9525" cap="flat">
              <a:noFill/>
              <a:prstDash val="solid"/>
              <a:miter/>
            </a:ln>
          </p:spPr>
          <p:txBody>
            <a:bodyPr rtlCol="0" anchor="ctr"/>
            <a:lstStyle/>
            <a:p>
              <a:endParaRPr lang="en-US"/>
            </a:p>
          </p:txBody>
        </p:sp>
        <p:sp>
          <p:nvSpPr>
            <p:cNvPr id="3227" name="Freeform: Shape 3226">
              <a:extLst>
                <a:ext uri="{FF2B5EF4-FFF2-40B4-BE49-F238E27FC236}">
                  <a16:creationId xmlns:a16="http://schemas.microsoft.com/office/drawing/2014/main" id="{93861E87-1365-47F2-BE73-0DBBCADDCD22}"/>
                </a:ext>
              </a:extLst>
            </p:cNvPr>
            <p:cNvSpPr/>
            <p:nvPr/>
          </p:nvSpPr>
          <p:spPr>
            <a:xfrm>
              <a:off x="7310914" y="2716582"/>
              <a:ext cx="9525" cy="9525"/>
            </a:xfrm>
            <a:custGeom>
              <a:avLst/>
              <a:gdLst>
                <a:gd name="connsiteX0" fmla="*/ 9049 w 9525"/>
                <a:gd name="connsiteY0" fmla="*/ 7567 h 9525"/>
                <a:gd name="connsiteX1" fmla="*/ 7144 w 9525"/>
                <a:gd name="connsiteY1" fmla="*/ 7567 h 9525"/>
                <a:gd name="connsiteX2" fmla="*/ 9049 w 9525"/>
                <a:gd name="connsiteY2" fmla="*/ 7567 h 9525"/>
              </a:gdLst>
              <a:ahLst/>
              <a:cxnLst>
                <a:cxn ang="0">
                  <a:pos x="connsiteX0" y="connsiteY0"/>
                </a:cxn>
                <a:cxn ang="0">
                  <a:pos x="connsiteX1" y="connsiteY1"/>
                </a:cxn>
                <a:cxn ang="0">
                  <a:pos x="connsiteX2" y="connsiteY2"/>
                </a:cxn>
              </a:cxnLst>
              <a:rect l="l" t="t" r="r" b="b"/>
              <a:pathLst>
                <a:path w="9525" h="9525">
                  <a:moveTo>
                    <a:pt x="9049" y="7567"/>
                  </a:moveTo>
                  <a:cubicBezTo>
                    <a:pt x="9049" y="7567"/>
                    <a:pt x="8096" y="6615"/>
                    <a:pt x="7144" y="7567"/>
                  </a:cubicBezTo>
                  <a:cubicBezTo>
                    <a:pt x="7144" y="8520"/>
                    <a:pt x="8096" y="8520"/>
                    <a:pt x="9049" y="7567"/>
                  </a:cubicBezTo>
                  <a:close/>
                </a:path>
              </a:pathLst>
            </a:custGeom>
            <a:grpFill/>
            <a:ln w="9525" cap="flat">
              <a:noFill/>
              <a:prstDash val="solid"/>
              <a:miter/>
            </a:ln>
          </p:spPr>
          <p:txBody>
            <a:bodyPr rtlCol="0" anchor="ctr"/>
            <a:lstStyle/>
            <a:p>
              <a:endParaRPr lang="en-US"/>
            </a:p>
          </p:txBody>
        </p:sp>
        <p:sp>
          <p:nvSpPr>
            <p:cNvPr id="3228" name="Freeform: Shape 3227">
              <a:extLst>
                <a:ext uri="{FF2B5EF4-FFF2-40B4-BE49-F238E27FC236}">
                  <a16:creationId xmlns:a16="http://schemas.microsoft.com/office/drawing/2014/main" id="{E68264A9-7F35-4787-847B-B62902FAF002}"/>
                </a:ext>
              </a:extLst>
            </p:cNvPr>
            <p:cNvSpPr/>
            <p:nvPr/>
          </p:nvSpPr>
          <p:spPr>
            <a:xfrm>
              <a:off x="7309961" y="27189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8096" y="8096"/>
                    <a:pt x="7144" y="7144"/>
                  </a:cubicBezTo>
                  <a:close/>
                </a:path>
              </a:pathLst>
            </a:custGeom>
            <a:grpFill/>
            <a:ln w="9525" cap="flat">
              <a:noFill/>
              <a:prstDash val="solid"/>
              <a:miter/>
            </a:ln>
          </p:spPr>
          <p:txBody>
            <a:bodyPr rtlCol="0" anchor="ctr"/>
            <a:lstStyle/>
            <a:p>
              <a:endParaRPr lang="en-US"/>
            </a:p>
          </p:txBody>
        </p:sp>
        <p:sp>
          <p:nvSpPr>
            <p:cNvPr id="3229" name="Freeform: Shape 3228">
              <a:extLst>
                <a:ext uri="{FF2B5EF4-FFF2-40B4-BE49-F238E27FC236}">
                  <a16:creationId xmlns:a16="http://schemas.microsoft.com/office/drawing/2014/main" id="{735EEA1A-3855-48B5-8E6B-B69BBB949130}"/>
                </a:ext>
              </a:extLst>
            </p:cNvPr>
            <p:cNvSpPr/>
            <p:nvPr/>
          </p:nvSpPr>
          <p:spPr>
            <a:xfrm>
              <a:off x="7244223" y="2714148"/>
              <a:ext cx="76200" cy="19050"/>
            </a:xfrm>
            <a:custGeom>
              <a:avLst/>
              <a:gdLst>
                <a:gd name="connsiteX0" fmla="*/ 7159 w 76200"/>
                <a:gd name="connsiteY0" fmla="*/ 7144 h 19050"/>
                <a:gd name="connsiteX1" fmla="*/ 71930 w 76200"/>
                <a:gd name="connsiteY1" fmla="*/ 13811 h 19050"/>
                <a:gd name="connsiteX2" fmla="*/ 63357 w 76200"/>
                <a:gd name="connsiteY2" fmla="*/ 15716 h 19050"/>
                <a:gd name="connsiteX3" fmla="*/ 7159 w 76200"/>
                <a:gd name="connsiteY3" fmla="*/ 7144 h 19050"/>
              </a:gdLst>
              <a:ahLst/>
              <a:cxnLst>
                <a:cxn ang="0">
                  <a:pos x="connsiteX0" y="connsiteY0"/>
                </a:cxn>
                <a:cxn ang="0">
                  <a:pos x="connsiteX1" y="connsiteY1"/>
                </a:cxn>
                <a:cxn ang="0">
                  <a:pos x="connsiteX2" y="connsiteY2"/>
                </a:cxn>
                <a:cxn ang="0">
                  <a:pos x="connsiteX3" y="connsiteY3"/>
                </a:cxn>
              </a:cxnLst>
              <a:rect l="l" t="t" r="r" b="b"/>
              <a:pathLst>
                <a:path w="76200" h="19050">
                  <a:moveTo>
                    <a:pt x="7159" y="7144"/>
                  </a:moveTo>
                  <a:cubicBezTo>
                    <a:pt x="6207" y="7144"/>
                    <a:pt x="49070" y="18574"/>
                    <a:pt x="71930" y="13811"/>
                  </a:cubicBezTo>
                  <a:cubicBezTo>
                    <a:pt x="62405" y="14764"/>
                    <a:pt x="59547" y="14764"/>
                    <a:pt x="63357" y="15716"/>
                  </a:cubicBezTo>
                  <a:cubicBezTo>
                    <a:pt x="67167" y="8096"/>
                    <a:pt x="7159" y="10954"/>
                    <a:pt x="7159" y="7144"/>
                  </a:cubicBezTo>
                  <a:close/>
                </a:path>
              </a:pathLst>
            </a:custGeom>
            <a:grpFill/>
            <a:ln w="9525" cap="flat">
              <a:noFill/>
              <a:prstDash val="solid"/>
              <a:miter/>
            </a:ln>
          </p:spPr>
          <p:txBody>
            <a:bodyPr rtlCol="0" anchor="ctr"/>
            <a:lstStyle/>
            <a:p>
              <a:endParaRPr lang="en-US"/>
            </a:p>
          </p:txBody>
        </p:sp>
        <p:sp>
          <p:nvSpPr>
            <p:cNvPr id="3230" name="Freeform: Shape 3229">
              <a:extLst>
                <a:ext uri="{FF2B5EF4-FFF2-40B4-BE49-F238E27FC236}">
                  <a16:creationId xmlns:a16="http://schemas.microsoft.com/office/drawing/2014/main" id="{9A71776F-77D7-4255-A3FA-622A55F9887D}"/>
                </a:ext>
              </a:extLst>
            </p:cNvPr>
            <p:cNvSpPr/>
            <p:nvPr/>
          </p:nvSpPr>
          <p:spPr>
            <a:xfrm>
              <a:off x="7228026" y="2715792"/>
              <a:ext cx="9525" cy="9525"/>
            </a:xfrm>
            <a:custGeom>
              <a:avLst/>
              <a:gdLst>
                <a:gd name="connsiteX0" fmla="*/ 9069 w 9525"/>
                <a:gd name="connsiteY0" fmla="*/ 9310 h 9525"/>
                <a:gd name="connsiteX1" fmla="*/ 9069 w 9525"/>
                <a:gd name="connsiteY1" fmla="*/ 9310 h 9525"/>
              </a:gdLst>
              <a:ahLst/>
              <a:cxnLst>
                <a:cxn ang="0">
                  <a:pos x="connsiteX0" y="connsiteY0"/>
                </a:cxn>
                <a:cxn ang="0">
                  <a:pos x="connsiteX1" y="connsiteY1"/>
                </a:cxn>
              </a:cxnLst>
              <a:rect l="l" t="t" r="r" b="b"/>
              <a:pathLst>
                <a:path w="9525" h="9525">
                  <a:moveTo>
                    <a:pt x="9069" y="9310"/>
                  </a:moveTo>
                  <a:cubicBezTo>
                    <a:pt x="8117" y="3595"/>
                    <a:pt x="5259" y="11215"/>
                    <a:pt x="9069" y="9310"/>
                  </a:cubicBezTo>
                  <a:close/>
                </a:path>
              </a:pathLst>
            </a:custGeom>
            <a:grpFill/>
            <a:ln w="9525" cap="flat">
              <a:noFill/>
              <a:prstDash val="solid"/>
              <a:miter/>
            </a:ln>
          </p:spPr>
          <p:txBody>
            <a:bodyPr rtlCol="0" anchor="ctr"/>
            <a:lstStyle/>
            <a:p>
              <a:endParaRPr lang="en-US"/>
            </a:p>
          </p:txBody>
        </p:sp>
        <p:sp>
          <p:nvSpPr>
            <p:cNvPr id="3231" name="Freeform: Shape 3230">
              <a:extLst>
                <a:ext uri="{FF2B5EF4-FFF2-40B4-BE49-F238E27FC236}">
                  <a16:creationId xmlns:a16="http://schemas.microsoft.com/office/drawing/2014/main" id="{B5C20732-AB0E-4FBC-9622-5642AFAC9DB8}"/>
                </a:ext>
              </a:extLst>
            </p:cNvPr>
            <p:cNvSpPr/>
            <p:nvPr/>
          </p:nvSpPr>
          <p:spPr>
            <a:xfrm>
              <a:off x="7203281" y="2708309"/>
              <a:ext cx="19050" cy="19050"/>
            </a:xfrm>
            <a:custGeom>
              <a:avLst/>
              <a:gdLst>
                <a:gd name="connsiteX0" fmla="*/ 7144 w 19050"/>
                <a:gd name="connsiteY0" fmla="*/ 13935 h 19050"/>
                <a:gd name="connsiteX1" fmla="*/ 7144 w 19050"/>
                <a:gd name="connsiteY1" fmla="*/ 13935 h 19050"/>
              </a:gdLst>
              <a:ahLst/>
              <a:cxnLst>
                <a:cxn ang="0">
                  <a:pos x="connsiteX0" y="connsiteY0"/>
                </a:cxn>
                <a:cxn ang="0">
                  <a:pos x="connsiteX1" y="connsiteY1"/>
                </a:cxn>
              </a:cxnLst>
              <a:rect l="l" t="t" r="r" b="b"/>
              <a:pathLst>
                <a:path w="19050" h="19050">
                  <a:moveTo>
                    <a:pt x="7144" y="13935"/>
                  </a:moveTo>
                  <a:cubicBezTo>
                    <a:pt x="20479" y="-2257"/>
                    <a:pt x="12859" y="15840"/>
                    <a:pt x="7144" y="13935"/>
                  </a:cubicBezTo>
                  <a:close/>
                </a:path>
              </a:pathLst>
            </a:custGeom>
            <a:grpFill/>
            <a:ln w="9525" cap="flat">
              <a:noFill/>
              <a:prstDash val="solid"/>
              <a:miter/>
            </a:ln>
          </p:spPr>
          <p:txBody>
            <a:bodyPr rtlCol="0" anchor="ctr"/>
            <a:lstStyle/>
            <a:p>
              <a:endParaRPr lang="en-US"/>
            </a:p>
          </p:txBody>
        </p:sp>
        <p:sp>
          <p:nvSpPr>
            <p:cNvPr id="3232" name="Freeform: Shape 3231">
              <a:extLst>
                <a:ext uri="{FF2B5EF4-FFF2-40B4-BE49-F238E27FC236}">
                  <a16:creationId xmlns:a16="http://schemas.microsoft.com/office/drawing/2014/main" id="{68128BD9-49CD-48B0-B3E3-C803097C324A}"/>
                </a:ext>
              </a:extLst>
            </p:cNvPr>
            <p:cNvSpPr/>
            <p:nvPr/>
          </p:nvSpPr>
          <p:spPr>
            <a:xfrm>
              <a:off x="7200424" y="271764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7144" y="5556"/>
                    <a:pt x="7144" y="8414"/>
                  </a:cubicBezTo>
                  <a:close/>
                </a:path>
              </a:pathLst>
            </a:custGeom>
            <a:grpFill/>
            <a:ln w="9525" cap="flat">
              <a:noFill/>
              <a:prstDash val="solid"/>
              <a:miter/>
            </a:ln>
          </p:spPr>
          <p:txBody>
            <a:bodyPr rtlCol="0" anchor="ctr"/>
            <a:lstStyle/>
            <a:p>
              <a:endParaRPr lang="en-US"/>
            </a:p>
          </p:txBody>
        </p:sp>
        <p:sp>
          <p:nvSpPr>
            <p:cNvPr id="3233" name="Freeform: Shape 3232">
              <a:extLst>
                <a:ext uri="{FF2B5EF4-FFF2-40B4-BE49-F238E27FC236}">
                  <a16:creationId xmlns:a16="http://schemas.microsoft.com/office/drawing/2014/main" id="{B9C2DEAD-3DC1-42B7-9D01-87385B9BAD76}"/>
                </a:ext>
              </a:extLst>
            </p:cNvPr>
            <p:cNvSpPr/>
            <p:nvPr/>
          </p:nvSpPr>
          <p:spPr>
            <a:xfrm>
              <a:off x="7243286" y="24045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9049"/>
                    <a:pt x="11906" y="12859"/>
                    <a:pt x="7144" y="7144"/>
                  </a:cubicBezTo>
                  <a:close/>
                </a:path>
              </a:pathLst>
            </a:custGeom>
            <a:grpFill/>
            <a:ln w="9525" cap="flat">
              <a:noFill/>
              <a:prstDash val="solid"/>
              <a:miter/>
            </a:ln>
          </p:spPr>
          <p:txBody>
            <a:bodyPr rtlCol="0" anchor="ctr"/>
            <a:lstStyle/>
            <a:p>
              <a:endParaRPr lang="en-US"/>
            </a:p>
          </p:txBody>
        </p:sp>
        <p:sp>
          <p:nvSpPr>
            <p:cNvPr id="3234" name="Freeform: Shape 3233">
              <a:extLst>
                <a:ext uri="{FF2B5EF4-FFF2-40B4-BE49-F238E27FC236}">
                  <a16:creationId xmlns:a16="http://schemas.microsoft.com/office/drawing/2014/main" id="{9D449954-15A5-4377-AAD6-51CB391BB693}"/>
                </a:ext>
              </a:extLst>
            </p:cNvPr>
            <p:cNvSpPr/>
            <p:nvPr/>
          </p:nvSpPr>
          <p:spPr>
            <a:xfrm>
              <a:off x="7237571" y="2412612"/>
              <a:ext cx="19050" cy="19050"/>
            </a:xfrm>
            <a:custGeom>
              <a:avLst/>
              <a:gdLst>
                <a:gd name="connsiteX0" fmla="*/ 7144 w 19050"/>
                <a:gd name="connsiteY0" fmla="*/ 14358 h 19050"/>
                <a:gd name="connsiteX1" fmla="*/ 7144 w 19050"/>
                <a:gd name="connsiteY1" fmla="*/ 14358 h 19050"/>
              </a:gdLst>
              <a:ahLst/>
              <a:cxnLst>
                <a:cxn ang="0">
                  <a:pos x="connsiteX0" y="connsiteY0"/>
                </a:cxn>
                <a:cxn ang="0">
                  <a:pos x="connsiteX1" y="connsiteY1"/>
                </a:cxn>
              </a:cxnLst>
              <a:rect l="l" t="t" r="r" b="b"/>
              <a:pathLst>
                <a:path w="19050" h="19050">
                  <a:moveTo>
                    <a:pt x="7144" y="14358"/>
                  </a:moveTo>
                  <a:cubicBezTo>
                    <a:pt x="18574" y="2928"/>
                    <a:pt x="14764" y="6738"/>
                    <a:pt x="7144" y="14358"/>
                  </a:cubicBezTo>
                  <a:close/>
                </a:path>
              </a:pathLst>
            </a:custGeom>
            <a:grpFill/>
            <a:ln w="9525" cap="flat">
              <a:noFill/>
              <a:prstDash val="solid"/>
              <a:miter/>
            </a:ln>
          </p:spPr>
          <p:txBody>
            <a:bodyPr rtlCol="0" anchor="ctr"/>
            <a:lstStyle/>
            <a:p>
              <a:endParaRPr lang="en-US"/>
            </a:p>
          </p:txBody>
        </p:sp>
        <p:sp>
          <p:nvSpPr>
            <p:cNvPr id="3235" name="Freeform: Shape 3234">
              <a:extLst>
                <a:ext uri="{FF2B5EF4-FFF2-40B4-BE49-F238E27FC236}">
                  <a16:creationId xmlns:a16="http://schemas.microsoft.com/office/drawing/2014/main" id="{64D47843-DABC-4576-80A4-8E1CBB30C341}"/>
                </a:ext>
              </a:extLst>
            </p:cNvPr>
            <p:cNvSpPr/>
            <p:nvPr/>
          </p:nvSpPr>
          <p:spPr>
            <a:xfrm>
              <a:off x="7242334" y="2422683"/>
              <a:ext cx="19050" cy="9525"/>
            </a:xfrm>
            <a:custGeom>
              <a:avLst/>
              <a:gdLst>
                <a:gd name="connsiteX0" fmla="*/ 11906 w 19050"/>
                <a:gd name="connsiteY0" fmla="*/ 7144 h 9525"/>
                <a:gd name="connsiteX1" fmla="*/ 7144 w 19050"/>
                <a:gd name="connsiteY1" fmla="*/ 7144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7144"/>
                    <a:pt x="9049" y="7144"/>
                    <a:pt x="7144" y="7144"/>
                  </a:cubicBezTo>
                  <a:cubicBezTo>
                    <a:pt x="9049" y="7144"/>
                    <a:pt x="11906" y="9049"/>
                    <a:pt x="11906" y="7144"/>
                  </a:cubicBezTo>
                  <a:close/>
                </a:path>
              </a:pathLst>
            </a:custGeom>
            <a:grpFill/>
            <a:ln w="9525" cap="flat">
              <a:noFill/>
              <a:prstDash val="solid"/>
              <a:miter/>
            </a:ln>
          </p:spPr>
          <p:txBody>
            <a:bodyPr rtlCol="0" anchor="ctr"/>
            <a:lstStyle/>
            <a:p>
              <a:endParaRPr lang="en-US"/>
            </a:p>
          </p:txBody>
        </p:sp>
        <p:sp>
          <p:nvSpPr>
            <p:cNvPr id="3236" name="Freeform: Shape 3235">
              <a:extLst>
                <a:ext uri="{FF2B5EF4-FFF2-40B4-BE49-F238E27FC236}">
                  <a16:creationId xmlns:a16="http://schemas.microsoft.com/office/drawing/2014/main" id="{9D5B5E5C-CAA5-4B01-B3AE-76C73E895037}"/>
                </a:ext>
              </a:extLst>
            </p:cNvPr>
            <p:cNvSpPr/>
            <p:nvPr/>
          </p:nvSpPr>
          <p:spPr>
            <a:xfrm>
              <a:off x="7248578" y="242554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2859"/>
                    <a:pt x="7567" y="7144"/>
                  </a:cubicBezTo>
                  <a:close/>
                </a:path>
              </a:pathLst>
            </a:custGeom>
            <a:grpFill/>
            <a:ln w="9525" cap="flat">
              <a:noFill/>
              <a:prstDash val="solid"/>
              <a:miter/>
            </a:ln>
          </p:spPr>
          <p:txBody>
            <a:bodyPr rtlCol="0" anchor="ctr"/>
            <a:lstStyle/>
            <a:p>
              <a:endParaRPr lang="en-US"/>
            </a:p>
          </p:txBody>
        </p:sp>
        <p:sp>
          <p:nvSpPr>
            <p:cNvPr id="3237" name="Freeform: Shape 3236">
              <a:extLst>
                <a:ext uri="{FF2B5EF4-FFF2-40B4-BE49-F238E27FC236}">
                  <a16:creationId xmlns:a16="http://schemas.microsoft.com/office/drawing/2014/main" id="{3B7DFBE4-E225-4B3E-A487-40D4BC31727A}"/>
                </a:ext>
              </a:extLst>
            </p:cNvPr>
            <p:cNvSpPr/>
            <p:nvPr/>
          </p:nvSpPr>
          <p:spPr>
            <a:xfrm>
              <a:off x="7249954" y="243792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8096"/>
                  </a:cubicBezTo>
                  <a:cubicBezTo>
                    <a:pt x="9049" y="8096"/>
                    <a:pt x="8096" y="7144"/>
                    <a:pt x="7144" y="7144"/>
                  </a:cubicBezTo>
                  <a:close/>
                </a:path>
              </a:pathLst>
            </a:custGeom>
            <a:grpFill/>
            <a:ln w="9525" cap="flat">
              <a:noFill/>
              <a:prstDash val="solid"/>
              <a:miter/>
            </a:ln>
          </p:spPr>
          <p:txBody>
            <a:bodyPr rtlCol="0" anchor="ctr"/>
            <a:lstStyle/>
            <a:p>
              <a:endParaRPr lang="en-US"/>
            </a:p>
          </p:txBody>
        </p:sp>
        <p:sp>
          <p:nvSpPr>
            <p:cNvPr id="3238" name="Freeform: Shape 3237">
              <a:extLst>
                <a:ext uri="{FF2B5EF4-FFF2-40B4-BE49-F238E27FC236}">
                  <a16:creationId xmlns:a16="http://schemas.microsoft.com/office/drawing/2014/main" id="{3346EADF-21A8-49C7-87D0-913822873A02}"/>
                </a:ext>
              </a:extLst>
            </p:cNvPr>
            <p:cNvSpPr/>
            <p:nvPr/>
          </p:nvSpPr>
          <p:spPr>
            <a:xfrm>
              <a:off x="7241416" y="2432577"/>
              <a:ext cx="19050" cy="19050"/>
            </a:xfrm>
            <a:custGeom>
              <a:avLst/>
              <a:gdLst>
                <a:gd name="connsiteX0" fmla="*/ 17586 w 19050"/>
                <a:gd name="connsiteY0" fmla="*/ 18205 h 19050"/>
                <a:gd name="connsiteX1" fmla="*/ 17586 w 19050"/>
                <a:gd name="connsiteY1" fmla="*/ 18205 h 19050"/>
              </a:gdLst>
              <a:ahLst/>
              <a:cxnLst>
                <a:cxn ang="0">
                  <a:pos x="connsiteX0" y="connsiteY0"/>
                </a:cxn>
                <a:cxn ang="0">
                  <a:pos x="connsiteX1" y="connsiteY1"/>
                </a:cxn>
              </a:cxnLst>
              <a:rect l="l" t="t" r="r" b="b"/>
              <a:pathLst>
                <a:path w="19050" h="19050">
                  <a:moveTo>
                    <a:pt x="17586" y="18205"/>
                  </a:moveTo>
                  <a:cubicBezTo>
                    <a:pt x="22349" y="14395"/>
                    <a:pt x="-8131" y="-4655"/>
                    <a:pt x="17586" y="18205"/>
                  </a:cubicBezTo>
                  <a:close/>
                </a:path>
              </a:pathLst>
            </a:custGeom>
            <a:grpFill/>
            <a:ln w="9525" cap="flat">
              <a:noFill/>
              <a:prstDash val="solid"/>
              <a:miter/>
            </a:ln>
          </p:spPr>
          <p:txBody>
            <a:bodyPr rtlCol="0" anchor="ctr"/>
            <a:lstStyle/>
            <a:p>
              <a:endParaRPr lang="en-US"/>
            </a:p>
          </p:txBody>
        </p:sp>
        <p:sp>
          <p:nvSpPr>
            <p:cNvPr id="3239" name="Freeform: Shape 3238">
              <a:extLst>
                <a:ext uri="{FF2B5EF4-FFF2-40B4-BE49-F238E27FC236}">
                  <a16:creationId xmlns:a16="http://schemas.microsoft.com/office/drawing/2014/main" id="{7276E04E-B9BB-4BDA-A486-C973C6C4D90B}"/>
                </a:ext>
              </a:extLst>
            </p:cNvPr>
            <p:cNvSpPr/>
            <p:nvPr/>
          </p:nvSpPr>
          <p:spPr>
            <a:xfrm>
              <a:off x="7249530" y="2436018"/>
              <a:ext cx="9525" cy="9525"/>
            </a:xfrm>
            <a:custGeom>
              <a:avLst/>
              <a:gdLst>
                <a:gd name="connsiteX0" fmla="*/ 7567 w 9525"/>
                <a:gd name="connsiteY0" fmla="*/ 9049 h 9525"/>
                <a:gd name="connsiteX1" fmla="*/ 7567 w 9525"/>
                <a:gd name="connsiteY1" fmla="*/ 7144 h 9525"/>
                <a:gd name="connsiteX2" fmla="*/ 7567 w 9525"/>
                <a:gd name="connsiteY2" fmla="*/ 9049 h 9525"/>
              </a:gdLst>
              <a:ahLst/>
              <a:cxnLst>
                <a:cxn ang="0">
                  <a:pos x="connsiteX0" y="connsiteY0"/>
                </a:cxn>
                <a:cxn ang="0">
                  <a:pos x="connsiteX1" y="connsiteY1"/>
                </a:cxn>
                <a:cxn ang="0">
                  <a:pos x="connsiteX2" y="connsiteY2"/>
                </a:cxn>
              </a:cxnLst>
              <a:rect l="l" t="t" r="r" b="b"/>
              <a:pathLst>
                <a:path w="9525" h="9525">
                  <a:moveTo>
                    <a:pt x="7567" y="9049"/>
                  </a:moveTo>
                  <a:cubicBezTo>
                    <a:pt x="7567" y="8096"/>
                    <a:pt x="7567" y="8096"/>
                    <a:pt x="7567" y="7144"/>
                  </a:cubicBezTo>
                  <a:cubicBezTo>
                    <a:pt x="6615" y="8096"/>
                    <a:pt x="7567" y="8096"/>
                    <a:pt x="7567" y="9049"/>
                  </a:cubicBezTo>
                  <a:close/>
                </a:path>
              </a:pathLst>
            </a:custGeom>
            <a:grpFill/>
            <a:ln w="9525" cap="flat">
              <a:noFill/>
              <a:prstDash val="solid"/>
              <a:miter/>
            </a:ln>
          </p:spPr>
          <p:txBody>
            <a:bodyPr rtlCol="0" anchor="ctr"/>
            <a:lstStyle/>
            <a:p>
              <a:endParaRPr lang="en-US"/>
            </a:p>
          </p:txBody>
        </p:sp>
        <p:sp>
          <p:nvSpPr>
            <p:cNvPr id="3240" name="Freeform: Shape 3239">
              <a:extLst>
                <a:ext uri="{FF2B5EF4-FFF2-40B4-BE49-F238E27FC236}">
                  <a16:creationId xmlns:a16="http://schemas.microsoft.com/office/drawing/2014/main" id="{9FE81384-12EC-45B4-9EF2-734605D4B989}"/>
                </a:ext>
              </a:extLst>
            </p:cNvPr>
            <p:cNvSpPr/>
            <p:nvPr/>
          </p:nvSpPr>
          <p:spPr>
            <a:xfrm>
              <a:off x="7247609" y="2429747"/>
              <a:ext cx="9525" cy="9525"/>
            </a:xfrm>
            <a:custGeom>
              <a:avLst/>
              <a:gdLst>
                <a:gd name="connsiteX0" fmla="*/ 9488 w 9525"/>
                <a:gd name="connsiteY0" fmla="*/ 8653 h 9525"/>
                <a:gd name="connsiteX1" fmla="*/ 9488 w 9525"/>
                <a:gd name="connsiteY1" fmla="*/ 8653 h 9525"/>
              </a:gdLst>
              <a:ahLst/>
              <a:cxnLst>
                <a:cxn ang="0">
                  <a:pos x="connsiteX0" y="connsiteY0"/>
                </a:cxn>
                <a:cxn ang="0">
                  <a:pos x="connsiteX1" y="connsiteY1"/>
                </a:cxn>
              </a:cxnLst>
              <a:rect l="l" t="t" r="r" b="b"/>
              <a:pathLst>
                <a:path w="9525" h="9525">
                  <a:moveTo>
                    <a:pt x="9488" y="8653"/>
                  </a:moveTo>
                  <a:cubicBezTo>
                    <a:pt x="8536" y="7700"/>
                    <a:pt x="4726" y="5795"/>
                    <a:pt x="9488" y="8653"/>
                  </a:cubicBezTo>
                  <a:close/>
                </a:path>
              </a:pathLst>
            </a:custGeom>
            <a:grpFill/>
            <a:ln w="9525" cap="flat">
              <a:noFill/>
              <a:prstDash val="solid"/>
              <a:miter/>
            </a:ln>
          </p:spPr>
          <p:txBody>
            <a:bodyPr rtlCol="0" anchor="ctr"/>
            <a:lstStyle/>
            <a:p>
              <a:endParaRPr lang="en-US"/>
            </a:p>
          </p:txBody>
        </p:sp>
        <p:sp>
          <p:nvSpPr>
            <p:cNvPr id="3241" name="Freeform: Shape 3240">
              <a:extLst>
                <a:ext uri="{FF2B5EF4-FFF2-40B4-BE49-F238E27FC236}">
                  <a16:creationId xmlns:a16="http://schemas.microsoft.com/office/drawing/2014/main" id="{BD307270-4710-4AD1-8BF2-75406D8488EA}"/>
                </a:ext>
              </a:extLst>
            </p:cNvPr>
            <p:cNvSpPr/>
            <p:nvPr/>
          </p:nvSpPr>
          <p:spPr>
            <a:xfrm>
              <a:off x="7243756" y="2454006"/>
              <a:ext cx="19050" cy="9525"/>
            </a:xfrm>
            <a:custGeom>
              <a:avLst/>
              <a:gdLst>
                <a:gd name="connsiteX0" fmla="*/ 16199 w 19050"/>
                <a:gd name="connsiteY0" fmla="*/ 7253 h 9525"/>
                <a:gd name="connsiteX1" fmla="*/ 16199 w 19050"/>
                <a:gd name="connsiteY1" fmla="*/ 7253 h 9525"/>
              </a:gdLst>
              <a:ahLst/>
              <a:cxnLst>
                <a:cxn ang="0">
                  <a:pos x="connsiteX0" y="connsiteY0"/>
                </a:cxn>
                <a:cxn ang="0">
                  <a:pos x="connsiteX1" y="connsiteY1"/>
                </a:cxn>
              </a:cxnLst>
              <a:rect l="l" t="t" r="r" b="b"/>
              <a:pathLst>
                <a:path w="19050" h="9525">
                  <a:moveTo>
                    <a:pt x="16199" y="7253"/>
                  </a:moveTo>
                  <a:cubicBezTo>
                    <a:pt x="-946" y="6301"/>
                    <a:pt x="10484" y="12016"/>
                    <a:pt x="16199" y="7253"/>
                  </a:cubicBezTo>
                  <a:close/>
                </a:path>
              </a:pathLst>
            </a:custGeom>
            <a:grpFill/>
            <a:ln w="9525" cap="flat">
              <a:noFill/>
              <a:prstDash val="solid"/>
              <a:miter/>
            </a:ln>
          </p:spPr>
          <p:txBody>
            <a:bodyPr rtlCol="0" anchor="ctr"/>
            <a:lstStyle/>
            <a:p>
              <a:endParaRPr lang="en-US"/>
            </a:p>
          </p:txBody>
        </p:sp>
        <p:sp>
          <p:nvSpPr>
            <p:cNvPr id="3242" name="Freeform: Shape 3241">
              <a:extLst>
                <a:ext uri="{FF2B5EF4-FFF2-40B4-BE49-F238E27FC236}">
                  <a16:creationId xmlns:a16="http://schemas.microsoft.com/office/drawing/2014/main" id="{C844BAF0-CC5D-43E8-A765-1F4D019D973A}"/>
                </a:ext>
              </a:extLst>
            </p:cNvPr>
            <p:cNvSpPr/>
            <p:nvPr/>
          </p:nvSpPr>
          <p:spPr>
            <a:xfrm>
              <a:off x="7239476" y="246364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8096" y="8096"/>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3243" name="Freeform: Shape 3242">
              <a:extLst>
                <a:ext uri="{FF2B5EF4-FFF2-40B4-BE49-F238E27FC236}">
                  <a16:creationId xmlns:a16="http://schemas.microsoft.com/office/drawing/2014/main" id="{E15B533F-2738-496C-BC71-2125EC1C15D4}"/>
                </a:ext>
              </a:extLst>
            </p:cNvPr>
            <p:cNvSpPr/>
            <p:nvPr/>
          </p:nvSpPr>
          <p:spPr>
            <a:xfrm>
              <a:off x="7240503" y="2468143"/>
              <a:ext cx="19050" cy="28575"/>
            </a:xfrm>
            <a:custGeom>
              <a:avLst/>
              <a:gdLst>
                <a:gd name="connsiteX0" fmla="*/ 19452 w 19050"/>
                <a:gd name="connsiteY0" fmla="*/ 24549 h 28575"/>
                <a:gd name="connsiteX1" fmla="*/ 19452 w 19050"/>
                <a:gd name="connsiteY1" fmla="*/ 24549 h 28575"/>
              </a:gdLst>
              <a:ahLst/>
              <a:cxnLst>
                <a:cxn ang="0">
                  <a:pos x="connsiteX0" y="connsiteY0"/>
                </a:cxn>
                <a:cxn ang="0">
                  <a:pos x="connsiteX1" y="connsiteY1"/>
                </a:cxn>
              </a:cxnLst>
              <a:rect l="l" t="t" r="r" b="b"/>
              <a:pathLst>
                <a:path w="19050" h="28575">
                  <a:moveTo>
                    <a:pt x="19452" y="24549"/>
                  </a:moveTo>
                  <a:cubicBezTo>
                    <a:pt x="7069" y="-4026"/>
                    <a:pt x="-551" y="7404"/>
                    <a:pt x="19452" y="24549"/>
                  </a:cubicBezTo>
                  <a:close/>
                </a:path>
              </a:pathLst>
            </a:custGeom>
            <a:grpFill/>
            <a:ln w="9525" cap="flat">
              <a:noFill/>
              <a:prstDash val="solid"/>
              <a:miter/>
            </a:ln>
          </p:spPr>
          <p:txBody>
            <a:bodyPr rtlCol="0" anchor="ctr"/>
            <a:lstStyle/>
            <a:p>
              <a:endParaRPr lang="en-US"/>
            </a:p>
          </p:txBody>
        </p:sp>
        <p:sp>
          <p:nvSpPr>
            <p:cNvPr id="3244" name="Freeform: Shape 3243">
              <a:extLst>
                <a:ext uri="{FF2B5EF4-FFF2-40B4-BE49-F238E27FC236}">
                  <a16:creationId xmlns:a16="http://schemas.microsoft.com/office/drawing/2014/main" id="{7C661048-33B2-44E2-B80C-0D45237C9B75}"/>
                </a:ext>
              </a:extLst>
            </p:cNvPr>
            <p:cNvSpPr/>
            <p:nvPr/>
          </p:nvSpPr>
          <p:spPr>
            <a:xfrm>
              <a:off x="7244930" y="2487344"/>
              <a:ext cx="9525" cy="9525"/>
            </a:xfrm>
            <a:custGeom>
              <a:avLst/>
              <a:gdLst>
                <a:gd name="connsiteX0" fmla="*/ 9310 w 9525"/>
                <a:gd name="connsiteY0" fmla="*/ 7253 h 9525"/>
                <a:gd name="connsiteX1" fmla="*/ 9310 w 9525"/>
                <a:gd name="connsiteY1" fmla="*/ 7253 h 9525"/>
              </a:gdLst>
              <a:ahLst/>
              <a:cxnLst>
                <a:cxn ang="0">
                  <a:pos x="connsiteX0" y="connsiteY0"/>
                </a:cxn>
                <a:cxn ang="0">
                  <a:pos x="connsiteX1" y="connsiteY1"/>
                </a:cxn>
              </a:cxnLst>
              <a:rect l="l" t="t" r="r" b="b"/>
              <a:pathLst>
                <a:path w="9525" h="9525">
                  <a:moveTo>
                    <a:pt x="9310" y="7253"/>
                  </a:moveTo>
                  <a:cubicBezTo>
                    <a:pt x="3595" y="12016"/>
                    <a:pt x="11215" y="6301"/>
                    <a:pt x="9310" y="7253"/>
                  </a:cubicBezTo>
                  <a:close/>
                </a:path>
              </a:pathLst>
            </a:custGeom>
            <a:grpFill/>
            <a:ln w="9525" cap="flat">
              <a:noFill/>
              <a:prstDash val="solid"/>
              <a:miter/>
            </a:ln>
          </p:spPr>
          <p:txBody>
            <a:bodyPr rtlCol="0" anchor="ctr"/>
            <a:lstStyle/>
            <a:p>
              <a:endParaRPr lang="en-US"/>
            </a:p>
          </p:txBody>
        </p:sp>
        <p:sp>
          <p:nvSpPr>
            <p:cNvPr id="3245" name="Freeform: Shape 3244">
              <a:extLst>
                <a:ext uri="{FF2B5EF4-FFF2-40B4-BE49-F238E27FC236}">
                  <a16:creationId xmlns:a16="http://schemas.microsoft.com/office/drawing/2014/main" id="{5A9552D4-1DD6-4C99-866C-627180562DAF}"/>
                </a:ext>
              </a:extLst>
            </p:cNvPr>
            <p:cNvSpPr/>
            <p:nvPr/>
          </p:nvSpPr>
          <p:spPr>
            <a:xfrm>
              <a:off x="7256601" y="2496978"/>
              <a:ext cx="9525" cy="19050"/>
            </a:xfrm>
            <a:custGeom>
              <a:avLst/>
              <a:gdLst>
                <a:gd name="connsiteX0" fmla="*/ 9068 w 9525"/>
                <a:gd name="connsiteY0" fmla="*/ 7144 h 19050"/>
                <a:gd name="connsiteX1" fmla="*/ 9068 w 9525"/>
                <a:gd name="connsiteY1" fmla="*/ 7144 h 19050"/>
              </a:gdLst>
              <a:ahLst/>
              <a:cxnLst>
                <a:cxn ang="0">
                  <a:pos x="connsiteX0" y="connsiteY0"/>
                </a:cxn>
                <a:cxn ang="0">
                  <a:pos x="connsiteX1" y="connsiteY1"/>
                </a:cxn>
              </a:cxnLst>
              <a:rect l="l" t="t" r="r" b="b"/>
              <a:pathLst>
                <a:path w="9525" h="19050">
                  <a:moveTo>
                    <a:pt x="9068" y="7144"/>
                  </a:moveTo>
                  <a:cubicBezTo>
                    <a:pt x="2401" y="16669"/>
                    <a:pt x="15736" y="19526"/>
                    <a:pt x="9068" y="7144"/>
                  </a:cubicBezTo>
                  <a:close/>
                </a:path>
              </a:pathLst>
            </a:custGeom>
            <a:grpFill/>
            <a:ln w="9525" cap="flat">
              <a:noFill/>
              <a:prstDash val="solid"/>
              <a:miter/>
            </a:ln>
          </p:spPr>
          <p:txBody>
            <a:bodyPr rtlCol="0" anchor="ctr"/>
            <a:lstStyle/>
            <a:p>
              <a:endParaRPr lang="en-US"/>
            </a:p>
          </p:txBody>
        </p:sp>
        <p:sp>
          <p:nvSpPr>
            <p:cNvPr id="3246" name="Freeform: Shape 3245">
              <a:extLst>
                <a:ext uri="{FF2B5EF4-FFF2-40B4-BE49-F238E27FC236}">
                  <a16:creationId xmlns:a16="http://schemas.microsoft.com/office/drawing/2014/main" id="{A7DD8EAF-4823-40AB-8931-B368F5C36D8E}"/>
                </a:ext>
              </a:extLst>
            </p:cNvPr>
            <p:cNvSpPr/>
            <p:nvPr/>
          </p:nvSpPr>
          <p:spPr>
            <a:xfrm>
              <a:off x="7254716" y="248745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9049"/>
                    <a:pt x="8096" y="10001"/>
                    <a:pt x="7144" y="10001"/>
                  </a:cubicBezTo>
                  <a:cubicBezTo>
                    <a:pt x="8096" y="9049"/>
                    <a:pt x="9049" y="8096"/>
                    <a:pt x="7144" y="7144"/>
                  </a:cubicBezTo>
                  <a:close/>
                </a:path>
              </a:pathLst>
            </a:custGeom>
            <a:grpFill/>
            <a:ln w="9525" cap="flat">
              <a:noFill/>
              <a:prstDash val="solid"/>
              <a:miter/>
            </a:ln>
          </p:spPr>
          <p:txBody>
            <a:bodyPr rtlCol="0" anchor="ctr"/>
            <a:lstStyle/>
            <a:p>
              <a:endParaRPr lang="en-US"/>
            </a:p>
          </p:txBody>
        </p:sp>
        <p:sp>
          <p:nvSpPr>
            <p:cNvPr id="3247" name="Freeform: Shape 3246">
              <a:extLst>
                <a:ext uri="{FF2B5EF4-FFF2-40B4-BE49-F238E27FC236}">
                  <a16:creationId xmlns:a16="http://schemas.microsoft.com/office/drawing/2014/main" id="{20755055-914C-43E1-94F9-8AD4C7963B46}"/>
                </a:ext>
              </a:extLst>
            </p:cNvPr>
            <p:cNvSpPr/>
            <p:nvPr/>
          </p:nvSpPr>
          <p:spPr>
            <a:xfrm>
              <a:off x="7258526" y="251317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8096"/>
                    <a:pt x="7144" y="7144"/>
                  </a:cubicBezTo>
                  <a:cubicBezTo>
                    <a:pt x="7144" y="7144"/>
                    <a:pt x="7144" y="8096"/>
                    <a:pt x="8096" y="9049"/>
                  </a:cubicBezTo>
                  <a:close/>
                </a:path>
              </a:pathLst>
            </a:custGeom>
            <a:grpFill/>
            <a:ln w="9525" cap="flat">
              <a:noFill/>
              <a:prstDash val="solid"/>
              <a:miter/>
            </a:ln>
          </p:spPr>
          <p:txBody>
            <a:bodyPr rtlCol="0" anchor="ctr"/>
            <a:lstStyle/>
            <a:p>
              <a:endParaRPr lang="en-US"/>
            </a:p>
          </p:txBody>
        </p:sp>
        <p:sp>
          <p:nvSpPr>
            <p:cNvPr id="3248" name="Freeform: Shape 3247">
              <a:extLst>
                <a:ext uri="{FF2B5EF4-FFF2-40B4-BE49-F238E27FC236}">
                  <a16:creationId xmlns:a16="http://schemas.microsoft.com/office/drawing/2014/main" id="{8E20A2C0-EB24-45D1-99E8-782226C00E65}"/>
                </a:ext>
              </a:extLst>
            </p:cNvPr>
            <p:cNvSpPr/>
            <p:nvPr/>
          </p:nvSpPr>
          <p:spPr>
            <a:xfrm>
              <a:off x="7262336" y="2508324"/>
              <a:ext cx="9525" cy="9525"/>
            </a:xfrm>
            <a:custGeom>
              <a:avLst/>
              <a:gdLst>
                <a:gd name="connsiteX0" fmla="*/ 7144 w 9525"/>
                <a:gd name="connsiteY0" fmla="*/ 7228 h 9525"/>
                <a:gd name="connsiteX1" fmla="*/ 7144 w 9525"/>
                <a:gd name="connsiteY1" fmla="*/ 7228 h 9525"/>
              </a:gdLst>
              <a:ahLst/>
              <a:cxnLst>
                <a:cxn ang="0">
                  <a:pos x="connsiteX0" y="connsiteY0"/>
                </a:cxn>
                <a:cxn ang="0">
                  <a:pos x="connsiteX1" y="connsiteY1"/>
                </a:cxn>
              </a:cxnLst>
              <a:rect l="l" t="t" r="r" b="b"/>
              <a:pathLst>
                <a:path w="9525" h="9525">
                  <a:moveTo>
                    <a:pt x="7144" y="7228"/>
                  </a:moveTo>
                  <a:cubicBezTo>
                    <a:pt x="14764" y="13895"/>
                    <a:pt x="8096" y="6275"/>
                    <a:pt x="7144" y="7228"/>
                  </a:cubicBezTo>
                  <a:close/>
                </a:path>
              </a:pathLst>
            </a:custGeom>
            <a:grpFill/>
            <a:ln w="9525" cap="flat">
              <a:noFill/>
              <a:prstDash val="solid"/>
              <a:miter/>
            </a:ln>
          </p:spPr>
          <p:txBody>
            <a:bodyPr rtlCol="0" anchor="ctr"/>
            <a:lstStyle/>
            <a:p>
              <a:endParaRPr lang="en-US"/>
            </a:p>
          </p:txBody>
        </p:sp>
        <p:sp>
          <p:nvSpPr>
            <p:cNvPr id="3249" name="Freeform: Shape 3248">
              <a:extLst>
                <a:ext uri="{FF2B5EF4-FFF2-40B4-BE49-F238E27FC236}">
                  <a16:creationId xmlns:a16="http://schemas.microsoft.com/office/drawing/2014/main" id="{74B236A4-C9D7-4DA8-B5B3-CD0133204BFC}"/>
                </a:ext>
              </a:extLst>
            </p:cNvPr>
            <p:cNvSpPr/>
            <p:nvPr/>
          </p:nvSpPr>
          <p:spPr>
            <a:xfrm>
              <a:off x="7261384" y="2515076"/>
              <a:ext cx="152400" cy="38100"/>
            </a:xfrm>
            <a:custGeom>
              <a:avLst/>
              <a:gdLst>
                <a:gd name="connsiteX0" fmla="*/ 150019 w 152400"/>
                <a:gd name="connsiteY0" fmla="*/ 31909 h 38100"/>
                <a:gd name="connsiteX1" fmla="*/ 10954 w 152400"/>
                <a:gd name="connsiteY1" fmla="*/ 7144 h 38100"/>
                <a:gd name="connsiteX2" fmla="*/ 7144 w 152400"/>
                <a:gd name="connsiteY2" fmla="*/ 12859 h 38100"/>
                <a:gd name="connsiteX3" fmla="*/ 150019 w 152400"/>
                <a:gd name="connsiteY3" fmla="*/ 31909 h 38100"/>
              </a:gdLst>
              <a:ahLst/>
              <a:cxnLst>
                <a:cxn ang="0">
                  <a:pos x="connsiteX0" y="connsiteY0"/>
                </a:cxn>
                <a:cxn ang="0">
                  <a:pos x="connsiteX1" y="connsiteY1"/>
                </a:cxn>
                <a:cxn ang="0">
                  <a:pos x="connsiteX2" y="connsiteY2"/>
                </a:cxn>
                <a:cxn ang="0">
                  <a:pos x="connsiteX3" y="connsiteY3"/>
                </a:cxn>
              </a:cxnLst>
              <a:rect l="l" t="t" r="r" b="b"/>
              <a:pathLst>
                <a:path w="152400" h="38100">
                  <a:moveTo>
                    <a:pt x="150019" y="31909"/>
                  </a:moveTo>
                  <a:cubicBezTo>
                    <a:pt x="146209" y="3334"/>
                    <a:pt x="30004" y="34766"/>
                    <a:pt x="10954" y="7144"/>
                  </a:cubicBezTo>
                  <a:cubicBezTo>
                    <a:pt x="15716" y="15716"/>
                    <a:pt x="13811" y="17621"/>
                    <a:pt x="7144" y="12859"/>
                  </a:cubicBezTo>
                  <a:cubicBezTo>
                    <a:pt x="26194" y="42386"/>
                    <a:pt x="148114" y="31909"/>
                    <a:pt x="150019" y="31909"/>
                  </a:cubicBezTo>
                  <a:close/>
                </a:path>
              </a:pathLst>
            </a:custGeom>
            <a:grpFill/>
            <a:ln w="9525" cap="flat">
              <a:noFill/>
              <a:prstDash val="solid"/>
              <a:miter/>
            </a:ln>
          </p:spPr>
          <p:txBody>
            <a:bodyPr rtlCol="0" anchor="ctr"/>
            <a:lstStyle/>
            <a:p>
              <a:endParaRPr lang="en-US"/>
            </a:p>
          </p:txBody>
        </p:sp>
        <p:sp>
          <p:nvSpPr>
            <p:cNvPr id="3250" name="Freeform: Shape 3249">
              <a:extLst>
                <a:ext uri="{FF2B5EF4-FFF2-40B4-BE49-F238E27FC236}">
                  <a16:creationId xmlns:a16="http://schemas.microsoft.com/office/drawing/2014/main" id="{17D5906F-D3D2-467F-91B8-386AEB08B790}"/>
                </a:ext>
              </a:extLst>
            </p:cNvPr>
            <p:cNvSpPr/>
            <p:nvPr/>
          </p:nvSpPr>
          <p:spPr>
            <a:xfrm>
              <a:off x="7386983" y="2541746"/>
              <a:ext cx="9525" cy="9525"/>
            </a:xfrm>
            <a:custGeom>
              <a:avLst/>
              <a:gdLst>
                <a:gd name="connsiteX0" fmla="*/ 8227 w 9525"/>
                <a:gd name="connsiteY0" fmla="*/ 7144 h 9525"/>
                <a:gd name="connsiteX1" fmla="*/ 8227 w 9525"/>
                <a:gd name="connsiteY1" fmla="*/ 7144 h 9525"/>
              </a:gdLst>
              <a:ahLst/>
              <a:cxnLst>
                <a:cxn ang="0">
                  <a:pos x="connsiteX0" y="connsiteY0"/>
                </a:cxn>
                <a:cxn ang="0">
                  <a:pos x="connsiteX1" y="connsiteY1"/>
                </a:cxn>
              </a:cxnLst>
              <a:rect l="l" t="t" r="r" b="b"/>
              <a:pathLst>
                <a:path w="9525" h="9525">
                  <a:moveTo>
                    <a:pt x="8227" y="7144"/>
                  </a:moveTo>
                  <a:cubicBezTo>
                    <a:pt x="5369" y="10954"/>
                    <a:pt x="9179" y="9049"/>
                    <a:pt x="8227" y="7144"/>
                  </a:cubicBezTo>
                  <a:close/>
                </a:path>
              </a:pathLst>
            </a:custGeom>
            <a:grpFill/>
            <a:ln w="9525" cap="flat">
              <a:noFill/>
              <a:prstDash val="solid"/>
              <a:miter/>
            </a:ln>
          </p:spPr>
          <p:txBody>
            <a:bodyPr rtlCol="0" anchor="ctr"/>
            <a:lstStyle/>
            <a:p>
              <a:endParaRPr lang="en-US"/>
            </a:p>
          </p:txBody>
        </p:sp>
        <p:sp>
          <p:nvSpPr>
            <p:cNvPr id="3251" name="Freeform: Shape 3250">
              <a:extLst>
                <a:ext uri="{FF2B5EF4-FFF2-40B4-BE49-F238E27FC236}">
                  <a16:creationId xmlns:a16="http://schemas.microsoft.com/office/drawing/2014/main" id="{F32515C9-78FB-4E6F-8A1F-FDDB1C2E35F5}"/>
                </a:ext>
              </a:extLst>
            </p:cNvPr>
            <p:cNvSpPr/>
            <p:nvPr/>
          </p:nvSpPr>
          <p:spPr>
            <a:xfrm>
              <a:off x="7404259" y="25398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52" name="Freeform: Shape 3251">
              <a:extLst>
                <a:ext uri="{FF2B5EF4-FFF2-40B4-BE49-F238E27FC236}">
                  <a16:creationId xmlns:a16="http://schemas.microsoft.com/office/drawing/2014/main" id="{7D158CAE-1F54-45C8-A02B-22CEDFE70C14}"/>
                </a:ext>
              </a:extLst>
            </p:cNvPr>
            <p:cNvSpPr/>
            <p:nvPr/>
          </p:nvSpPr>
          <p:spPr>
            <a:xfrm>
              <a:off x="7371874" y="25284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grpFill/>
            <a:ln w="9525" cap="flat">
              <a:noFill/>
              <a:prstDash val="solid"/>
              <a:miter/>
            </a:ln>
          </p:spPr>
          <p:txBody>
            <a:bodyPr rtlCol="0" anchor="ctr"/>
            <a:lstStyle/>
            <a:p>
              <a:endParaRPr lang="en-US"/>
            </a:p>
          </p:txBody>
        </p:sp>
        <p:sp>
          <p:nvSpPr>
            <p:cNvPr id="3253" name="Freeform: Shape 3252">
              <a:extLst>
                <a:ext uri="{FF2B5EF4-FFF2-40B4-BE49-F238E27FC236}">
                  <a16:creationId xmlns:a16="http://schemas.microsoft.com/office/drawing/2014/main" id="{D397595F-C50D-4FF3-9165-68934A9BFD62}"/>
                </a:ext>
              </a:extLst>
            </p:cNvPr>
            <p:cNvSpPr/>
            <p:nvPr/>
          </p:nvSpPr>
          <p:spPr>
            <a:xfrm>
              <a:off x="7364254" y="2538888"/>
              <a:ext cx="9525" cy="9525"/>
            </a:xfrm>
            <a:custGeom>
              <a:avLst/>
              <a:gdLst>
                <a:gd name="connsiteX0" fmla="*/ 10954 w 9525"/>
                <a:gd name="connsiteY0" fmla="*/ 10954 h 9525"/>
                <a:gd name="connsiteX1" fmla="*/ 7144 w 9525"/>
                <a:gd name="connsiteY1" fmla="*/ 7144 h 9525"/>
                <a:gd name="connsiteX2" fmla="*/ 10954 w 9525"/>
                <a:gd name="connsiteY2" fmla="*/ 10954 h 9525"/>
              </a:gdLst>
              <a:ahLst/>
              <a:cxnLst>
                <a:cxn ang="0">
                  <a:pos x="connsiteX0" y="connsiteY0"/>
                </a:cxn>
                <a:cxn ang="0">
                  <a:pos x="connsiteX1" y="connsiteY1"/>
                </a:cxn>
                <a:cxn ang="0">
                  <a:pos x="connsiteX2" y="connsiteY2"/>
                </a:cxn>
              </a:cxnLst>
              <a:rect l="l" t="t" r="r" b="b"/>
              <a:pathLst>
                <a:path w="9525" h="9525">
                  <a:moveTo>
                    <a:pt x="10954" y="10954"/>
                  </a:moveTo>
                  <a:cubicBezTo>
                    <a:pt x="10001" y="10001"/>
                    <a:pt x="8096" y="9049"/>
                    <a:pt x="7144" y="7144"/>
                  </a:cubicBezTo>
                  <a:cubicBezTo>
                    <a:pt x="7144" y="9049"/>
                    <a:pt x="7144" y="10001"/>
                    <a:pt x="10954" y="10954"/>
                  </a:cubicBezTo>
                  <a:close/>
                </a:path>
              </a:pathLst>
            </a:custGeom>
            <a:grpFill/>
            <a:ln w="9525" cap="flat">
              <a:noFill/>
              <a:prstDash val="solid"/>
              <a:miter/>
            </a:ln>
          </p:spPr>
          <p:txBody>
            <a:bodyPr rtlCol="0" anchor="ctr"/>
            <a:lstStyle/>
            <a:p>
              <a:endParaRPr lang="en-US"/>
            </a:p>
          </p:txBody>
        </p:sp>
        <p:sp>
          <p:nvSpPr>
            <p:cNvPr id="3254" name="Freeform: Shape 3253">
              <a:extLst>
                <a:ext uri="{FF2B5EF4-FFF2-40B4-BE49-F238E27FC236}">
                  <a16:creationId xmlns:a16="http://schemas.microsoft.com/office/drawing/2014/main" id="{D67AEBC8-1275-4CD9-965E-1C4878DE01F3}"/>
                </a:ext>
              </a:extLst>
            </p:cNvPr>
            <p:cNvSpPr/>
            <p:nvPr/>
          </p:nvSpPr>
          <p:spPr>
            <a:xfrm>
              <a:off x="7332821" y="2538888"/>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10001"/>
                  </a:cubicBezTo>
                  <a:cubicBezTo>
                    <a:pt x="9049" y="10001"/>
                    <a:pt x="10001" y="9049"/>
                    <a:pt x="8096" y="7144"/>
                  </a:cubicBezTo>
                  <a:close/>
                </a:path>
              </a:pathLst>
            </a:custGeom>
            <a:grpFill/>
            <a:ln w="9525" cap="flat">
              <a:noFill/>
              <a:prstDash val="solid"/>
              <a:miter/>
            </a:ln>
          </p:spPr>
          <p:txBody>
            <a:bodyPr rtlCol="0" anchor="ctr"/>
            <a:lstStyle/>
            <a:p>
              <a:endParaRPr lang="en-US"/>
            </a:p>
          </p:txBody>
        </p:sp>
        <p:sp>
          <p:nvSpPr>
            <p:cNvPr id="3255" name="Freeform: Shape 3254">
              <a:extLst>
                <a:ext uri="{FF2B5EF4-FFF2-40B4-BE49-F238E27FC236}">
                  <a16:creationId xmlns:a16="http://schemas.microsoft.com/office/drawing/2014/main" id="{0BC282E7-FB7B-4677-8DAF-6CCC1B44FD65}"/>
                </a:ext>
              </a:extLst>
            </p:cNvPr>
            <p:cNvSpPr/>
            <p:nvPr/>
          </p:nvSpPr>
          <p:spPr>
            <a:xfrm>
              <a:off x="7394734" y="2540773"/>
              <a:ext cx="19050" cy="9525"/>
            </a:xfrm>
            <a:custGeom>
              <a:avLst/>
              <a:gdLst>
                <a:gd name="connsiteX0" fmla="*/ 7144 w 19050"/>
                <a:gd name="connsiteY0" fmla="*/ 9069 h 9525"/>
                <a:gd name="connsiteX1" fmla="*/ 7144 w 19050"/>
                <a:gd name="connsiteY1" fmla="*/ 9069 h 9525"/>
              </a:gdLst>
              <a:ahLst/>
              <a:cxnLst>
                <a:cxn ang="0">
                  <a:pos x="connsiteX0" y="connsiteY0"/>
                </a:cxn>
                <a:cxn ang="0">
                  <a:pos x="connsiteX1" y="connsiteY1"/>
                </a:cxn>
              </a:cxnLst>
              <a:rect l="l" t="t" r="r" b="b"/>
              <a:pathLst>
                <a:path w="19050" h="9525">
                  <a:moveTo>
                    <a:pt x="7144" y="9069"/>
                  </a:moveTo>
                  <a:cubicBezTo>
                    <a:pt x="9049" y="8117"/>
                    <a:pt x="20479" y="5259"/>
                    <a:pt x="7144" y="9069"/>
                  </a:cubicBezTo>
                  <a:close/>
                </a:path>
              </a:pathLst>
            </a:custGeom>
            <a:grpFill/>
            <a:ln w="9525" cap="flat">
              <a:noFill/>
              <a:prstDash val="solid"/>
              <a:miter/>
            </a:ln>
          </p:spPr>
          <p:txBody>
            <a:bodyPr rtlCol="0" anchor="ctr"/>
            <a:lstStyle/>
            <a:p>
              <a:endParaRPr lang="en-US"/>
            </a:p>
          </p:txBody>
        </p:sp>
        <p:sp>
          <p:nvSpPr>
            <p:cNvPr id="3256" name="Freeform: Shape 3255">
              <a:extLst>
                <a:ext uri="{FF2B5EF4-FFF2-40B4-BE49-F238E27FC236}">
                  <a16:creationId xmlns:a16="http://schemas.microsoft.com/office/drawing/2014/main" id="{5B47AB7E-2683-46EA-9EF0-62A7A3AD943E}"/>
                </a:ext>
              </a:extLst>
            </p:cNvPr>
            <p:cNvSpPr/>
            <p:nvPr/>
          </p:nvSpPr>
          <p:spPr>
            <a:xfrm>
              <a:off x="7408069" y="2522854"/>
              <a:ext cx="85725" cy="19050"/>
            </a:xfrm>
            <a:custGeom>
              <a:avLst/>
              <a:gdLst>
                <a:gd name="connsiteX0" fmla="*/ 79534 w 85725"/>
                <a:gd name="connsiteY0" fmla="*/ 10796 h 19050"/>
                <a:gd name="connsiteX1" fmla="*/ 7144 w 85725"/>
                <a:gd name="connsiteY1" fmla="*/ 18416 h 19050"/>
                <a:gd name="connsiteX2" fmla="*/ 79534 w 85725"/>
                <a:gd name="connsiteY2" fmla="*/ 10796 h 19050"/>
              </a:gdLst>
              <a:ahLst/>
              <a:cxnLst>
                <a:cxn ang="0">
                  <a:pos x="connsiteX0" y="connsiteY0"/>
                </a:cxn>
                <a:cxn ang="0">
                  <a:pos x="connsiteX1" y="connsiteY1"/>
                </a:cxn>
                <a:cxn ang="0">
                  <a:pos x="connsiteX2" y="connsiteY2"/>
                </a:cxn>
              </a:cxnLst>
              <a:rect l="l" t="t" r="r" b="b"/>
              <a:pathLst>
                <a:path w="85725" h="19050">
                  <a:moveTo>
                    <a:pt x="79534" y="10796"/>
                  </a:moveTo>
                  <a:cubicBezTo>
                    <a:pt x="69056" y="-634"/>
                    <a:pt x="14764" y="18416"/>
                    <a:pt x="7144" y="18416"/>
                  </a:cubicBezTo>
                  <a:cubicBezTo>
                    <a:pt x="35719" y="25083"/>
                    <a:pt x="77629" y="9843"/>
                    <a:pt x="79534" y="10796"/>
                  </a:cubicBezTo>
                  <a:close/>
                </a:path>
              </a:pathLst>
            </a:custGeom>
            <a:grpFill/>
            <a:ln w="9525" cap="flat">
              <a:noFill/>
              <a:prstDash val="solid"/>
              <a:miter/>
            </a:ln>
          </p:spPr>
          <p:txBody>
            <a:bodyPr rtlCol="0" anchor="ctr"/>
            <a:lstStyle/>
            <a:p>
              <a:endParaRPr lang="en-US"/>
            </a:p>
          </p:txBody>
        </p:sp>
        <p:sp>
          <p:nvSpPr>
            <p:cNvPr id="3257" name="Freeform: Shape 3256">
              <a:extLst>
                <a:ext uri="{FF2B5EF4-FFF2-40B4-BE49-F238E27FC236}">
                  <a16:creationId xmlns:a16="http://schemas.microsoft.com/office/drawing/2014/main" id="{DFD28DF8-CDC6-4079-AC07-8C5844158B13}"/>
                </a:ext>
              </a:extLst>
            </p:cNvPr>
            <p:cNvSpPr/>
            <p:nvPr/>
          </p:nvSpPr>
          <p:spPr>
            <a:xfrm>
              <a:off x="7428071" y="25369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9049" y="7144"/>
                  </a:ln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3258" name="Freeform: Shape 3257">
              <a:extLst>
                <a:ext uri="{FF2B5EF4-FFF2-40B4-BE49-F238E27FC236}">
                  <a16:creationId xmlns:a16="http://schemas.microsoft.com/office/drawing/2014/main" id="{AA557C70-13BA-4A84-B112-FD0F388D380A}"/>
                </a:ext>
              </a:extLst>
            </p:cNvPr>
            <p:cNvSpPr/>
            <p:nvPr/>
          </p:nvSpPr>
          <p:spPr>
            <a:xfrm>
              <a:off x="7493552" y="2522696"/>
              <a:ext cx="57150" cy="19050"/>
            </a:xfrm>
            <a:custGeom>
              <a:avLst/>
              <a:gdLst>
                <a:gd name="connsiteX0" fmla="*/ 17863 w 57150"/>
                <a:gd name="connsiteY0" fmla="*/ 16669 h 19050"/>
                <a:gd name="connsiteX1" fmla="*/ 52153 w 57150"/>
                <a:gd name="connsiteY1" fmla="*/ 7144 h 19050"/>
                <a:gd name="connsiteX2" fmla="*/ 10243 w 57150"/>
                <a:gd name="connsiteY2" fmla="*/ 8096 h 19050"/>
                <a:gd name="connsiteX3" fmla="*/ 17863 w 57150"/>
                <a:gd name="connsiteY3" fmla="*/ 16669 h 19050"/>
              </a:gdLst>
              <a:ahLst/>
              <a:cxnLst>
                <a:cxn ang="0">
                  <a:pos x="connsiteX0" y="connsiteY0"/>
                </a:cxn>
                <a:cxn ang="0">
                  <a:pos x="connsiteX1" y="connsiteY1"/>
                </a:cxn>
                <a:cxn ang="0">
                  <a:pos x="connsiteX2" y="connsiteY2"/>
                </a:cxn>
                <a:cxn ang="0">
                  <a:pos x="connsiteX3" y="connsiteY3"/>
                </a:cxn>
              </a:cxnLst>
              <a:rect l="l" t="t" r="r" b="b"/>
              <a:pathLst>
                <a:path w="57150" h="19050">
                  <a:moveTo>
                    <a:pt x="17863" y="16669"/>
                  </a:moveTo>
                  <a:cubicBezTo>
                    <a:pt x="28341" y="19526"/>
                    <a:pt x="38818" y="9049"/>
                    <a:pt x="52153" y="7144"/>
                  </a:cubicBezTo>
                  <a:cubicBezTo>
                    <a:pt x="60725" y="10001"/>
                    <a:pt x="8338" y="8096"/>
                    <a:pt x="10243" y="8096"/>
                  </a:cubicBezTo>
                  <a:cubicBezTo>
                    <a:pt x="6433" y="22384"/>
                    <a:pt x="3575" y="19526"/>
                    <a:pt x="17863" y="16669"/>
                  </a:cubicBezTo>
                  <a:close/>
                </a:path>
              </a:pathLst>
            </a:custGeom>
            <a:grpFill/>
            <a:ln w="9525" cap="flat">
              <a:noFill/>
              <a:prstDash val="solid"/>
              <a:miter/>
            </a:ln>
          </p:spPr>
          <p:txBody>
            <a:bodyPr rtlCol="0" anchor="ctr"/>
            <a:lstStyle/>
            <a:p>
              <a:endParaRPr lang="en-US"/>
            </a:p>
          </p:txBody>
        </p:sp>
        <p:sp>
          <p:nvSpPr>
            <p:cNvPr id="3259" name="Freeform: Shape 3258">
              <a:extLst>
                <a:ext uri="{FF2B5EF4-FFF2-40B4-BE49-F238E27FC236}">
                  <a16:creationId xmlns:a16="http://schemas.microsoft.com/office/drawing/2014/main" id="{D59058C0-EA30-4C02-AB05-7F8CD53C9739}"/>
                </a:ext>
              </a:extLst>
            </p:cNvPr>
            <p:cNvSpPr/>
            <p:nvPr/>
          </p:nvSpPr>
          <p:spPr>
            <a:xfrm>
              <a:off x="7488079" y="2532844"/>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9049" y="3663"/>
                    <a:pt x="8096" y="9378"/>
                    <a:pt x="7144" y="10330"/>
                  </a:cubicBezTo>
                  <a:close/>
                </a:path>
              </a:pathLst>
            </a:custGeom>
            <a:grpFill/>
            <a:ln w="9525" cap="flat">
              <a:noFill/>
              <a:prstDash val="solid"/>
              <a:miter/>
            </a:ln>
          </p:spPr>
          <p:txBody>
            <a:bodyPr rtlCol="0" anchor="ctr"/>
            <a:lstStyle/>
            <a:p>
              <a:endParaRPr lang="en-US"/>
            </a:p>
          </p:txBody>
        </p:sp>
        <p:sp>
          <p:nvSpPr>
            <p:cNvPr id="3260" name="Freeform: Shape 3259">
              <a:extLst>
                <a:ext uri="{FF2B5EF4-FFF2-40B4-BE49-F238E27FC236}">
                  <a16:creationId xmlns:a16="http://schemas.microsoft.com/office/drawing/2014/main" id="{40FD8C98-D0D7-4AE3-AB1F-7F42B6F1F0EC}"/>
                </a:ext>
              </a:extLst>
            </p:cNvPr>
            <p:cNvSpPr/>
            <p:nvPr/>
          </p:nvSpPr>
          <p:spPr>
            <a:xfrm>
              <a:off x="7489984" y="2522696"/>
              <a:ext cx="9525" cy="9525"/>
            </a:xfrm>
            <a:custGeom>
              <a:avLst/>
              <a:gdLst>
                <a:gd name="connsiteX0" fmla="*/ 8096 w 9525"/>
                <a:gd name="connsiteY0" fmla="*/ 7144 h 9525"/>
                <a:gd name="connsiteX1" fmla="*/ 7144 w 9525"/>
                <a:gd name="connsiteY1" fmla="*/ 10001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9049"/>
                    <a:pt x="7144" y="10001"/>
                  </a:cubicBezTo>
                  <a:cubicBezTo>
                    <a:pt x="10954" y="11906"/>
                    <a:pt x="10954" y="10001"/>
                    <a:pt x="8096" y="7144"/>
                  </a:cubicBezTo>
                  <a:close/>
                </a:path>
              </a:pathLst>
            </a:custGeom>
            <a:grpFill/>
            <a:ln w="9525" cap="flat">
              <a:noFill/>
              <a:prstDash val="solid"/>
              <a:miter/>
            </a:ln>
          </p:spPr>
          <p:txBody>
            <a:bodyPr rtlCol="0" anchor="ctr"/>
            <a:lstStyle/>
            <a:p>
              <a:endParaRPr lang="en-US"/>
            </a:p>
          </p:txBody>
        </p:sp>
        <p:sp>
          <p:nvSpPr>
            <p:cNvPr id="3261" name="Freeform: Shape 3260">
              <a:extLst>
                <a:ext uri="{FF2B5EF4-FFF2-40B4-BE49-F238E27FC236}">
                  <a16:creationId xmlns:a16="http://schemas.microsoft.com/office/drawing/2014/main" id="{656C8B18-AAB5-4A8F-BA83-B7152695597E}"/>
                </a:ext>
              </a:extLst>
            </p:cNvPr>
            <p:cNvSpPr/>
            <p:nvPr/>
          </p:nvSpPr>
          <p:spPr>
            <a:xfrm>
              <a:off x="7530941" y="2534105"/>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9049" y="8117"/>
                    <a:pt x="7144" y="9069"/>
                  </a:cubicBezTo>
                  <a:close/>
                </a:path>
              </a:pathLst>
            </a:custGeom>
            <a:grpFill/>
            <a:ln w="9525" cap="flat">
              <a:noFill/>
              <a:prstDash val="solid"/>
              <a:miter/>
            </a:ln>
          </p:spPr>
          <p:txBody>
            <a:bodyPr rtlCol="0" anchor="ctr"/>
            <a:lstStyle/>
            <a:p>
              <a:endParaRPr lang="en-US"/>
            </a:p>
          </p:txBody>
        </p:sp>
        <p:sp>
          <p:nvSpPr>
            <p:cNvPr id="3262" name="Freeform: Shape 3261">
              <a:extLst>
                <a:ext uri="{FF2B5EF4-FFF2-40B4-BE49-F238E27FC236}">
                  <a16:creationId xmlns:a16="http://schemas.microsoft.com/office/drawing/2014/main" id="{2F0BD8DB-CE31-4361-B955-2487EC6F342E}"/>
                </a:ext>
              </a:extLst>
            </p:cNvPr>
            <p:cNvSpPr/>
            <p:nvPr/>
          </p:nvSpPr>
          <p:spPr>
            <a:xfrm>
              <a:off x="7545641" y="2520791"/>
              <a:ext cx="28575" cy="19050"/>
            </a:xfrm>
            <a:custGeom>
              <a:avLst/>
              <a:gdLst>
                <a:gd name="connsiteX0" fmla="*/ 21971 w 28575"/>
                <a:gd name="connsiteY0" fmla="*/ 7144 h 19050"/>
                <a:gd name="connsiteX1" fmla="*/ 21971 w 28575"/>
                <a:gd name="connsiteY1" fmla="*/ 7144 h 19050"/>
              </a:gdLst>
              <a:ahLst/>
              <a:cxnLst>
                <a:cxn ang="0">
                  <a:pos x="connsiteX0" y="connsiteY0"/>
                </a:cxn>
                <a:cxn ang="0">
                  <a:pos x="connsiteX1" y="connsiteY1"/>
                </a:cxn>
              </a:cxnLst>
              <a:rect l="l" t="t" r="r" b="b"/>
              <a:pathLst>
                <a:path w="28575" h="19050">
                  <a:moveTo>
                    <a:pt x="21971" y="7144"/>
                  </a:moveTo>
                  <a:cubicBezTo>
                    <a:pt x="-6604" y="10001"/>
                    <a:pt x="13399" y="21431"/>
                    <a:pt x="21971" y="7144"/>
                  </a:cubicBezTo>
                  <a:close/>
                </a:path>
              </a:pathLst>
            </a:custGeom>
            <a:grpFill/>
            <a:ln w="9525" cap="flat">
              <a:noFill/>
              <a:prstDash val="solid"/>
              <a:miter/>
            </a:ln>
          </p:spPr>
          <p:txBody>
            <a:bodyPr rtlCol="0" anchor="ctr"/>
            <a:lstStyle/>
            <a:p>
              <a:endParaRPr lang="en-US"/>
            </a:p>
          </p:txBody>
        </p:sp>
        <p:sp>
          <p:nvSpPr>
            <p:cNvPr id="3263" name="Freeform: Shape 3262">
              <a:extLst>
                <a:ext uri="{FF2B5EF4-FFF2-40B4-BE49-F238E27FC236}">
                  <a16:creationId xmlns:a16="http://schemas.microsoft.com/office/drawing/2014/main" id="{6172AE7A-8307-4439-81CC-04C33C4A8651}"/>
                </a:ext>
              </a:extLst>
            </p:cNvPr>
            <p:cNvSpPr/>
            <p:nvPr/>
          </p:nvSpPr>
          <p:spPr>
            <a:xfrm>
              <a:off x="7562778" y="2488406"/>
              <a:ext cx="114300" cy="57150"/>
            </a:xfrm>
            <a:custGeom>
              <a:avLst/>
              <a:gdLst>
                <a:gd name="connsiteX0" fmla="*/ 24837 w 114300"/>
                <a:gd name="connsiteY0" fmla="*/ 51911 h 57150"/>
                <a:gd name="connsiteX1" fmla="*/ 109610 w 114300"/>
                <a:gd name="connsiteY1" fmla="*/ 52864 h 57150"/>
                <a:gd name="connsiteX2" fmla="*/ 83892 w 114300"/>
                <a:gd name="connsiteY2" fmla="*/ 7144 h 57150"/>
                <a:gd name="connsiteX3" fmla="*/ 98180 w 114300"/>
                <a:gd name="connsiteY3" fmla="*/ 47149 h 57150"/>
                <a:gd name="connsiteX4" fmla="*/ 97228 w 114300"/>
                <a:gd name="connsiteY4" fmla="*/ 47149 h 57150"/>
                <a:gd name="connsiteX5" fmla="*/ 13407 w 114300"/>
                <a:gd name="connsiteY5" fmla="*/ 42386 h 57150"/>
                <a:gd name="connsiteX6" fmla="*/ 24837 w 114300"/>
                <a:gd name="connsiteY6" fmla="*/ 51911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00" h="57150">
                  <a:moveTo>
                    <a:pt x="24837" y="51911"/>
                  </a:moveTo>
                  <a:cubicBezTo>
                    <a:pt x="54365" y="52864"/>
                    <a:pt x="65795" y="50006"/>
                    <a:pt x="109610" y="52864"/>
                  </a:cubicBezTo>
                  <a:cubicBezTo>
                    <a:pt x="111515" y="50959"/>
                    <a:pt x="87703" y="10954"/>
                    <a:pt x="83892" y="7144"/>
                  </a:cubicBezTo>
                  <a:cubicBezTo>
                    <a:pt x="85797" y="10954"/>
                    <a:pt x="88655" y="37624"/>
                    <a:pt x="98180" y="47149"/>
                  </a:cubicBezTo>
                  <a:cubicBezTo>
                    <a:pt x="87703" y="40481"/>
                    <a:pt x="87703" y="40481"/>
                    <a:pt x="97228" y="47149"/>
                  </a:cubicBezTo>
                  <a:cubicBezTo>
                    <a:pt x="89607" y="50006"/>
                    <a:pt x="12455" y="42386"/>
                    <a:pt x="13407" y="42386"/>
                  </a:cubicBezTo>
                  <a:cubicBezTo>
                    <a:pt x="-5643" y="54769"/>
                    <a:pt x="24837" y="51911"/>
                    <a:pt x="24837" y="51911"/>
                  </a:cubicBezTo>
                  <a:close/>
                </a:path>
              </a:pathLst>
            </a:custGeom>
            <a:grpFill/>
            <a:ln w="9525" cap="flat">
              <a:noFill/>
              <a:prstDash val="solid"/>
              <a:miter/>
            </a:ln>
          </p:spPr>
          <p:txBody>
            <a:bodyPr rtlCol="0" anchor="ctr"/>
            <a:lstStyle/>
            <a:p>
              <a:endParaRPr lang="en-US"/>
            </a:p>
          </p:txBody>
        </p:sp>
        <p:sp>
          <p:nvSpPr>
            <p:cNvPr id="3264" name="Freeform: Shape 3263">
              <a:extLst>
                <a:ext uri="{FF2B5EF4-FFF2-40B4-BE49-F238E27FC236}">
                  <a16:creationId xmlns:a16="http://schemas.microsoft.com/office/drawing/2014/main" id="{12A1F45E-7BC6-4134-A7E8-E6BCD1D294A4}"/>
                </a:ext>
              </a:extLst>
            </p:cNvPr>
            <p:cNvSpPr/>
            <p:nvPr/>
          </p:nvSpPr>
          <p:spPr>
            <a:xfrm>
              <a:off x="7569994" y="252269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8096"/>
                    <a:pt x="7144" y="8096"/>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3265" name="Freeform: Shape 3264">
              <a:extLst>
                <a:ext uri="{FF2B5EF4-FFF2-40B4-BE49-F238E27FC236}">
                  <a16:creationId xmlns:a16="http://schemas.microsoft.com/office/drawing/2014/main" id="{F6403877-E118-47F9-B843-CCEF8638659C}"/>
                </a:ext>
              </a:extLst>
            </p:cNvPr>
            <p:cNvSpPr/>
            <p:nvPr/>
          </p:nvSpPr>
          <p:spPr>
            <a:xfrm>
              <a:off x="7638488" y="2487453"/>
              <a:ext cx="9525" cy="9525"/>
            </a:xfrm>
            <a:custGeom>
              <a:avLst/>
              <a:gdLst>
                <a:gd name="connsiteX0" fmla="*/ 9135 w 9525"/>
                <a:gd name="connsiteY0" fmla="*/ 9049 h 9525"/>
                <a:gd name="connsiteX1" fmla="*/ 8182 w 9525"/>
                <a:gd name="connsiteY1" fmla="*/ 7144 h 9525"/>
                <a:gd name="connsiteX2" fmla="*/ 9135 w 9525"/>
                <a:gd name="connsiteY2" fmla="*/ 9049 h 9525"/>
              </a:gdLst>
              <a:ahLst/>
              <a:cxnLst>
                <a:cxn ang="0">
                  <a:pos x="connsiteX0" y="connsiteY0"/>
                </a:cxn>
                <a:cxn ang="0">
                  <a:pos x="connsiteX1" y="connsiteY1"/>
                </a:cxn>
                <a:cxn ang="0">
                  <a:pos x="connsiteX2" y="connsiteY2"/>
                </a:cxn>
              </a:cxnLst>
              <a:rect l="l" t="t" r="r" b="b"/>
              <a:pathLst>
                <a:path w="9525" h="9525">
                  <a:moveTo>
                    <a:pt x="9135" y="9049"/>
                  </a:moveTo>
                  <a:cubicBezTo>
                    <a:pt x="9135" y="8096"/>
                    <a:pt x="8182" y="8096"/>
                    <a:pt x="8182" y="7144"/>
                  </a:cubicBezTo>
                  <a:cubicBezTo>
                    <a:pt x="6277" y="7144"/>
                    <a:pt x="7230" y="7144"/>
                    <a:pt x="9135" y="9049"/>
                  </a:cubicBezTo>
                  <a:close/>
                </a:path>
              </a:pathLst>
            </a:custGeom>
            <a:grpFill/>
            <a:ln w="9525" cap="flat">
              <a:noFill/>
              <a:prstDash val="solid"/>
              <a:miter/>
            </a:ln>
          </p:spPr>
          <p:txBody>
            <a:bodyPr rtlCol="0" anchor="ctr"/>
            <a:lstStyle/>
            <a:p>
              <a:endParaRPr lang="en-US"/>
            </a:p>
          </p:txBody>
        </p:sp>
        <p:sp>
          <p:nvSpPr>
            <p:cNvPr id="3266" name="Freeform: Shape 3265">
              <a:extLst>
                <a:ext uri="{FF2B5EF4-FFF2-40B4-BE49-F238E27FC236}">
                  <a16:creationId xmlns:a16="http://schemas.microsoft.com/office/drawing/2014/main" id="{734E9C9B-A5E0-4DB3-B5AD-D025395BAA38}"/>
                </a:ext>
              </a:extLst>
            </p:cNvPr>
            <p:cNvSpPr/>
            <p:nvPr/>
          </p:nvSpPr>
          <p:spPr>
            <a:xfrm>
              <a:off x="7560469" y="252555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67" name="Freeform: Shape 3266">
              <a:extLst>
                <a:ext uri="{FF2B5EF4-FFF2-40B4-BE49-F238E27FC236}">
                  <a16:creationId xmlns:a16="http://schemas.microsoft.com/office/drawing/2014/main" id="{A0445703-9A59-4C44-8B7A-D8F9D89B98F9}"/>
                </a:ext>
              </a:extLst>
            </p:cNvPr>
            <p:cNvSpPr/>
            <p:nvPr/>
          </p:nvSpPr>
          <p:spPr>
            <a:xfrm>
              <a:off x="7555706" y="25337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0954" y="6615"/>
                    <a:pt x="7144" y="7567"/>
                  </a:cubicBezTo>
                  <a:close/>
                </a:path>
              </a:pathLst>
            </a:custGeom>
            <a:grpFill/>
            <a:ln w="9525" cap="flat">
              <a:noFill/>
              <a:prstDash val="solid"/>
              <a:miter/>
            </a:ln>
          </p:spPr>
          <p:txBody>
            <a:bodyPr rtlCol="0" anchor="ctr"/>
            <a:lstStyle/>
            <a:p>
              <a:endParaRPr lang="en-US"/>
            </a:p>
          </p:txBody>
        </p:sp>
        <p:sp>
          <p:nvSpPr>
            <p:cNvPr id="3268" name="Freeform: Shape 3267">
              <a:extLst>
                <a:ext uri="{FF2B5EF4-FFF2-40B4-BE49-F238E27FC236}">
                  <a16:creationId xmlns:a16="http://schemas.microsoft.com/office/drawing/2014/main" id="{D79FABE5-67A7-4063-9BC6-476B84CD3B67}"/>
                </a:ext>
              </a:extLst>
            </p:cNvPr>
            <p:cNvSpPr/>
            <p:nvPr/>
          </p:nvSpPr>
          <p:spPr>
            <a:xfrm>
              <a:off x="7630001" y="246745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8096" y="8096"/>
                    <a:pt x="8096" y="7144"/>
                    <a:pt x="9049" y="7144"/>
                  </a:cubicBezTo>
                  <a:close/>
                </a:path>
              </a:pathLst>
            </a:custGeom>
            <a:grpFill/>
            <a:ln w="9525" cap="flat">
              <a:noFill/>
              <a:prstDash val="solid"/>
              <a:miter/>
            </a:ln>
          </p:spPr>
          <p:txBody>
            <a:bodyPr rtlCol="0" anchor="ctr"/>
            <a:lstStyle/>
            <a:p>
              <a:endParaRPr lang="en-US"/>
            </a:p>
          </p:txBody>
        </p:sp>
        <p:sp>
          <p:nvSpPr>
            <p:cNvPr id="3269" name="Freeform: Shape 3268">
              <a:extLst>
                <a:ext uri="{FF2B5EF4-FFF2-40B4-BE49-F238E27FC236}">
                  <a16:creationId xmlns:a16="http://schemas.microsoft.com/office/drawing/2014/main" id="{37BD8BF5-83B9-47BE-8E6D-2ECAD301C761}"/>
                </a:ext>
              </a:extLst>
            </p:cNvPr>
            <p:cNvSpPr/>
            <p:nvPr/>
          </p:nvSpPr>
          <p:spPr>
            <a:xfrm>
              <a:off x="7606189" y="241125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270" name="Freeform: Shape 3269">
              <a:extLst>
                <a:ext uri="{FF2B5EF4-FFF2-40B4-BE49-F238E27FC236}">
                  <a16:creationId xmlns:a16="http://schemas.microsoft.com/office/drawing/2014/main" id="{2AAAEFC0-173A-465F-A7D1-D7415BFD870A}"/>
                </a:ext>
              </a:extLst>
            </p:cNvPr>
            <p:cNvSpPr/>
            <p:nvPr/>
          </p:nvSpPr>
          <p:spPr>
            <a:xfrm>
              <a:off x="7444760" y="2389178"/>
              <a:ext cx="219075" cy="104775"/>
            </a:xfrm>
            <a:custGeom>
              <a:avLst/>
              <a:gdLst>
                <a:gd name="connsiteX0" fmla="*/ 15220 w 219075"/>
                <a:gd name="connsiteY0" fmla="*/ 17789 h 104775"/>
                <a:gd name="connsiteX1" fmla="*/ 128568 w 219075"/>
                <a:gd name="connsiteY1" fmla="*/ 15884 h 104775"/>
                <a:gd name="connsiteX2" fmla="*/ 180003 w 219075"/>
                <a:gd name="connsiteY2" fmla="*/ 58746 h 104775"/>
                <a:gd name="connsiteX3" fmla="*/ 164763 w 219075"/>
                <a:gd name="connsiteY3" fmla="*/ 54936 h 104775"/>
                <a:gd name="connsiteX4" fmla="*/ 196195 w 219075"/>
                <a:gd name="connsiteY4" fmla="*/ 104466 h 104775"/>
                <a:gd name="connsiteX5" fmla="*/ 15220 w 219075"/>
                <a:gd name="connsiteY5" fmla="*/ 177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9075" h="104775">
                  <a:moveTo>
                    <a:pt x="15220" y="17789"/>
                  </a:moveTo>
                  <a:cubicBezTo>
                    <a:pt x="-27642" y="30171"/>
                    <a:pt x="113328" y="18741"/>
                    <a:pt x="128568" y="15884"/>
                  </a:cubicBezTo>
                  <a:cubicBezTo>
                    <a:pt x="131425" y="21599"/>
                    <a:pt x="160000" y="30171"/>
                    <a:pt x="180003" y="58746"/>
                  </a:cubicBezTo>
                  <a:cubicBezTo>
                    <a:pt x="175240" y="64461"/>
                    <a:pt x="170478" y="62556"/>
                    <a:pt x="164763" y="54936"/>
                  </a:cubicBezTo>
                  <a:cubicBezTo>
                    <a:pt x="178098" y="65414"/>
                    <a:pt x="173335" y="93989"/>
                    <a:pt x="196195" y="104466"/>
                  </a:cubicBezTo>
                  <a:cubicBezTo>
                    <a:pt x="287635" y="82559"/>
                    <a:pt x="-16212" y="-26979"/>
                    <a:pt x="15220" y="17789"/>
                  </a:cubicBezTo>
                  <a:close/>
                </a:path>
              </a:pathLst>
            </a:custGeom>
            <a:grpFill/>
            <a:ln w="9525" cap="flat">
              <a:noFill/>
              <a:prstDash val="solid"/>
              <a:miter/>
            </a:ln>
          </p:spPr>
          <p:txBody>
            <a:bodyPr rtlCol="0" anchor="ctr"/>
            <a:lstStyle/>
            <a:p>
              <a:endParaRPr lang="en-US"/>
            </a:p>
          </p:txBody>
        </p:sp>
        <p:sp>
          <p:nvSpPr>
            <p:cNvPr id="3271" name="Freeform: Shape 3270">
              <a:extLst>
                <a:ext uri="{FF2B5EF4-FFF2-40B4-BE49-F238E27FC236}">
                  <a16:creationId xmlns:a16="http://schemas.microsoft.com/office/drawing/2014/main" id="{149496DA-DF25-4354-8328-DE5EBC6BD821}"/>
                </a:ext>
              </a:extLst>
            </p:cNvPr>
            <p:cNvSpPr/>
            <p:nvPr/>
          </p:nvSpPr>
          <p:spPr>
            <a:xfrm>
              <a:off x="7514106" y="2398431"/>
              <a:ext cx="9525" cy="9525"/>
            </a:xfrm>
            <a:custGeom>
              <a:avLst/>
              <a:gdLst>
                <a:gd name="connsiteX0" fmla="*/ 11597 w 9525"/>
                <a:gd name="connsiteY0" fmla="*/ 9488 h 9525"/>
                <a:gd name="connsiteX1" fmla="*/ 11597 w 9525"/>
                <a:gd name="connsiteY1" fmla="*/ 9488 h 9525"/>
              </a:gdLst>
              <a:ahLst/>
              <a:cxnLst>
                <a:cxn ang="0">
                  <a:pos x="connsiteX0" y="connsiteY0"/>
                </a:cxn>
                <a:cxn ang="0">
                  <a:pos x="connsiteX1" y="connsiteY1"/>
                </a:cxn>
              </a:cxnLst>
              <a:rect l="l" t="t" r="r" b="b"/>
              <a:pathLst>
                <a:path w="9525" h="9525">
                  <a:moveTo>
                    <a:pt x="11597" y="9488"/>
                  </a:moveTo>
                  <a:cubicBezTo>
                    <a:pt x="2072" y="4726"/>
                    <a:pt x="10644" y="8536"/>
                    <a:pt x="11597" y="9488"/>
                  </a:cubicBezTo>
                  <a:close/>
                </a:path>
              </a:pathLst>
            </a:custGeom>
            <a:grpFill/>
            <a:ln w="9525" cap="flat">
              <a:noFill/>
              <a:prstDash val="solid"/>
              <a:miter/>
            </a:ln>
          </p:spPr>
          <p:txBody>
            <a:bodyPr rtlCol="0" anchor="ctr"/>
            <a:lstStyle/>
            <a:p>
              <a:endParaRPr lang="en-US"/>
            </a:p>
          </p:txBody>
        </p:sp>
        <p:sp>
          <p:nvSpPr>
            <p:cNvPr id="3272" name="Freeform: Shape 3271">
              <a:extLst>
                <a:ext uri="{FF2B5EF4-FFF2-40B4-BE49-F238E27FC236}">
                  <a16:creationId xmlns:a16="http://schemas.microsoft.com/office/drawing/2014/main" id="{1AEE28C9-7AF8-47E0-9718-33C41FD49F51}"/>
                </a:ext>
              </a:extLst>
            </p:cNvPr>
            <p:cNvSpPr/>
            <p:nvPr/>
          </p:nvSpPr>
          <p:spPr>
            <a:xfrm>
              <a:off x="7512823" y="24007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8096"/>
                    <a:pt x="8117" y="8096"/>
                    <a:pt x="9069" y="7144"/>
                  </a:cubicBezTo>
                  <a:close/>
                </a:path>
              </a:pathLst>
            </a:custGeom>
            <a:grpFill/>
            <a:ln w="9525" cap="flat">
              <a:noFill/>
              <a:prstDash val="solid"/>
              <a:miter/>
            </a:ln>
          </p:spPr>
          <p:txBody>
            <a:bodyPr rtlCol="0" anchor="ctr"/>
            <a:lstStyle/>
            <a:p>
              <a:endParaRPr lang="en-US"/>
            </a:p>
          </p:txBody>
        </p:sp>
        <p:sp>
          <p:nvSpPr>
            <p:cNvPr id="3273" name="Freeform: Shape 3272">
              <a:extLst>
                <a:ext uri="{FF2B5EF4-FFF2-40B4-BE49-F238E27FC236}">
                  <a16:creationId xmlns:a16="http://schemas.microsoft.com/office/drawing/2014/main" id="{15B5C722-133C-4950-A820-379B61294F23}"/>
                </a:ext>
              </a:extLst>
            </p:cNvPr>
            <p:cNvSpPr/>
            <p:nvPr/>
          </p:nvSpPr>
          <p:spPr>
            <a:xfrm>
              <a:off x="7434739" y="2400352"/>
              <a:ext cx="9525" cy="9525"/>
            </a:xfrm>
            <a:custGeom>
              <a:avLst/>
              <a:gdLst>
                <a:gd name="connsiteX0" fmla="*/ 10954 w 9525"/>
                <a:gd name="connsiteY0" fmla="*/ 7567 h 9525"/>
                <a:gd name="connsiteX1" fmla="*/ 7144 w 9525"/>
                <a:gd name="connsiteY1" fmla="*/ 7567 h 9525"/>
                <a:gd name="connsiteX2" fmla="*/ 10954 w 9525"/>
                <a:gd name="connsiteY2" fmla="*/ 7567 h 9525"/>
              </a:gdLst>
              <a:ahLst/>
              <a:cxnLst>
                <a:cxn ang="0">
                  <a:pos x="connsiteX0" y="connsiteY0"/>
                </a:cxn>
                <a:cxn ang="0">
                  <a:pos x="connsiteX1" y="connsiteY1"/>
                </a:cxn>
                <a:cxn ang="0">
                  <a:pos x="connsiteX2" y="connsiteY2"/>
                </a:cxn>
              </a:cxnLst>
              <a:rect l="l" t="t" r="r" b="b"/>
              <a:pathLst>
                <a:path w="9525" h="9525">
                  <a:moveTo>
                    <a:pt x="10954" y="7567"/>
                  </a:moveTo>
                  <a:cubicBezTo>
                    <a:pt x="10001" y="7567"/>
                    <a:pt x="8096" y="6615"/>
                    <a:pt x="7144" y="7567"/>
                  </a:cubicBezTo>
                  <a:cubicBezTo>
                    <a:pt x="8096" y="8520"/>
                    <a:pt x="10001" y="8520"/>
                    <a:pt x="10954" y="7567"/>
                  </a:cubicBezTo>
                  <a:close/>
                </a:path>
              </a:pathLst>
            </a:custGeom>
            <a:grpFill/>
            <a:ln w="9525" cap="flat">
              <a:noFill/>
              <a:prstDash val="solid"/>
              <a:miter/>
            </a:ln>
          </p:spPr>
          <p:txBody>
            <a:bodyPr rtlCol="0" anchor="ctr"/>
            <a:lstStyle/>
            <a:p>
              <a:endParaRPr lang="en-US"/>
            </a:p>
          </p:txBody>
        </p:sp>
        <p:sp>
          <p:nvSpPr>
            <p:cNvPr id="3274" name="Freeform: Shape 3273">
              <a:extLst>
                <a:ext uri="{FF2B5EF4-FFF2-40B4-BE49-F238E27FC236}">
                  <a16:creationId xmlns:a16="http://schemas.microsoft.com/office/drawing/2014/main" id="{0DA5FE56-71E7-4FEF-A937-53AC53E426D9}"/>
                </a:ext>
              </a:extLst>
            </p:cNvPr>
            <p:cNvSpPr/>
            <p:nvPr/>
          </p:nvSpPr>
          <p:spPr>
            <a:xfrm>
              <a:off x="7433786" y="24026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10001" y="8096"/>
                    <a:pt x="7144" y="7144"/>
                  </a:cubicBezTo>
                  <a:close/>
                </a:path>
              </a:pathLst>
            </a:custGeom>
            <a:grpFill/>
            <a:ln w="9525" cap="flat">
              <a:noFill/>
              <a:prstDash val="solid"/>
              <a:miter/>
            </a:ln>
          </p:spPr>
          <p:txBody>
            <a:bodyPr rtlCol="0" anchor="ctr"/>
            <a:lstStyle/>
            <a:p>
              <a:endParaRPr lang="en-US"/>
            </a:p>
          </p:txBody>
        </p:sp>
        <p:sp>
          <p:nvSpPr>
            <p:cNvPr id="3275" name="Freeform: Shape 3274">
              <a:extLst>
                <a:ext uri="{FF2B5EF4-FFF2-40B4-BE49-F238E27FC236}">
                  <a16:creationId xmlns:a16="http://schemas.microsoft.com/office/drawing/2014/main" id="{46063947-622F-4E05-8BD1-D835F97D634E}"/>
                </a:ext>
              </a:extLst>
            </p:cNvPr>
            <p:cNvSpPr/>
            <p:nvPr/>
          </p:nvSpPr>
          <p:spPr>
            <a:xfrm>
              <a:off x="7324311" y="2404586"/>
              <a:ext cx="114300" cy="9525"/>
            </a:xfrm>
            <a:custGeom>
              <a:avLst/>
              <a:gdLst>
                <a:gd name="connsiteX0" fmla="*/ 8034 w 114300"/>
                <a:gd name="connsiteY0" fmla="*/ 10001 h 9525"/>
                <a:gd name="connsiteX1" fmla="*/ 115667 w 114300"/>
                <a:gd name="connsiteY1" fmla="*/ 7144 h 9525"/>
                <a:gd name="connsiteX2" fmla="*/ 102332 w 114300"/>
                <a:gd name="connsiteY2" fmla="*/ 10001 h 9525"/>
                <a:gd name="connsiteX3" fmla="*/ 8034 w 114300"/>
                <a:gd name="connsiteY3" fmla="*/ 10001 h 9525"/>
              </a:gdLst>
              <a:ahLst/>
              <a:cxnLst>
                <a:cxn ang="0">
                  <a:pos x="connsiteX0" y="connsiteY0"/>
                </a:cxn>
                <a:cxn ang="0">
                  <a:pos x="connsiteX1" y="connsiteY1"/>
                </a:cxn>
                <a:cxn ang="0">
                  <a:pos x="connsiteX2" y="connsiteY2"/>
                </a:cxn>
                <a:cxn ang="0">
                  <a:pos x="connsiteX3" y="connsiteY3"/>
                </a:cxn>
              </a:cxnLst>
              <a:rect l="l" t="t" r="r" b="b"/>
              <a:pathLst>
                <a:path w="114300" h="9525">
                  <a:moveTo>
                    <a:pt x="8034" y="10001"/>
                  </a:moveTo>
                  <a:cubicBezTo>
                    <a:pt x="-2443" y="8096"/>
                    <a:pt x="82329" y="15716"/>
                    <a:pt x="115667" y="7144"/>
                  </a:cubicBezTo>
                  <a:cubicBezTo>
                    <a:pt x="100427" y="9049"/>
                    <a:pt x="96617" y="10001"/>
                    <a:pt x="102332" y="10001"/>
                  </a:cubicBezTo>
                  <a:cubicBezTo>
                    <a:pt x="106142" y="4286"/>
                    <a:pt x="8987" y="12859"/>
                    <a:pt x="8034" y="10001"/>
                  </a:cubicBezTo>
                  <a:close/>
                </a:path>
              </a:pathLst>
            </a:custGeom>
            <a:grpFill/>
            <a:ln w="9525" cap="flat">
              <a:noFill/>
              <a:prstDash val="solid"/>
              <a:miter/>
            </a:ln>
          </p:spPr>
          <p:txBody>
            <a:bodyPr rtlCol="0" anchor="ctr"/>
            <a:lstStyle/>
            <a:p>
              <a:endParaRPr lang="en-US"/>
            </a:p>
          </p:txBody>
        </p:sp>
        <p:sp>
          <p:nvSpPr>
            <p:cNvPr id="3276" name="Freeform: Shape 3275">
              <a:extLst>
                <a:ext uri="{FF2B5EF4-FFF2-40B4-BE49-F238E27FC236}">
                  <a16:creationId xmlns:a16="http://schemas.microsoft.com/office/drawing/2014/main" id="{EE132895-B912-4C3C-B142-B97EB5A2D69F}"/>
                </a:ext>
              </a:extLst>
            </p:cNvPr>
            <p:cNvSpPr/>
            <p:nvPr/>
          </p:nvSpPr>
          <p:spPr>
            <a:xfrm>
              <a:off x="7299762" y="2411676"/>
              <a:ext cx="9525" cy="9525"/>
            </a:xfrm>
            <a:custGeom>
              <a:avLst/>
              <a:gdLst>
                <a:gd name="connsiteX0" fmla="*/ 9723 w 9525"/>
                <a:gd name="connsiteY0" fmla="*/ 8627 h 9525"/>
                <a:gd name="connsiteX1" fmla="*/ 9723 w 9525"/>
                <a:gd name="connsiteY1" fmla="*/ 8627 h 9525"/>
              </a:gdLst>
              <a:ahLst/>
              <a:cxnLst>
                <a:cxn ang="0">
                  <a:pos x="connsiteX0" y="connsiteY0"/>
                </a:cxn>
                <a:cxn ang="0">
                  <a:pos x="connsiteX1" y="connsiteY1"/>
                </a:cxn>
              </a:cxnLst>
              <a:rect l="l" t="t" r="r" b="b"/>
              <a:pathLst>
                <a:path w="9525" h="9525">
                  <a:moveTo>
                    <a:pt x="9723" y="8627"/>
                  </a:moveTo>
                  <a:cubicBezTo>
                    <a:pt x="17343" y="3864"/>
                    <a:pt x="1151" y="12436"/>
                    <a:pt x="9723" y="8627"/>
                  </a:cubicBezTo>
                  <a:close/>
                </a:path>
              </a:pathLst>
            </a:custGeom>
            <a:grpFill/>
            <a:ln w="9525" cap="flat">
              <a:noFill/>
              <a:prstDash val="solid"/>
              <a:miter/>
            </a:ln>
          </p:spPr>
          <p:txBody>
            <a:bodyPr rtlCol="0" anchor="ctr"/>
            <a:lstStyle/>
            <a:p>
              <a:endParaRPr lang="en-US"/>
            </a:p>
          </p:txBody>
        </p:sp>
        <p:sp>
          <p:nvSpPr>
            <p:cNvPr id="3277" name="Freeform: Shape 3276">
              <a:extLst>
                <a:ext uri="{FF2B5EF4-FFF2-40B4-BE49-F238E27FC236}">
                  <a16:creationId xmlns:a16="http://schemas.microsoft.com/office/drawing/2014/main" id="{F69B2EAE-E196-4BED-8663-E0B7A4375A9B}"/>
                </a:ext>
              </a:extLst>
            </p:cNvPr>
            <p:cNvSpPr/>
            <p:nvPr/>
          </p:nvSpPr>
          <p:spPr>
            <a:xfrm>
              <a:off x="7236648" y="2408006"/>
              <a:ext cx="66675" cy="19050"/>
            </a:xfrm>
            <a:custGeom>
              <a:avLst/>
              <a:gdLst>
                <a:gd name="connsiteX0" fmla="*/ 27117 w 66675"/>
                <a:gd name="connsiteY0" fmla="*/ 12296 h 19050"/>
                <a:gd name="connsiteX1" fmla="*/ 67121 w 66675"/>
                <a:gd name="connsiteY1" fmla="*/ 10391 h 19050"/>
                <a:gd name="connsiteX2" fmla="*/ 60454 w 66675"/>
                <a:gd name="connsiteY2" fmla="*/ 8486 h 19050"/>
                <a:gd name="connsiteX3" fmla="*/ 27117 w 66675"/>
                <a:gd name="connsiteY3" fmla="*/ 12296 h 19050"/>
              </a:gdLst>
              <a:ahLst/>
              <a:cxnLst>
                <a:cxn ang="0">
                  <a:pos x="connsiteX0" y="connsiteY0"/>
                </a:cxn>
                <a:cxn ang="0">
                  <a:pos x="connsiteX1" y="connsiteY1"/>
                </a:cxn>
                <a:cxn ang="0">
                  <a:pos x="connsiteX2" y="connsiteY2"/>
                </a:cxn>
                <a:cxn ang="0">
                  <a:pos x="connsiteX3" y="connsiteY3"/>
                </a:cxn>
              </a:cxnLst>
              <a:rect l="l" t="t" r="r" b="b"/>
              <a:pathLst>
                <a:path w="66675" h="19050">
                  <a:moveTo>
                    <a:pt x="27117" y="12296"/>
                  </a:moveTo>
                  <a:cubicBezTo>
                    <a:pt x="15687" y="22774"/>
                    <a:pt x="68074" y="13249"/>
                    <a:pt x="67121" y="10391"/>
                  </a:cubicBezTo>
                  <a:cubicBezTo>
                    <a:pt x="68074" y="12296"/>
                    <a:pt x="60454" y="7534"/>
                    <a:pt x="60454" y="8486"/>
                  </a:cubicBezTo>
                  <a:cubicBezTo>
                    <a:pt x="55692" y="5629"/>
                    <a:pt x="-30986" y="7534"/>
                    <a:pt x="27117" y="12296"/>
                  </a:cubicBezTo>
                  <a:close/>
                </a:path>
              </a:pathLst>
            </a:custGeom>
            <a:grpFill/>
            <a:ln w="9525" cap="flat">
              <a:noFill/>
              <a:prstDash val="solid"/>
              <a:miter/>
            </a:ln>
          </p:spPr>
          <p:txBody>
            <a:bodyPr rtlCol="0" anchor="ctr"/>
            <a:lstStyle/>
            <a:p>
              <a:endParaRPr lang="en-US"/>
            </a:p>
          </p:txBody>
        </p:sp>
        <p:sp>
          <p:nvSpPr>
            <p:cNvPr id="3278" name="Freeform: Shape 3277">
              <a:extLst>
                <a:ext uri="{FF2B5EF4-FFF2-40B4-BE49-F238E27FC236}">
                  <a16:creationId xmlns:a16="http://schemas.microsoft.com/office/drawing/2014/main" id="{1024CA54-2D1E-4500-9DA3-5133E9333732}"/>
                </a:ext>
              </a:extLst>
            </p:cNvPr>
            <p:cNvSpPr/>
            <p:nvPr/>
          </p:nvSpPr>
          <p:spPr>
            <a:xfrm>
              <a:off x="7254441" y="2415698"/>
              <a:ext cx="9525" cy="9525"/>
            </a:xfrm>
            <a:custGeom>
              <a:avLst/>
              <a:gdLst>
                <a:gd name="connsiteX0" fmla="*/ 7419 w 9525"/>
                <a:gd name="connsiteY0" fmla="*/ 8414 h 9525"/>
                <a:gd name="connsiteX1" fmla="*/ 7419 w 9525"/>
                <a:gd name="connsiteY1" fmla="*/ 8414 h 9525"/>
              </a:gdLst>
              <a:ahLst/>
              <a:cxnLst>
                <a:cxn ang="0">
                  <a:pos x="connsiteX0" y="connsiteY0"/>
                </a:cxn>
                <a:cxn ang="0">
                  <a:pos x="connsiteX1" y="connsiteY1"/>
                </a:cxn>
              </a:cxnLst>
              <a:rect l="l" t="t" r="r" b="b"/>
              <a:pathLst>
                <a:path w="9525" h="9525">
                  <a:moveTo>
                    <a:pt x="7419" y="8414"/>
                  </a:moveTo>
                  <a:cubicBezTo>
                    <a:pt x="8371" y="8414"/>
                    <a:pt x="6466" y="5556"/>
                    <a:pt x="7419" y="8414"/>
                  </a:cubicBezTo>
                  <a:close/>
                </a:path>
              </a:pathLst>
            </a:custGeom>
            <a:grpFill/>
            <a:ln w="9525" cap="flat">
              <a:noFill/>
              <a:prstDash val="solid"/>
              <a:miter/>
            </a:ln>
          </p:spPr>
          <p:txBody>
            <a:bodyPr rtlCol="0" anchor="ctr"/>
            <a:lstStyle/>
            <a:p>
              <a:endParaRPr lang="en-US"/>
            </a:p>
          </p:txBody>
        </p:sp>
        <p:sp>
          <p:nvSpPr>
            <p:cNvPr id="3279" name="Freeform: Shape 3278">
              <a:extLst>
                <a:ext uri="{FF2B5EF4-FFF2-40B4-BE49-F238E27FC236}">
                  <a16:creationId xmlns:a16="http://schemas.microsoft.com/office/drawing/2014/main" id="{3D089AAA-8427-4F28-8000-FB9526A3E626}"/>
                </a:ext>
              </a:extLst>
            </p:cNvPr>
            <p:cNvSpPr/>
            <p:nvPr/>
          </p:nvSpPr>
          <p:spPr>
            <a:xfrm>
              <a:off x="7598131" y="2441792"/>
              <a:ext cx="19050" cy="9525"/>
            </a:xfrm>
            <a:custGeom>
              <a:avLst/>
              <a:gdLst>
                <a:gd name="connsiteX0" fmla="*/ 7581 w 19050"/>
                <a:gd name="connsiteY0" fmla="*/ 11847 h 9525"/>
                <a:gd name="connsiteX1" fmla="*/ 7581 w 19050"/>
                <a:gd name="connsiteY1" fmla="*/ 11847 h 9525"/>
              </a:gdLst>
              <a:ahLst/>
              <a:cxnLst>
                <a:cxn ang="0">
                  <a:pos x="connsiteX0" y="connsiteY0"/>
                </a:cxn>
                <a:cxn ang="0">
                  <a:pos x="connsiteX1" y="connsiteY1"/>
                </a:cxn>
              </a:cxnLst>
              <a:rect l="l" t="t" r="r" b="b"/>
              <a:pathLst>
                <a:path w="19050" h="9525">
                  <a:moveTo>
                    <a:pt x="7581" y="11847"/>
                  </a:moveTo>
                  <a:cubicBezTo>
                    <a:pt x="26631" y="4227"/>
                    <a:pt x="3771" y="7085"/>
                    <a:pt x="7581" y="11847"/>
                  </a:cubicBezTo>
                  <a:close/>
                </a:path>
              </a:pathLst>
            </a:custGeom>
            <a:grpFill/>
            <a:ln w="9525" cap="flat">
              <a:noFill/>
              <a:prstDash val="solid"/>
              <a:miter/>
            </a:ln>
          </p:spPr>
          <p:txBody>
            <a:bodyPr rtlCol="0" anchor="ctr"/>
            <a:lstStyle/>
            <a:p>
              <a:endParaRPr lang="en-US"/>
            </a:p>
          </p:txBody>
        </p:sp>
        <p:sp>
          <p:nvSpPr>
            <p:cNvPr id="3280" name="Freeform: Shape 3279">
              <a:extLst>
                <a:ext uri="{FF2B5EF4-FFF2-40B4-BE49-F238E27FC236}">
                  <a16:creationId xmlns:a16="http://schemas.microsoft.com/office/drawing/2014/main" id="{3346227C-40C3-4712-83A7-F053EC64B3BD}"/>
                </a:ext>
              </a:extLst>
            </p:cNvPr>
            <p:cNvSpPr/>
            <p:nvPr/>
          </p:nvSpPr>
          <p:spPr>
            <a:xfrm>
              <a:off x="7593489" y="24350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35719"/>
                    <a:pt x="8414" y="7144"/>
                    <a:pt x="8414" y="7144"/>
                  </a:cubicBezTo>
                  <a:close/>
                </a:path>
              </a:pathLst>
            </a:custGeom>
            <a:grpFill/>
            <a:ln w="9525" cap="flat">
              <a:noFill/>
              <a:prstDash val="solid"/>
              <a:miter/>
            </a:ln>
          </p:spPr>
          <p:txBody>
            <a:bodyPr rtlCol="0" anchor="ctr"/>
            <a:lstStyle/>
            <a:p>
              <a:endParaRPr lang="en-US"/>
            </a:p>
          </p:txBody>
        </p:sp>
        <p:sp>
          <p:nvSpPr>
            <p:cNvPr id="3281" name="Freeform: Shape 3280">
              <a:extLst>
                <a:ext uri="{FF2B5EF4-FFF2-40B4-BE49-F238E27FC236}">
                  <a16:creationId xmlns:a16="http://schemas.microsoft.com/office/drawing/2014/main" id="{F30592BB-63FE-4FBC-B803-2E6AFAE1CC87}"/>
                </a:ext>
              </a:extLst>
            </p:cNvPr>
            <p:cNvSpPr/>
            <p:nvPr/>
          </p:nvSpPr>
          <p:spPr>
            <a:xfrm>
              <a:off x="7597616" y="24464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282" name="Freeform: Shape 3281">
              <a:extLst>
                <a:ext uri="{FF2B5EF4-FFF2-40B4-BE49-F238E27FC236}">
                  <a16:creationId xmlns:a16="http://schemas.microsoft.com/office/drawing/2014/main" id="{8EE915F0-EF28-41A2-BD7F-C92922509E93}"/>
                </a:ext>
              </a:extLst>
            </p:cNvPr>
            <p:cNvSpPr/>
            <p:nvPr/>
          </p:nvSpPr>
          <p:spPr>
            <a:xfrm>
              <a:off x="7389264" y="2494943"/>
              <a:ext cx="19050" cy="9525"/>
            </a:xfrm>
            <a:custGeom>
              <a:avLst/>
              <a:gdLst>
                <a:gd name="connsiteX0" fmla="*/ 8804 w 19050"/>
                <a:gd name="connsiteY0" fmla="*/ 8227 h 9525"/>
                <a:gd name="connsiteX1" fmla="*/ 8804 w 19050"/>
                <a:gd name="connsiteY1" fmla="*/ 8227 h 9525"/>
              </a:gdLst>
              <a:ahLst/>
              <a:cxnLst>
                <a:cxn ang="0">
                  <a:pos x="connsiteX0" y="connsiteY0"/>
                </a:cxn>
                <a:cxn ang="0">
                  <a:pos x="connsiteX1" y="connsiteY1"/>
                </a:cxn>
              </a:cxnLst>
              <a:rect l="l" t="t" r="r" b="b"/>
              <a:pathLst>
                <a:path w="19050" h="9525">
                  <a:moveTo>
                    <a:pt x="8804" y="8227"/>
                  </a:moveTo>
                  <a:cubicBezTo>
                    <a:pt x="23091" y="5369"/>
                    <a:pt x="1184" y="9179"/>
                    <a:pt x="8804" y="8227"/>
                  </a:cubicBezTo>
                  <a:close/>
                </a:path>
              </a:pathLst>
            </a:custGeom>
            <a:grpFill/>
            <a:ln w="9525" cap="flat">
              <a:noFill/>
              <a:prstDash val="solid"/>
              <a:miter/>
            </a:ln>
          </p:spPr>
          <p:txBody>
            <a:bodyPr rtlCol="0" anchor="ctr"/>
            <a:lstStyle/>
            <a:p>
              <a:endParaRPr lang="en-US"/>
            </a:p>
          </p:txBody>
        </p:sp>
        <p:sp>
          <p:nvSpPr>
            <p:cNvPr id="3283" name="Freeform: Shape 3282">
              <a:extLst>
                <a:ext uri="{FF2B5EF4-FFF2-40B4-BE49-F238E27FC236}">
                  <a16:creationId xmlns:a16="http://schemas.microsoft.com/office/drawing/2014/main" id="{9D352ABA-6CA0-4B5E-BAA1-2FB6745D2D00}"/>
                </a:ext>
              </a:extLst>
            </p:cNvPr>
            <p:cNvSpPr/>
            <p:nvPr/>
          </p:nvSpPr>
          <p:spPr>
            <a:xfrm>
              <a:off x="7255669" y="24874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8096" y="8096"/>
                    <a:pt x="8096" y="7144"/>
                  </a:cubicBez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3284" name="Freeform: Shape 3283">
              <a:extLst>
                <a:ext uri="{FF2B5EF4-FFF2-40B4-BE49-F238E27FC236}">
                  <a16:creationId xmlns:a16="http://schemas.microsoft.com/office/drawing/2014/main" id="{1459B5AE-E153-4363-8E3A-18708D40E0EC}"/>
                </a:ext>
              </a:extLst>
            </p:cNvPr>
            <p:cNvSpPr/>
            <p:nvPr/>
          </p:nvSpPr>
          <p:spPr>
            <a:xfrm>
              <a:off x="7386161" y="2503646"/>
              <a:ext cx="9525" cy="9525"/>
            </a:xfrm>
            <a:custGeom>
              <a:avLst/>
              <a:gdLst>
                <a:gd name="connsiteX0" fmla="*/ 8096 w 9525"/>
                <a:gd name="connsiteY0" fmla="*/ 7144 h 9525"/>
                <a:gd name="connsiteX1" fmla="*/ 7144 w 9525"/>
                <a:gd name="connsiteY1" fmla="*/ 1095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10954"/>
                  </a:lnTo>
                  <a:cubicBezTo>
                    <a:pt x="7144" y="10001"/>
                    <a:pt x="7144" y="9049"/>
                    <a:pt x="8096" y="7144"/>
                  </a:cubicBezTo>
                  <a:close/>
                </a:path>
              </a:pathLst>
            </a:custGeom>
            <a:grpFill/>
            <a:ln w="9525" cap="flat">
              <a:noFill/>
              <a:prstDash val="solid"/>
              <a:miter/>
            </a:ln>
          </p:spPr>
          <p:txBody>
            <a:bodyPr rtlCol="0" anchor="ctr"/>
            <a:lstStyle/>
            <a:p>
              <a:endParaRPr lang="en-US"/>
            </a:p>
          </p:txBody>
        </p:sp>
        <p:sp>
          <p:nvSpPr>
            <p:cNvPr id="3285" name="Freeform: Shape 3284">
              <a:extLst>
                <a:ext uri="{FF2B5EF4-FFF2-40B4-BE49-F238E27FC236}">
                  <a16:creationId xmlns:a16="http://schemas.microsoft.com/office/drawing/2014/main" id="{67D89180-554E-452B-BDE4-D766C8407982}"/>
                </a:ext>
              </a:extLst>
            </p:cNvPr>
            <p:cNvSpPr/>
            <p:nvPr/>
          </p:nvSpPr>
          <p:spPr>
            <a:xfrm>
              <a:off x="7394840" y="2442285"/>
              <a:ext cx="9525" cy="9525"/>
            </a:xfrm>
            <a:custGeom>
              <a:avLst/>
              <a:gdLst>
                <a:gd name="connsiteX0" fmla="*/ 7990 w 9525"/>
                <a:gd name="connsiteY0" fmla="*/ 7545 h 9525"/>
                <a:gd name="connsiteX1" fmla="*/ 7990 w 9525"/>
                <a:gd name="connsiteY1" fmla="*/ 7545 h 9525"/>
              </a:gdLst>
              <a:ahLst/>
              <a:cxnLst>
                <a:cxn ang="0">
                  <a:pos x="connsiteX0" y="connsiteY0"/>
                </a:cxn>
                <a:cxn ang="0">
                  <a:pos x="connsiteX1" y="connsiteY1"/>
                </a:cxn>
              </a:cxnLst>
              <a:rect l="l" t="t" r="r" b="b"/>
              <a:pathLst>
                <a:path w="9525" h="9525">
                  <a:moveTo>
                    <a:pt x="7990" y="7545"/>
                  </a:moveTo>
                  <a:cubicBezTo>
                    <a:pt x="7990" y="5640"/>
                    <a:pt x="6085" y="11355"/>
                    <a:pt x="7990" y="7545"/>
                  </a:cubicBezTo>
                  <a:close/>
                </a:path>
              </a:pathLst>
            </a:custGeom>
            <a:grpFill/>
            <a:ln w="9525" cap="flat">
              <a:noFill/>
              <a:prstDash val="solid"/>
              <a:miter/>
            </a:ln>
          </p:spPr>
          <p:txBody>
            <a:bodyPr rtlCol="0" anchor="ctr"/>
            <a:lstStyle/>
            <a:p>
              <a:endParaRPr lang="en-US"/>
            </a:p>
          </p:txBody>
        </p:sp>
        <p:sp>
          <p:nvSpPr>
            <p:cNvPr id="3286" name="Freeform: Shape 3285">
              <a:extLst>
                <a:ext uri="{FF2B5EF4-FFF2-40B4-BE49-F238E27FC236}">
                  <a16:creationId xmlns:a16="http://schemas.microsoft.com/office/drawing/2014/main" id="{E851CC6C-EA40-4E53-957D-22104DF29EB5}"/>
                </a:ext>
              </a:extLst>
            </p:cNvPr>
            <p:cNvSpPr/>
            <p:nvPr/>
          </p:nvSpPr>
          <p:spPr>
            <a:xfrm>
              <a:off x="7356634" y="25188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87" name="Freeform: Shape 3286">
              <a:extLst>
                <a:ext uri="{FF2B5EF4-FFF2-40B4-BE49-F238E27FC236}">
                  <a16:creationId xmlns:a16="http://schemas.microsoft.com/office/drawing/2014/main" id="{1D91A3BF-F189-41BD-B78F-1CD253F5796B}"/>
                </a:ext>
              </a:extLst>
            </p:cNvPr>
            <p:cNvSpPr/>
            <p:nvPr/>
          </p:nvSpPr>
          <p:spPr>
            <a:xfrm>
              <a:off x="7408063" y="2419826"/>
              <a:ext cx="19050" cy="19050"/>
            </a:xfrm>
            <a:custGeom>
              <a:avLst/>
              <a:gdLst>
                <a:gd name="connsiteX0" fmla="*/ 12865 w 19050"/>
                <a:gd name="connsiteY0" fmla="*/ 7144 h 19050"/>
                <a:gd name="connsiteX1" fmla="*/ 12865 w 19050"/>
                <a:gd name="connsiteY1" fmla="*/ 7144 h 19050"/>
              </a:gdLst>
              <a:ahLst/>
              <a:cxnLst>
                <a:cxn ang="0">
                  <a:pos x="connsiteX0" y="connsiteY0"/>
                </a:cxn>
                <a:cxn ang="0">
                  <a:pos x="connsiteX1" y="connsiteY1"/>
                </a:cxn>
              </a:cxnLst>
              <a:rect l="l" t="t" r="r" b="b"/>
              <a:pathLst>
                <a:path w="19050" h="19050">
                  <a:moveTo>
                    <a:pt x="12865" y="7144"/>
                  </a:moveTo>
                  <a:cubicBezTo>
                    <a:pt x="11912" y="9049"/>
                    <a:pt x="482" y="29051"/>
                    <a:pt x="12865" y="7144"/>
                  </a:cubicBezTo>
                  <a:close/>
                </a:path>
              </a:pathLst>
            </a:custGeom>
            <a:grpFill/>
            <a:ln w="9525" cap="flat">
              <a:noFill/>
              <a:prstDash val="solid"/>
              <a:miter/>
            </a:ln>
          </p:spPr>
          <p:txBody>
            <a:bodyPr rtlCol="0" anchor="ctr"/>
            <a:lstStyle/>
            <a:p>
              <a:endParaRPr lang="en-US"/>
            </a:p>
          </p:txBody>
        </p:sp>
        <p:sp>
          <p:nvSpPr>
            <p:cNvPr id="3288" name="Freeform: Shape 3287">
              <a:extLst>
                <a:ext uri="{FF2B5EF4-FFF2-40B4-BE49-F238E27FC236}">
                  <a16:creationId xmlns:a16="http://schemas.microsoft.com/office/drawing/2014/main" id="{5A5C7F34-5556-45FF-AC7D-F603C330A53C}"/>
                </a:ext>
              </a:extLst>
            </p:cNvPr>
            <p:cNvSpPr/>
            <p:nvPr/>
          </p:nvSpPr>
          <p:spPr>
            <a:xfrm>
              <a:off x="7296626" y="2458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289" name="Freeform: Shape 3288">
              <a:extLst>
                <a:ext uri="{FF2B5EF4-FFF2-40B4-BE49-F238E27FC236}">
                  <a16:creationId xmlns:a16="http://schemas.microsoft.com/office/drawing/2014/main" id="{18321F79-8E20-44D1-A821-1E9B06CE8DF1}"/>
                </a:ext>
              </a:extLst>
            </p:cNvPr>
            <p:cNvSpPr/>
            <p:nvPr/>
          </p:nvSpPr>
          <p:spPr>
            <a:xfrm>
              <a:off x="7296626" y="245697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8096" y="7144"/>
                    <a:pt x="7144" y="7144"/>
                  </a:cubicBezTo>
                  <a:close/>
                </a:path>
              </a:pathLst>
            </a:custGeom>
            <a:grpFill/>
            <a:ln w="9525" cap="flat">
              <a:noFill/>
              <a:prstDash val="solid"/>
              <a:miter/>
            </a:ln>
          </p:spPr>
          <p:txBody>
            <a:bodyPr rtlCol="0" anchor="ctr"/>
            <a:lstStyle/>
            <a:p>
              <a:endParaRPr lang="en-US"/>
            </a:p>
          </p:txBody>
        </p:sp>
        <p:sp>
          <p:nvSpPr>
            <p:cNvPr id="3290" name="Freeform: Shape 3289">
              <a:extLst>
                <a:ext uri="{FF2B5EF4-FFF2-40B4-BE49-F238E27FC236}">
                  <a16:creationId xmlns:a16="http://schemas.microsoft.com/office/drawing/2014/main" id="{65D0CBC3-E268-495A-9B96-E781E496ED45}"/>
                </a:ext>
              </a:extLst>
            </p:cNvPr>
            <p:cNvSpPr/>
            <p:nvPr/>
          </p:nvSpPr>
          <p:spPr>
            <a:xfrm>
              <a:off x="7387114" y="24998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6669"/>
                    <a:pt x="8096" y="8096"/>
                    <a:pt x="7144" y="7144"/>
                  </a:cubicBezTo>
                  <a:close/>
                </a:path>
              </a:pathLst>
            </a:custGeom>
            <a:grpFill/>
            <a:ln w="9525" cap="flat">
              <a:noFill/>
              <a:prstDash val="solid"/>
              <a:miter/>
            </a:ln>
          </p:spPr>
          <p:txBody>
            <a:bodyPr rtlCol="0" anchor="ctr"/>
            <a:lstStyle/>
            <a:p>
              <a:endParaRPr lang="en-US"/>
            </a:p>
          </p:txBody>
        </p:sp>
        <p:sp>
          <p:nvSpPr>
            <p:cNvPr id="3291" name="Freeform: Shape 3290">
              <a:extLst>
                <a:ext uri="{FF2B5EF4-FFF2-40B4-BE49-F238E27FC236}">
                  <a16:creationId xmlns:a16="http://schemas.microsoft.com/office/drawing/2014/main" id="{36310363-31A8-4336-9E44-795CBFEBC964}"/>
                </a:ext>
              </a:extLst>
            </p:cNvPr>
            <p:cNvSpPr/>
            <p:nvPr/>
          </p:nvSpPr>
          <p:spPr>
            <a:xfrm>
              <a:off x="7389971" y="2484972"/>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10001" y="8672"/>
                    <a:pt x="11906" y="3910"/>
                    <a:pt x="7144" y="10577"/>
                  </a:cubicBezTo>
                  <a:close/>
                </a:path>
              </a:pathLst>
            </a:custGeom>
            <a:grpFill/>
            <a:ln w="9525" cap="flat">
              <a:noFill/>
              <a:prstDash val="solid"/>
              <a:miter/>
            </a:ln>
          </p:spPr>
          <p:txBody>
            <a:bodyPr rtlCol="0" anchor="ctr"/>
            <a:lstStyle/>
            <a:p>
              <a:endParaRPr lang="en-US"/>
            </a:p>
          </p:txBody>
        </p:sp>
        <p:sp>
          <p:nvSpPr>
            <p:cNvPr id="3292" name="Freeform: Shape 3291">
              <a:extLst>
                <a:ext uri="{FF2B5EF4-FFF2-40B4-BE49-F238E27FC236}">
                  <a16:creationId xmlns:a16="http://schemas.microsoft.com/office/drawing/2014/main" id="{0B3F4EA1-09C9-4AF7-A023-3B995D328002}"/>
                </a:ext>
              </a:extLst>
            </p:cNvPr>
            <p:cNvSpPr/>
            <p:nvPr/>
          </p:nvSpPr>
          <p:spPr>
            <a:xfrm>
              <a:off x="7358022" y="2521743"/>
              <a:ext cx="38100" cy="9525"/>
            </a:xfrm>
            <a:custGeom>
              <a:avLst/>
              <a:gdLst>
                <a:gd name="connsiteX0" fmla="*/ 9566 w 38100"/>
                <a:gd name="connsiteY0" fmla="*/ 7144 h 9525"/>
                <a:gd name="connsiteX1" fmla="*/ 9566 w 38100"/>
                <a:gd name="connsiteY1" fmla="*/ 7144 h 9525"/>
              </a:gdLst>
              <a:ahLst/>
              <a:cxnLst>
                <a:cxn ang="0">
                  <a:pos x="connsiteX0" y="connsiteY0"/>
                </a:cxn>
                <a:cxn ang="0">
                  <a:pos x="connsiteX1" y="connsiteY1"/>
                </a:cxn>
              </a:cxnLst>
              <a:rect l="l" t="t" r="r" b="b"/>
              <a:pathLst>
                <a:path w="38100" h="9525">
                  <a:moveTo>
                    <a:pt x="9566" y="7144"/>
                  </a:moveTo>
                  <a:cubicBezTo>
                    <a:pt x="-6627" y="10001"/>
                    <a:pt x="65763" y="10954"/>
                    <a:pt x="9566" y="7144"/>
                  </a:cubicBezTo>
                  <a:close/>
                </a:path>
              </a:pathLst>
            </a:custGeom>
            <a:grpFill/>
            <a:ln w="9525" cap="flat">
              <a:noFill/>
              <a:prstDash val="solid"/>
              <a:miter/>
            </a:ln>
          </p:spPr>
          <p:txBody>
            <a:bodyPr rtlCol="0" anchor="ctr"/>
            <a:lstStyle/>
            <a:p>
              <a:endParaRPr lang="en-US"/>
            </a:p>
          </p:txBody>
        </p:sp>
        <p:sp>
          <p:nvSpPr>
            <p:cNvPr id="3293" name="Freeform: Shape 3292">
              <a:extLst>
                <a:ext uri="{FF2B5EF4-FFF2-40B4-BE49-F238E27FC236}">
                  <a16:creationId xmlns:a16="http://schemas.microsoft.com/office/drawing/2014/main" id="{99198043-0DE3-47D4-ACCA-D7D4E5237302}"/>
                </a:ext>
              </a:extLst>
            </p:cNvPr>
            <p:cNvSpPr/>
            <p:nvPr/>
          </p:nvSpPr>
          <p:spPr>
            <a:xfrm>
              <a:off x="7372826" y="25089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5"/>
                    <a:pt x="7144" y="7567"/>
                  </a:cubicBezTo>
                  <a:cubicBezTo>
                    <a:pt x="7144" y="7567"/>
                    <a:pt x="7144" y="7567"/>
                    <a:pt x="7144" y="7567"/>
                  </a:cubicBezTo>
                  <a:close/>
                </a:path>
              </a:pathLst>
            </a:custGeom>
            <a:grpFill/>
            <a:ln w="9525" cap="flat">
              <a:noFill/>
              <a:prstDash val="solid"/>
              <a:miter/>
            </a:ln>
          </p:spPr>
          <p:txBody>
            <a:bodyPr rtlCol="0" anchor="ctr"/>
            <a:lstStyle/>
            <a:p>
              <a:endParaRPr lang="en-US"/>
            </a:p>
          </p:txBody>
        </p:sp>
        <p:sp>
          <p:nvSpPr>
            <p:cNvPr id="3294" name="Freeform: Shape 3293">
              <a:extLst>
                <a:ext uri="{FF2B5EF4-FFF2-40B4-BE49-F238E27FC236}">
                  <a16:creationId xmlns:a16="http://schemas.microsoft.com/office/drawing/2014/main" id="{498850CB-2168-4FD7-83A9-61AF107CE905}"/>
                </a:ext>
              </a:extLst>
            </p:cNvPr>
            <p:cNvSpPr/>
            <p:nvPr/>
          </p:nvSpPr>
          <p:spPr>
            <a:xfrm>
              <a:off x="7365206" y="251436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295" name="Freeform: Shape 3294">
              <a:extLst>
                <a:ext uri="{FF2B5EF4-FFF2-40B4-BE49-F238E27FC236}">
                  <a16:creationId xmlns:a16="http://schemas.microsoft.com/office/drawing/2014/main" id="{D4CC1F25-DB0B-4D5F-A21E-B0FE8AB816C4}"/>
                </a:ext>
              </a:extLst>
            </p:cNvPr>
            <p:cNvSpPr/>
            <p:nvPr/>
          </p:nvSpPr>
          <p:spPr>
            <a:xfrm>
              <a:off x="7386161" y="248872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9049" y="3969"/>
                    <a:pt x="7144" y="9684"/>
                    <a:pt x="7144" y="9684"/>
                  </a:cubicBezTo>
                  <a:close/>
                </a:path>
              </a:pathLst>
            </a:custGeom>
            <a:grpFill/>
            <a:ln w="9525" cap="flat">
              <a:noFill/>
              <a:prstDash val="solid"/>
              <a:miter/>
            </a:ln>
          </p:spPr>
          <p:txBody>
            <a:bodyPr rtlCol="0" anchor="ctr"/>
            <a:lstStyle/>
            <a:p>
              <a:endParaRPr lang="en-US"/>
            </a:p>
          </p:txBody>
        </p:sp>
        <p:sp>
          <p:nvSpPr>
            <p:cNvPr id="3296" name="Freeform: Shape 3295">
              <a:extLst>
                <a:ext uri="{FF2B5EF4-FFF2-40B4-BE49-F238E27FC236}">
                  <a16:creationId xmlns:a16="http://schemas.microsoft.com/office/drawing/2014/main" id="{6EE60636-7CBF-45E7-9C61-3ADD9D642F7B}"/>
                </a:ext>
              </a:extLst>
            </p:cNvPr>
            <p:cNvSpPr/>
            <p:nvPr/>
          </p:nvSpPr>
          <p:spPr>
            <a:xfrm>
              <a:off x="7387114" y="24979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grpFill/>
            <a:ln w="9525" cap="flat">
              <a:noFill/>
              <a:prstDash val="solid"/>
              <a:miter/>
            </a:ln>
          </p:spPr>
          <p:txBody>
            <a:bodyPr rtlCol="0" anchor="ctr"/>
            <a:lstStyle/>
            <a:p>
              <a:endParaRPr lang="en-US"/>
            </a:p>
          </p:txBody>
        </p:sp>
        <p:sp>
          <p:nvSpPr>
            <p:cNvPr id="3297" name="Freeform: Shape 3296">
              <a:extLst>
                <a:ext uri="{FF2B5EF4-FFF2-40B4-BE49-F238E27FC236}">
                  <a16:creationId xmlns:a16="http://schemas.microsoft.com/office/drawing/2014/main" id="{8417527E-162E-4EE6-A236-ADC1F62F29D1}"/>
                </a:ext>
              </a:extLst>
            </p:cNvPr>
            <p:cNvSpPr/>
            <p:nvPr/>
          </p:nvSpPr>
          <p:spPr>
            <a:xfrm>
              <a:off x="7341394" y="24884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298" name="Freeform: Shape 3297">
              <a:extLst>
                <a:ext uri="{FF2B5EF4-FFF2-40B4-BE49-F238E27FC236}">
                  <a16:creationId xmlns:a16="http://schemas.microsoft.com/office/drawing/2014/main" id="{E09F37AA-15F9-4BF5-86E2-134652DF2A59}"/>
                </a:ext>
              </a:extLst>
            </p:cNvPr>
            <p:cNvSpPr/>
            <p:nvPr/>
          </p:nvSpPr>
          <p:spPr>
            <a:xfrm>
              <a:off x="7355681" y="2506955"/>
              <a:ext cx="28575" cy="19050"/>
            </a:xfrm>
            <a:custGeom>
              <a:avLst/>
              <a:gdLst>
                <a:gd name="connsiteX0" fmla="*/ 7144 w 28575"/>
                <a:gd name="connsiteY0" fmla="*/ 15264 h 19050"/>
                <a:gd name="connsiteX1" fmla="*/ 7144 w 28575"/>
                <a:gd name="connsiteY1" fmla="*/ 15264 h 19050"/>
              </a:gdLst>
              <a:ahLst/>
              <a:cxnLst>
                <a:cxn ang="0">
                  <a:pos x="connsiteX0" y="connsiteY0"/>
                </a:cxn>
                <a:cxn ang="0">
                  <a:pos x="connsiteX1" y="connsiteY1"/>
                </a:cxn>
              </a:cxnLst>
              <a:rect l="l" t="t" r="r" b="b"/>
              <a:pathLst>
                <a:path w="28575" h="19050">
                  <a:moveTo>
                    <a:pt x="7144" y="15264"/>
                  </a:moveTo>
                  <a:cubicBezTo>
                    <a:pt x="26194" y="11454"/>
                    <a:pt x="26194" y="-928"/>
                    <a:pt x="7144" y="15264"/>
                  </a:cubicBezTo>
                  <a:close/>
                </a:path>
              </a:pathLst>
            </a:custGeom>
            <a:grpFill/>
            <a:ln w="9525" cap="flat">
              <a:noFill/>
              <a:prstDash val="solid"/>
              <a:miter/>
            </a:ln>
          </p:spPr>
          <p:txBody>
            <a:bodyPr rtlCol="0" anchor="ctr"/>
            <a:lstStyle/>
            <a:p>
              <a:endParaRPr lang="en-US"/>
            </a:p>
          </p:txBody>
        </p:sp>
        <p:sp>
          <p:nvSpPr>
            <p:cNvPr id="3299" name="Freeform: Shape 3298">
              <a:extLst>
                <a:ext uri="{FF2B5EF4-FFF2-40B4-BE49-F238E27FC236}">
                  <a16:creationId xmlns:a16="http://schemas.microsoft.com/office/drawing/2014/main" id="{B6AD0AC7-1598-4C4B-A169-924B904BC1C9}"/>
                </a:ext>
              </a:extLst>
            </p:cNvPr>
            <p:cNvSpPr/>
            <p:nvPr/>
          </p:nvSpPr>
          <p:spPr>
            <a:xfrm>
              <a:off x="7383304" y="24922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3300" name="Freeform: Shape 3299">
              <a:extLst>
                <a:ext uri="{FF2B5EF4-FFF2-40B4-BE49-F238E27FC236}">
                  <a16:creationId xmlns:a16="http://schemas.microsoft.com/office/drawing/2014/main" id="{C58896AE-B027-4C4D-8D1F-70D5CFD1A9F5}"/>
                </a:ext>
              </a:extLst>
            </p:cNvPr>
            <p:cNvSpPr/>
            <p:nvPr/>
          </p:nvSpPr>
          <p:spPr>
            <a:xfrm>
              <a:off x="7385716" y="2518669"/>
              <a:ext cx="28575" cy="19050"/>
            </a:xfrm>
            <a:custGeom>
              <a:avLst/>
              <a:gdLst>
                <a:gd name="connsiteX0" fmla="*/ 26640 w 28575"/>
                <a:gd name="connsiteY0" fmla="*/ 11170 h 19050"/>
                <a:gd name="connsiteX1" fmla="*/ 7590 w 28575"/>
                <a:gd name="connsiteY1" fmla="*/ 8313 h 19050"/>
                <a:gd name="connsiteX2" fmla="*/ 26640 w 28575"/>
                <a:gd name="connsiteY2" fmla="*/ 11170 h 19050"/>
                <a:gd name="connsiteX3" fmla="*/ 24734 w 28575"/>
                <a:gd name="connsiteY3" fmla="*/ 13075 h 19050"/>
                <a:gd name="connsiteX4" fmla="*/ 23782 w 28575"/>
                <a:gd name="connsiteY4" fmla="*/ 12123 h 19050"/>
                <a:gd name="connsiteX5" fmla="*/ 24734 w 28575"/>
                <a:gd name="connsiteY5" fmla="*/ 13075 h 1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19050">
                  <a:moveTo>
                    <a:pt x="26640" y="11170"/>
                  </a:moveTo>
                  <a:cubicBezTo>
                    <a:pt x="9494" y="11170"/>
                    <a:pt x="5684" y="20695"/>
                    <a:pt x="7590" y="8313"/>
                  </a:cubicBezTo>
                  <a:cubicBezTo>
                    <a:pt x="13304" y="9265"/>
                    <a:pt x="26640" y="3550"/>
                    <a:pt x="26640" y="11170"/>
                  </a:cubicBezTo>
                  <a:close/>
                  <a:moveTo>
                    <a:pt x="24734" y="13075"/>
                  </a:moveTo>
                  <a:lnTo>
                    <a:pt x="23782" y="12123"/>
                  </a:lnTo>
                  <a:cubicBezTo>
                    <a:pt x="23782" y="13075"/>
                    <a:pt x="24734" y="13075"/>
                    <a:pt x="24734" y="13075"/>
                  </a:cubicBezTo>
                  <a:close/>
                </a:path>
              </a:pathLst>
            </a:custGeom>
            <a:grpFill/>
            <a:ln w="9525" cap="flat">
              <a:noFill/>
              <a:prstDash val="solid"/>
              <a:miter/>
            </a:ln>
          </p:spPr>
          <p:txBody>
            <a:bodyPr rtlCol="0" anchor="ctr"/>
            <a:lstStyle/>
            <a:p>
              <a:endParaRPr lang="en-US"/>
            </a:p>
          </p:txBody>
        </p:sp>
        <p:sp>
          <p:nvSpPr>
            <p:cNvPr id="3301" name="Freeform: Shape 3300">
              <a:extLst>
                <a:ext uri="{FF2B5EF4-FFF2-40B4-BE49-F238E27FC236}">
                  <a16:creationId xmlns:a16="http://schemas.microsoft.com/office/drawing/2014/main" id="{1FD259AB-4F43-4E4A-872C-CF38282A38BE}"/>
                </a:ext>
              </a:extLst>
            </p:cNvPr>
            <p:cNvSpPr/>
            <p:nvPr/>
          </p:nvSpPr>
          <p:spPr>
            <a:xfrm>
              <a:off x="7573804"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302" name="Freeform: Shape 3301">
              <a:extLst>
                <a:ext uri="{FF2B5EF4-FFF2-40B4-BE49-F238E27FC236}">
                  <a16:creationId xmlns:a16="http://schemas.microsoft.com/office/drawing/2014/main" id="{3174DB16-339F-4AF6-BAB5-A788F3520F4D}"/>
                </a:ext>
              </a:extLst>
            </p:cNvPr>
            <p:cNvSpPr/>
            <p:nvPr/>
          </p:nvSpPr>
          <p:spPr>
            <a:xfrm>
              <a:off x="7452836" y="24445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303" name="Freeform: Shape 3302">
              <a:extLst>
                <a:ext uri="{FF2B5EF4-FFF2-40B4-BE49-F238E27FC236}">
                  <a16:creationId xmlns:a16="http://schemas.microsoft.com/office/drawing/2014/main" id="{52A7F82A-3510-4CB5-9910-227E2F820BB7}"/>
                </a:ext>
              </a:extLst>
            </p:cNvPr>
            <p:cNvSpPr/>
            <p:nvPr/>
          </p:nvSpPr>
          <p:spPr>
            <a:xfrm>
              <a:off x="7468076" y="24207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8096" y="8096"/>
                    <a:pt x="7144" y="9049"/>
                  </a:cubicBezTo>
                  <a:close/>
                </a:path>
              </a:pathLst>
            </a:custGeom>
            <a:grpFill/>
            <a:ln w="9525" cap="flat">
              <a:noFill/>
              <a:prstDash val="solid"/>
              <a:miter/>
            </a:ln>
          </p:spPr>
          <p:txBody>
            <a:bodyPr rtlCol="0" anchor="ctr"/>
            <a:lstStyle/>
            <a:p>
              <a:endParaRPr lang="en-US"/>
            </a:p>
          </p:txBody>
        </p:sp>
        <p:sp>
          <p:nvSpPr>
            <p:cNvPr id="3304" name="Freeform: Shape 3303">
              <a:extLst>
                <a:ext uri="{FF2B5EF4-FFF2-40B4-BE49-F238E27FC236}">
                  <a16:creationId xmlns:a16="http://schemas.microsoft.com/office/drawing/2014/main" id="{CCBE8E45-B99E-4629-9D8D-7396C6EDCD08}"/>
                </a:ext>
              </a:extLst>
            </p:cNvPr>
            <p:cNvSpPr/>
            <p:nvPr/>
          </p:nvSpPr>
          <p:spPr>
            <a:xfrm>
              <a:off x="7562903" y="243601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3305" name="Freeform: Shape 3304">
              <a:extLst>
                <a:ext uri="{FF2B5EF4-FFF2-40B4-BE49-F238E27FC236}">
                  <a16:creationId xmlns:a16="http://schemas.microsoft.com/office/drawing/2014/main" id="{EFAD3BB6-2258-4459-83A4-3009CE8BFFA4}"/>
                </a:ext>
              </a:extLst>
            </p:cNvPr>
            <p:cNvSpPr/>
            <p:nvPr/>
          </p:nvSpPr>
          <p:spPr>
            <a:xfrm>
              <a:off x="7502366" y="2434113"/>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8096"/>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3306" name="Freeform: Shape 3305">
              <a:extLst>
                <a:ext uri="{FF2B5EF4-FFF2-40B4-BE49-F238E27FC236}">
                  <a16:creationId xmlns:a16="http://schemas.microsoft.com/office/drawing/2014/main" id="{9F69ACBB-62D9-4720-ADDC-8218A69F78FD}"/>
                </a:ext>
              </a:extLst>
            </p:cNvPr>
            <p:cNvSpPr/>
            <p:nvPr/>
          </p:nvSpPr>
          <p:spPr>
            <a:xfrm>
              <a:off x="7468076" y="242321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3307" name="Freeform: Shape 3306">
              <a:extLst>
                <a:ext uri="{FF2B5EF4-FFF2-40B4-BE49-F238E27FC236}">
                  <a16:creationId xmlns:a16="http://schemas.microsoft.com/office/drawing/2014/main" id="{5B622173-95CB-445E-A304-4F250F87C595}"/>
                </a:ext>
              </a:extLst>
            </p:cNvPr>
            <p:cNvSpPr/>
            <p:nvPr/>
          </p:nvSpPr>
          <p:spPr>
            <a:xfrm>
              <a:off x="7445216" y="24255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308" name="Freeform: Shape 3307">
              <a:extLst>
                <a:ext uri="{FF2B5EF4-FFF2-40B4-BE49-F238E27FC236}">
                  <a16:creationId xmlns:a16="http://schemas.microsoft.com/office/drawing/2014/main" id="{3315332F-DFC8-4332-A2B3-48E419C40209}"/>
                </a:ext>
              </a:extLst>
            </p:cNvPr>
            <p:cNvSpPr/>
            <p:nvPr/>
          </p:nvSpPr>
          <p:spPr>
            <a:xfrm>
              <a:off x="7446698" y="244459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lnTo>
                    <a:pt x="7567" y="7144"/>
                  </a:lnTo>
                  <a:close/>
                </a:path>
              </a:pathLst>
            </a:custGeom>
            <a:grpFill/>
            <a:ln w="9525" cap="flat">
              <a:noFill/>
              <a:prstDash val="solid"/>
              <a:miter/>
            </a:ln>
          </p:spPr>
          <p:txBody>
            <a:bodyPr rtlCol="0" anchor="ctr"/>
            <a:lstStyle/>
            <a:p>
              <a:endParaRPr lang="en-US"/>
            </a:p>
          </p:txBody>
        </p:sp>
        <p:sp>
          <p:nvSpPr>
            <p:cNvPr id="3309" name="Freeform: Shape 3308">
              <a:extLst>
                <a:ext uri="{FF2B5EF4-FFF2-40B4-BE49-F238E27FC236}">
                  <a16:creationId xmlns:a16="http://schemas.microsoft.com/office/drawing/2014/main" id="{6806189E-DD58-4DCD-8C17-A3D43F07590F}"/>
                </a:ext>
              </a:extLst>
            </p:cNvPr>
            <p:cNvSpPr/>
            <p:nvPr/>
          </p:nvSpPr>
          <p:spPr>
            <a:xfrm>
              <a:off x="7420451" y="243220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3310" name="Freeform: Shape 3309">
              <a:extLst>
                <a:ext uri="{FF2B5EF4-FFF2-40B4-BE49-F238E27FC236}">
                  <a16:creationId xmlns:a16="http://schemas.microsoft.com/office/drawing/2014/main" id="{A2A77FF5-07A2-404A-81D1-05479AF1012E}"/>
                </a:ext>
              </a:extLst>
            </p:cNvPr>
            <p:cNvSpPr/>
            <p:nvPr/>
          </p:nvSpPr>
          <p:spPr>
            <a:xfrm>
              <a:off x="7444264" y="2439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311" name="Freeform: Shape 3310">
              <a:extLst>
                <a:ext uri="{FF2B5EF4-FFF2-40B4-BE49-F238E27FC236}">
                  <a16:creationId xmlns:a16="http://schemas.microsoft.com/office/drawing/2014/main" id="{F6CBDC08-2F48-4C6B-939C-D7FBBBEBAD25}"/>
                </a:ext>
              </a:extLst>
            </p:cNvPr>
            <p:cNvSpPr/>
            <p:nvPr/>
          </p:nvSpPr>
          <p:spPr>
            <a:xfrm>
              <a:off x="7581001" y="245506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9049"/>
                    <a:pt x="7567" y="7144"/>
                  </a:cubicBezTo>
                  <a:close/>
                </a:path>
              </a:pathLst>
            </a:custGeom>
            <a:grpFill/>
            <a:ln w="9525" cap="flat">
              <a:noFill/>
              <a:prstDash val="solid"/>
              <a:miter/>
            </a:ln>
          </p:spPr>
          <p:txBody>
            <a:bodyPr rtlCol="0" anchor="ctr"/>
            <a:lstStyle/>
            <a:p>
              <a:endParaRPr lang="en-US"/>
            </a:p>
          </p:txBody>
        </p:sp>
        <p:sp>
          <p:nvSpPr>
            <p:cNvPr id="3312" name="Freeform: Shape 3311">
              <a:extLst>
                <a:ext uri="{FF2B5EF4-FFF2-40B4-BE49-F238E27FC236}">
                  <a16:creationId xmlns:a16="http://schemas.microsoft.com/office/drawing/2014/main" id="{0FE87FBE-58E3-448F-B5CA-EDCFB8ADCB0B}"/>
                </a:ext>
              </a:extLst>
            </p:cNvPr>
            <p:cNvSpPr/>
            <p:nvPr/>
          </p:nvSpPr>
          <p:spPr>
            <a:xfrm>
              <a:off x="7584281" y="244459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3313" name="Freeform: Shape 3312">
              <a:extLst>
                <a:ext uri="{FF2B5EF4-FFF2-40B4-BE49-F238E27FC236}">
                  <a16:creationId xmlns:a16="http://schemas.microsoft.com/office/drawing/2014/main" id="{8B3A3F03-E4B6-4EA7-8B8B-1EB16A9AD33D}"/>
                </a:ext>
              </a:extLst>
            </p:cNvPr>
            <p:cNvSpPr/>
            <p:nvPr/>
          </p:nvSpPr>
          <p:spPr>
            <a:xfrm>
              <a:off x="7518559" y="2442160"/>
              <a:ext cx="9525" cy="9525"/>
            </a:xfrm>
            <a:custGeom>
              <a:avLst/>
              <a:gdLst>
                <a:gd name="connsiteX0" fmla="*/ 7144 w 9525"/>
                <a:gd name="connsiteY0" fmla="*/ 7670 h 9525"/>
                <a:gd name="connsiteX1" fmla="*/ 8096 w 9525"/>
                <a:gd name="connsiteY1" fmla="*/ 10527 h 9525"/>
                <a:gd name="connsiteX2" fmla="*/ 7144 w 9525"/>
                <a:gd name="connsiteY2" fmla="*/ 7670 h 9525"/>
              </a:gdLst>
              <a:ahLst/>
              <a:cxnLst>
                <a:cxn ang="0">
                  <a:pos x="connsiteX0" y="connsiteY0"/>
                </a:cxn>
                <a:cxn ang="0">
                  <a:pos x="connsiteX1" y="connsiteY1"/>
                </a:cxn>
                <a:cxn ang="0">
                  <a:pos x="connsiteX2" y="connsiteY2"/>
                </a:cxn>
              </a:cxnLst>
              <a:rect l="l" t="t" r="r" b="b"/>
              <a:pathLst>
                <a:path w="9525" h="9525">
                  <a:moveTo>
                    <a:pt x="7144" y="7670"/>
                  </a:moveTo>
                  <a:cubicBezTo>
                    <a:pt x="7144" y="8622"/>
                    <a:pt x="8096" y="9575"/>
                    <a:pt x="8096" y="10527"/>
                  </a:cubicBezTo>
                  <a:cubicBezTo>
                    <a:pt x="9049" y="9575"/>
                    <a:pt x="8096" y="5765"/>
                    <a:pt x="7144" y="7670"/>
                  </a:cubicBezTo>
                  <a:close/>
                </a:path>
              </a:pathLst>
            </a:custGeom>
            <a:grpFill/>
            <a:ln w="9525" cap="flat">
              <a:noFill/>
              <a:prstDash val="solid"/>
              <a:miter/>
            </a:ln>
          </p:spPr>
          <p:txBody>
            <a:bodyPr rtlCol="0" anchor="ctr"/>
            <a:lstStyle/>
            <a:p>
              <a:endParaRPr lang="en-US"/>
            </a:p>
          </p:txBody>
        </p:sp>
        <p:sp>
          <p:nvSpPr>
            <p:cNvPr id="3314" name="Freeform: Shape 3313">
              <a:extLst>
                <a:ext uri="{FF2B5EF4-FFF2-40B4-BE49-F238E27FC236}">
                  <a16:creationId xmlns:a16="http://schemas.microsoft.com/office/drawing/2014/main" id="{3DC28047-FCEB-4C07-BD02-063318E30A8F}"/>
                </a:ext>
              </a:extLst>
            </p:cNvPr>
            <p:cNvSpPr/>
            <p:nvPr/>
          </p:nvSpPr>
          <p:spPr>
            <a:xfrm>
              <a:off x="7576661" y="249316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7144"/>
                    <a:pt x="8096" y="7144"/>
                  </a:cubicBez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3315" name="Freeform: Shape 3314">
              <a:extLst>
                <a:ext uri="{FF2B5EF4-FFF2-40B4-BE49-F238E27FC236}">
                  <a16:creationId xmlns:a16="http://schemas.microsoft.com/office/drawing/2014/main" id="{78F72ECE-DEED-415A-B461-E9FC650B96E8}"/>
                </a:ext>
              </a:extLst>
            </p:cNvPr>
            <p:cNvSpPr/>
            <p:nvPr/>
          </p:nvSpPr>
          <p:spPr>
            <a:xfrm>
              <a:off x="7576661" y="249126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grpFill/>
            <a:ln w="9525" cap="flat">
              <a:noFill/>
              <a:prstDash val="solid"/>
              <a:miter/>
            </a:ln>
          </p:spPr>
          <p:txBody>
            <a:bodyPr rtlCol="0" anchor="ctr"/>
            <a:lstStyle/>
            <a:p>
              <a:endParaRPr lang="en-US"/>
            </a:p>
          </p:txBody>
        </p:sp>
        <p:sp>
          <p:nvSpPr>
            <p:cNvPr id="3316" name="Freeform: Shape 3315">
              <a:extLst>
                <a:ext uri="{FF2B5EF4-FFF2-40B4-BE49-F238E27FC236}">
                  <a16:creationId xmlns:a16="http://schemas.microsoft.com/office/drawing/2014/main" id="{11E5D5BF-17AB-46C8-B8E0-61D4EB516F16}"/>
                </a:ext>
              </a:extLst>
            </p:cNvPr>
            <p:cNvSpPr/>
            <p:nvPr/>
          </p:nvSpPr>
          <p:spPr>
            <a:xfrm>
              <a:off x="7519088" y="2496264"/>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6615" y="6906"/>
                    <a:pt x="7567" y="7858"/>
                  </a:cubicBezTo>
                  <a:cubicBezTo>
                    <a:pt x="6615" y="7858"/>
                    <a:pt x="7567" y="7858"/>
                    <a:pt x="7567" y="7858"/>
                  </a:cubicBezTo>
                  <a:close/>
                </a:path>
              </a:pathLst>
            </a:custGeom>
            <a:grpFill/>
            <a:ln w="9525" cap="flat">
              <a:noFill/>
              <a:prstDash val="solid"/>
              <a:miter/>
            </a:ln>
          </p:spPr>
          <p:txBody>
            <a:bodyPr rtlCol="0" anchor="ctr"/>
            <a:lstStyle/>
            <a:p>
              <a:endParaRPr lang="en-US"/>
            </a:p>
          </p:txBody>
        </p:sp>
        <p:sp>
          <p:nvSpPr>
            <p:cNvPr id="3317" name="Freeform: Shape 3316">
              <a:extLst>
                <a:ext uri="{FF2B5EF4-FFF2-40B4-BE49-F238E27FC236}">
                  <a16:creationId xmlns:a16="http://schemas.microsoft.com/office/drawing/2014/main" id="{DB99217E-7E39-4BED-8105-9FFB399E2975}"/>
                </a:ext>
              </a:extLst>
            </p:cNvPr>
            <p:cNvSpPr/>
            <p:nvPr/>
          </p:nvSpPr>
          <p:spPr>
            <a:xfrm>
              <a:off x="7585722" y="2430169"/>
              <a:ext cx="9525" cy="28575"/>
            </a:xfrm>
            <a:custGeom>
              <a:avLst/>
              <a:gdLst>
                <a:gd name="connsiteX0" fmla="*/ 7608 w 9525"/>
                <a:gd name="connsiteY0" fmla="*/ 23471 h 28575"/>
                <a:gd name="connsiteX1" fmla="*/ 7608 w 9525"/>
                <a:gd name="connsiteY1" fmla="*/ 23471 h 28575"/>
              </a:gdLst>
              <a:ahLst/>
              <a:cxnLst>
                <a:cxn ang="0">
                  <a:pos x="connsiteX0" y="connsiteY0"/>
                </a:cxn>
                <a:cxn ang="0">
                  <a:pos x="connsiteX1" y="connsiteY1"/>
                </a:cxn>
              </a:cxnLst>
              <a:rect l="l" t="t" r="r" b="b"/>
              <a:pathLst>
                <a:path w="9525" h="28575">
                  <a:moveTo>
                    <a:pt x="7608" y="23471"/>
                  </a:moveTo>
                  <a:cubicBezTo>
                    <a:pt x="10465" y="-6057"/>
                    <a:pt x="5703" y="11088"/>
                    <a:pt x="7608" y="23471"/>
                  </a:cubicBezTo>
                  <a:close/>
                </a:path>
              </a:pathLst>
            </a:custGeom>
            <a:grpFill/>
            <a:ln w="9525" cap="flat">
              <a:noFill/>
              <a:prstDash val="solid"/>
              <a:miter/>
            </a:ln>
          </p:spPr>
          <p:txBody>
            <a:bodyPr rtlCol="0" anchor="ctr"/>
            <a:lstStyle/>
            <a:p>
              <a:endParaRPr lang="en-US"/>
            </a:p>
          </p:txBody>
        </p:sp>
        <p:sp>
          <p:nvSpPr>
            <p:cNvPr id="3318" name="Freeform: Shape 3317">
              <a:extLst>
                <a:ext uri="{FF2B5EF4-FFF2-40B4-BE49-F238E27FC236}">
                  <a16:creationId xmlns:a16="http://schemas.microsoft.com/office/drawing/2014/main" id="{7168669C-17A1-4399-9F8C-FA47AB833281}"/>
                </a:ext>
              </a:extLst>
            </p:cNvPr>
            <p:cNvSpPr/>
            <p:nvPr/>
          </p:nvSpPr>
          <p:spPr>
            <a:xfrm>
              <a:off x="7582376" y="24822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3319" name="Freeform: Shape 3318">
              <a:extLst>
                <a:ext uri="{FF2B5EF4-FFF2-40B4-BE49-F238E27FC236}">
                  <a16:creationId xmlns:a16="http://schemas.microsoft.com/office/drawing/2014/main" id="{7554BC6B-6AD0-42C5-81AC-7FD16509553E}"/>
                </a:ext>
              </a:extLst>
            </p:cNvPr>
            <p:cNvSpPr/>
            <p:nvPr/>
          </p:nvSpPr>
          <p:spPr>
            <a:xfrm>
              <a:off x="7421404" y="251602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320" name="Freeform: Shape 3319">
              <a:extLst>
                <a:ext uri="{FF2B5EF4-FFF2-40B4-BE49-F238E27FC236}">
                  <a16:creationId xmlns:a16="http://schemas.microsoft.com/office/drawing/2014/main" id="{4776D8E7-57D7-4140-833F-F16475AED2D7}"/>
                </a:ext>
              </a:extLst>
            </p:cNvPr>
            <p:cNvSpPr/>
            <p:nvPr/>
          </p:nvSpPr>
          <p:spPr>
            <a:xfrm>
              <a:off x="7580471" y="2462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321" name="Freeform: Shape 3320">
              <a:extLst>
                <a:ext uri="{FF2B5EF4-FFF2-40B4-BE49-F238E27FC236}">
                  <a16:creationId xmlns:a16="http://schemas.microsoft.com/office/drawing/2014/main" id="{5B6ABF81-94C0-425B-9182-6B3DBC27CEE6}"/>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322" name="Freeform: Shape 3321">
              <a:extLst>
                <a:ext uri="{FF2B5EF4-FFF2-40B4-BE49-F238E27FC236}">
                  <a16:creationId xmlns:a16="http://schemas.microsoft.com/office/drawing/2014/main" id="{ECAFD6DD-07A4-4AA0-BC68-FE4C8697D2AF}"/>
                </a:ext>
              </a:extLst>
            </p:cNvPr>
            <p:cNvSpPr/>
            <p:nvPr/>
          </p:nvSpPr>
          <p:spPr>
            <a:xfrm>
              <a:off x="7430929" y="24264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323" name="Freeform: Shape 3322">
              <a:extLst>
                <a:ext uri="{FF2B5EF4-FFF2-40B4-BE49-F238E27FC236}">
                  <a16:creationId xmlns:a16="http://schemas.microsoft.com/office/drawing/2014/main" id="{1319A717-C564-425C-982F-34229D304C54}"/>
                </a:ext>
              </a:extLst>
            </p:cNvPr>
            <p:cNvSpPr/>
            <p:nvPr/>
          </p:nvSpPr>
          <p:spPr>
            <a:xfrm>
              <a:off x="7429976" y="2516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324" name="Freeform: Shape 3323">
              <a:extLst>
                <a:ext uri="{FF2B5EF4-FFF2-40B4-BE49-F238E27FC236}">
                  <a16:creationId xmlns:a16="http://schemas.microsoft.com/office/drawing/2014/main" id="{997949BE-81AA-45B8-9775-5F8D7C8B7665}"/>
                </a:ext>
              </a:extLst>
            </p:cNvPr>
            <p:cNvSpPr/>
            <p:nvPr/>
          </p:nvSpPr>
          <p:spPr>
            <a:xfrm>
              <a:off x="7470934" y="249888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3325" name="Freeform: Shape 3324">
              <a:extLst>
                <a:ext uri="{FF2B5EF4-FFF2-40B4-BE49-F238E27FC236}">
                  <a16:creationId xmlns:a16="http://schemas.microsoft.com/office/drawing/2014/main" id="{332A0DEE-0F91-478D-A0BE-DDF88A82CA9F}"/>
                </a:ext>
              </a:extLst>
            </p:cNvPr>
            <p:cNvSpPr/>
            <p:nvPr/>
          </p:nvSpPr>
          <p:spPr>
            <a:xfrm>
              <a:off x="7462361" y="2494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326" name="Freeform: Shape 3325">
              <a:extLst>
                <a:ext uri="{FF2B5EF4-FFF2-40B4-BE49-F238E27FC236}">
                  <a16:creationId xmlns:a16="http://schemas.microsoft.com/office/drawing/2014/main" id="{AF91C64A-82C8-4B03-B70D-BAD17CB8ED7C}"/>
                </a:ext>
              </a:extLst>
            </p:cNvPr>
            <p:cNvSpPr/>
            <p:nvPr/>
          </p:nvSpPr>
          <p:spPr>
            <a:xfrm>
              <a:off x="7514034" y="242458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cubicBezTo>
                    <a:pt x="6906" y="7144"/>
                    <a:pt x="7858" y="7144"/>
                    <a:pt x="7858" y="7144"/>
                  </a:cubicBezTo>
                  <a:close/>
                </a:path>
              </a:pathLst>
            </a:custGeom>
            <a:grpFill/>
            <a:ln w="9525" cap="flat">
              <a:noFill/>
              <a:prstDash val="solid"/>
              <a:miter/>
            </a:ln>
          </p:spPr>
          <p:txBody>
            <a:bodyPr rtlCol="0" anchor="ctr"/>
            <a:lstStyle/>
            <a:p>
              <a:endParaRPr lang="en-US"/>
            </a:p>
          </p:txBody>
        </p:sp>
        <p:sp>
          <p:nvSpPr>
            <p:cNvPr id="3327" name="Freeform: Shape 3326">
              <a:extLst>
                <a:ext uri="{FF2B5EF4-FFF2-40B4-BE49-F238E27FC236}">
                  <a16:creationId xmlns:a16="http://schemas.microsoft.com/office/drawing/2014/main" id="{FB592D4F-8E1E-49AC-9D44-E5004E360CD4}"/>
                </a:ext>
              </a:extLst>
            </p:cNvPr>
            <p:cNvSpPr/>
            <p:nvPr/>
          </p:nvSpPr>
          <p:spPr>
            <a:xfrm>
              <a:off x="7429976" y="25169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328" name="Freeform: Shape 3327">
              <a:extLst>
                <a:ext uri="{FF2B5EF4-FFF2-40B4-BE49-F238E27FC236}">
                  <a16:creationId xmlns:a16="http://schemas.microsoft.com/office/drawing/2014/main" id="{8CFEE798-7694-4245-9494-6E0127701B7B}"/>
                </a:ext>
              </a:extLst>
            </p:cNvPr>
            <p:cNvSpPr/>
            <p:nvPr/>
          </p:nvSpPr>
          <p:spPr>
            <a:xfrm>
              <a:off x="7481411" y="24779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3329" name="Freeform: Shape 3328">
              <a:extLst>
                <a:ext uri="{FF2B5EF4-FFF2-40B4-BE49-F238E27FC236}">
                  <a16:creationId xmlns:a16="http://schemas.microsoft.com/office/drawing/2014/main" id="{3DB1BB30-F993-43CE-82B3-FEF71023485F}"/>
                </a:ext>
              </a:extLst>
            </p:cNvPr>
            <p:cNvSpPr/>
            <p:nvPr/>
          </p:nvSpPr>
          <p:spPr>
            <a:xfrm>
              <a:off x="7484297" y="2471605"/>
              <a:ext cx="9525" cy="19050"/>
            </a:xfrm>
            <a:custGeom>
              <a:avLst/>
              <a:gdLst>
                <a:gd name="connsiteX0" fmla="*/ 9020 w 9525"/>
                <a:gd name="connsiteY0" fmla="*/ 16325 h 19050"/>
                <a:gd name="connsiteX1" fmla="*/ 9020 w 9525"/>
                <a:gd name="connsiteY1" fmla="*/ 16325 h 19050"/>
              </a:gdLst>
              <a:ahLst/>
              <a:cxnLst>
                <a:cxn ang="0">
                  <a:pos x="connsiteX0" y="connsiteY0"/>
                </a:cxn>
                <a:cxn ang="0">
                  <a:pos x="connsiteX1" y="connsiteY1"/>
                </a:cxn>
              </a:cxnLst>
              <a:rect l="l" t="t" r="r" b="b"/>
              <a:pathLst>
                <a:path w="9525" h="19050">
                  <a:moveTo>
                    <a:pt x="9020" y="16325"/>
                  </a:moveTo>
                  <a:cubicBezTo>
                    <a:pt x="12830" y="-6535"/>
                    <a:pt x="3305" y="21087"/>
                    <a:pt x="9020" y="16325"/>
                  </a:cubicBezTo>
                  <a:close/>
                </a:path>
              </a:pathLst>
            </a:custGeom>
            <a:grpFill/>
            <a:ln w="9525" cap="flat">
              <a:noFill/>
              <a:prstDash val="solid"/>
              <a:miter/>
            </a:ln>
          </p:spPr>
          <p:txBody>
            <a:bodyPr rtlCol="0" anchor="ctr"/>
            <a:lstStyle/>
            <a:p>
              <a:endParaRPr lang="en-US"/>
            </a:p>
          </p:txBody>
        </p:sp>
        <p:sp>
          <p:nvSpPr>
            <p:cNvPr id="3330" name="Freeform: Shape 3329">
              <a:extLst>
                <a:ext uri="{FF2B5EF4-FFF2-40B4-BE49-F238E27FC236}">
                  <a16:creationId xmlns:a16="http://schemas.microsoft.com/office/drawing/2014/main" id="{78A6EA70-8C2A-45A2-9857-7926C1E1C739}"/>
                </a:ext>
              </a:extLst>
            </p:cNvPr>
            <p:cNvSpPr/>
            <p:nvPr/>
          </p:nvSpPr>
          <p:spPr>
            <a:xfrm>
              <a:off x="7485751" y="248173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7567" y="8096"/>
                    <a:pt x="7567" y="8096"/>
                  </a:cubicBezTo>
                  <a:cubicBezTo>
                    <a:pt x="6615" y="8096"/>
                    <a:pt x="7567" y="8096"/>
                    <a:pt x="7567" y="7144"/>
                  </a:cubicBezTo>
                  <a:close/>
                </a:path>
              </a:pathLst>
            </a:custGeom>
            <a:grpFill/>
            <a:ln w="9525" cap="flat">
              <a:noFill/>
              <a:prstDash val="solid"/>
              <a:miter/>
            </a:ln>
          </p:spPr>
          <p:txBody>
            <a:bodyPr rtlCol="0" anchor="ctr"/>
            <a:lstStyle/>
            <a:p>
              <a:endParaRPr lang="en-US"/>
            </a:p>
          </p:txBody>
        </p:sp>
        <p:sp>
          <p:nvSpPr>
            <p:cNvPr id="3331" name="Freeform: Shape 3330">
              <a:extLst>
                <a:ext uri="{FF2B5EF4-FFF2-40B4-BE49-F238E27FC236}">
                  <a16:creationId xmlns:a16="http://schemas.microsoft.com/office/drawing/2014/main" id="{65302CBD-CFEC-49D2-AA84-30AF028FCB7E}"/>
                </a:ext>
              </a:extLst>
            </p:cNvPr>
            <p:cNvSpPr/>
            <p:nvPr/>
          </p:nvSpPr>
          <p:spPr>
            <a:xfrm>
              <a:off x="7501414" y="248673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332" name="Freeform: Shape 3331">
              <a:extLst>
                <a:ext uri="{FF2B5EF4-FFF2-40B4-BE49-F238E27FC236}">
                  <a16:creationId xmlns:a16="http://schemas.microsoft.com/office/drawing/2014/main" id="{F0662C58-2E97-41BF-8CC1-8659D713607C}"/>
                </a:ext>
              </a:extLst>
            </p:cNvPr>
            <p:cNvSpPr/>
            <p:nvPr/>
          </p:nvSpPr>
          <p:spPr>
            <a:xfrm>
              <a:off x="7394734" y="248554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0001" y="8096"/>
                    <a:pt x="7144" y="7144"/>
                  </a:cubicBezTo>
                  <a:close/>
                </a:path>
              </a:pathLst>
            </a:custGeom>
            <a:grpFill/>
            <a:ln w="9525" cap="flat">
              <a:noFill/>
              <a:prstDash val="solid"/>
              <a:miter/>
            </a:ln>
          </p:spPr>
          <p:txBody>
            <a:bodyPr rtlCol="0" anchor="ctr"/>
            <a:lstStyle/>
            <a:p>
              <a:endParaRPr lang="en-US"/>
            </a:p>
          </p:txBody>
        </p:sp>
        <p:sp>
          <p:nvSpPr>
            <p:cNvPr id="3333" name="Freeform: Shape 3332">
              <a:extLst>
                <a:ext uri="{FF2B5EF4-FFF2-40B4-BE49-F238E27FC236}">
                  <a16:creationId xmlns:a16="http://schemas.microsoft.com/office/drawing/2014/main" id="{67573CD4-251A-42F6-ADD1-F85203AA70BA}"/>
                </a:ext>
              </a:extLst>
            </p:cNvPr>
            <p:cNvSpPr/>
            <p:nvPr/>
          </p:nvSpPr>
          <p:spPr>
            <a:xfrm>
              <a:off x="7536233" y="2463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6466"/>
                    <a:pt x="7567" y="8371"/>
                    <a:pt x="7567" y="7419"/>
                  </a:cubicBezTo>
                  <a:close/>
                </a:path>
              </a:pathLst>
            </a:custGeom>
            <a:grpFill/>
            <a:ln w="9525" cap="flat">
              <a:noFill/>
              <a:prstDash val="solid"/>
              <a:miter/>
            </a:ln>
          </p:spPr>
          <p:txBody>
            <a:bodyPr rtlCol="0" anchor="ctr"/>
            <a:lstStyle/>
            <a:p>
              <a:endParaRPr lang="en-US"/>
            </a:p>
          </p:txBody>
        </p:sp>
        <p:sp>
          <p:nvSpPr>
            <p:cNvPr id="3334" name="Freeform: Shape 3333">
              <a:extLst>
                <a:ext uri="{FF2B5EF4-FFF2-40B4-BE49-F238E27FC236}">
                  <a16:creationId xmlns:a16="http://schemas.microsoft.com/office/drawing/2014/main" id="{71E51BB2-DAB2-4C15-A899-06E9233C8605}"/>
                </a:ext>
              </a:extLst>
            </p:cNvPr>
            <p:cNvSpPr/>
            <p:nvPr/>
          </p:nvSpPr>
          <p:spPr>
            <a:xfrm>
              <a:off x="7487126" y="247126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335" name="Freeform: Shape 3334">
              <a:extLst>
                <a:ext uri="{FF2B5EF4-FFF2-40B4-BE49-F238E27FC236}">
                  <a16:creationId xmlns:a16="http://schemas.microsoft.com/office/drawing/2014/main" id="{1E36E52D-CACB-41AA-A6C4-43F4D857F44C}"/>
                </a:ext>
              </a:extLst>
            </p:cNvPr>
            <p:cNvSpPr/>
            <p:nvPr/>
          </p:nvSpPr>
          <p:spPr>
            <a:xfrm>
              <a:off x="7538561" y="2471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1906"/>
                    <a:pt x="9049" y="9049"/>
                    <a:pt x="7144" y="7144"/>
                  </a:cubicBezTo>
                  <a:close/>
                </a:path>
              </a:pathLst>
            </a:custGeom>
            <a:grpFill/>
            <a:ln w="9525" cap="flat">
              <a:noFill/>
              <a:prstDash val="solid"/>
              <a:miter/>
            </a:ln>
          </p:spPr>
          <p:txBody>
            <a:bodyPr rtlCol="0" anchor="ctr"/>
            <a:lstStyle/>
            <a:p>
              <a:endParaRPr lang="en-US"/>
            </a:p>
          </p:txBody>
        </p:sp>
        <p:sp>
          <p:nvSpPr>
            <p:cNvPr id="3336" name="Freeform: Shape 3335">
              <a:extLst>
                <a:ext uri="{FF2B5EF4-FFF2-40B4-BE49-F238E27FC236}">
                  <a16:creationId xmlns:a16="http://schemas.microsoft.com/office/drawing/2014/main" id="{14A2FEED-1FFE-4FB3-979A-2427CD3C0E62}"/>
                </a:ext>
              </a:extLst>
            </p:cNvPr>
            <p:cNvSpPr/>
            <p:nvPr/>
          </p:nvSpPr>
          <p:spPr>
            <a:xfrm>
              <a:off x="7540466" y="24722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337" name="Freeform: Shape 3336">
              <a:extLst>
                <a:ext uri="{FF2B5EF4-FFF2-40B4-BE49-F238E27FC236}">
                  <a16:creationId xmlns:a16="http://schemas.microsoft.com/office/drawing/2014/main" id="{A7B92EBB-29AD-4F49-AAA8-3DC0097648DE}"/>
                </a:ext>
              </a:extLst>
            </p:cNvPr>
            <p:cNvSpPr/>
            <p:nvPr/>
          </p:nvSpPr>
          <p:spPr>
            <a:xfrm>
              <a:off x="7246144" y="2403977"/>
              <a:ext cx="352425" cy="133350"/>
            </a:xfrm>
            <a:custGeom>
              <a:avLst/>
              <a:gdLst>
                <a:gd name="connsiteX0" fmla="*/ 154781 w 352425"/>
                <a:gd name="connsiteY0" fmla="*/ 87762 h 133350"/>
                <a:gd name="connsiteX1" fmla="*/ 7144 w 352425"/>
                <a:gd name="connsiteY1" fmla="*/ 94430 h 133350"/>
                <a:gd name="connsiteX2" fmla="*/ 164306 w 352425"/>
                <a:gd name="connsiteY2" fmla="*/ 36327 h 133350"/>
                <a:gd name="connsiteX3" fmla="*/ 141446 w 352425"/>
                <a:gd name="connsiteY3" fmla="*/ 43947 h 133350"/>
                <a:gd name="connsiteX4" fmla="*/ 190976 w 352425"/>
                <a:gd name="connsiteY4" fmla="*/ 47757 h 133350"/>
                <a:gd name="connsiteX5" fmla="*/ 219551 w 352425"/>
                <a:gd name="connsiteY5" fmla="*/ 37280 h 133350"/>
                <a:gd name="connsiteX6" fmla="*/ 204311 w 352425"/>
                <a:gd name="connsiteY6" fmla="*/ 26802 h 133350"/>
                <a:gd name="connsiteX7" fmla="*/ 222409 w 352425"/>
                <a:gd name="connsiteY7" fmla="*/ 58235 h 133350"/>
                <a:gd name="connsiteX8" fmla="*/ 221456 w 352425"/>
                <a:gd name="connsiteY8" fmla="*/ 50615 h 133350"/>
                <a:gd name="connsiteX9" fmla="*/ 233839 w 352425"/>
                <a:gd name="connsiteY9" fmla="*/ 26802 h 133350"/>
                <a:gd name="connsiteX10" fmla="*/ 228124 w 352425"/>
                <a:gd name="connsiteY10" fmla="*/ 46805 h 133350"/>
                <a:gd name="connsiteX11" fmla="*/ 243364 w 352425"/>
                <a:gd name="connsiteY11" fmla="*/ 26802 h 133350"/>
                <a:gd name="connsiteX12" fmla="*/ 241459 w 352425"/>
                <a:gd name="connsiteY12" fmla="*/ 52520 h 133350"/>
                <a:gd name="connsiteX13" fmla="*/ 265271 w 352425"/>
                <a:gd name="connsiteY13" fmla="*/ 40137 h 133350"/>
                <a:gd name="connsiteX14" fmla="*/ 272891 w 352425"/>
                <a:gd name="connsiteY14" fmla="*/ 28707 h 133350"/>
                <a:gd name="connsiteX15" fmla="*/ 319564 w 352425"/>
                <a:gd name="connsiteY15" fmla="*/ 36327 h 133350"/>
                <a:gd name="connsiteX16" fmla="*/ 319564 w 352425"/>
                <a:gd name="connsiteY16" fmla="*/ 26802 h 133350"/>
                <a:gd name="connsiteX17" fmla="*/ 325279 w 352425"/>
                <a:gd name="connsiteY17" fmla="*/ 30612 h 133350"/>
                <a:gd name="connsiteX18" fmla="*/ 348139 w 352425"/>
                <a:gd name="connsiteY18" fmla="*/ 79190 h 133350"/>
                <a:gd name="connsiteX19" fmla="*/ 227171 w 352425"/>
                <a:gd name="connsiteY19" fmla="*/ 121100 h 133350"/>
                <a:gd name="connsiteX20" fmla="*/ 228124 w 352425"/>
                <a:gd name="connsiteY20" fmla="*/ 88715 h 133350"/>
                <a:gd name="connsiteX21" fmla="*/ 173831 w 352425"/>
                <a:gd name="connsiteY21" fmla="*/ 126815 h 133350"/>
                <a:gd name="connsiteX22" fmla="*/ 154781 w 352425"/>
                <a:gd name="connsiteY22" fmla="*/ 87762 h 133350"/>
                <a:gd name="connsiteX23" fmla="*/ 20479 w 352425"/>
                <a:gd name="connsiteY23" fmla="*/ 85857 h 133350"/>
                <a:gd name="connsiteX24" fmla="*/ 20479 w 352425"/>
                <a:gd name="connsiteY24" fmla="*/ 83952 h 133350"/>
                <a:gd name="connsiteX25" fmla="*/ 20479 w 352425"/>
                <a:gd name="connsiteY25" fmla="*/ 85857 h 133350"/>
                <a:gd name="connsiteX26" fmla="*/ 194786 w 352425"/>
                <a:gd name="connsiteY26" fmla="*/ 70617 h 133350"/>
                <a:gd name="connsiteX27" fmla="*/ 194786 w 352425"/>
                <a:gd name="connsiteY27" fmla="*/ 70617 h 133350"/>
                <a:gd name="connsiteX28" fmla="*/ 196691 w 352425"/>
                <a:gd name="connsiteY28" fmla="*/ 86810 h 133350"/>
                <a:gd name="connsiteX29" fmla="*/ 196691 w 352425"/>
                <a:gd name="connsiteY29" fmla="*/ 86810 h 133350"/>
                <a:gd name="connsiteX30" fmla="*/ 198596 w 352425"/>
                <a:gd name="connsiteY30" fmla="*/ 82047 h 133350"/>
                <a:gd name="connsiteX31" fmla="*/ 198596 w 352425"/>
                <a:gd name="connsiteY31" fmla="*/ 82047 h 133350"/>
                <a:gd name="connsiteX32" fmla="*/ 198596 w 352425"/>
                <a:gd name="connsiteY32" fmla="*/ 82047 h 133350"/>
                <a:gd name="connsiteX33" fmla="*/ 168116 w 352425"/>
                <a:gd name="connsiteY33" fmla="*/ 80142 h 133350"/>
                <a:gd name="connsiteX34" fmla="*/ 168116 w 352425"/>
                <a:gd name="connsiteY34" fmla="*/ 80142 h 133350"/>
                <a:gd name="connsiteX35" fmla="*/ 170974 w 352425"/>
                <a:gd name="connsiteY35" fmla="*/ 84905 h 133350"/>
                <a:gd name="connsiteX36" fmla="*/ 170974 w 352425"/>
                <a:gd name="connsiteY36" fmla="*/ 84905 h 133350"/>
                <a:gd name="connsiteX37" fmla="*/ 181451 w 352425"/>
                <a:gd name="connsiteY37" fmla="*/ 96335 h 133350"/>
                <a:gd name="connsiteX38" fmla="*/ 181451 w 352425"/>
                <a:gd name="connsiteY38" fmla="*/ 96335 h 133350"/>
                <a:gd name="connsiteX39" fmla="*/ 315754 w 352425"/>
                <a:gd name="connsiteY39" fmla="*/ 72522 h 133350"/>
                <a:gd name="connsiteX40" fmla="*/ 315754 w 352425"/>
                <a:gd name="connsiteY40" fmla="*/ 72522 h 133350"/>
                <a:gd name="connsiteX41" fmla="*/ 290036 w 352425"/>
                <a:gd name="connsiteY41" fmla="*/ 66807 h 133350"/>
                <a:gd name="connsiteX42" fmla="*/ 290036 w 352425"/>
                <a:gd name="connsiteY42" fmla="*/ 66807 h 133350"/>
                <a:gd name="connsiteX43" fmla="*/ 224314 w 352425"/>
                <a:gd name="connsiteY43" fmla="*/ 68712 h 133350"/>
                <a:gd name="connsiteX44" fmla="*/ 224314 w 352425"/>
                <a:gd name="connsiteY44" fmla="*/ 68712 h 133350"/>
                <a:gd name="connsiteX45" fmla="*/ 216694 w 352425"/>
                <a:gd name="connsiteY45" fmla="*/ 73475 h 133350"/>
                <a:gd name="connsiteX46" fmla="*/ 216694 w 352425"/>
                <a:gd name="connsiteY46" fmla="*/ 73475 h 133350"/>
                <a:gd name="connsiteX47" fmla="*/ 175736 w 352425"/>
                <a:gd name="connsiteY47" fmla="*/ 40137 h 133350"/>
                <a:gd name="connsiteX48" fmla="*/ 175736 w 352425"/>
                <a:gd name="connsiteY48" fmla="*/ 40137 h 13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52425" h="133350">
                  <a:moveTo>
                    <a:pt x="154781" y="87762"/>
                  </a:moveTo>
                  <a:cubicBezTo>
                    <a:pt x="137636" y="94430"/>
                    <a:pt x="19526" y="101097"/>
                    <a:pt x="7144" y="94430"/>
                  </a:cubicBezTo>
                  <a:cubicBezTo>
                    <a:pt x="53816" y="35375"/>
                    <a:pt x="123349" y="93477"/>
                    <a:pt x="164306" y="36327"/>
                  </a:cubicBezTo>
                  <a:cubicBezTo>
                    <a:pt x="175736" y="20135"/>
                    <a:pt x="144304" y="42042"/>
                    <a:pt x="141446" y="43947"/>
                  </a:cubicBezTo>
                  <a:cubicBezTo>
                    <a:pt x="144304" y="-15108"/>
                    <a:pt x="170974" y="64902"/>
                    <a:pt x="190976" y="47757"/>
                  </a:cubicBezTo>
                  <a:cubicBezTo>
                    <a:pt x="191929" y="68712"/>
                    <a:pt x="190976" y="-44635"/>
                    <a:pt x="219551" y="37280"/>
                  </a:cubicBezTo>
                  <a:cubicBezTo>
                    <a:pt x="219551" y="37280"/>
                    <a:pt x="200501" y="28707"/>
                    <a:pt x="204311" y="26802"/>
                  </a:cubicBezTo>
                  <a:cubicBezTo>
                    <a:pt x="195739" y="51567"/>
                    <a:pt x="201454" y="62045"/>
                    <a:pt x="222409" y="58235"/>
                  </a:cubicBezTo>
                  <a:cubicBezTo>
                    <a:pt x="217646" y="62045"/>
                    <a:pt x="250984" y="22040"/>
                    <a:pt x="221456" y="50615"/>
                  </a:cubicBezTo>
                  <a:cubicBezTo>
                    <a:pt x="228124" y="38232"/>
                    <a:pt x="209074" y="34422"/>
                    <a:pt x="233839" y="26802"/>
                  </a:cubicBezTo>
                  <a:cubicBezTo>
                    <a:pt x="231934" y="40137"/>
                    <a:pt x="234791" y="37280"/>
                    <a:pt x="228124" y="46805"/>
                  </a:cubicBezTo>
                  <a:cubicBezTo>
                    <a:pt x="236696" y="42042"/>
                    <a:pt x="242411" y="35375"/>
                    <a:pt x="243364" y="26802"/>
                  </a:cubicBezTo>
                  <a:cubicBezTo>
                    <a:pt x="243364" y="21087"/>
                    <a:pt x="238601" y="51567"/>
                    <a:pt x="241459" y="52520"/>
                  </a:cubicBezTo>
                  <a:cubicBezTo>
                    <a:pt x="239554" y="42042"/>
                    <a:pt x="251936" y="11562"/>
                    <a:pt x="265271" y="40137"/>
                  </a:cubicBezTo>
                  <a:cubicBezTo>
                    <a:pt x="267176" y="41090"/>
                    <a:pt x="250031" y="37280"/>
                    <a:pt x="272891" y="28707"/>
                  </a:cubicBezTo>
                  <a:cubicBezTo>
                    <a:pt x="249079" y="71570"/>
                    <a:pt x="320516" y="21087"/>
                    <a:pt x="319564" y="36327"/>
                  </a:cubicBezTo>
                  <a:cubicBezTo>
                    <a:pt x="286226" y="24897"/>
                    <a:pt x="346234" y="79190"/>
                    <a:pt x="319564" y="26802"/>
                  </a:cubicBezTo>
                  <a:cubicBezTo>
                    <a:pt x="333851" y="21087"/>
                    <a:pt x="312896" y="78237"/>
                    <a:pt x="325279" y="30612"/>
                  </a:cubicBezTo>
                  <a:cubicBezTo>
                    <a:pt x="385286" y="62045"/>
                    <a:pt x="290036" y="61092"/>
                    <a:pt x="348139" y="79190"/>
                  </a:cubicBezTo>
                  <a:cubicBezTo>
                    <a:pt x="343376" y="101097"/>
                    <a:pt x="229076" y="121100"/>
                    <a:pt x="227171" y="121100"/>
                  </a:cubicBezTo>
                  <a:cubicBezTo>
                    <a:pt x="235744" y="113480"/>
                    <a:pt x="235744" y="103002"/>
                    <a:pt x="228124" y="88715"/>
                  </a:cubicBezTo>
                  <a:cubicBezTo>
                    <a:pt x="210979" y="130625"/>
                    <a:pt x="185261" y="93477"/>
                    <a:pt x="173831" y="126815"/>
                  </a:cubicBezTo>
                  <a:cubicBezTo>
                    <a:pt x="175736" y="117290"/>
                    <a:pt x="181451" y="106812"/>
                    <a:pt x="154781" y="87762"/>
                  </a:cubicBezTo>
                  <a:close/>
                  <a:moveTo>
                    <a:pt x="20479" y="85857"/>
                  </a:moveTo>
                  <a:cubicBezTo>
                    <a:pt x="20479" y="85857"/>
                    <a:pt x="20479" y="84905"/>
                    <a:pt x="20479" y="83952"/>
                  </a:cubicBezTo>
                  <a:cubicBezTo>
                    <a:pt x="21431" y="84905"/>
                    <a:pt x="21431" y="85857"/>
                    <a:pt x="20479" y="85857"/>
                  </a:cubicBezTo>
                  <a:close/>
                  <a:moveTo>
                    <a:pt x="194786" y="70617"/>
                  </a:moveTo>
                  <a:cubicBezTo>
                    <a:pt x="191929" y="70617"/>
                    <a:pt x="177641" y="103002"/>
                    <a:pt x="194786" y="70617"/>
                  </a:cubicBezTo>
                  <a:close/>
                  <a:moveTo>
                    <a:pt x="196691" y="86810"/>
                  </a:moveTo>
                  <a:cubicBezTo>
                    <a:pt x="197644" y="87762"/>
                    <a:pt x="197644" y="80142"/>
                    <a:pt x="196691" y="86810"/>
                  </a:cubicBezTo>
                  <a:close/>
                  <a:moveTo>
                    <a:pt x="198596" y="82047"/>
                  </a:moveTo>
                  <a:cubicBezTo>
                    <a:pt x="197644" y="82047"/>
                    <a:pt x="197644" y="82047"/>
                    <a:pt x="198596" y="82047"/>
                  </a:cubicBezTo>
                  <a:lnTo>
                    <a:pt x="198596" y="82047"/>
                  </a:lnTo>
                  <a:close/>
                  <a:moveTo>
                    <a:pt x="168116" y="80142"/>
                  </a:moveTo>
                  <a:cubicBezTo>
                    <a:pt x="167164" y="79190"/>
                    <a:pt x="166211" y="80142"/>
                    <a:pt x="168116" y="80142"/>
                  </a:cubicBezTo>
                  <a:close/>
                  <a:moveTo>
                    <a:pt x="170974" y="84905"/>
                  </a:moveTo>
                  <a:cubicBezTo>
                    <a:pt x="170974" y="76332"/>
                    <a:pt x="170021" y="83000"/>
                    <a:pt x="170974" y="84905"/>
                  </a:cubicBezTo>
                  <a:close/>
                  <a:moveTo>
                    <a:pt x="181451" y="96335"/>
                  </a:moveTo>
                  <a:cubicBezTo>
                    <a:pt x="185261" y="70617"/>
                    <a:pt x="182404" y="94430"/>
                    <a:pt x="181451" y="96335"/>
                  </a:cubicBezTo>
                  <a:close/>
                  <a:moveTo>
                    <a:pt x="315754" y="72522"/>
                  </a:moveTo>
                  <a:cubicBezTo>
                    <a:pt x="314801" y="67760"/>
                    <a:pt x="310991" y="81095"/>
                    <a:pt x="315754" y="72522"/>
                  </a:cubicBezTo>
                  <a:close/>
                  <a:moveTo>
                    <a:pt x="290036" y="66807"/>
                  </a:moveTo>
                  <a:cubicBezTo>
                    <a:pt x="262414" y="114432"/>
                    <a:pt x="327184" y="61092"/>
                    <a:pt x="290036" y="66807"/>
                  </a:cubicBezTo>
                  <a:close/>
                  <a:moveTo>
                    <a:pt x="224314" y="68712"/>
                  </a:moveTo>
                  <a:cubicBezTo>
                    <a:pt x="247174" y="178250"/>
                    <a:pt x="304324" y="12515"/>
                    <a:pt x="224314" y="68712"/>
                  </a:cubicBezTo>
                  <a:close/>
                  <a:moveTo>
                    <a:pt x="216694" y="73475"/>
                  </a:moveTo>
                  <a:cubicBezTo>
                    <a:pt x="182404" y="120147"/>
                    <a:pt x="216694" y="67760"/>
                    <a:pt x="216694" y="73475"/>
                  </a:cubicBezTo>
                  <a:close/>
                  <a:moveTo>
                    <a:pt x="175736" y="40137"/>
                  </a:moveTo>
                  <a:cubicBezTo>
                    <a:pt x="175736" y="40137"/>
                    <a:pt x="175736" y="40137"/>
                    <a:pt x="175736" y="40137"/>
                  </a:cubicBezTo>
                  <a:close/>
                </a:path>
              </a:pathLst>
            </a:custGeom>
            <a:grpFill/>
            <a:ln w="9525" cap="flat">
              <a:noFill/>
              <a:prstDash val="solid"/>
              <a:miter/>
            </a:ln>
          </p:spPr>
          <p:txBody>
            <a:bodyPr rtlCol="0" anchor="ctr"/>
            <a:lstStyle/>
            <a:p>
              <a:endParaRPr lang="en-US"/>
            </a:p>
          </p:txBody>
        </p:sp>
        <p:sp>
          <p:nvSpPr>
            <p:cNvPr id="3338" name="Freeform: Shape 3337">
              <a:extLst>
                <a:ext uri="{FF2B5EF4-FFF2-40B4-BE49-F238E27FC236}">
                  <a16:creationId xmlns:a16="http://schemas.microsoft.com/office/drawing/2014/main" id="{C46ED8CF-1A36-4E51-8328-07758919EFB3}"/>
                </a:ext>
              </a:extLst>
            </p:cNvPr>
            <p:cNvSpPr/>
            <p:nvPr/>
          </p:nvSpPr>
          <p:spPr>
            <a:xfrm>
              <a:off x="7582182" y="2451258"/>
              <a:ext cx="9525" cy="9525"/>
            </a:xfrm>
            <a:custGeom>
              <a:avLst/>
              <a:gdLst>
                <a:gd name="connsiteX0" fmla="*/ 7338 w 9525"/>
                <a:gd name="connsiteY0" fmla="*/ 10954 h 9525"/>
                <a:gd name="connsiteX1" fmla="*/ 9243 w 9525"/>
                <a:gd name="connsiteY1" fmla="*/ 7144 h 9525"/>
                <a:gd name="connsiteX2" fmla="*/ 7338 w 9525"/>
                <a:gd name="connsiteY2" fmla="*/ 10954 h 9525"/>
              </a:gdLst>
              <a:ahLst/>
              <a:cxnLst>
                <a:cxn ang="0">
                  <a:pos x="connsiteX0" y="connsiteY0"/>
                </a:cxn>
                <a:cxn ang="0">
                  <a:pos x="connsiteX1" y="connsiteY1"/>
                </a:cxn>
                <a:cxn ang="0">
                  <a:pos x="connsiteX2" y="connsiteY2"/>
                </a:cxn>
              </a:cxnLst>
              <a:rect l="l" t="t" r="r" b="b"/>
              <a:pathLst>
                <a:path w="9525" h="9525">
                  <a:moveTo>
                    <a:pt x="7338" y="10954"/>
                  </a:moveTo>
                  <a:cubicBezTo>
                    <a:pt x="8291" y="10001"/>
                    <a:pt x="9243" y="10001"/>
                    <a:pt x="9243" y="7144"/>
                  </a:cubicBezTo>
                  <a:cubicBezTo>
                    <a:pt x="9243" y="10954"/>
                    <a:pt x="6386" y="8096"/>
                    <a:pt x="7338" y="10954"/>
                  </a:cubicBezTo>
                  <a:close/>
                </a:path>
              </a:pathLst>
            </a:custGeom>
            <a:grpFill/>
            <a:ln w="9525" cap="flat">
              <a:noFill/>
              <a:prstDash val="solid"/>
              <a:miter/>
            </a:ln>
          </p:spPr>
          <p:txBody>
            <a:bodyPr rtlCol="0" anchor="ctr"/>
            <a:lstStyle/>
            <a:p>
              <a:endParaRPr lang="en-US"/>
            </a:p>
          </p:txBody>
        </p:sp>
        <p:sp>
          <p:nvSpPr>
            <p:cNvPr id="3339" name="Freeform: Shape 3338">
              <a:extLst>
                <a:ext uri="{FF2B5EF4-FFF2-40B4-BE49-F238E27FC236}">
                  <a16:creationId xmlns:a16="http://schemas.microsoft.com/office/drawing/2014/main" id="{9F0BA29F-5D4F-4A62-ADFD-64D68FE09E8D}"/>
                </a:ext>
              </a:extLst>
            </p:cNvPr>
            <p:cNvSpPr/>
            <p:nvPr/>
          </p:nvSpPr>
          <p:spPr>
            <a:xfrm>
              <a:off x="7583858" y="2456679"/>
              <a:ext cx="9525" cy="9525"/>
            </a:xfrm>
            <a:custGeom>
              <a:avLst/>
              <a:gdLst>
                <a:gd name="connsiteX0" fmla="*/ 7567 w 9525"/>
                <a:gd name="connsiteY0" fmla="*/ 9343 h 9525"/>
                <a:gd name="connsiteX1" fmla="*/ 7567 w 9525"/>
                <a:gd name="connsiteY1" fmla="*/ 9343 h 9525"/>
              </a:gdLst>
              <a:ahLst/>
              <a:cxnLst>
                <a:cxn ang="0">
                  <a:pos x="connsiteX0" y="connsiteY0"/>
                </a:cxn>
                <a:cxn ang="0">
                  <a:pos x="connsiteX1" y="connsiteY1"/>
                </a:cxn>
              </a:cxnLst>
              <a:rect l="l" t="t" r="r" b="b"/>
              <a:pathLst>
                <a:path w="9525" h="9525">
                  <a:moveTo>
                    <a:pt x="7567" y="9343"/>
                  </a:moveTo>
                  <a:cubicBezTo>
                    <a:pt x="7567" y="5533"/>
                    <a:pt x="6615" y="7438"/>
                    <a:pt x="7567" y="9343"/>
                  </a:cubicBezTo>
                  <a:close/>
                </a:path>
              </a:pathLst>
            </a:custGeom>
            <a:grpFill/>
            <a:ln w="9525" cap="flat">
              <a:noFill/>
              <a:prstDash val="solid"/>
              <a:miter/>
            </a:ln>
          </p:spPr>
          <p:txBody>
            <a:bodyPr rtlCol="0" anchor="ctr"/>
            <a:lstStyle/>
            <a:p>
              <a:endParaRPr lang="en-US"/>
            </a:p>
          </p:txBody>
        </p:sp>
        <p:sp>
          <p:nvSpPr>
            <p:cNvPr id="3340" name="Freeform: Shape 3339">
              <a:extLst>
                <a:ext uri="{FF2B5EF4-FFF2-40B4-BE49-F238E27FC236}">
                  <a16:creationId xmlns:a16="http://schemas.microsoft.com/office/drawing/2014/main" id="{5F693A2E-A41E-45E1-80FB-26BD4AE3A7D6}"/>
                </a:ext>
              </a:extLst>
            </p:cNvPr>
            <p:cNvSpPr/>
            <p:nvPr/>
          </p:nvSpPr>
          <p:spPr>
            <a:xfrm>
              <a:off x="7585033" y="2479784"/>
              <a:ext cx="9525" cy="9525"/>
            </a:xfrm>
            <a:custGeom>
              <a:avLst/>
              <a:gdLst>
                <a:gd name="connsiteX0" fmla="*/ 7344 w 9525"/>
                <a:gd name="connsiteY0" fmla="*/ 8146 h 9525"/>
                <a:gd name="connsiteX1" fmla="*/ 7344 w 9525"/>
                <a:gd name="connsiteY1" fmla="*/ 8146 h 9525"/>
              </a:gdLst>
              <a:ahLst/>
              <a:cxnLst>
                <a:cxn ang="0">
                  <a:pos x="connsiteX0" y="connsiteY0"/>
                </a:cxn>
                <a:cxn ang="0">
                  <a:pos x="connsiteX1" y="connsiteY1"/>
                </a:cxn>
              </a:cxnLst>
              <a:rect l="l" t="t" r="r" b="b"/>
              <a:pathLst>
                <a:path w="9525" h="9525">
                  <a:moveTo>
                    <a:pt x="7344" y="8146"/>
                  </a:moveTo>
                  <a:cubicBezTo>
                    <a:pt x="9249" y="3383"/>
                    <a:pt x="6392" y="17671"/>
                    <a:pt x="7344" y="8146"/>
                  </a:cubicBezTo>
                  <a:close/>
                </a:path>
              </a:pathLst>
            </a:custGeom>
            <a:grpFill/>
            <a:ln w="9525" cap="flat">
              <a:noFill/>
              <a:prstDash val="solid"/>
              <a:miter/>
            </a:ln>
          </p:spPr>
          <p:txBody>
            <a:bodyPr rtlCol="0" anchor="ctr"/>
            <a:lstStyle/>
            <a:p>
              <a:endParaRPr lang="en-US"/>
            </a:p>
          </p:txBody>
        </p:sp>
        <p:sp>
          <p:nvSpPr>
            <p:cNvPr id="3341" name="Freeform: Shape 3340">
              <a:extLst>
                <a:ext uri="{FF2B5EF4-FFF2-40B4-BE49-F238E27FC236}">
                  <a16:creationId xmlns:a16="http://schemas.microsoft.com/office/drawing/2014/main" id="{8817A9DD-FAAC-4325-BD47-A176E8AFB9D3}"/>
                </a:ext>
              </a:extLst>
            </p:cNvPr>
            <p:cNvSpPr/>
            <p:nvPr/>
          </p:nvSpPr>
          <p:spPr>
            <a:xfrm>
              <a:off x="7583329" y="2489064"/>
              <a:ext cx="9525" cy="9525"/>
            </a:xfrm>
            <a:custGeom>
              <a:avLst/>
              <a:gdLst>
                <a:gd name="connsiteX0" fmla="*/ 7144 w 9525"/>
                <a:gd name="connsiteY0" fmla="*/ 9343 h 9525"/>
                <a:gd name="connsiteX1" fmla="*/ 7144 w 9525"/>
                <a:gd name="connsiteY1" fmla="*/ 9343 h 9525"/>
              </a:gdLst>
              <a:ahLst/>
              <a:cxnLst>
                <a:cxn ang="0">
                  <a:pos x="connsiteX0" y="connsiteY0"/>
                </a:cxn>
                <a:cxn ang="0">
                  <a:pos x="connsiteX1" y="connsiteY1"/>
                </a:cxn>
              </a:cxnLst>
              <a:rect l="l" t="t" r="r" b="b"/>
              <a:pathLst>
                <a:path w="9525" h="9525">
                  <a:moveTo>
                    <a:pt x="7144" y="9343"/>
                  </a:moveTo>
                  <a:cubicBezTo>
                    <a:pt x="10001" y="5533"/>
                    <a:pt x="8096" y="7439"/>
                    <a:pt x="7144" y="9343"/>
                  </a:cubicBezTo>
                  <a:close/>
                </a:path>
              </a:pathLst>
            </a:custGeom>
            <a:grpFill/>
            <a:ln w="9525" cap="flat">
              <a:noFill/>
              <a:prstDash val="solid"/>
              <a:miter/>
            </a:ln>
          </p:spPr>
          <p:txBody>
            <a:bodyPr rtlCol="0" anchor="ctr"/>
            <a:lstStyle/>
            <a:p>
              <a:endParaRPr lang="en-US"/>
            </a:p>
          </p:txBody>
        </p:sp>
        <p:sp>
          <p:nvSpPr>
            <p:cNvPr id="3342" name="Freeform: Shape 3341">
              <a:extLst>
                <a:ext uri="{FF2B5EF4-FFF2-40B4-BE49-F238E27FC236}">
                  <a16:creationId xmlns:a16="http://schemas.microsoft.com/office/drawing/2014/main" id="{5AB11A47-A85E-4759-98C0-8761F1A29652}"/>
                </a:ext>
              </a:extLst>
            </p:cNvPr>
            <p:cNvSpPr/>
            <p:nvPr/>
          </p:nvSpPr>
          <p:spPr>
            <a:xfrm>
              <a:off x="7549039" y="2422398"/>
              <a:ext cx="9525" cy="9525"/>
            </a:xfrm>
            <a:custGeom>
              <a:avLst/>
              <a:gdLst>
                <a:gd name="connsiteX0" fmla="*/ 9049 w 9525"/>
                <a:gd name="connsiteY0" fmla="*/ 8381 h 9525"/>
                <a:gd name="connsiteX1" fmla="*/ 7144 w 9525"/>
                <a:gd name="connsiteY1" fmla="*/ 9334 h 9525"/>
                <a:gd name="connsiteX2" fmla="*/ 9049 w 9525"/>
                <a:gd name="connsiteY2" fmla="*/ 8381 h 9525"/>
              </a:gdLst>
              <a:ahLst/>
              <a:cxnLst>
                <a:cxn ang="0">
                  <a:pos x="connsiteX0" y="connsiteY0"/>
                </a:cxn>
                <a:cxn ang="0">
                  <a:pos x="connsiteX1" y="connsiteY1"/>
                </a:cxn>
                <a:cxn ang="0">
                  <a:pos x="connsiteX2" y="connsiteY2"/>
                </a:cxn>
              </a:cxnLst>
              <a:rect l="l" t="t" r="r" b="b"/>
              <a:pathLst>
                <a:path w="9525" h="9525">
                  <a:moveTo>
                    <a:pt x="9049" y="8381"/>
                  </a:moveTo>
                  <a:cubicBezTo>
                    <a:pt x="9049" y="5524"/>
                    <a:pt x="8096" y="8381"/>
                    <a:pt x="7144" y="9334"/>
                  </a:cubicBezTo>
                  <a:cubicBezTo>
                    <a:pt x="8096" y="9334"/>
                    <a:pt x="9049" y="9334"/>
                    <a:pt x="9049" y="8381"/>
                  </a:cubicBezTo>
                  <a:close/>
                </a:path>
              </a:pathLst>
            </a:custGeom>
            <a:grpFill/>
            <a:ln w="9525" cap="flat">
              <a:noFill/>
              <a:prstDash val="solid"/>
              <a:miter/>
            </a:ln>
          </p:spPr>
          <p:txBody>
            <a:bodyPr rtlCol="0" anchor="ctr"/>
            <a:lstStyle/>
            <a:p>
              <a:endParaRPr lang="en-US"/>
            </a:p>
          </p:txBody>
        </p:sp>
        <p:sp>
          <p:nvSpPr>
            <p:cNvPr id="3343" name="Freeform: Shape 3342">
              <a:extLst>
                <a:ext uri="{FF2B5EF4-FFF2-40B4-BE49-F238E27FC236}">
                  <a16:creationId xmlns:a16="http://schemas.microsoft.com/office/drawing/2014/main" id="{EB62DA3F-A445-4D27-8B51-F33B98A4AFEC}"/>
                </a:ext>
              </a:extLst>
            </p:cNvPr>
            <p:cNvSpPr/>
            <p:nvPr/>
          </p:nvSpPr>
          <p:spPr>
            <a:xfrm>
              <a:off x="7279481" y="2432208"/>
              <a:ext cx="19050" cy="9525"/>
            </a:xfrm>
            <a:custGeom>
              <a:avLst/>
              <a:gdLst>
                <a:gd name="connsiteX0" fmla="*/ 17621 w 19050"/>
                <a:gd name="connsiteY0" fmla="*/ 7144 h 9525"/>
                <a:gd name="connsiteX1" fmla="*/ 7144 w 19050"/>
                <a:gd name="connsiteY1" fmla="*/ 10001 h 9525"/>
                <a:gd name="connsiteX2" fmla="*/ 17621 w 19050"/>
                <a:gd name="connsiteY2" fmla="*/ 7144 h 9525"/>
              </a:gdLst>
              <a:ahLst/>
              <a:cxnLst>
                <a:cxn ang="0">
                  <a:pos x="connsiteX0" y="connsiteY0"/>
                </a:cxn>
                <a:cxn ang="0">
                  <a:pos x="connsiteX1" y="connsiteY1"/>
                </a:cxn>
                <a:cxn ang="0">
                  <a:pos x="connsiteX2" y="connsiteY2"/>
                </a:cxn>
              </a:cxnLst>
              <a:rect l="l" t="t" r="r" b="b"/>
              <a:pathLst>
                <a:path w="19050" h="9525">
                  <a:moveTo>
                    <a:pt x="17621" y="7144"/>
                  </a:moveTo>
                  <a:lnTo>
                    <a:pt x="7144" y="10001"/>
                  </a:lnTo>
                  <a:cubicBezTo>
                    <a:pt x="10954" y="8096"/>
                    <a:pt x="13811" y="8096"/>
                    <a:pt x="17621" y="7144"/>
                  </a:cubicBezTo>
                  <a:close/>
                </a:path>
              </a:pathLst>
            </a:custGeom>
            <a:grpFill/>
            <a:ln w="9525" cap="flat">
              <a:noFill/>
              <a:prstDash val="solid"/>
              <a:miter/>
            </a:ln>
          </p:spPr>
          <p:txBody>
            <a:bodyPr rtlCol="0" anchor="ctr"/>
            <a:lstStyle/>
            <a:p>
              <a:endParaRPr lang="en-US"/>
            </a:p>
          </p:txBody>
        </p:sp>
        <p:sp>
          <p:nvSpPr>
            <p:cNvPr id="3344" name="Freeform: Shape 3343">
              <a:extLst>
                <a:ext uri="{FF2B5EF4-FFF2-40B4-BE49-F238E27FC236}">
                  <a16:creationId xmlns:a16="http://schemas.microsoft.com/office/drawing/2014/main" id="{3B525379-7CB3-4F59-83D0-1865EEEB25AC}"/>
                </a:ext>
              </a:extLst>
            </p:cNvPr>
            <p:cNvSpPr/>
            <p:nvPr/>
          </p:nvSpPr>
          <p:spPr>
            <a:xfrm>
              <a:off x="7517606" y="2436340"/>
              <a:ext cx="19050" cy="19050"/>
            </a:xfrm>
            <a:custGeom>
              <a:avLst/>
              <a:gdLst>
                <a:gd name="connsiteX0" fmla="*/ 7144 w 19050"/>
                <a:gd name="connsiteY0" fmla="*/ 14442 h 19050"/>
                <a:gd name="connsiteX1" fmla="*/ 7144 w 19050"/>
                <a:gd name="connsiteY1" fmla="*/ 14442 h 19050"/>
              </a:gdLst>
              <a:ahLst/>
              <a:cxnLst>
                <a:cxn ang="0">
                  <a:pos x="connsiteX0" y="connsiteY0"/>
                </a:cxn>
                <a:cxn ang="0">
                  <a:pos x="connsiteX1" y="connsiteY1"/>
                </a:cxn>
              </a:cxnLst>
              <a:rect l="l" t="t" r="r" b="b"/>
              <a:pathLst>
                <a:path w="19050" h="19050">
                  <a:moveTo>
                    <a:pt x="7144" y="14442"/>
                  </a:moveTo>
                  <a:cubicBezTo>
                    <a:pt x="17621" y="2059"/>
                    <a:pt x="9049" y="7774"/>
                    <a:pt x="7144" y="14442"/>
                  </a:cubicBezTo>
                  <a:close/>
                </a:path>
              </a:pathLst>
            </a:custGeom>
            <a:grpFill/>
            <a:ln w="9525" cap="flat">
              <a:noFill/>
              <a:prstDash val="solid"/>
              <a:miter/>
            </a:ln>
          </p:spPr>
          <p:txBody>
            <a:bodyPr rtlCol="0" anchor="ctr"/>
            <a:lstStyle/>
            <a:p>
              <a:endParaRPr lang="en-US"/>
            </a:p>
          </p:txBody>
        </p:sp>
        <p:sp>
          <p:nvSpPr>
            <p:cNvPr id="3345" name="Freeform: Shape 3344">
              <a:extLst>
                <a:ext uri="{FF2B5EF4-FFF2-40B4-BE49-F238E27FC236}">
                  <a16:creationId xmlns:a16="http://schemas.microsoft.com/office/drawing/2014/main" id="{0B942CFA-0791-47D4-A9E9-B5E0386E15E4}"/>
                </a:ext>
              </a:extLst>
            </p:cNvPr>
            <p:cNvSpPr/>
            <p:nvPr/>
          </p:nvSpPr>
          <p:spPr>
            <a:xfrm>
              <a:off x="7515701" y="2423636"/>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10954" y="22384"/>
                    <a:pt x="7144" y="13811"/>
                    <a:pt x="7144" y="7144"/>
                  </a:cubicBezTo>
                  <a:close/>
                </a:path>
              </a:pathLst>
            </a:custGeom>
            <a:grpFill/>
            <a:ln w="9525" cap="flat">
              <a:noFill/>
              <a:prstDash val="solid"/>
              <a:miter/>
            </a:ln>
          </p:spPr>
          <p:txBody>
            <a:bodyPr rtlCol="0" anchor="ctr"/>
            <a:lstStyle/>
            <a:p>
              <a:endParaRPr lang="en-US"/>
            </a:p>
          </p:txBody>
        </p:sp>
        <p:sp>
          <p:nvSpPr>
            <p:cNvPr id="3346" name="Freeform: Shape 3345">
              <a:extLst>
                <a:ext uri="{FF2B5EF4-FFF2-40B4-BE49-F238E27FC236}">
                  <a16:creationId xmlns:a16="http://schemas.microsoft.com/office/drawing/2014/main" id="{CFF98B27-68D3-4C28-B8C6-A34CB777B63A}"/>
                </a:ext>
              </a:extLst>
            </p:cNvPr>
            <p:cNvSpPr/>
            <p:nvPr/>
          </p:nvSpPr>
          <p:spPr>
            <a:xfrm>
              <a:off x="7538138" y="249888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8096"/>
                    <a:pt x="7567" y="7144"/>
                  </a:cubicBezTo>
                  <a:close/>
                </a:path>
              </a:pathLst>
            </a:custGeom>
            <a:grpFill/>
            <a:ln w="9525" cap="flat">
              <a:noFill/>
              <a:prstDash val="solid"/>
              <a:miter/>
            </a:ln>
          </p:spPr>
          <p:txBody>
            <a:bodyPr rtlCol="0" anchor="ctr"/>
            <a:lstStyle/>
            <a:p>
              <a:endParaRPr lang="en-US"/>
            </a:p>
          </p:txBody>
        </p:sp>
        <p:sp>
          <p:nvSpPr>
            <p:cNvPr id="3347" name="Freeform: Shape 3346">
              <a:extLst>
                <a:ext uri="{FF2B5EF4-FFF2-40B4-BE49-F238E27FC236}">
                  <a16:creationId xmlns:a16="http://schemas.microsoft.com/office/drawing/2014/main" id="{8C24E9BD-9BBC-4ADD-8AB5-7D20B8780681}"/>
                </a:ext>
              </a:extLst>
            </p:cNvPr>
            <p:cNvSpPr/>
            <p:nvPr/>
          </p:nvSpPr>
          <p:spPr>
            <a:xfrm>
              <a:off x="7502762" y="2427006"/>
              <a:ext cx="9525" cy="9525"/>
            </a:xfrm>
            <a:custGeom>
              <a:avLst/>
              <a:gdLst>
                <a:gd name="connsiteX0" fmla="*/ 8653 w 9525"/>
                <a:gd name="connsiteY0" fmla="*/ 9488 h 9525"/>
                <a:gd name="connsiteX1" fmla="*/ 8653 w 9525"/>
                <a:gd name="connsiteY1" fmla="*/ 9488 h 9525"/>
              </a:gdLst>
              <a:ahLst/>
              <a:cxnLst>
                <a:cxn ang="0">
                  <a:pos x="connsiteX0" y="connsiteY0"/>
                </a:cxn>
                <a:cxn ang="0">
                  <a:pos x="connsiteX1" y="connsiteY1"/>
                </a:cxn>
              </a:cxnLst>
              <a:rect l="l" t="t" r="r" b="b"/>
              <a:pathLst>
                <a:path w="9525" h="9525">
                  <a:moveTo>
                    <a:pt x="8653" y="9488"/>
                  </a:moveTo>
                  <a:cubicBezTo>
                    <a:pt x="7700" y="8536"/>
                    <a:pt x="5795" y="4726"/>
                    <a:pt x="8653" y="9488"/>
                  </a:cubicBezTo>
                  <a:close/>
                </a:path>
              </a:pathLst>
            </a:custGeom>
            <a:grpFill/>
            <a:ln w="9525" cap="flat">
              <a:noFill/>
              <a:prstDash val="solid"/>
              <a:miter/>
            </a:ln>
          </p:spPr>
          <p:txBody>
            <a:bodyPr rtlCol="0" anchor="ctr"/>
            <a:lstStyle/>
            <a:p>
              <a:endParaRPr lang="en-US"/>
            </a:p>
          </p:txBody>
        </p:sp>
        <p:sp>
          <p:nvSpPr>
            <p:cNvPr id="3348" name="Freeform: Shape 3347">
              <a:extLst>
                <a:ext uri="{FF2B5EF4-FFF2-40B4-BE49-F238E27FC236}">
                  <a16:creationId xmlns:a16="http://schemas.microsoft.com/office/drawing/2014/main" id="{FCB2F01B-4ACB-42B6-9607-AA0FE1992A8B}"/>
                </a:ext>
              </a:extLst>
            </p:cNvPr>
            <p:cNvSpPr/>
            <p:nvPr/>
          </p:nvSpPr>
          <p:spPr>
            <a:xfrm>
              <a:off x="7504271" y="242744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lnTo>
                    <a:pt x="7144" y="7144"/>
                  </a:lnTo>
                  <a:close/>
                </a:path>
              </a:pathLst>
            </a:custGeom>
            <a:grpFill/>
            <a:ln w="9525" cap="flat">
              <a:noFill/>
              <a:prstDash val="solid"/>
              <a:miter/>
            </a:ln>
          </p:spPr>
          <p:txBody>
            <a:bodyPr rtlCol="0" anchor="ctr"/>
            <a:lstStyle/>
            <a:p>
              <a:endParaRPr lang="en-US"/>
            </a:p>
          </p:txBody>
        </p:sp>
        <p:sp>
          <p:nvSpPr>
            <p:cNvPr id="3349" name="Freeform: Shape 3348">
              <a:extLst>
                <a:ext uri="{FF2B5EF4-FFF2-40B4-BE49-F238E27FC236}">
                  <a16:creationId xmlns:a16="http://schemas.microsoft.com/office/drawing/2014/main" id="{A812871D-5147-4DF6-82B6-C10C09900BEF}"/>
                </a:ext>
              </a:extLst>
            </p:cNvPr>
            <p:cNvSpPr/>
            <p:nvPr/>
          </p:nvSpPr>
          <p:spPr>
            <a:xfrm>
              <a:off x="7538561" y="25084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7144"/>
                    <a:pt x="7144" y="7144"/>
                  </a:cubicBezTo>
                  <a:close/>
                </a:path>
              </a:pathLst>
            </a:custGeom>
            <a:grpFill/>
            <a:ln w="9525" cap="flat">
              <a:noFill/>
              <a:prstDash val="solid"/>
              <a:miter/>
            </a:ln>
          </p:spPr>
          <p:txBody>
            <a:bodyPr rtlCol="0" anchor="ctr"/>
            <a:lstStyle/>
            <a:p>
              <a:endParaRPr lang="en-US"/>
            </a:p>
          </p:txBody>
        </p:sp>
        <p:sp>
          <p:nvSpPr>
            <p:cNvPr id="3350" name="Freeform: Shape 3349">
              <a:extLst>
                <a:ext uri="{FF2B5EF4-FFF2-40B4-BE49-F238E27FC236}">
                  <a16:creationId xmlns:a16="http://schemas.microsoft.com/office/drawing/2014/main" id="{D3E046E8-8F8D-4E4A-A4FB-7551AD9D58D3}"/>
                </a:ext>
              </a:extLst>
            </p:cNvPr>
            <p:cNvSpPr/>
            <p:nvPr/>
          </p:nvSpPr>
          <p:spPr>
            <a:xfrm>
              <a:off x="7524007" y="2483491"/>
              <a:ext cx="9525" cy="9525"/>
            </a:xfrm>
            <a:custGeom>
              <a:avLst/>
              <a:gdLst>
                <a:gd name="connsiteX0" fmla="*/ 7410 w 9525"/>
                <a:gd name="connsiteY0" fmla="*/ 9201 h 9525"/>
                <a:gd name="connsiteX1" fmla="*/ 8363 w 9525"/>
                <a:gd name="connsiteY1" fmla="*/ 7296 h 9525"/>
                <a:gd name="connsiteX2" fmla="*/ 7410 w 9525"/>
                <a:gd name="connsiteY2" fmla="*/ 9201 h 9525"/>
              </a:gdLst>
              <a:ahLst/>
              <a:cxnLst>
                <a:cxn ang="0">
                  <a:pos x="connsiteX0" y="connsiteY0"/>
                </a:cxn>
                <a:cxn ang="0">
                  <a:pos x="connsiteX1" y="connsiteY1"/>
                </a:cxn>
                <a:cxn ang="0">
                  <a:pos x="connsiteX2" y="connsiteY2"/>
                </a:cxn>
              </a:cxnLst>
              <a:rect l="l" t="t" r="r" b="b"/>
              <a:pathLst>
                <a:path w="9525" h="9525">
                  <a:moveTo>
                    <a:pt x="7410" y="9201"/>
                  </a:moveTo>
                  <a:lnTo>
                    <a:pt x="8363" y="7296"/>
                  </a:lnTo>
                  <a:cubicBezTo>
                    <a:pt x="8363" y="7296"/>
                    <a:pt x="6458" y="6344"/>
                    <a:pt x="7410" y="9201"/>
                  </a:cubicBezTo>
                  <a:close/>
                </a:path>
              </a:pathLst>
            </a:custGeom>
            <a:grpFill/>
            <a:ln w="9525" cap="flat">
              <a:noFill/>
              <a:prstDash val="solid"/>
              <a:miter/>
            </a:ln>
          </p:spPr>
          <p:txBody>
            <a:bodyPr rtlCol="0" anchor="ctr"/>
            <a:lstStyle/>
            <a:p>
              <a:endParaRPr lang="en-US"/>
            </a:p>
          </p:txBody>
        </p:sp>
        <p:sp>
          <p:nvSpPr>
            <p:cNvPr id="3351" name="Freeform: Shape 3350">
              <a:extLst>
                <a:ext uri="{FF2B5EF4-FFF2-40B4-BE49-F238E27FC236}">
                  <a16:creationId xmlns:a16="http://schemas.microsoft.com/office/drawing/2014/main" id="{E449305E-8BBB-4D54-B20F-8B46D5B2E7F0}"/>
                </a:ext>
              </a:extLst>
            </p:cNvPr>
            <p:cNvSpPr/>
            <p:nvPr/>
          </p:nvSpPr>
          <p:spPr>
            <a:xfrm>
              <a:off x="7494599" y="242839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1906"/>
                    <a:pt x="7291" y="9049"/>
                    <a:pt x="8244" y="7144"/>
                  </a:cubicBezTo>
                  <a:close/>
                </a:path>
              </a:pathLst>
            </a:custGeom>
            <a:grpFill/>
            <a:ln w="9525" cap="flat">
              <a:noFill/>
              <a:prstDash val="solid"/>
              <a:miter/>
            </a:ln>
          </p:spPr>
          <p:txBody>
            <a:bodyPr rtlCol="0" anchor="ctr"/>
            <a:lstStyle/>
            <a:p>
              <a:endParaRPr lang="en-US"/>
            </a:p>
          </p:txBody>
        </p:sp>
        <p:sp>
          <p:nvSpPr>
            <p:cNvPr id="3352" name="Freeform: Shape 3351">
              <a:extLst>
                <a:ext uri="{FF2B5EF4-FFF2-40B4-BE49-F238E27FC236}">
                  <a16:creationId xmlns:a16="http://schemas.microsoft.com/office/drawing/2014/main" id="{6D553F54-E9FF-426B-A69B-7EF2BE374E50}"/>
                </a:ext>
              </a:extLst>
            </p:cNvPr>
            <p:cNvSpPr/>
            <p:nvPr/>
          </p:nvSpPr>
          <p:spPr>
            <a:xfrm>
              <a:off x="7516935" y="2498883"/>
              <a:ext cx="9525" cy="9525"/>
            </a:xfrm>
            <a:custGeom>
              <a:avLst/>
              <a:gdLst>
                <a:gd name="connsiteX0" fmla="*/ 7815 w 9525"/>
                <a:gd name="connsiteY0" fmla="*/ 7144 h 9525"/>
                <a:gd name="connsiteX1" fmla="*/ 7815 w 9525"/>
                <a:gd name="connsiteY1" fmla="*/ 10954 h 9525"/>
                <a:gd name="connsiteX2" fmla="*/ 7815 w 9525"/>
                <a:gd name="connsiteY2" fmla="*/ 7144 h 9525"/>
              </a:gdLst>
              <a:ahLst/>
              <a:cxnLst>
                <a:cxn ang="0">
                  <a:pos x="connsiteX0" y="connsiteY0"/>
                </a:cxn>
                <a:cxn ang="0">
                  <a:pos x="connsiteX1" y="connsiteY1"/>
                </a:cxn>
                <a:cxn ang="0">
                  <a:pos x="connsiteX2" y="connsiteY2"/>
                </a:cxn>
              </a:cxnLst>
              <a:rect l="l" t="t" r="r" b="b"/>
              <a:pathLst>
                <a:path w="9525" h="9525">
                  <a:moveTo>
                    <a:pt x="7815" y="7144"/>
                  </a:moveTo>
                  <a:cubicBezTo>
                    <a:pt x="8767" y="10954"/>
                    <a:pt x="5909" y="8096"/>
                    <a:pt x="7815" y="10954"/>
                  </a:cubicBezTo>
                  <a:cubicBezTo>
                    <a:pt x="8767" y="10954"/>
                    <a:pt x="8767" y="9049"/>
                    <a:pt x="7815" y="7144"/>
                  </a:cubicBezTo>
                  <a:close/>
                </a:path>
              </a:pathLst>
            </a:custGeom>
            <a:grpFill/>
            <a:ln w="9525" cap="flat">
              <a:noFill/>
              <a:prstDash val="solid"/>
              <a:miter/>
            </a:ln>
          </p:spPr>
          <p:txBody>
            <a:bodyPr rtlCol="0" anchor="ctr"/>
            <a:lstStyle/>
            <a:p>
              <a:endParaRPr lang="en-US"/>
            </a:p>
          </p:txBody>
        </p:sp>
        <p:sp>
          <p:nvSpPr>
            <p:cNvPr id="3353" name="Freeform: Shape 3352">
              <a:extLst>
                <a:ext uri="{FF2B5EF4-FFF2-40B4-BE49-F238E27FC236}">
                  <a16:creationId xmlns:a16="http://schemas.microsoft.com/office/drawing/2014/main" id="{26DF46D9-6D6B-47D6-89AB-2EE7A0F27076}"/>
                </a:ext>
              </a:extLst>
            </p:cNvPr>
            <p:cNvSpPr/>
            <p:nvPr/>
          </p:nvSpPr>
          <p:spPr>
            <a:xfrm>
              <a:off x="7497842" y="247697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8096"/>
                    <a:pt x="7858" y="7144"/>
                  </a:cubicBez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3354" name="Freeform: Shape 3353">
              <a:extLst>
                <a:ext uri="{FF2B5EF4-FFF2-40B4-BE49-F238E27FC236}">
                  <a16:creationId xmlns:a16="http://schemas.microsoft.com/office/drawing/2014/main" id="{7BBF95DE-B849-4A5C-A1CF-1B8B6CA35166}"/>
                </a:ext>
              </a:extLst>
            </p:cNvPr>
            <p:cNvSpPr/>
            <p:nvPr/>
          </p:nvSpPr>
          <p:spPr>
            <a:xfrm>
              <a:off x="7498556" y="2476552"/>
              <a:ext cx="9525" cy="9525"/>
            </a:xfrm>
            <a:custGeom>
              <a:avLst/>
              <a:gdLst>
                <a:gd name="connsiteX0" fmla="*/ 7144 w 9525"/>
                <a:gd name="connsiteY0" fmla="*/ 7567 h 9525"/>
                <a:gd name="connsiteX1" fmla="*/ 9049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8520"/>
                    <a:pt x="9049"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355" name="Freeform: Shape 3354">
              <a:extLst>
                <a:ext uri="{FF2B5EF4-FFF2-40B4-BE49-F238E27FC236}">
                  <a16:creationId xmlns:a16="http://schemas.microsoft.com/office/drawing/2014/main" id="{C5FAE16A-5F38-4CD6-95BC-B6F6B56704BD}"/>
                </a:ext>
              </a:extLst>
            </p:cNvPr>
            <p:cNvSpPr/>
            <p:nvPr/>
          </p:nvSpPr>
          <p:spPr>
            <a:xfrm>
              <a:off x="7491688" y="2476368"/>
              <a:ext cx="9525" cy="9525"/>
            </a:xfrm>
            <a:custGeom>
              <a:avLst/>
              <a:gdLst>
                <a:gd name="connsiteX0" fmla="*/ 7344 w 9525"/>
                <a:gd name="connsiteY0" fmla="*/ 9657 h 9525"/>
                <a:gd name="connsiteX1" fmla="*/ 7344 w 9525"/>
                <a:gd name="connsiteY1" fmla="*/ 9657 h 9525"/>
              </a:gdLst>
              <a:ahLst/>
              <a:cxnLst>
                <a:cxn ang="0">
                  <a:pos x="connsiteX0" y="connsiteY0"/>
                </a:cxn>
                <a:cxn ang="0">
                  <a:pos x="connsiteX1" y="connsiteY1"/>
                </a:cxn>
              </a:cxnLst>
              <a:rect l="l" t="t" r="r" b="b"/>
              <a:pathLst>
                <a:path w="9525" h="9525">
                  <a:moveTo>
                    <a:pt x="7344" y="9657"/>
                  </a:moveTo>
                  <a:cubicBezTo>
                    <a:pt x="9249" y="5847"/>
                    <a:pt x="6392" y="6799"/>
                    <a:pt x="7344" y="9657"/>
                  </a:cubicBezTo>
                  <a:close/>
                </a:path>
              </a:pathLst>
            </a:custGeom>
            <a:grpFill/>
            <a:ln w="9525" cap="flat">
              <a:noFill/>
              <a:prstDash val="solid"/>
              <a:miter/>
            </a:ln>
          </p:spPr>
          <p:txBody>
            <a:bodyPr rtlCol="0" anchor="ctr"/>
            <a:lstStyle/>
            <a:p>
              <a:endParaRPr lang="en-US"/>
            </a:p>
          </p:txBody>
        </p:sp>
        <p:sp>
          <p:nvSpPr>
            <p:cNvPr id="3356" name="Freeform: Shape 3355">
              <a:extLst>
                <a:ext uri="{FF2B5EF4-FFF2-40B4-BE49-F238E27FC236}">
                  <a16:creationId xmlns:a16="http://schemas.microsoft.com/office/drawing/2014/main" id="{7279218A-3890-4D4D-8570-62B170284577}"/>
                </a:ext>
              </a:extLst>
            </p:cNvPr>
            <p:cNvSpPr/>
            <p:nvPr/>
          </p:nvSpPr>
          <p:spPr>
            <a:xfrm>
              <a:off x="7462361" y="2420683"/>
              <a:ext cx="9525" cy="9525"/>
            </a:xfrm>
            <a:custGeom>
              <a:avLst/>
              <a:gdLst>
                <a:gd name="connsiteX0" fmla="*/ 7144 w 9525"/>
                <a:gd name="connsiteY0" fmla="*/ 7239 h 9525"/>
                <a:gd name="connsiteX1" fmla="*/ 7144 w 9525"/>
                <a:gd name="connsiteY1" fmla="*/ 7239 h 9525"/>
              </a:gdLst>
              <a:ahLst/>
              <a:cxnLst>
                <a:cxn ang="0">
                  <a:pos x="connsiteX0" y="connsiteY0"/>
                </a:cxn>
                <a:cxn ang="0">
                  <a:pos x="connsiteX1" y="connsiteY1"/>
                </a:cxn>
              </a:cxnLst>
              <a:rect l="l" t="t" r="r" b="b"/>
              <a:pathLst>
                <a:path w="9525" h="9525">
                  <a:moveTo>
                    <a:pt x="7144" y="7239"/>
                  </a:moveTo>
                  <a:cubicBezTo>
                    <a:pt x="15716" y="12954"/>
                    <a:pt x="9049" y="6286"/>
                    <a:pt x="7144" y="7239"/>
                  </a:cubicBezTo>
                  <a:close/>
                </a:path>
              </a:pathLst>
            </a:custGeom>
            <a:grpFill/>
            <a:ln w="9525" cap="flat">
              <a:noFill/>
              <a:prstDash val="solid"/>
              <a:miter/>
            </a:ln>
          </p:spPr>
          <p:txBody>
            <a:bodyPr rtlCol="0" anchor="ctr"/>
            <a:lstStyle/>
            <a:p>
              <a:endParaRPr lang="en-US"/>
            </a:p>
          </p:txBody>
        </p:sp>
        <p:sp>
          <p:nvSpPr>
            <p:cNvPr id="3357" name="Freeform: Shape 3356">
              <a:extLst>
                <a:ext uri="{FF2B5EF4-FFF2-40B4-BE49-F238E27FC236}">
                  <a16:creationId xmlns:a16="http://schemas.microsoft.com/office/drawing/2014/main" id="{1101009B-0FA2-4D03-9835-EF6AA15ADF4D}"/>
                </a:ext>
              </a:extLst>
            </p:cNvPr>
            <p:cNvSpPr/>
            <p:nvPr/>
          </p:nvSpPr>
          <p:spPr>
            <a:xfrm>
              <a:off x="7467124" y="242006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358" name="Freeform: Shape 3357">
              <a:extLst>
                <a:ext uri="{FF2B5EF4-FFF2-40B4-BE49-F238E27FC236}">
                  <a16:creationId xmlns:a16="http://schemas.microsoft.com/office/drawing/2014/main" id="{F9819ABC-50EE-4196-887A-3BA05C17EAAA}"/>
                </a:ext>
              </a:extLst>
            </p:cNvPr>
            <p:cNvSpPr/>
            <p:nvPr/>
          </p:nvSpPr>
          <p:spPr>
            <a:xfrm>
              <a:off x="7502895" y="2508408"/>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7621"/>
                    <a:pt x="7567" y="8096"/>
                    <a:pt x="7567" y="7144"/>
                  </a:cubicBezTo>
                  <a:close/>
                </a:path>
              </a:pathLst>
            </a:custGeom>
            <a:grpFill/>
            <a:ln w="9525" cap="flat">
              <a:noFill/>
              <a:prstDash val="solid"/>
              <a:miter/>
            </a:ln>
          </p:spPr>
          <p:txBody>
            <a:bodyPr rtlCol="0" anchor="ctr"/>
            <a:lstStyle/>
            <a:p>
              <a:endParaRPr lang="en-US"/>
            </a:p>
          </p:txBody>
        </p:sp>
        <p:sp>
          <p:nvSpPr>
            <p:cNvPr id="3359" name="Freeform: Shape 3358">
              <a:extLst>
                <a:ext uri="{FF2B5EF4-FFF2-40B4-BE49-F238E27FC236}">
                  <a16:creationId xmlns:a16="http://schemas.microsoft.com/office/drawing/2014/main" id="{8CD75EFC-46C7-4CC6-8A77-81696BB0FE02}"/>
                </a:ext>
              </a:extLst>
            </p:cNvPr>
            <p:cNvSpPr/>
            <p:nvPr/>
          </p:nvSpPr>
          <p:spPr>
            <a:xfrm>
              <a:off x="7459237" y="2418873"/>
              <a:ext cx="9525" cy="9525"/>
            </a:xfrm>
            <a:custGeom>
              <a:avLst/>
              <a:gdLst>
                <a:gd name="connsiteX0" fmla="*/ 7410 w 9525"/>
                <a:gd name="connsiteY0" fmla="*/ 8096 h 9525"/>
                <a:gd name="connsiteX1" fmla="*/ 8363 w 9525"/>
                <a:gd name="connsiteY1" fmla="*/ 9049 h 9525"/>
                <a:gd name="connsiteX2" fmla="*/ 7410 w 9525"/>
                <a:gd name="connsiteY2" fmla="*/ 8096 h 9525"/>
              </a:gdLst>
              <a:ahLst/>
              <a:cxnLst>
                <a:cxn ang="0">
                  <a:pos x="connsiteX0" y="connsiteY0"/>
                </a:cxn>
                <a:cxn ang="0">
                  <a:pos x="connsiteX1" y="connsiteY1"/>
                </a:cxn>
                <a:cxn ang="0">
                  <a:pos x="connsiteX2" y="connsiteY2"/>
                </a:cxn>
              </a:cxnLst>
              <a:rect l="l" t="t" r="r" b="b"/>
              <a:pathLst>
                <a:path w="9525" h="9525">
                  <a:moveTo>
                    <a:pt x="7410" y="8096"/>
                  </a:moveTo>
                  <a:cubicBezTo>
                    <a:pt x="7410" y="8096"/>
                    <a:pt x="8363" y="8096"/>
                    <a:pt x="8363" y="9049"/>
                  </a:cubicBezTo>
                  <a:cubicBezTo>
                    <a:pt x="8363" y="6191"/>
                    <a:pt x="6458" y="7144"/>
                    <a:pt x="7410" y="8096"/>
                  </a:cubicBezTo>
                  <a:close/>
                </a:path>
              </a:pathLst>
            </a:custGeom>
            <a:grpFill/>
            <a:ln w="9525" cap="flat">
              <a:noFill/>
              <a:prstDash val="solid"/>
              <a:miter/>
            </a:ln>
          </p:spPr>
          <p:txBody>
            <a:bodyPr rtlCol="0" anchor="ctr"/>
            <a:lstStyle/>
            <a:p>
              <a:endParaRPr lang="en-US"/>
            </a:p>
          </p:txBody>
        </p:sp>
        <p:sp>
          <p:nvSpPr>
            <p:cNvPr id="3360" name="Freeform: Shape 3359">
              <a:extLst>
                <a:ext uri="{FF2B5EF4-FFF2-40B4-BE49-F238E27FC236}">
                  <a16:creationId xmlns:a16="http://schemas.microsoft.com/office/drawing/2014/main" id="{0E431C07-A2E7-43BC-830D-45B564BAA9AF}"/>
                </a:ext>
              </a:extLst>
            </p:cNvPr>
            <p:cNvSpPr/>
            <p:nvPr/>
          </p:nvSpPr>
          <p:spPr>
            <a:xfrm>
              <a:off x="7469981" y="2472223"/>
              <a:ext cx="9525" cy="9525"/>
            </a:xfrm>
            <a:custGeom>
              <a:avLst/>
              <a:gdLst>
                <a:gd name="connsiteX0" fmla="*/ 7144 w 9525"/>
                <a:gd name="connsiteY0" fmla="*/ 9039 h 9525"/>
                <a:gd name="connsiteX1" fmla="*/ 9049 w 9525"/>
                <a:gd name="connsiteY1" fmla="*/ 9991 h 9525"/>
                <a:gd name="connsiteX2" fmla="*/ 7144 w 9525"/>
                <a:gd name="connsiteY2" fmla="*/ 9039 h 9525"/>
              </a:gdLst>
              <a:ahLst/>
              <a:cxnLst>
                <a:cxn ang="0">
                  <a:pos x="connsiteX0" y="connsiteY0"/>
                </a:cxn>
                <a:cxn ang="0">
                  <a:pos x="connsiteX1" y="connsiteY1"/>
                </a:cxn>
                <a:cxn ang="0">
                  <a:pos x="connsiteX2" y="connsiteY2"/>
                </a:cxn>
              </a:cxnLst>
              <a:rect l="l" t="t" r="r" b="b"/>
              <a:pathLst>
                <a:path w="9525" h="9525">
                  <a:moveTo>
                    <a:pt x="7144" y="9039"/>
                  </a:moveTo>
                  <a:cubicBezTo>
                    <a:pt x="7144" y="10944"/>
                    <a:pt x="9049" y="9991"/>
                    <a:pt x="9049" y="9991"/>
                  </a:cubicBezTo>
                  <a:cubicBezTo>
                    <a:pt x="9049" y="9991"/>
                    <a:pt x="8096" y="4276"/>
                    <a:pt x="7144" y="9039"/>
                  </a:cubicBezTo>
                  <a:close/>
                </a:path>
              </a:pathLst>
            </a:custGeom>
            <a:grpFill/>
            <a:ln w="9525" cap="flat">
              <a:noFill/>
              <a:prstDash val="solid"/>
              <a:miter/>
            </a:ln>
          </p:spPr>
          <p:txBody>
            <a:bodyPr rtlCol="0" anchor="ctr"/>
            <a:lstStyle/>
            <a:p>
              <a:endParaRPr lang="en-US"/>
            </a:p>
          </p:txBody>
        </p:sp>
        <p:sp>
          <p:nvSpPr>
            <p:cNvPr id="3361" name="Freeform: Shape 3360">
              <a:extLst>
                <a:ext uri="{FF2B5EF4-FFF2-40B4-BE49-F238E27FC236}">
                  <a16:creationId xmlns:a16="http://schemas.microsoft.com/office/drawing/2014/main" id="{1A89131C-AC41-44B9-A688-052919B747E8}"/>
                </a:ext>
              </a:extLst>
            </p:cNvPr>
            <p:cNvSpPr/>
            <p:nvPr/>
          </p:nvSpPr>
          <p:spPr>
            <a:xfrm>
              <a:off x="7454741" y="2430814"/>
              <a:ext cx="9525" cy="19050"/>
            </a:xfrm>
            <a:custGeom>
              <a:avLst/>
              <a:gdLst>
                <a:gd name="connsiteX0" fmla="*/ 7144 w 9525"/>
                <a:gd name="connsiteY0" fmla="*/ 7585 h 19050"/>
                <a:gd name="connsiteX1" fmla="*/ 8096 w 9525"/>
                <a:gd name="connsiteY1" fmla="*/ 12348 h 19050"/>
                <a:gd name="connsiteX2" fmla="*/ 7144 w 9525"/>
                <a:gd name="connsiteY2" fmla="*/ 7585 h 19050"/>
              </a:gdLst>
              <a:ahLst/>
              <a:cxnLst>
                <a:cxn ang="0">
                  <a:pos x="connsiteX0" y="connsiteY0"/>
                </a:cxn>
                <a:cxn ang="0">
                  <a:pos x="connsiteX1" y="connsiteY1"/>
                </a:cxn>
                <a:cxn ang="0">
                  <a:pos x="connsiteX2" y="connsiteY2"/>
                </a:cxn>
              </a:cxnLst>
              <a:rect l="l" t="t" r="r" b="b"/>
              <a:pathLst>
                <a:path w="9525" h="19050">
                  <a:moveTo>
                    <a:pt x="7144" y="7585"/>
                  </a:moveTo>
                  <a:cubicBezTo>
                    <a:pt x="7144" y="7585"/>
                    <a:pt x="8096" y="9490"/>
                    <a:pt x="8096" y="12348"/>
                  </a:cubicBezTo>
                  <a:cubicBezTo>
                    <a:pt x="8096" y="10443"/>
                    <a:pt x="9049" y="5680"/>
                    <a:pt x="7144" y="7585"/>
                  </a:cubicBezTo>
                  <a:close/>
                </a:path>
              </a:pathLst>
            </a:custGeom>
            <a:grpFill/>
            <a:ln w="9525" cap="flat">
              <a:noFill/>
              <a:prstDash val="solid"/>
              <a:miter/>
            </a:ln>
          </p:spPr>
          <p:txBody>
            <a:bodyPr rtlCol="0" anchor="ctr"/>
            <a:lstStyle/>
            <a:p>
              <a:endParaRPr lang="en-US"/>
            </a:p>
          </p:txBody>
        </p:sp>
        <p:sp>
          <p:nvSpPr>
            <p:cNvPr id="3362" name="Freeform: Shape 3361">
              <a:extLst>
                <a:ext uri="{FF2B5EF4-FFF2-40B4-BE49-F238E27FC236}">
                  <a16:creationId xmlns:a16="http://schemas.microsoft.com/office/drawing/2014/main" id="{AE92BAE3-138F-42AB-8E09-78E3AC5A4748}"/>
                </a:ext>
              </a:extLst>
            </p:cNvPr>
            <p:cNvSpPr/>
            <p:nvPr/>
          </p:nvSpPr>
          <p:spPr>
            <a:xfrm>
              <a:off x="7466995" y="2473166"/>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6320" y="7144"/>
                    <a:pt x="11083" y="7144"/>
                    <a:pt x="7273" y="7144"/>
                  </a:cubicBezTo>
                  <a:close/>
                </a:path>
              </a:pathLst>
            </a:custGeom>
            <a:grpFill/>
            <a:ln w="9525" cap="flat">
              <a:noFill/>
              <a:prstDash val="solid"/>
              <a:miter/>
            </a:ln>
          </p:spPr>
          <p:txBody>
            <a:bodyPr rtlCol="0" anchor="ctr"/>
            <a:lstStyle/>
            <a:p>
              <a:endParaRPr lang="en-US"/>
            </a:p>
          </p:txBody>
        </p:sp>
        <p:sp>
          <p:nvSpPr>
            <p:cNvPr id="3363" name="Freeform: Shape 3362">
              <a:extLst>
                <a:ext uri="{FF2B5EF4-FFF2-40B4-BE49-F238E27FC236}">
                  <a16:creationId xmlns:a16="http://schemas.microsoft.com/office/drawing/2014/main" id="{FD193AD9-922D-4025-AC2D-06BC7B9B0F1D}"/>
                </a:ext>
              </a:extLst>
            </p:cNvPr>
            <p:cNvSpPr/>
            <p:nvPr/>
          </p:nvSpPr>
          <p:spPr>
            <a:xfrm>
              <a:off x="7474744" y="2505406"/>
              <a:ext cx="9525" cy="19050"/>
            </a:xfrm>
            <a:custGeom>
              <a:avLst/>
              <a:gdLst>
                <a:gd name="connsiteX0" fmla="*/ 7144 w 9525"/>
                <a:gd name="connsiteY0" fmla="*/ 15861 h 19050"/>
                <a:gd name="connsiteX1" fmla="*/ 7144 w 9525"/>
                <a:gd name="connsiteY1" fmla="*/ 15861 h 19050"/>
              </a:gdLst>
              <a:ahLst/>
              <a:cxnLst>
                <a:cxn ang="0">
                  <a:pos x="connsiteX0" y="connsiteY0"/>
                </a:cxn>
                <a:cxn ang="0">
                  <a:pos x="connsiteX1" y="connsiteY1"/>
                </a:cxn>
              </a:cxnLst>
              <a:rect l="l" t="t" r="r" b="b"/>
              <a:pathLst>
                <a:path w="9525" h="19050">
                  <a:moveTo>
                    <a:pt x="7144" y="15861"/>
                  </a:moveTo>
                  <a:cubicBezTo>
                    <a:pt x="8096" y="13003"/>
                    <a:pt x="8096" y="-2237"/>
                    <a:pt x="7144" y="15861"/>
                  </a:cubicBezTo>
                  <a:close/>
                </a:path>
              </a:pathLst>
            </a:custGeom>
            <a:grpFill/>
            <a:ln w="9525" cap="flat">
              <a:noFill/>
              <a:prstDash val="solid"/>
              <a:miter/>
            </a:ln>
          </p:spPr>
          <p:txBody>
            <a:bodyPr rtlCol="0" anchor="ctr"/>
            <a:lstStyle/>
            <a:p>
              <a:endParaRPr lang="en-US"/>
            </a:p>
          </p:txBody>
        </p:sp>
        <p:sp>
          <p:nvSpPr>
            <p:cNvPr id="3364" name="Freeform: Shape 3363">
              <a:extLst>
                <a:ext uri="{FF2B5EF4-FFF2-40B4-BE49-F238E27FC236}">
                  <a16:creationId xmlns:a16="http://schemas.microsoft.com/office/drawing/2014/main" id="{D0B3A85A-AA20-4B09-B28C-7CA67BD10416}"/>
                </a:ext>
              </a:extLst>
            </p:cNvPr>
            <p:cNvSpPr/>
            <p:nvPr/>
          </p:nvSpPr>
          <p:spPr>
            <a:xfrm>
              <a:off x="7471886" y="25074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365" name="Freeform: Shape 3364">
              <a:extLst>
                <a:ext uri="{FF2B5EF4-FFF2-40B4-BE49-F238E27FC236}">
                  <a16:creationId xmlns:a16="http://schemas.microsoft.com/office/drawing/2014/main" id="{43946228-8EB1-4C30-AD10-7A3956369C54}"/>
                </a:ext>
              </a:extLst>
            </p:cNvPr>
            <p:cNvSpPr/>
            <p:nvPr/>
          </p:nvSpPr>
          <p:spPr>
            <a:xfrm>
              <a:off x="7449026" y="2486501"/>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3366" name="Freeform: Shape 3365">
              <a:extLst>
                <a:ext uri="{FF2B5EF4-FFF2-40B4-BE49-F238E27FC236}">
                  <a16:creationId xmlns:a16="http://schemas.microsoft.com/office/drawing/2014/main" id="{A32F16AD-4B18-4412-A142-574DAABDFB76}"/>
                </a:ext>
              </a:extLst>
            </p:cNvPr>
            <p:cNvSpPr/>
            <p:nvPr/>
          </p:nvSpPr>
          <p:spPr>
            <a:xfrm>
              <a:off x="7462925" y="2506018"/>
              <a:ext cx="9525" cy="19050"/>
            </a:xfrm>
            <a:custGeom>
              <a:avLst/>
              <a:gdLst>
                <a:gd name="connsiteX0" fmla="*/ 8485 w 9525"/>
                <a:gd name="connsiteY0" fmla="*/ 11439 h 19050"/>
                <a:gd name="connsiteX1" fmla="*/ 8485 w 9525"/>
                <a:gd name="connsiteY1" fmla="*/ 11439 h 19050"/>
              </a:gdLst>
              <a:ahLst/>
              <a:cxnLst>
                <a:cxn ang="0">
                  <a:pos x="connsiteX0" y="connsiteY0"/>
                </a:cxn>
                <a:cxn ang="0">
                  <a:pos x="connsiteX1" y="connsiteY1"/>
                </a:cxn>
              </a:cxnLst>
              <a:rect l="l" t="t" r="r" b="b"/>
              <a:pathLst>
                <a:path w="9525" h="19050">
                  <a:moveTo>
                    <a:pt x="8485" y="11439"/>
                  </a:moveTo>
                  <a:cubicBezTo>
                    <a:pt x="4675" y="-1896"/>
                    <a:pt x="10390" y="20964"/>
                    <a:pt x="8485" y="11439"/>
                  </a:cubicBezTo>
                  <a:close/>
                </a:path>
              </a:pathLst>
            </a:custGeom>
            <a:grpFill/>
            <a:ln w="9525" cap="flat">
              <a:noFill/>
              <a:prstDash val="solid"/>
              <a:miter/>
            </a:ln>
          </p:spPr>
          <p:txBody>
            <a:bodyPr rtlCol="0" anchor="ctr"/>
            <a:lstStyle/>
            <a:p>
              <a:endParaRPr lang="en-US"/>
            </a:p>
          </p:txBody>
        </p:sp>
        <p:sp>
          <p:nvSpPr>
            <p:cNvPr id="3367" name="Freeform: Shape 3366">
              <a:extLst>
                <a:ext uri="{FF2B5EF4-FFF2-40B4-BE49-F238E27FC236}">
                  <a16:creationId xmlns:a16="http://schemas.microsoft.com/office/drawing/2014/main" id="{D5AFFACE-06FB-4F1E-858A-32E52EC5BC27}"/>
                </a:ext>
              </a:extLst>
            </p:cNvPr>
            <p:cNvSpPr/>
            <p:nvPr/>
          </p:nvSpPr>
          <p:spPr>
            <a:xfrm>
              <a:off x="7433786" y="2418635"/>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grpFill/>
            <a:ln w="9525" cap="flat">
              <a:noFill/>
              <a:prstDash val="solid"/>
              <a:miter/>
            </a:ln>
          </p:spPr>
          <p:txBody>
            <a:bodyPr rtlCol="0" anchor="ctr"/>
            <a:lstStyle/>
            <a:p>
              <a:endParaRPr lang="en-US"/>
            </a:p>
          </p:txBody>
        </p:sp>
        <p:sp>
          <p:nvSpPr>
            <p:cNvPr id="3368" name="Freeform: Shape 3367">
              <a:extLst>
                <a:ext uri="{FF2B5EF4-FFF2-40B4-BE49-F238E27FC236}">
                  <a16:creationId xmlns:a16="http://schemas.microsoft.com/office/drawing/2014/main" id="{27DDDF40-BF03-4F03-9130-1B124EF55C6F}"/>
                </a:ext>
              </a:extLst>
            </p:cNvPr>
            <p:cNvSpPr/>
            <p:nvPr/>
          </p:nvSpPr>
          <p:spPr>
            <a:xfrm>
              <a:off x="7433786" y="24188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369" name="Freeform: Shape 3368">
              <a:extLst>
                <a:ext uri="{FF2B5EF4-FFF2-40B4-BE49-F238E27FC236}">
                  <a16:creationId xmlns:a16="http://schemas.microsoft.com/office/drawing/2014/main" id="{F3A8ECED-F4D2-439C-ADB7-DF611C342C46}"/>
                </a:ext>
              </a:extLst>
            </p:cNvPr>
            <p:cNvSpPr/>
            <p:nvPr/>
          </p:nvSpPr>
          <p:spPr>
            <a:xfrm>
              <a:off x="7452836" y="2482691"/>
              <a:ext cx="9525" cy="9525"/>
            </a:xfrm>
            <a:custGeom>
              <a:avLst/>
              <a:gdLst>
                <a:gd name="connsiteX0" fmla="*/ 7144 w 9525"/>
                <a:gd name="connsiteY0" fmla="*/ 9049 h 9525"/>
                <a:gd name="connsiteX1" fmla="*/ 9049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9049"/>
                    <a:pt x="9049" y="8096"/>
                  </a:cubicBezTo>
                  <a:cubicBezTo>
                    <a:pt x="9049" y="7144"/>
                    <a:pt x="7144" y="6191"/>
                    <a:pt x="7144" y="9049"/>
                  </a:cubicBezTo>
                  <a:close/>
                </a:path>
              </a:pathLst>
            </a:custGeom>
            <a:grpFill/>
            <a:ln w="9525" cap="flat">
              <a:noFill/>
              <a:prstDash val="solid"/>
              <a:miter/>
            </a:ln>
          </p:spPr>
          <p:txBody>
            <a:bodyPr rtlCol="0" anchor="ctr"/>
            <a:lstStyle/>
            <a:p>
              <a:endParaRPr lang="en-US"/>
            </a:p>
          </p:txBody>
        </p:sp>
        <p:sp>
          <p:nvSpPr>
            <p:cNvPr id="3370" name="Freeform: Shape 3369">
              <a:extLst>
                <a:ext uri="{FF2B5EF4-FFF2-40B4-BE49-F238E27FC236}">
                  <a16:creationId xmlns:a16="http://schemas.microsoft.com/office/drawing/2014/main" id="{606F0419-FA79-4025-AB40-3B01887D7BD2}"/>
                </a:ext>
              </a:extLst>
            </p:cNvPr>
            <p:cNvSpPr/>
            <p:nvPr/>
          </p:nvSpPr>
          <p:spPr>
            <a:xfrm>
              <a:off x="7428071" y="24271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10001" y="5556"/>
                    <a:pt x="7144" y="8414"/>
                    <a:pt x="7144" y="8414"/>
                  </a:cubicBezTo>
                  <a:close/>
                </a:path>
              </a:pathLst>
            </a:custGeom>
            <a:grpFill/>
            <a:ln w="9525" cap="flat">
              <a:noFill/>
              <a:prstDash val="solid"/>
              <a:miter/>
            </a:ln>
          </p:spPr>
          <p:txBody>
            <a:bodyPr rtlCol="0" anchor="ctr"/>
            <a:lstStyle/>
            <a:p>
              <a:endParaRPr lang="en-US"/>
            </a:p>
          </p:txBody>
        </p:sp>
        <p:sp>
          <p:nvSpPr>
            <p:cNvPr id="3371" name="Freeform: Shape 3370">
              <a:extLst>
                <a:ext uri="{FF2B5EF4-FFF2-40B4-BE49-F238E27FC236}">
                  <a16:creationId xmlns:a16="http://schemas.microsoft.com/office/drawing/2014/main" id="{87E11DC8-501C-4672-9243-14A6C7672F34}"/>
                </a:ext>
              </a:extLst>
            </p:cNvPr>
            <p:cNvSpPr/>
            <p:nvPr/>
          </p:nvSpPr>
          <p:spPr>
            <a:xfrm>
              <a:off x="7418699" y="2420314"/>
              <a:ext cx="9525" cy="9525"/>
            </a:xfrm>
            <a:custGeom>
              <a:avLst/>
              <a:gdLst>
                <a:gd name="connsiteX0" fmla="*/ 8896 w 9525"/>
                <a:gd name="connsiteY0" fmla="*/ 7608 h 9525"/>
                <a:gd name="connsiteX1" fmla="*/ 8896 w 9525"/>
                <a:gd name="connsiteY1" fmla="*/ 7608 h 9525"/>
              </a:gdLst>
              <a:ahLst/>
              <a:cxnLst>
                <a:cxn ang="0">
                  <a:pos x="connsiteX0" y="connsiteY0"/>
                </a:cxn>
                <a:cxn ang="0">
                  <a:pos x="connsiteX1" y="connsiteY1"/>
                </a:cxn>
              </a:cxnLst>
              <a:rect l="l" t="t" r="r" b="b"/>
              <a:pathLst>
                <a:path w="9525" h="9525">
                  <a:moveTo>
                    <a:pt x="8896" y="7608"/>
                  </a:moveTo>
                  <a:cubicBezTo>
                    <a:pt x="10801" y="5703"/>
                    <a:pt x="4133" y="10465"/>
                    <a:pt x="8896" y="7608"/>
                  </a:cubicBezTo>
                  <a:close/>
                </a:path>
              </a:pathLst>
            </a:custGeom>
            <a:grpFill/>
            <a:ln w="9525" cap="flat">
              <a:noFill/>
              <a:prstDash val="solid"/>
              <a:miter/>
            </a:ln>
          </p:spPr>
          <p:txBody>
            <a:bodyPr rtlCol="0" anchor="ctr"/>
            <a:lstStyle/>
            <a:p>
              <a:endParaRPr lang="en-US"/>
            </a:p>
          </p:txBody>
        </p:sp>
        <p:sp>
          <p:nvSpPr>
            <p:cNvPr id="3372" name="Freeform: Shape 3371">
              <a:extLst>
                <a:ext uri="{FF2B5EF4-FFF2-40B4-BE49-F238E27FC236}">
                  <a16:creationId xmlns:a16="http://schemas.microsoft.com/office/drawing/2014/main" id="{C3DB736B-8B2C-42CB-8209-0925F2311E7D}"/>
                </a:ext>
              </a:extLst>
            </p:cNvPr>
            <p:cNvSpPr/>
            <p:nvPr/>
          </p:nvSpPr>
          <p:spPr>
            <a:xfrm>
              <a:off x="7431881" y="251285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7144" y="12224"/>
                    <a:pt x="9049" y="794"/>
                    <a:pt x="7144" y="12224"/>
                  </a:cubicBezTo>
                  <a:close/>
                </a:path>
              </a:pathLst>
            </a:custGeom>
            <a:grpFill/>
            <a:ln w="9525" cap="flat">
              <a:noFill/>
              <a:prstDash val="solid"/>
              <a:miter/>
            </a:ln>
          </p:spPr>
          <p:txBody>
            <a:bodyPr rtlCol="0" anchor="ctr"/>
            <a:lstStyle/>
            <a:p>
              <a:endParaRPr lang="en-US"/>
            </a:p>
          </p:txBody>
        </p:sp>
        <p:sp>
          <p:nvSpPr>
            <p:cNvPr id="3373" name="Freeform: Shape 3372">
              <a:extLst>
                <a:ext uri="{FF2B5EF4-FFF2-40B4-BE49-F238E27FC236}">
                  <a16:creationId xmlns:a16="http://schemas.microsoft.com/office/drawing/2014/main" id="{0CFEE5C0-21DB-440B-AB8C-6E412A456531}"/>
                </a:ext>
              </a:extLst>
            </p:cNvPr>
            <p:cNvSpPr/>
            <p:nvPr/>
          </p:nvSpPr>
          <p:spPr>
            <a:xfrm>
              <a:off x="7364254" y="2424146"/>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9049" y="4728"/>
                    <a:pt x="7144" y="7586"/>
                    <a:pt x="7144" y="10443"/>
                  </a:cubicBezTo>
                  <a:close/>
                </a:path>
              </a:pathLst>
            </a:custGeom>
            <a:grpFill/>
            <a:ln w="9525" cap="flat">
              <a:noFill/>
              <a:prstDash val="solid"/>
              <a:miter/>
            </a:ln>
          </p:spPr>
          <p:txBody>
            <a:bodyPr rtlCol="0" anchor="ctr"/>
            <a:lstStyle/>
            <a:p>
              <a:endParaRPr lang="en-US"/>
            </a:p>
          </p:txBody>
        </p:sp>
        <p:sp>
          <p:nvSpPr>
            <p:cNvPr id="3374" name="Freeform: Shape 3373">
              <a:extLst>
                <a:ext uri="{FF2B5EF4-FFF2-40B4-BE49-F238E27FC236}">
                  <a16:creationId xmlns:a16="http://schemas.microsoft.com/office/drawing/2014/main" id="{3DD3BE90-7AF5-43E3-BFC7-8C8BA86BD74F}"/>
                </a:ext>
              </a:extLst>
            </p:cNvPr>
            <p:cNvSpPr/>
            <p:nvPr/>
          </p:nvSpPr>
          <p:spPr>
            <a:xfrm>
              <a:off x="7371874" y="24341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375" name="Freeform: Shape 3374">
              <a:extLst>
                <a:ext uri="{FF2B5EF4-FFF2-40B4-BE49-F238E27FC236}">
                  <a16:creationId xmlns:a16="http://schemas.microsoft.com/office/drawing/2014/main" id="{6006138A-97F1-4422-9958-5A21DF3C9435}"/>
                </a:ext>
              </a:extLst>
            </p:cNvPr>
            <p:cNvSpPr/>
            <p:nvPr/>
          </p:nvSpPr>
          <p:spPr>
            <a:xfrm>
              <a:off x="7333774" y="2421016"/>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9049" y="7858"/>
                  </a:ln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3376" name="Freeform: Shape 3375">
              <a:extLst>
                <a:ext uri="{FF2B5EF4-FFF2-40B4-BE49-F238E27FC236}">
                  <a16:creationId xmlns:a16="http://schemas.microsoft.com/office/drawing/2014/main" id="{8516CB94-90ED-4BDD-8A86-1DFA48AEA1EF}"/>
                </a:ext>
              </a:extLst>
            </p:cNvPr>
            <p:cNvSpPr/>
            <p:nvPr/>
          </p:nvSpPr>
          <p:spPr>
            <a:xfrm>
              <a:off x="7377568" y="2420737"/>
              <a:ext cx="9525" cy="9525"/>
            </a:xfrm>
            <a:custGeom>
              <a:avLst/>
              <a:gdLst>
                <a:gd name="connsiteX0" fmla="*/ 9069 w 9525"/>
                <a:gd name="connsiteY0" fmla="*/ 10995 h 9525"/>
                <a:gd name="connsiteX1" fmla="*/ 9069 w 9525"/>
                <a:gd name="connsiteY1" fmla="*/ 10995 h 9525"/>
              </a:gdLst>
              <a:ahLst/>
              <a:cxnLst>
                <a:cxn ang="0">
                  <a:pos x="connsiteX0" y="connsiteY0"/>
                </a:cxn>
                <a:cxn ang="0">
                  <a:pos x="connsiteX1" y="connsiteY1"/>
                </a:cxn>
              </a:cxnLst>
              <a:rect l="l" t="t" r="r" b="b"/>
              <a:pathLst>
                <a:path w="9525" h="9525">
                  <a:moveTo>
                    <a:pt x="9069" y="10995"/>
                  </a:moveTo>
                  <a:cubicBezTo>
                    <a:pt x="5259" y="3375"/>
                    <a:pt x="8117" y="9090"/>
                    <a:pt x="9069" y="10995"/>
                  </a:cubicBezTo>
                  <a:close/>
                </a:path>
              </a:pathLst>
            </a:custGeom>
            <a:grpFill/>
            <a:ln w="9525" cap="flat">
              <a:noFill/>
              <a:prstDash val="solid"/>
              <a:miter/>
            </a:ln>
          </p:spPr>
          <p:txBody>
            <a:bodyPr rtlCol="0" anchor="ctr"/>
            <a:lstStyle/>
            <a:p>
              <a:endParaRPr lang="en-US"/>
            </a:p>
          </p:txBody>
        </p:sp>
        <p:sp>
          <p:nvSpPr>
            <p:cNvPr id="3377" name="Freeform: Shape 3376">
              <a:extLst>
                <a:ext uri="{FF2B5EF4-FFF2-40B4-BE49-F238E27FC236}">
                  <a16:creationId xmlns:a16="http://schemas.microsoft.com/office/drawing/2014/main" id="{5169CD43-C757-46FB-9C8C-0FCDB004F81B}"/>
                </a:ext>
              </a:extLst>
            </p:cNvPr>
            <p:cNvSpPr/>
            <p:nvPr/>
          </p:nvSpPr>
          <p:spPr>
            <a:xfrm>
              <a:off x="7375483" y="2417921"/>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3811"/>
                    <a:pt x="9249" y="8096"/>
                    <a:pt x="7344" y="7144"/>
                  </a:cubicBezTo>
                  <a:close/>
                </a:path>
              </a:pathLst>
            </a:custGeom>
            <a:grpFill/>
            <a:ln w="9525" cap="flat">
              <a:noFill/>
              <a:prstDash val="solid"/>
              <a:miter/>
            </a:ln>
          </p:spPr>
          <p:txBody>
            <a:bodyPr rtlCol="0" anchor="ctr"/>
            <a:lstStyle/>
            <a:p>
              <a:endParaRPr lang="en-US"/>
            </a:p>
          </p:txBody>
        </p:sp>
        <p:sp>
          <p:nvSpPr>
            <p:cNvPr id="3378" name="Freeform: Shape 3377">
              <a:extLst>
                <a:ext uri="{FF2B5EF4-FFF2-40B4-BE49-F238E27FC236}">
                  <a16:creationId xmlns:a16="http://schemas.microsoft.com/office/drawing/2014/main" id="{B46D8E9D-42B7-4D4A-A73C-D028E3C87163}"/>
                </a:ext>
              </a:extLst>
            </p:cNvPr>
            <p:cNvSpPr/>
            <p:nvPr/>
          </p:nvSpPr>
          <p:spPr>
            <a:xfrm>
              <a:off x="7374711" y="2500788"/>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9049"/>
                    <a:pt x="9069" y="7144"/>
                  </a:cubicBezTo>
                  <a:close/>
                </a:path>
              </a:pathLst>
            </a:custGeom>
            <a:grpFill/>
            <a:ln w="9525" cap="flat">
              <a:noFill/>
              <a:prstDash val="solid"/>
              <a:miter/>
            </a:ln>
          </p:spPr>
          <p:txBody>
            <a:bodyPr rtlCol="0" anchor="ctr"/>
            <a:lstStyle/>
            <a:p>
              <a:endParaRPr lang="en-US"/>
            </a:p>
          </p:txBody>
        </p:sp>
        <p:sp>
          <p:nvSpPr>
            <p:cNvPr id="3379" name="Freeform: Shape 3378">
              <a:extLst>
                <a:ext uri="{FF2B5EF4-FFF2-40B4-BE49-F238E27FC236}">
                  <a16:creationId xmlns:a16="http://schemas.microsoft.com/office/drawing/2014/main" id="{D0A9AAF0-2E3D-4934-9BFB-2B3B9145454D}"/>
                </a:ext>
              </a:extLst>
            </p:cNvPr>
            <p:cNvSpPr/>
            <p:nvPr/>
          </p:nvSpPr>
          <p:spPr>
            <a:xfrm>
              <a:off x="7367111" y="2492745"/>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9472"/>
                    <a:pt x="9049" y="8520"/>
                    <a:pt x="10001" y="7567"/>
                  </a:cubicBez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3380" name="Freeform: Shape 3379">
              <a:extLst>
                <a:ext uri="{FF2B5EF4-FFF2-40B4-BE49-F238E27FC236}">
                  <a16:creationId xmlns:a16="http://schemas.microsoft.com/office/drawing/2014/main" id="{A61EC2CB-F06B-4DCA-A9F1-C2CD9883E109}"/>
                </a:ext>
              </a:extLst>
            </p:cNvPr>
            <p:cNvSpPr/>
            <p:nvPr/>
          </p:nvSpPr>
          <p:spPr>
            <a:xfrm>
              <a:off x="7367507" y="2518886"/>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0" y="8096"/>
                    <a:pt x="5796" y="10001"/>
                    <a:pt x="8653" y="7144"/>
                  </a:cubicBezTo>
                  <a:close/>
                </a:path>
              </a:pathLst>
            </a:custGeom>
            <a:grpFill/>
            <a:ln w="9525" cap="flat">
              <a:noFill/>
              <a:prstDash val="solid"/>
              <a:miter/>
            </a:ln>
          </p:spPr>
          <p:txBody>
            <a:bodyPr rtlCol="0" anchor="ctr"/>
            <a:lstStyle/>
            <a:p>
              <a:endParaRPr lang="en-US"/>
            </a:p>
          </p:txBody>
        </p:sp>
        <p:sp>
          <p:nvSpPr>
            <p:cNvPr id="3381" name="Freeform: Shape 3380">
              <a:extLst>
                <a:ext uri="{FF2B5EF4-FFF2-40B4-BE49-F238E27FC236}">
                  <a16:creationId xmlns:a16="http://schemas.microsoft.com/office/drawing/2014/main" id="{A199275B-1E56-4C5E-BA49-ABC8D19E999B}"/>
                </a:ext>
              </a:extLst>
            </p:cNvPr>
            <p:cNvSpPr/>
            <p:nvPr/>
          </p:nvSpPr>
          <p:spPr>
            <a:xfrm>
              <a:off x="7321920" y="243697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8096"/>
                    <a:pt x="7567" y="7144"/>
                    <a:pt x="7567" y="7144"/>
                  </a:cubicBezTo>
                  <a:close/>
                </a:path>
              </a:pathLst>
            </a:custGeom>
            <a:grpFill/>
            <a:ln w="9525" cap="flat">
              <a:noFill/>
              <a:prstDash val="solid"/>
              <a:miter/>
            </a:ln>
          </p:spPr>
          <p:txBody>
            <a:bodyPr rtlCol="0" anchor="ctr"/>
            <a:lstStyle/>
            <a:p>
              <a:endParaRPr lang="en-US"/>
            </a:p>
          </p:txBody>
        </p:sp>
        <p:sp>
          <p:nvSpPr>
            <p:cNvPr id="3382" name="Freeform: Shape 3381">
              <a:extLst>
                <a:ext uri="{FF2B5EF4-FFF2-40B4-BE49-F238E27FC236}">
                  <a16:creationId xmlns:a16="http://schemas.microsoft.com/office/drawing/2014/main" id="{1A246C9C-31CF-40FF-846A-F05B2A520F18}"/>
                </a:ext>
              </a:extLst>
            </p:cNvPr>
            <p:cNvSpPr/>
            <p:nvPr/>
          </p:nvSpPr>
          <p:spPr>
            <a:xfrm>
              <a:off x="7312819" y="2422230"/>
              <a:ext cx="28575" cy="19050"/>
            </a:xfrm>
            <a:custGeom>
              <a:avLst/>
              <a:gdLst>
                <a:gd name="connsiteX0" fmla="*/ 29051 w 28575"/>
                <a:gd name="connsiteY0" fmla="*/ 18074 h 19050"/>
                <a:gd name="connsiteX1" fmla="*/ 7144 w 28575"/>
                <a:gd name="connsiteY1" fmla="*/ 19979 h 19050"/>
                <a:gd name="connsiteX2" fmla="*/ 29051 w 28575"/>
                <a:gd name="connsiteY2" fmla="*/ 18074 h 19050"/>
              </a:gdLst>
              <a:ahLst/>
              <a:cxnLst>
                <a:cxn ang="0">
                  <a:pos x="connsiteX0" y="connsiteY0"/>
                </a:cxn>
                <a:cxn ang="0">
                  <a:pos x="connsiteX1" y="connsiteY1"/>
                </a:cxn>
                <a:cxn ang="0">
                  <a:pos x="connsiteX2" y="connsiteY2"/>
                </a:cxn>
              </a:cxnLst>
              <a:rect l="l" t="t" r="r" b="b"/>
              <a:pathLst>
                <a:path w="28575" h="19050">
                  <a:moveTo>
                    <a:pt x="29051" y="18074"/>
                  </a:moveTo>
                  <a:cubicBezTo>
                    <a:pt x="28099" y="16169"/>
                    <a:pt x="17621" y="-6691"/>
                    <a:pt x="7144" y="19979"/>
                  </a:cubicBezTo>
                  <a:cubicBezTo>
                    <a:pt x="13811" y="19979"/>
                    <a:pt x="26194" y="20932"/>
                    <a:pt x="29051" y="18074"/>
                  </a:cubicBezTo>
                  <a:close/>
                </a:path>
              </a:pathLst>
            </a:custGeom>
            <a:grpFill/>
            <a:ln w="9525" cap="flat">
              <a:noFill/>
              <a:prstDash val="solid"/>
              <a:miter/>
            </a:ln>
          </p:spPr>
          <p:txBody>
            <a:bodyPr rtlCol="0" anchor="ctr"/>
            <a:lstStyle/>
            <a:p>
              <a:endParaRPr lang="en-US"/>
            </a:p>
          </p:txBody>
        </p:sp>
        <p:sp>
          <p:nvSpPr>
            <p:cNvPr id="3383" name="Freeform: Shape 3382">
              <a:extLst>
                <a:ext uri="{FF2B5EF4-FFF2-40B4-BE49-F238E27FC236}">
                  <a16:creationId xmlns:a16="http://schemas.microsoft.com/office/drawing/2014/main" id="{67C8B5E2-1B6A-4504-BE3B-CF18E2B68817}"/>
                </a:ext>
              </a:extLst>
            </p:cNvPr>
            <p:cNvSpPr/>
            <p:nvPr/>
          </p:nvSpPr>
          <p:spPr>
            <a:xfrm>
              <a:off x="7290911" y="24360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384" name="Freeform: Shape 3383">
              <a:extLst>
                <a:ext uri="{FF2B5EF4-FFF2-40B4-BE49-F238E27FC236}">
                  <a16:creationId xmlns:a16="http://schemas.microsoft.com/office/drawing/2014/main" id="{473D3384-752A-4923-8625-442A55E539B5}"/>
                </a:ext>
              </a:extLst>
            </p:cNvPr>
            <p:cNvSpPr/>
            <p:nvPr/>
          </p:nvSpPr>
          <p:spPr>
            <a:xfrm>
              <a:off x="7292102" y="2432028"/>
              <a:ext cx="9525" cy="19050"/>
            </a:xfrm>
            <a:custGeom>
              <a:avLst/>
              <a:gdLst>
                <a:gd name="connsiteX0" fmla="*/ 7858 w 9525"/>
                <a:gd name="connsiteY0" fmla="*/ 12086 h 19050"/>
                <a:gd name="connsiteX1" fmla="*/ 7858 w 9525"/>
                <a:gd name="connsiteY1" fmla="*/ 12086 h 19050"/>
              </a:gdLst>
              <a:ahLst/>
              <a:cxnLst>
                <a:cxn ang="0">
                  <a:pos x="connsiteX0" y="connsiteY0"/>
                </a:cxn>
                <a:cxn ang="0">
                  <a:pos x="connsiteX1" y="connsiteY1"/>
                </a:cxn>
              </a:cxnLst>
              <a:rect l="l" t="t" r="r" b="b"/>
              <a:pathLst>
                <a:path w="9525" h="19050">
                  <a:moveTo>
                    <a:pt x="7858" y="12086"/>
                  </a:moveTo>
                  <a:cubicBezTo>
                    <a:pt x="6906" y="2561"/>
                    <a:pt x="6906" y="9229"/>
                    <a:pt x="7858" y="12086"/>
                  </a:cubicBezTo>
                  <a:close/>
                </a:path>
              </a:pathLst>
            </a:custGeom>
            <a:grpFill/>
            <a:ln w="9525" cap="flat">
              <a:noFill/>
              <a:prstDash val="solid"/>
              <a:miter/>
            </a:ln>
          </p:spPr>
          <p:txBody>
            <a:bodyPr rtlCol="0" anchor="ctr"/>
            <a:lstStyle/>
            <a:p>
              <a:endParaRPr lang="en-US"/>
            </a:p>
          </p:txBody>
        </p:sp>
        <p:sp>
          <p:nvSpPr>
            <p:cNvPr id="3385" name="Freeform: Shape 3384">
              <a:extLst>
                <a:ext uri="{FF2B5EF4-FFF2-40B4-BE49-F238E27FC236}">
                  <a16:creationId xmlns:a16="http://schemas.microsoft.com/office/drawing/2014/main" id="{C99A07B3-1361-48E8-9FB9-827C1DCD60EC}"/>
                </a:ext>
              </a:extLst>
            </p:cNvPr>
            <p:cNvSpPr/>
            <p:nvPr/>
          </p:nvSpPr>
          <p:spPr>
            <a:xfrm>
              <a:off x="7295379" y="2428398"/>
              <a:ext cx="9525" cy="19050"/>
            </a:xfrm>
            <a:custGeom>
              <a:avLst/>
              <a:gdLst>
                <a:gd name="connsiteX0" fmla="*/ 9343 w 9525"/>
                <a:gd name="connsiteY0" fmla="*/ 7144 h 19050"/>
                <a:gd name="connsiteX1" fmla="*/ 9343 w 9525"/>
                <a:gd name="connsiteY1" fmla="*/ 7144 h 19050"/>
              </a:gdLst>
              <a:ahLst/>
              <a:cxnLst>
                <a:cxn ang="0">
                  <a:pos x="connsiteX0" y="connsiteY0"/>
                </a:cxn>
                <a:cxn ang="0">
                  <a:pos x="connsiteX1" y="connsiteY1"/>
                </a:cxn>
              </a:cxnLst>
              <a:rect l="l" t="t" r="r" b="b"/>
              <a:pathLst>
                <a:path w="9525" h="19050">
                  <a:moveTo>
                    <a:pt x="9343" y="7144"/>
                  </a:moveTo>
                  <a:cubicBezTo>
                    <a:pt x="7439" y="8096"/>
                    <a:pt x="5533" y="28099"/>
                    <a:pt x="9343" y="7144"/>
                  </a:cubicBezTo>
                  <a:close/>
                </a:path>
              </a:pathLst>
            </a:custGeom>
            <a:grpFill/>
            <a:ln w="9525" cap="flat">
              <a:noFill/>
              <a:prstDash val="solid"/>
              <a:miter/>
            </a:ln>
          </p:spPr>
          <p:txBody>
            <a:bodyPr rtlCol="0" anchor="ctr"/>
            <a:lstStyle/>
            <a:p>
              <a:endParaRPr lang="en-US"/>
            </a:p>
          </p:txBody>
        </p:sp>
        <p:sp>
          <p:nvSpPr>
            <p:cNvPr id="3386" name="Freeform: Shape 3385">
              <a:extLst>
                <a:ext uri="{FF2B5EF4-FFF2-40B4-BE49-F238E27FC236}">
                  <a16:creationId xmlns:a16="http://schemas.microsoft.com/office/drawing/2014/main" id="{E09EBA4D-8BBD-4CE3-A6E7-9DD5550F44BA}"/>
                </a:ext>
              </a:extLst>
            </p:cNvPr>
            <p:cNvSpPr/>
            <p:nvPr/>
          </p:nvSpPr>
          <p:spPr>
            <a:xfrm>
              <a:off x="7309961" y="24303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7144" y="11906"/>
                    <a:pt x="7144" y="7144"/>
                  </a:cubicBezTo>
                  <a:close/>
                </a:path>
              </a:pathLst>
            </a:custGeom>
            <a:grpFill/>
            <a:ln w="9525" cap="flat">
              <a:noFill/>
              <a:prstDash val="solid"/>
              <a:miter/>
            </a:ln>
          </p:spPr>
          <p:txBody>
            <a:bodyPr rtlCol="0" anchor="ctr"/>
            <a:lstStyle/>
            <a:p>
              <a:endParaRPr lang="en-US"/>
            </a:p>
          </p:txBody>
        </p:sp>
        <p:sp>
          <p:nvSpPr>
            <p:cNvPr id="3387" name="Freeform: Shape 3386">
              <a:extLst>
                <a:ext uri="{FF2B5EF4-FFF2-40B4-BE49-F238E27FC236}">
                  <a16:creationId xmlns:a16="http://schemas.microsoft.com/office/drawing/2014/main" id="{DC6A882E-3689-4772-B277-8CE612C3E005}"/>
                </a:ext>
              </a:extLst>
            </p:cNvPr>
            <p:cNvSpPr/>
            <p:nvPr/>
          </p:nvSpPr>
          <p:spPr>
            <a:xfrm>
              <a:off x="7307508" y="2432124"/>
              <a:ext cx="9525" cy="9525"/>
            </a:xfrm>
            <a:custGeom>
              <a:avLst/>
              <a:gdLst>
                <a:gd name="connsiteX0" fmla="*/ 8644 w 9525"/>
                <a:gd name="connsiteY0" fmla="*/ 7228 h 9525"/>
                <a:gd name="connsiteX1" fmla="*/ 8644 w 9525"/>
                <a:gd name="connsiteY1" fmla="*/ 7228 h 9525"/>
              </a:gdLst>
              <a:ahLst/>
              <a:cxnLst>
                <a:cxn ang="0">
                  <a:pos x="connsiteX0" y="connsiteY0"/>
                </a:cxn>
                <a:cxn ang="0">
                  <a:pos x="connsiteX1" y="connsiteY1"/>
                </a:cxn>
              </a:cxnLst>
              <a:rect l="l" t="t" r="r" b="b"/>
              <a:pathLst>
                <a:path w="9525" h="9525">
                  <a:moveTo>
                    <a:pt x="8644" y="7228"/>
                  </a:moveTo>
                  <a:cubicBezTo>
                    <a:pt x="9597" y="6275"/>
                    <a:pt x="4834" y="13895"/>
                    <a:pt x="8644" y="7228"/>
                  </a:cubicBezTo>
                  <a:close/>
                </a:path>
              </a:pathLst>
            </a:custGeom>
            <a:grpFill/>
            <a:ln w="9525" cap="flat">
              <a:noFill/>
              <a:prstDash val="solid"/>
              <a:miter/>
            </a:ln>
          </p:spPr>
          <p:txBody>
            <a:bodyPr rtlCol="0" anchor="ctr"/>
            <a:lstStyle/>
            <a:p>
              <a:endParaRPr lang="en-US"/>
            </a:p>
          </p:txBody>
        </p:sp>
        <p:sp>
          <p:nvSpPr>
            <p:cNvPr id="3388" name="Freeform: Shape 3387">
              <a:extLst>
                <a:ext uri="{FF2B5EF4-FFF2-40B4-BE49-F238E27FC236}">
                  <a16:creationId xmlns:a16="http://schemas.microsoft.com/office/drawing/2014/main" id="{9FDA3B27-E937-4BF1-B281-195D809DA92A}"/>
                </a:ext>
              </a:extLst>
            </p:cNvPr>
            <p:cNvSpPr/>
            <p:nvPr/>
          </p:nvSpPr>
          <p:spPr>
            <a:xfrm>
              <a:off x="7303294" y="2429351"/>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8096"/>
                    <a:pt x="8096" y="7144"/>
                    <a:pt x="7144" y="7144"/>
                  </a:cubicBezTo>
                  <a:lnTo>
                    <a:pt x="9049" y="8096"/>
                  </a:lnTo>
                  <a:close/>
                </a:path>
              </a:pathLst>
            </a:custGeom>
            <a:grpFill/>
            <a:ln w="9525" cap="flat">
              <a:noFill/>
              <a:prstDash val="solid"/>
              <a:miter/>
            </a:ln>
          </p:spPr>
          <p:txBody>
            <a:bodyPr rtlCol="0" anchor="ctr"/>
            <a:lstStyle/>
            <a:p>
              <a:endParaRPr lang="en-US"/>
            </a:p>
          </p:txBody>
        </p:sp>
        <p:sp>
          <p:nvSpPr>
            <p:cNvPr id="3389" name="Freeform: Shape 3388">
              <a:extLst>
                <a:ext uri="{FF2B5EF4-FFF2-40B4-BE49-F238E27FC236}">
                  <a16:creationId xmlns:a16="http://schemas.microsoft.com/office/drawing/2014/main" id="{9E9D8E82-4057-4534-BDB8-A621964C46A4}"/>
                </a:ext>
              </a:extLst>
            </p:cNvPr>
            <p:cNvSpPr/>
            <p:nvPr/>
          </p:nvSpPr>
          <p:spPr>
            <a:xfrm>
              <a:off x="7304881" y="243040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3390" name="Freeform: Shape 3389">
              <a:extLst>
                <a:ext uri="{FF2B5EF4-FFF2-40B4-BE49-F238E27FC236}">
                  <a16:creationId xmlns:a16="http://schemas.microsoft.com/office/drawing/2014/main" id="{DB2DE94E-B7AE-436B-B1C6-B0CF2B7DDB43}"/>
                </a:ext>
              </a:extLst>
            </p:cNvPr>
            <p:cNvSpPr/>
            <p:nvPr/>
          </p:nvSpPr>
          <p:spPr>
            <a:xfrm>
              <a:off x="7307210" y="2426709"/>
              <a:ext cx="9525" cy="19050"/>
            </a:xfrm>
            <a:custGeom>
              <a:avLst/>
              <a:gdLst>
                <a:gd name="connsiteX0" fmla="*/ 7990 w 9525"/>
                <a:gd name="connsiteY0" fmla="*/ 12643 h 19050"/>
                <a:gd name="connsiteX1" fmla="*/ 7990 w 9525"/>
                <a:gd name="connsiteY1" fmla="*/ 12643 h 19050"/>
              </a:gdLst>
              <a:ahLst/>
              <a:cxnLst>
                <a:cxn ang="0">
                  <a:pos x="connsiteX0" y="connsiteY0"/>
                </a:cxn>
                <a:cxn ang="0">
                  <a:pos x="connsiteX1" y="connsiteY1"/>
                </a:cxn>
              </a:cxnLst>
              <a:rect l="l" t="t" r="r" b="b"/>
              <a:pathLst>
                <a:path w="9525" h="19050">
                  <a:moveTo>
                    <a:pt x="7990" y="12643"/>
                  </a:moveTo>
                  <a:cubicBezTo>
                    <a:pt x="7990" y="3118"/>
                    <a:pt x="6085" y="7881"/>
                    <a:pt x="7990" y="12643"/>
                  </a:cubicBezTo>
                  <a:close/>
                </a:path>
              </a:pathLst>
            </a:custGeom>
            <a:grpFill/>
            <a:ln w="9525" cap="flat">
              <a:noFill/>
              <a:prstDash val="solid"/>
              <a:miter/>
            </a:ln>
          </p:spPr>
          <p:txBody>
            <a:bodyPr rtlCol="0" anchor="ctr"/>
            <a:lstStyle/>
            <a:p>
              <a:endParaRPr lang="en-US"/>
            </a:p>
          </p:txBody>
        </p:sp>
        <p:sp>
          <p:nvSpPr>
            <p:cNvPr id="3391" name="Freeform: Shape 3390">
              <a:extLst>
                <a:ext uri="{FF2B5EF4-FFF2-40B4-BE49-F238E27FC236}">
                  <a16:creationId xmlns:a16="http://schemas.microsoft.com/office/drawing/2014/main" id="{CFE2C3F8-B808-472F-89BB-99CA8D4AF1E9}"/>
                </a:ext>
              </a:extLst>
            </p:cNvPr>
            <p:cNvSpPr/>
            <p:nvPr/>
          </p:nvSpPr>
          <p:spPr>
            <a:xfrm>
              <a:off x="7356486" y="251412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6339" y="10954"/>
                    <a:pt x="7291" y="8096"/>
                    <a:pt x="8244" y="7144"/>
                  </a:cubicBezTo>
                  <a:close/>
                </a:path>
              </a:pathLst>
            </a:custGeom>
            <a:grpFill/>
            <a:ln w="9525" cap="flat">
              <a:noFill/>
              <a:prstDash val="solid"/>
              <a:miter/>
            </a:ln>
          </p:spPr>
          <p:txBody>
            <a:bodyPr rtlCol="0" anchor="ctr"/>
            <a:lstStyle/>
            <a:p>
              <a:endParaRPr lang="en-US"/>
            </a:p>
          </p:txBody>
        </p:sp>
        <p:sp>
          <p:nvSpPr>
            <p:cNvPr id="3392" name="Freeform: Shape 3391">
              <a:extLst>
                <a:ext uri="{FF2B5EF4-FFF2-40B4-BE49-F238E27FC236}">
                  <a16:creationId xmlns:a16="http://schemas.microsoft.com/office/drawing/2014/main" id="{450D9114-3C05-4AEE-BA2D-4C757479C559}"/>
                </a:ext>
              </a:extLst>
            </p:cNvPr>
            <p:cNvSpPr/>
            <p:nvPr/>
          </p:nvSpPr>
          <p:spPr>
            <a:xfrm>
              <a:off x="7349014" y="251126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9049"/>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3393" name="Freeform: Shape 3392">
              <a:extLst>
                <a:ext uri="{FF2B5EF4-FFF2-40B4-BE49-F238E27FC236}">
                  <a16:creationId xmlns:a16="http://schemas.microsoft.com/office/drawing/2014/main" id="{4EF48ADF-23F5-4006-BC7E-5E2A7AE4FE10}"/>
                </a:ext>
              </a:extLst>
            </p:cNvPr>
            <p:cNvSpPr/>
            <p:nvPr/>
          </p:nvSpPr>
          <p:spPr>
            <a:xfrm>
              <a:off x="7342751" y="2515142"/>
              <a:ext cx="9525" cy="28575"/>
            </a:xfrm>
            <a:custGeom>
              <a:avLst/>
              <a:gdLst>
                <a:gd name="connsiteX0" fmla="*/ 8644 w 9525"/>
                <a:gd name="connsiteY0" fmla="*/ 24223 h 28575"/>
                <a:gd name="connsiteX1" fmla="*/ 8644 w 9525"/>
                <a:gd name="connsiteY1" fmla="*/ 24223 h 28575"/>
              </a:gdLst>
              <a:ahLst/>
              <a:cxnLst>
                <a:cxn ang="0">
                  <a:pos x="connsiteX0" y="connsiteY0"/>
                </a:cxn>
                <a:cxn ang="0">
                  <a:pos x="connsiteX1" y="connsiteY1"/>
                </a:cxn>
              </a:cxnLst>
              <a:rect l="l" t="t" r="r" b="b"/>
              <a:pathLst>
                <a:path w="9525" h="28575">
                  <a:moveTo>
                    <a:pt x="8644" y="24223"/>
                  </a:moveTo>
                  <a:cubicBezTo>
                    <a:pt x="4834" y="16603"/>
                    <a:pt x="9597" y="-10067"/>
                    <a:pt x="8644" y="24223"/>
                  </a:cubicBezTo>
                  <a:close/>
                </a:path>
              </a:pathLst>
            </a:custGeom>
            <a:grpFill/>
            <a:ln w="9525" cap="flat">
              <a:noFill/>
              <a:prstDash val="solid"/>
              <a:miter/>
            </a:ln>
          </p:spPr>
          <p:txBody>
            <a:bodyPr rtlCol="0" anchor="ctr"/>
            <a:lstStyle/>
            <a:p>
              <a:endParaRPr lang="en-US"/>
            </a:p>
          </p:txBody>
        </p:sp>
        <p:sp>
          <p:nvSpPr>
            <p:cNvPr id="3394" name="Freeform: Shape 3393">
              <a:extLst>
                <a:ext uri="{FF2B5EF4-FFF2-40B4-BE49-F238E27FC236}">
                  <a16:creationId xmlns:a16="http://schemas.microsoft.com/office/drawing/2014/main" id="{6BD291B5-CA0D-4DA3-B738-A3B989DDDF16}"/>
                </a:ext>
              </a:extLst>
            </p:cNvPr>
            <p:cNvSpPr/>
            <p:nvPr/>
          </p:nvSpPr>
          <p:spPr>
            <a:xfrm>
              <a:off x="7347109" y="2538233"/>
              <a:ext cx="9525" cy="9525"/>
            </a:xfrm>
            <a:custGeom>
              <a:avLst/>
              <a:gdLst>
                <a:gd name="connsiteX0" fmla="*/ 7144 w 9525"/>
                <a:gd name="connsiteY0" fmla="*/ 8751 h 9525"/>
                <a:gd name="connsiteX1" fmla="*/ 8096 w 9525"/>
                <a:gd name="connsiteY1" fmla="*/ 7799 h 9525"/>
                <a:gd name="connsiteX2" fmla="*/ 7144 w 9525"/>
                <a:gd name="connsiteY2" fmla="*/ 8751 h 9525"/>
              </a:gdLst>
              <a:ahLst/>
              <a:cxnLst>
                <a:cxn ang="0">
                  <a:pos x="connsiteX0" y="connsiteY0"/>
                </a:cxn>
                <a:cxn ang="0">
                  <a:pos x="connsiteX1" y="connsiteY1"/>
                </a:cxn>
                <a:cxn ang="0">
                  <a:pos x="connsiteX2" y="connsiteY2"/>
                </a:cxn>
              </a:cxnLst>
              <a:rect l="l" t="t" r="r" b="b"/>
              <a:pathLst>
                <a:path w="9525" h="9525">
                  <a:moveTo>
                    <a:pt x="7144" y="8751"/>
                  </a:moveTo>
                  <a:cubicBezTo>
                    <a:pt x="8096" y="8751"/>
                    <a:pt x="8096" y="8751"/>
                    <a:pt x="8096" y="7799"/>
                  </a:cubicBezTo>
                  <a:cubicBezTo>
                    <a:pt x="8096" y="5894"/>
                    <a:pt x="7144" y="8751"/>
                    <a:pt x="7144" y="8751"/>
                  </a:cubicBezTo>
                  <a:close/>
                </a:path>
              </a:pathLst>
            </a:custGeom>
            <a:grpFill/>
            <a:ln w="9525" cap="flat">
              <a:noFill/>
              <a:prstDash val="solid"/>
              <a:miter/>
            </a:ln>
          </p:spPr>
          <p:txBody>
            <a:bodyPr rtlCol="0" anchor="ctr"/>
            <a:lstStyle/>
            <a:p>
              <a:endParaRPr lang="en-US"/>
            </a:p>
          </p:txBody>
        </p:sp>
        <p:sp>
          <p:nvSpPr>
            <p:cNvPr id="3395" name="Freeform: Shape 3394">
              <a:extLst>
                <a:ext uri="{FF2B5EF4-FFF2-40B4-BE49-F238E27FC236}">
                  <a16:creationId xmlns:a16="http://schemas.microsoft.com/office/drawing/2014/main" id="{7FB845E5-72A7-46B8-B9D5-2A7C48B224F6}"/>
                </a:ext>
              </a:extLst>
            </p:cNvPr>
            <p:cNvSpPr/>
            <p:nvPr/>
          </p:nvSpPr>
          <p:spPr>
            <a:xfrm>
              <a:off x="7329540" y="248459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5716"/>
                    <a:pt x="7567" y="10001"/>
                    <a:pt x="7567" y="7144"/>
                  </a:cubicBezTo>
                  <a:close/>
                </a:path>
              </a:pathLst>
            </a:custGeom>
            <a:grpFill/>
            <a:ln w="9525" cap="flat">
              <a:noFill/>
              <a:prstDash val="solid"/>
              <a:miter/>
            </a:ln>
          </p:spPr>
          <p:txBody>
            <a:bodyPr rtlCol="0" anchor="ctr"/>
            <a:lstStyle/>
            <a:p>
              <a:endParaRPr lang="en-US"/>
            </a:p>
          </p:txBody>
        </p:sp>
        <p:sp>
          <p:nvSpPr>
            <p:cNvPr id="3396" name="Freeform: Shape 3395">
              <a:extLst>
                <a:ext uri="{FF2B5EF4-FFF2-40B4-BE49-F238E27FC236}">
                  <a16:creationId xmlns:a16="http://schemas.microsoft.com/office/drawing/2014/main" id="{EEDF5437-F0DC-4CBD-886B-170FE7C19CAC}"/>
                </a:ext>
              </a:extLst>
            </p:cNvPr>
            <p:cNvSpPr/>
            <p:nvPr/>
          </p:nvSpPr>
          <p:spPr>
            <a:xfrm>
              <a:off x="7331154" y="24874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7144"/>
                    <a:pt x="7858" y="7144"/>
                  </a:cubicBezTo>
                  <a:close/>
                </a:path>
              </a:pathLst>
            </a:custGeom>
            <a:grpFill/>
            <a:ln w="9525" cap="flat">
              <a:noFill/>
              <a:prstDash val="solid"/>
              <a:miter/>
            </a:ln>
          </p:spPr>
          <p:txBody>
            <a:bodyPr rtlCol="0" anchor="ctr"/>
            <a:lstStyle/>
            <a:p>
              <a:endParaRPr lang="en-US"/>
            </a:p>
          </p:txBody>
        </p:sp>
        <p:sp>
          <p:nvSpPr>
            <p:cNvPr id="3397" name="Freeform: Shape 3396">
              <a:extLst>
                <a:ext uri="{FF2B5EF4-FFF2-40B4-BE49-F238E27FC236}">
                  <a16:creationId xmlns:a16="http://schemas.microsoft.com/office/drawing/2014/main" id="{34BCF240-9AEE-4EA7-8896-BB7B71FF11DA}"/>
                </a:ext>
              </a:extLst>
            </p:cNvPr>
            <p:cNvSpPr/>
            <p:nvPr/>
          </p:nvSpPr>
          <p:spPr>
            <a:xfrm>
              <a:off x="7329964" y="24845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398" name="Freeform: Shape 3397">
              <a:extLst>
                <a:ext uri="{FF2B5EF4-FFF2-40B4-BE49-F238E27FC236}">
                  <a16:creationId xmlns:a16="http://schemas.microsoft.com/office/drawing/2014/main" id="{4E4D6010-8272-4FCB-BEAA-A7A24DE8C63F}"/>
                </a:ext>
              </a:extLst>
            </p:cNvPr>
            <p:cNvSpPr/>
            <p:nvPr/>
          </p:nvSpPr>
          <p:spPr>
            <a:xfrm>
              <a:off x="7299484" y="2427298"/>
              <a:ext cx="9525" cy="9525"/>
            </a:xfrm>
            <a:custGeom>
              <a:avLst/>
              <a:gdLst>
                <a:gd name="connsiteX0" fmla="*/ 8096 w 9525"/>
                <a:gd name="connsiteY0" fmla="*/ 8244 h 9525"/>
                <a:gd name="connsiteX1" fmla="*/ 7144 w 9525"/>
                <a:gd name="connsiteY1" fmla="*/ 8244 h 9525"/>
                <a:gd name="connsiteX2" fmla="*/ 8096 w 9525"/>
                <a:gd name="connsiteY2" fmla="*/ 8244 h 9525"/>
              </a:gdLst>
              <a:ahLst/>
              <a:cxnLst>
                <a:cxn ang="0">
                  <a:pos x="connsiteX0" y="connsiteY0"/>
                </a:cxn>
                <a:cxn ang="0">
                  <a:pos x="connsiteX1" y="connsiteY1"/>
                </a:cxn>
                <a:cxn ang="0">
                  <a:pos x="connsiteX2" y="connsiteY2"/>
                </a:cxn>
              </a:cxnLst>
              <a:rect l="l" t="t" r="r" b="b"/>
              <a:pathLst>
                <a:path w="9525" h="9525">
                  <a:moveTo>
                    <a:pt x="8096" y="8244"/>
                  </a:moveTo>
                  <a:cubicBezTo>
                    <a:pt x="8096" y="6339"/>
                    <a:pt x="7144" y="7291"/>
                    <a:pt x="7144" y="8244"/>
                  </a:cubicBezTo>
                  <a:cubicBezTo>
                    <a:pt x="7144" y="8244"/>
                    <a:pt x="7144" y="9196"/>
                    <a:pt x="8096" y="8244"/>
                  </a:cubicBezTo>
                  <a:close/>
                </a:path>
              </a:pathLst>
            </a:custGeom>
            <a:grpFill/>
            <a:ln w="9525" cap="flat">
              <a:noFill/>
              <a:prstDash val="solid"/>
              <a:miter/>
            </a:ln>
          </p:spPr>
          <p:txBody>
            <a:bodyPr rtlCol="0" anchor="ctr"/>
            <a:lstStyle/>
            <a:p>
              <a:endParaRPr lang="en-US"/>
            </a:p>
          </p:txBody>
        </p:sp>
        <p:sp>
          <p:nvSpPr>
            <p:cNvPr id="3399" name="Freeform: Shape 3398">
              <a:extLst>
                <a:ext uri="{FF2B5EF4-FFF2-40B4-BE49-F238E27FC236}">
                  <a16:creationId xmlns:a16="http://schemas.microsoft.com/office/drawing/2014/main" id="{BAA8B54A-E485-4922-9CBD-00AC027A043B}"/>
                </a:ext>
              </a:extLst>
            </p:cNvPr>
            <p:cNvSpPr/>
            <p:nvPr/>
          </p:nvSpPr>
          <p:spPr>
            <a:xfrm>
              <a:off x="7265194" y="24350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3400" name="Freeform: Shape 3399">
              <a:extLst>
                <a:ext uri="{FF2B5EF4-FFF2-40B4-BE49-F238E27FC236}">
                  <a16:creationId xmlns:a16="http://schemas.microsoft.com/office/drawing/2014/main" id="{5F13EB88-F7F8-4AB8-977A-FCB129C90A88}"/>
                </a:ext>
              </a:extLst>
            </p:cNvPr>
            <p:cNvSpPr/>
            <p:nvPr/>
          </p:nvSpPr>
          <p:spPr>
            <a:xfrm>
              <a:off x="7253764" y="249126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401" name="Freeform: Shape 3400">
              <a:extLst>
                <a:ext uri="{FF2B5EF4-FFF2-40B4-BE49-F238E27FC236}">
                  <a16:creationId xmlns:a16="http://schemas.microsoft.com/office/drawing/2014/main" id="{20F80BD4-E649-4B4A-9310-38E455573AD0}"/>
                </a:ext>
              </a:extLst>
            </p:cNvPr>
            <p:cNvSpPr/>
            <p:nvPr/>
          </p:nvSpPr>
          <p:spPr>
            <a:xfrm>
              <a:off x="7253049" y="249221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0001"/>
                    <a:pt x="7858" y="7144"/>
                  </a:cubicBezTo>
                  <a:close/>
                </a:path>
              </a:pathLst>
            </a:custGeom>
            <a:grpFill/>
            <a:ln w="9525" cap="flat">
              <a:noFill/>
              <a:prstDash val="solid"/>
              <a:miter/>
            </a:ln>
          </p:spPr>
          <p:txBody>
            <a:bodyPr rtlCol="0" anchor="ctr"/>
            <a:lstStyle/>
            <a:p>
              <a:endParaRPr lang="en-US"/>
            </a:p>
          </p:txBody>
        </p:sp>
        <p:sp>
          <p:nvSpPr>
            <p:cNvPr id="3402" name="Freeform: Shape 3401">
              <a:extLst>
                <a:ext uri="{FF2B5EF4-FFF2-40B4-BE49-F238E27FC236}">
                  <a16:creationId xmlns:a16="http://schemas.microsoft.com/office/drawing/2014/main" id="{303AAD61-16D8-4CFE-8C4B-F8EE7E3F8B78}"/>
                </a:ext>
              </a:extLst>
            </p:cNvPr>
            <p:cNvSpPr/>
            <p:nvPr/>
          </p:nvSpPr>
          <p:spPr>
            <a:xfrm>
              <a:off x="6925021" y="1983471"/>
              <a:ext cx="9525" cy="9525"/>
            </a:xfrm>
            <a:custGeom>
              <a:avLst/>
              <a:gdLst>
                <a:gd name="connsiteX0" fmla="*/ 8227 w 9525"/>
                <a:gd name="connsiteY0" fmla="*/ 7253 h 9525"/>
                <a:gd name="connsiteX1" fmla="*/ 8227 w 9525"/>
                <a:gd name="connsiteY1" fmla="*/ 7253 h 9525"/>
              </a:gdLst>
              <a:ahLst/>
              <a:cxnLst>
                <a:cxn ang="0">
                  <a:pos x="connsiteX0" y="connsiteY0"/>
                </a:cxn>
                <a:cxn ang="0">
                  <a:pos x="connsiteX1" y="connsiteY1"/>
                </a:cxn>
              </a:cxnLst>
              <a:rect l="l" t="t" r="r" b="b"/>
              <a:pathLst>
                <a:path w="9525" h="9525">
                  <a:moveTo>
                    <a:pt x="8227" y="7253"/>
                  </a:moveTo>
                  <a:cubicBezTo>
                    <a:pt x="9179" y="6301"/>
                    <a:pt x="5369" y="12016"/>
                    <a:pt x="8227" y="7253"/>
                  </a:cubicBezTo>
                  <a:close/>
                </a:path>
              </a:pathLst>
            </a:custGeom>
            <a:grpFill/>
            <a:ln w="9525" cap="flat">
              <a:noFill/>
              <a:prstDash val="solid"/>
              <a:miter/>
            </a:ln>
          </p:spPr>
          <p:txBody>
            <a:bodyPr rtlCol="0" anchor="ctr"/>
            <a:lstStyle/>
            <a:p>
              <a:endParaRPr lang="en-US"/>
            </a:p>
          </p:txBody>
        </p:sp>
        <p:sp>
          <p:nvSpPr>
            <p:cNvPr id="3403" name="Freeform: Shape 3402">
              <a:extLst>
                <a:ext uri="{FF2B5EF4-FFF2-40B4-BE49-F238E27FC236}">
                  <a16:creationId xmlns:a16="http://schemas.microsoft.com/office/drawing/2014/main" id="{D63C26B8-CFF7-434A-AFD5-CBBCF00864F1}"/>
                </a:ext>
              </a:extLst>
            </p:cNvPr>
            <p:cNvSpPr/>
            <p:nvPr/>
          </p:nvSpPr>
          <p:spPr>
            <a:xfrm>
              <a:off x="6918484" y="1975008"/>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8574" y="26194"/>
                    <a:pt x="10001" y="11906"/>
                    <a:pt x="7144" y="7144"/>
                  </a:cubicBezTo>
                  <a:close/>
                </a:path>
              </a:pathLst>
            </a:custGeom>
            <a:grpFill/>
            <a:ln w="9525" cap="flat">
              <a:noFill/>
              <a:prstDash val="solid"/>
              <a:miter/>
            </a:ln>
          </p:spPr>
          <p:txBody>
            <a:bodyPr rtlCol="0" anchor="ctr"/>
            <a:lstStyle/>
            <a:p>
              <a:endParaRPr lang="en-US"/>
            </a:p>
          </p:txBody>
        </p:sp>
        <p:sp>
          <p:nvSpPr>
            <p:cNvPr id="3404" name="Freeform: Shape 3403">
              <a:extLst>
                <a:ext uri="{FF2B5EF4-FFF2-40B4-BE49-F238E27FC236}">
                  <a16:creationId xmlns:a16="http://schemas.microsoft.com/office/drawing/2014/main" id="{F9F6B9C4-2D75-4810-85FA-220C9A5762F6}"/>
                </a:ext>
              </a:extLst>
            </p:cNvPr>
            <p:cNvSpPr/>
            <p:nvPr/>
          </p:nvSpPr>
          <p:spPr>
            <a:xfrm>
              <a:off x="6919436" y="1979771"/>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7144" y="8096"/>
                    <a:pt x="7144" y="7144"/>
                  </a:cubicBezTo>
                  <a:cubicBezTo>
                    <a:pt x="7144" y="8096"/>
                    <a:pt x="7144" y="10001"/>
                    <a:pt x="8096" y="10954"/>
                  </a:cubicBezTo>
                  <a:close/>
                </a:path>
              </a:pathLst>
            </a:custGeom>
            <a:grpFill/>
            <a:ln w="9525" cap="flat">
              <a:noFill/>
              <a:prstDash val="solid"/>
              <a:miter/>
            </a:ln>
          </p:spPr>
          <p:txBody>
            <a:bodyPr rtlCol="0" anchor="ctr"/>
            <a:lstStyle/>
            <a:p>
              <a:endParaRPr lang="en-US"/>
            </a:p>
          </p:txBody>
        </p:sp>
        <p:sp>
          <p:nvSpPr>
            <p:cNvPr id="3405" name="Freeform: Shape 3404">
              <a:extLst>
                <a:ext uri="{FF2B5EF4-FFF2-40B4-BE49-F238E27FC236}">
                  <a16:creationId xmlns:a16="http://schemas.microsoft.com/office/drawing/2014/main" id="{69DC28B2-B0D0-4D74-B39B-A65E1FAF9A9C}"/>
                </a:ext>
              </a:extLst>
            </p:cNvPr>
            <p:cNvSpPr/>
            <p:nvPr/>
          </p:nvSpPr>
          <p:spPr>
            <a:xfrm>
              <a:off x="6918166" y="198453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grpFill/>
            <a:ln w="9525" cap="flat">
              <a:noFill/>
              <a:prstDash val="solid"/>
              <a:miter/>
            </a:ln>
          </p:spPr>
          <p:txBody>
            <a:bodyPr rtlCol="0" anchor="ctr"/>
            <a:lstStyle/>
            <a:p>
              <a:endParaRPr lang="en-US"/>
            </a:p>
          </p:txBody>
        </p:sp>
        <p:sp>
          <p:nvSpPr>
            <p:cNvPr id="3406" name="Freeform: Shape 3405">
              <a:extLst>
                <a:ext uri="{FF2B5EF4-FFF2-40B4-BE49-F238E27FC236}">
                  <a16:creationId xmlns:a16="http://schemas.microsoft.com/office/drawing/2014/main" id="{453E80CC-8F25-484E-A751-68109739D9D1}"/>
                </a:ext>
              </a:extLst>
            </p:cNvPr>
            <p:cNvSpPr/>
            <p:nvPr/>
          </p:nvSpPr>
          <p:spPr>
            <a:xfrm>
              <a:off x="6916579" y="19864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407" name="Freeform: Shape 3406">
              <a:extLst>
                <a:ext uri="{FF2B5EF4-FFF2-40B4-BE49-F238E27FC236}">
                  <a16:creationId xmlns:a16="http://schemas.microsoft.com/office/drawing/2014/main" id="{51D4108C-1BF2-4BA0-BFB1-4FF20718C7A3}"/>
                </a:ext>
              </a:extLst>
            </p:cNvPr>
            <p:cNvSpPr/>
            <p:nvPr/>
          </p:nvSpPr>
          <p:spPr>
            <a:xfrm>
              <a:off x="6913332" y="1977218"/>
              <a:ext cx="9525" cy="19050"/>
            </a:xfrm>
            <a:custGeom>
              <a:avLst/>
              <a:gdLst>
                <a:gd name="connsiteX0" fmla="*/ 8485 w 9525"/>
                <a:gd name="connsiteY0" fmla="*/ 17316 h 19050"/>
                <a:gd name="connsiteX1" fmla="*/ 8485 w 9525"/>
                <a:gd name="connsiteY1" fmla="*/ 17316 h 19050"/>
              </a:gdLst>
              <a:ahLst/>
              <a:cxnLst>
                <a:cxn ang="0">
                  <a:pos x="connsiteX0" y="connsiteY0"/>
                </a:cxn>
                <a:cxn ang="0">
                  <a:pos x="connsiteX1" y="connsiteY1"/>
                </a:cxn>
              </a:cxnLst>
              <a:rect l="l" t="t" r="r" b="b"/>
              <a:pathLst>
                <a:path w="9525" h="19050">
                  <a:moveTo>
                    <a:pt x="8485" y="17316"/>
                  </a:moveTo>
                  <a:cubicBezTo>
                    <a:pt x="10390" y="19221"/>
                    <a:pt x="4675" y="-6496"/>
                    <a:pt x="8485" y="17316"/>
                  </a:cubicBezTo>
                  <a:close/>
                </a:path>
              </a:pathLst>
            </a:custGeom>
            <a:grpFill/>
            <a:ln w="9525" cap="flat">
              <a:noFill/>
              <a:prstDash val="solid"/>
              <a:miter/>
            </a:ln>
          </p:spPr>
          <p:txBody>
            <a:bodyPr rtlCol="0" anchor="ctr"/>
            <a:lstStyle/>
            <a:p>
              <a:endParaRPr lang="en-US"/>
            </a:p>
          </p:txBody>
        </p:sp>
        <p:sp>
          <p:nvSpPr>
            <p:cNvPr id="3408" name="Freeform: Shape 3407">
              <a:extLst>
                <a:ext uri="{FF2B5EF4-FFF2-40B4-BE49-F238E27FC236}">
                  <a16:creationId xmlns:a16="http://schemas.microsoft.com/office/drawing/2014/main" id="{13A12CDE-9EAC-471F-B5CA-A88E7477F634}"/>
                </a:ext>
              </a:extLst>
            </p:cNvPr>
            <p:cNvSpPr/>
            <p:nvPr/>
          </p:nvSpPr>
          <p:spPr>
            <a:xfrm>
              <a:off x="6916579" y="1985338"/>
              <a:ext cx="9525" cy="9525"/>
            </a:xfrm>
            <a:custGeom>
              <a:avLst/>
              <a:gdLst>
                <a:gd name="connsiteX0" fmla="*/ 7144 w 9525"/>
                <a:gd name="connsiteY0" fmla="*/ 8244 h 9525"/>
                <a:gd name="connsiteX1" fmla="*/ 714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7144" y="7291"/>
                    <a:pt x="7144" y="7291"/>
                    <a:pt x="7144" y="8244"/>
                  </a:cubicBezTo>
                  <a:cubicBezTo>
                    <a:pt x="7144" y="6339"/>
                    <a:pt x="7144" y="7291"/>
                    <a:pt x="7144" y="8244"/>
                  </a:cubicBezTo>
                  <a:close/>
                </a:path>
              </a:pathLst>
            </a:custGeom>
            <a:grpFill/>
            <a:ln w="9525" cap="flat">
              <a:noFill/>
              <a:prstDash val="solid"/>
              <a:miter/>
            </a:ln>
          </p:spPr>
          <p:txBody>
            <a:bodyPr rtlCol="0" anchor="ctr"/>
            <a:lstStyle/>
            <a:p>
              <a:endParaRPr lang="en-US"/>
            </a:p>
          </p:txBody>
        </p:sp>
        <p:sp>
          <p:nvSpPr>
            <p:cNvPr id="3409" name="Freeform: Shape 3408">
              <a:extLst>
                <a:ext uri="{FF2B5EF4-FFF2-40B4-BE49-F238E27FC236}">
                  <a16:creationId xmlns:a16="http://schemas.microsoft.com/office/drawing/2014/main" id="{9061E215-F836-4142-ACEA-87D6602C392C}"/>
                </a:ext>
              </a:extLst>
            </p:cNvPr>
            <p:cNvSpPr/>
            <p:nvPr/>
          </p:nvSpPr>
          <p:spPr>
            <a:xfrm>
              <a:off x="6917637" y="1982721"/>
              <a:ext cx="9525" cy="9525"/>
            </a:xfrm>
            <a:custGeom>
              <a:avLst/>
              <a:gdLst>
                <a:gd name="connsiteX0" fmla="*/ 7990 w 9525"/>
                <a:gd name="connsiteY0" fmla="*/ 9909 h 9525"/>
                <a:gd name="connsiteX1" fmla="*/ 7990 w 9525"/>
                <a:gd name="connsiteY1" fmla="*/ 9909 h 9525"/>
              </a:gdLst>
              <a:ahLst/>
              <a:cxnLst>
                <a:cxn ang="0">
                  <a:pos x="connsiteX0" y="connsiteY0"/>
                </a:cxn>
                <a:cxn ang="0">
                  <a:pos x="connsiteX1" y="connsiteY1"/>
                </a:cxn>
              </a:cxnLst>
              <a:rect l="l" t="t" r="r" b="b"/>
              <a:pathLst>
                <a:path w="9525" h="9525">
                  <a:moveTo>
                    <a:pt x="7990" y="9909"/>
                  </a:moveTo>
                  <a:cubicBezTo>
                    <a:pt x="7990" y="8956"/>
                    <a:pt x="6085" y="4194"/>
                    <a:pt x="7990" y="9909"/>
                  </a:cubicBezTo>
                  <a:close/>
                </a:path>
              </a:pathLst>
            </a:custGeom>
            <a:grpFill/>
            <a:ln w="9525" cap="flat">
              <a:noFill/>
              <a:prstDash val="solid"/>
              <a:miter/>
            </a:ln>
          </p:spPr>
          <p:txBody>
            <a:bodyPr rtlCol="0" anchor="ctr"/>
            <a:lstStyle/>
            <a:p>
              <a:endParaRPr lang="en-US"/>
            </a:p>
          </p:txBody>
        </p:sp>
        <p:sp>
          <p:nvSpPr>
            <p:cNvPr id="3410" name="Freeform: Shape 3409">
              <a:extLst>
                <a:ext uri="{FF2B5EF4-FFF2-40B4-BE49-F238E27FC236}">
                  <a16:creationId xmlns:a16="http://schemas.microsoft.com/office/drawing/2014/main" id="{C48C475D-7C2B-4EFC-A89F-72C49FBC91B5}"/>
                </a:ext>
              </a:extLst>
            </p:cNvPr>
            <p:cNvSpPr/>
            <p:nvPr/>
          </p:nvSpPr>
          <p:spPr>
            <a:xfrm>
              <a:off x="6906865" y="1981421"/>
              <a:ext cx="19050" cy="19050"/>
            </a:xfrm>
            <a:custGeom>
              <a:avLst/>
              <a:gdLst>
                <a:gd name="connsiteX0" fmla="*/ 13047 w 19050"/>
                <a:gd name="connsiteY0" fmla="*/ 15018 h 19050"/>
                <a:gd name="connsiteX1" fmla="*/ 13047 w 19050"/>
                <a:gd name="connsiteY1" fmla="*/ 15018 h 19050"/>
              </a:gdLst>
              <a:ahLst/>
              <a:cxnLst>
                <a:cxn ang="0">
                  <a:pos x="connsiteX0" y="connsiteY0"/>
                </a:cxn>
                <a:cxn ang="0">
                  <a:pos x="connsiteX1" y="connsiteY1"/>
                </a:cxn>
              </a:cxnLst>
              <a:rect l="l" t="t" r="r" b="b"/>
              <a:pathLst>
                <a:path w="19050" h="19050">
                  <a:moveTo>
                    <a:pt x="13047" y="15018"/>
                  </a:moveTo>
                  <a:cubicBezTo>
                    <a:pt x="8285" y="5493"/>
                    <a:pt x="2570" y="3588"/>
                    <a:pt x="13047" y="15018"/>
                  </a:cubicBezTo>
                  <a:close/>
                </a:path>
              </a:pathLst>
            </a:custGeom>
            <a:grpFill/>
            <a:ln w="9525" cap="flat">
              <a:noFill/>
              <a:prstDash val="solid"/>
              <a:miter/>
            </a:ln>
          </p:spPr>
          <p:txBody>
            <a:bodyPr rtlCol="0" anchor="ctr"/>
            <a:lstStyle/>
            <a:p>
              <a:endParaRPr lang="en-US"/>
            </a:p>
          </p:txBody>
        </p:sp>
        <p:sp>
          <p:nvSpPr>
            <p:cNvPr id="3411" name="Freeform: Shape 3410">
              <a:extLst>
                <a:ext uri="{FF2B5EF4-FFF2-40B4-BE49-F238E27FC236}">
                  <a16:creationId xmlns:a16="http://schemas.microsoft.com/office/drawing/2014/main" id="{45ADFD58-776F-4C4C-8123-8AF99F6977E7}"/>
                </a:ext>
              </a:extLst>
            </p:cNvPr>
            <p:cNvSpPr/>
            <p:nvPr/>
          </p:nvSpPr>
          <p:spPr>
            <a:xfrm>
              <a:off x="6903244" y="19778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8096"/>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412" name="Freeform: Shape 3411">
              <a:extLst>
                <a:ext uri="{FF2B5EF4-FFF2-40B4-BE49-F238E27FC236}">
                  <a16:creationId xmlns:a16="http://schemas.microsoft.com/office/drawing/2014/main" id="{A42B86F6-2C2D-4956-9B35-A7DE37D38B35}"/>
                </a:ext>
              </a:extLst>
            </p:cNvPr>
            <p:cNvSpPr/>
            <p:nvPr/>
          </p:nvSpPr>
          <p:spPr>
            <a:xfrm>
              <a:off x="6901890" y="1982374"/>
              <a:ext cx="9525" cy="19050"/>
            </a:xfrm>
            <a:custGeom>
              <a:avLst/>
              <a:gdLst>
                <a:gd name="connsiteX0" fmla="*/ 7544 w 9525"/>
                <a:gd name="connsiteY0" fmla="*/ 15018 h 19050"/>
                <a:gd name="connsiteX1" fmla="*/ 7544 w 9525"/>
                <a:gd name="connsiteY1" fmla="*/ 15018 h 19050"/>
              </a:gdLst>
              <a:ahLst/>
              <a:cxnLst>
                <a:cxn ang="0">
                  <a:pos x="connsiteX0" y="connsiteY0"/>
                </a:cxn>
                <a:cxn ang="0">
                  <a:pos x="connsiteX1" y="connsiteY1"/>
                </a:cxn>
              </a:cxnLst>
              <a:rect l="l" t="t" r="r" b="b"/>
              <a:pathLst>
                <a:path w="9525" h="19050">
                  <a:moveTo>
                    <a:pt x="7544" y="15018"/>
                  </a:moveTo>
                  <a:cubicBezTo>
                    <a:pt x="11354" y="5493"/>
                    <a:pt x="5640" y="3588"/>
                    <a:pt x="7544" y="15018"/>
                  </a:cubicBezTo>
                  <a:close/>
                </a:path>
              </a:pathLst>
            </a:custGeom>
            <a:grpFill/>
            <a:ln w="9525" cap="flat">
              <a:noFill/>
              <a:prstDash val="solid"/>
              <a:miter/>
            </a:ln>
          </p:spPr>
          <p:txBody>
            <a:bodyPr rtlCol="0" anchor="ctr"/>
            <a:lstStyle/>
            <a:p>
              <a:endParaRPr lang="en-US"/>
            </a:p>
          </p:txBody>
        </p:sp>
        <p:sp>
          <p:nvSpPr>
            <p:cNvPr id="3413" name="Freeform: Shape 3412">
              <a:extLst>
                <a:ext uri="{FF2B5EF4-FFF2-40B4-BE49-F238E27FC236}">
                  <a16:creationId xmlns:a16="http://schemas.microsoft.com/office/drawing/2014/main" id="{27F6A4B1-5C0B-4AB7-BF02-F60349E9CDC1}"/>
                </a:ext>
              </a:extLst>
            </p:cNvPr>
            <p:cNvSpPr/>
            <p:nvPr/>
          </p:nvSpPr>
          <p:spPr>
            <a:xfrm>
              <a:off x="6896729" y="1982926"/>
              <a:ext cx="9525" cy="9525"/>
            </a:xfrm>
            <a:custGeom>
              <a:avLst/>
              <a:gdLst>
                <a:gd name="connsiteX0" fmla="*/ 8896 w 9525"/>
                <a:gd name="connsiteY0" fmla="*/ 8751 h 9525"/>
                <a:gd name="connsiteX1" fmla="*/ 8896 w 9525"/>
                <a:gd name="connsiteY1" fmla="*/ 8751 h 9525"/>
              </a:gdLst>
              <a:ahLst/>
              <a:cxnLst>
                <a:cxn ang="0">
                  <a:pos x="connsiteX0" y="connsiteY0"/>
                </a:cxn>
                <a:cxn ang="0">
                  <a:pos x="connsiteX1" y="connsiteY1"/>
                </a:cxn>
              </a:cxnLst>
              <a:rect l="l" t="t" r="r" b="b"/>
              <a:pathLst>
                <a:path w="9525" h="9525">
                  <a:moveTo>
                    <a:pt x="8896" y="8751"/>
                  </a:moveTo>
                  <a:cubicBezTo>
                    <a:pt x="4133" y="3989"/>
                    <a:pt x="10801" y="11608"/>
                    <a:pt x="8896" y="8751"/>
                  </a:cubicBezTo>
                  <a:close/>
                </a:path>
              </a:pathLst>
            </a:custGeom>
            <a:grpFill/>
            <a:ln w="9525" cap="flat">
              <a:noFill/>
              <a:prstDash val="solid"/>
              <a:miter/>
            </a:ln>
          </p:spPr>
          <p:txBody>
            <a:bodyPr rtlCol="0" anchor="ctr"/>
            <a:lstStyle/>
            <a:p>
              <a:endParaRPr lang="en-US"/>
            </a:p>
          </p:txBody>
        </p:sp>
        <p:sp>
          <p:nvSpPr>
            <p:cNvPr id="3414" name="Freeform: Shape 3413">
              <a:extLst>
                <a:ext uri="{FF2B5EF4-FFF2-40B4-BE49-F238E27FC236}">
                  <a16:creationId xmlns:a16="http://schemas.microsoft.com/office/drawing/2014/main" id="{249BBCEE-4254-416F-A59D-74D64F14B1A1}"/>
                </a:ext>
              </a:extLst>
            </p:cNvPr>
            <p:cNvSpPr/>
            <p:nvPr/>
          </p:nvSpPr>
          <p:spPr>
            <a:xfrm>
              <a:off x="6895088" y="1987602"/>
              <a:ext cx="19050" cy="19050"/>
            </a:xfrm>
            <a:custGeom>
              <a:avLst/>
              <a:gdLst>
                <a:gd name="connsiteX0" fmla="*/ 12442 w 19050"/>
                <a:gd name="connsiteY0" fmla="*/ 12647 h 19050"/>
                <a:gd name="connsiteX1" fmla="*/ 12442 w 19050"/>
                <a:gd name="connsiteY1" fmla="*/ 12647 h 19050"/>
              </a:gdLst>
              <a:ahLst/>
              <a:cxnLst>
                <a:cxn ang="0">
                  <a:pos x="connsiteX0" y="connsiteY0"/>
                </a:cxn>
                <a:cxn ang="0">
                  <a:pos x="connsiteX1" y="connsiteY1"/>
                </a:cxn>
              </a:cxnLst>
              <a:rect l="l" t="t" r="r" b="b"/>
              <a:pathLst>
                <a:path w="19050" h="19050">
                  <a:moveTo>
                    <a:pt x="12442" y="12647"/>
                  </a:moveTo>
                  <a:cubicBezTo>
                    <a:pt x="1012" y="265"/>
                    <a:pt x="11490" y="12647"/>
                    <a:pt x="12442" y="12647"/>
                  </a:cubicBezTo>
                  <a:close/>
                </a:path>
              </a:pathLst>
            </a:custGeom>
            <a:grpFill/>
            <a:ln w="9525" cap="flat">
              <a:noFill/>
              <a:prstDash val="solid"/>
              <a:miter/>
            </a:ln>
          </p:spPr>
          <p:txBody>
            <a:bodyPr rtlCol="0" anchor="ctr"/>
            <a:lstStyle/>
            <a:p>
              <a:endParaRPr lang="en-US"/>
            </a:p>
          </p:txBody>
        </p:sp>
        <p:sp>
          <p:nvSpPr>
            <p:cNvPr id="3415" name="Freeform: Shape 3414">
              <a:extLst>
                <a:ext uri="{FF2B5EF4-FFF2-40B4-BE49-F238E27FC236}">
                  <a16:creationId xmlns:a16="http://schemas.microsoft.com/office/drawing/2014/main" id="{F3BB6540-9407-4552-8963-8FF28E1785BE}"/>
                </a:ext>
              </a:extLst>
            </p:cNvPr>
            <p:cNvSpPr/>
            <p:nvPr/>
          </p:nvSpPr>
          <p:spPr>
            <a:xfrm>
              <a:off x="6901339" y="199120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7144"/>
                  </a:cubicBezTo>
                  <a:cubicBezTo>
                    <a:pt x="8096" y="8096"/>
                    <a:pt x="9049" y="9049"/>
                    <a:pt x="8096" y="7144"/>
                  </a:cubicBezTo>
                  <a:close/>
                </a:path>
              </a:pathLst>
            </a:custGeom>
            <a:grpFill/>
            <a:ln w="9525" cap="flat">
              <a:noFill/>
              <a:prstDash val="solid"/>
              <a:miter/>
            </a:ln>
          </p:spPr>
          <p:txBody>
            <a:bodyPr rtlCol="0" anchor="ctr"/>
            <a:lstStyle/>
            <a:p>
              <a:endParaRPr lang="en-US"/>
            </a:p>
          </p:txBody>
        </p:sp>
        <p:sp>
          <p:nvSpPr>
            <p:cNvPr id="3416" name="Freeform: Shape 3415">
              <a:extLst>
                <a:ext uri="{FF2B5EF4-FFF2-40B4-BE49-F238E27FC236}">
                  <a16:creationId xmlns:a16="http://schemas.microsoft.com/office/drawing/2014/main" id="{F462F6B4-4F2A-4057-87DE-0FF821F61ED7}"/>
                </a:ext>
              </a:extLst>
            </p:cNvPr>
            <p:cNvSpPr/>
            <p:nvPr/>
          </p:nvSpPr>
          <p:spPr>
            <a:xfrm>
              <a:off x="6891814" y="19892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17" name="Freeform: Shape 3416">
              <a:extLst>
                <a:ext uri="{FF2B5EF4-FFF2-40B4-BE49-F238E27FC236}">
                  <a16:creationId xmlns:a16="http://schemas.microsoft.com/office/drawing/2014/main" id="{62761B68-4DE0-465E-ACBD-55A3B6F53645}"/>
                </a:ext>
              </a:extLst>
            </p:cNvPr>
            <p:cNvSpPr/>
            <p:nvPr/>
          </p:nvSpPr>
          <p:spPr>
            <a:xfrm>
              <a:off x="6896301" y="1994058"/>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9049"/>
                    <a:pt x="8371" y="9049"/>
                    <a:pt x="7419" y="7144"/>
                  </a:cubicBezTo>
                  <a:close/>
                </a:path>
              </a:pathLst>
            </a:custGeom>
            <a:grpFill/>
            <a:ln w="9525" cap="flat">
              <a:noFill/>
              <a:prstDash val="solid"/>
              <a:miter/>
            </a:ln>
          </p:spPr>
          <p:txBody>
            <a:bodyPr rtlCol="0" anchor="ctr"/>
            <a:lstStyle/>
            <a:p>
              <a:endParaRPr lang="en-US"/>
            </a:p>
          </p:txBody>
        </p:sp>
        <p:sp>
          <p:nvSpPr>
            <p:cNvPr id="3418" name="Freeform: Shape 3417">
              <a:extLst>
                <a:ext uri="{FF2B5EF4-FFF2-40B4-BE49-F238E27FC236}">
                  <a16:creationId xmlns:a16="http://schemas.microsoft.com/office/drawing/2014/main" id="{4CC60C1B-4E8B-4899-BD5C-A39968264D12}"/>
                </a:ext>
              </a:extLst>
            </p:cNvPr>
            <p:cNvSpPr/>
            <p:nvPr/>
          </p:nvSpPr>
          <p:spPr>
            <a:xfrm>
              <a:off x="6859429" y="1988343"/>
              <a:ext cx="47625" cy="47625"/>
            </a:xfrm>
            <a:custGeom>
              <a:avLst/>
              <a:gdLst>
                <a:gd name="connsiteX0" fmla="*/ 7144 w 47625"/>
                <a:gd name="connsiteY0" fmla="*/ 38576 h 47625"/>
                <a:gd name="connsiteX1" fmla="*/ 36671 w 47625"/>
                <a:gd name="connsiteY1" fmla="*/ 12859 h 47625"/>
                <a:gd name="connsiteX2" fmla="*/ 36671 w 47625"/>
                <a:gd name="connsiteY2" fmla="*/ 7144 h 47625"/>
                <a:gd name="connsiteX3" fmla="*/ 7144 w 47625"/>
                <a:gd name="connsiteY3" fmla="*/ 38576 h 47625"/>
              </a:gdLst>
              <a:ahLst/>
              <a:cxnLst>
                <a:cxn ang="0">
                  <a:pos x="connsiteX0" y="connsiteY0"/>
                </a:cxn>
                <a:cxn ang="0">
                  <a:pos x="connsiteX1" y="connsiteY1"/>
                </a:cxn>
                <a:cxn ang="0">
                  <a:pos x="connsiteX2" y="connsiteY2"/>
                </a:cxn>
                <a:cxn ang="0">
                  <a:pos x="connsiteX3" y="connsiteY3"/>
                </a:cxn>
              </a:cxnLst>
              <a:rect l="l" t="t" r="r" b="b"/>
              <a:pathLst>
                <a:path w="47625" h="47625">
                  <a:moveTo>
                    <a:pt x="7144" y="38576"/>
                  </a:moveTo>
                  <a:cubicBezTo>
                    <a:pt x="23336" y="50959"/>
                    <a:pt x="38576" y="20479"/>
                    <a:pt x="36671" y="12859"/>
                  </a:cubicBezTo>
                  <a:cubicBezTo>
                    <a:pt x="47149" y="26194"/>
                    <a:pt x="38576" y="9049"/>
                    <a:pt x="36671" y="7144"/>
                  </a:cubicBezTo>
                  <a:cubicBezTo>
                    <a:pt x="21431" y="9049"/>
                    <a:pt x="12859" y="36671"/>
                    <a:pt x="7144" y="38576"/>
                  </a:cubicBezTo>
                  <a:close/>
                </a:path>
              </a:pathLst>
            </a:custGeom>
            <a:grpFill/>
            <a:ln w="9525" cap="flat">
              <a:noFill/>
              <a:prstDash val="solid"/>
              <a:miter/>
            </a:ln>
          </p:spPr>
          <p:txBody>
            <a:bodyPr rtlCol="0" anchor="ctr"/>
            <a:lstStyle/>
            <a:p>
              <a:endParaRPr lang="en-US"/>
            </a:p>
          </p:txBody>
        </p:sp>
        <p:sp>
          <p:nvSpPr>
            <p:cNvPr id="3419" name="Freeform: Shape 3418">
              <a:extLst>
                <a:ext uri="{FF2B5EF4-FFF2-40B4-BE49-F238E27FC236}">
                  <a16:creationId xmlns:a16="http://schemas.microsoft.com/office/drawing/2014/main" id="{DFEE0DAA-6DA8-4555-8B79-ECBCD4E61213}"/>
                </a:ext>
              </a:extLst>
            </p:cNvPr>
            <p:cNvSpPr/>
            <p:nvPr/>
          </p:nvSpPr>
          <p:spPr>
            <a:xfrm>
              <a:off x="6859281" y="2013504"/>
              <a:ext cx="9525" cy="9525"/>
            </a:xfrm>
            <a:custGeom>
              <a:avLst/>
              <a:gdLst>
                <a:gd name="connsiteX0" fmla="*/ 8244 w 9525"/>
                <a:gd name="connsiteY0" fmla="*/ 8653 h 9525"/>
                <a:gd name="connsiteX1" fmla="*/ 8244 w 9525"/>
                <a:gd name="connsiteY1" fmla="*/ 8653 h 9525"/>
              </a:gdLst>
              <a:ahLst/>
              <a:cxnLst>
                <a:cxn ang="0">
                  <a:pos x="connsiteX0" y="connsiteY0"/>
                </a:cxn>
                <a:cxn ang="0">
                  <a:pos x="connsiteX1" y="connsiteY1"/>
                </a:cxn>
              </a:cxnLst>
              <a:rect l="l" t="t" r="r" b="b"/>
              <a:pathLst>
                <a:path w="9525" h="9525">
                  <a:moveTo>
                    <a:pt x="8244" y="8653"/>
                  </a:moveTo>
                  <a:cubicBezTo>
                    <a:pt x="6339" y="5795"/>
                    <a:pt x="7291" y="7700"/>
                    <a:pt x="8244" y="8653"/>
                  </a:cubicBezTo>
                  <a:close/>
                </a:path>
              </a:pathLst>
            </a:custGeom>
            <a:grpFill/>
            <a:ln w="9525" cap="flat">
              <a:noFill/>
              <a:prstDash val="solid"/>
              <a:miter/>
            </a:ln>
          </p:spPr>
          <p:txBody>
            <a:bodyPr rtlCol="0" anchor="ctr"/>
            <a:lstStyle/>
            <a:p>
              <a:endParaRPr lang="en-US"/>
            </a:p>
          </p:txBody>
        </p:sp>
        <p:sp>
          <p:nvSpPr>
            <p:cNvPr id="3420" name="Freeform: Shape 3419">
              <a:extLst>
                <a:ext uri="{FF2B5EF4-FFF2-40B4-BE49-F238E27FC236}">
                  <a16:creationId xmlns:a16="http://schemas.microsoft.com/office/drawing/2014/main" id="{45B33037-C49E-491A-93A2-0070A554BE32}"/>
                </a:ext>
              </a:extLst>
            </p:cNvPr>
            <p:cNvSpPr/>
            <p:nvPr/>
          </p:nvSpPr>
          <p:spPr>
            <a:xfrm>
              <a:off x="6859005" y="20197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3421" name="Freeform: Shape 3420">
              <a:extLst>
                <a:ext uri="{FF2B5EF4-FFF2-40B4-BE49-F238E27FC236}">
                  <a16:creationId xmlns:a16="http://schemas.microsoft.com/office/drawing/2014/main" id="{B60745E8-FADC-459A-A150-B5ADCA881A85}"/>
                </a:ext>
              </a:extLst>
            </p:cNvPr>
            <p:cNvSpPr/>
            <p:nvPr/>
          </p:nvSpPr>
          <p:spPr>
            <a:xfrm>
              <a:off x="6873569" y="2019776"/>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3422" name="Freeform: Shape 3421">
              <a:extLst>
                <a:ext uri="{FF2B5EF4-FFF2-40B4-BE49-F238E27FC236}">
                  <a16:creationId xmlns:a16="http://schemas.microsoft.com/office/drawing/2014/main" id="{A5D63A81-CBAB-481C-ACE8-61212D2D1FD6}"/>
                </a:ext>
              </a:extLst>
            </p:cNvPr>
            <p:cNvSpPr/>
            <p:nvPr/>
          </p:nvSpPr>
          <p:spPr>
            <a:xfrm>
              <a:off x="6864191" y="2008904"/>
              <a:ext cx="9525" cy="9525"/>
            </a:xfrm>
            <a:custGeom>
              <a:avLst/>
              <a:gdLst>
                <a:gd name="connsiteX0" fmla="*/ 7144 w 9525"/>
                <a:gd name="connsiteY0" fmla="*/ 7538 h 9525"/>
                <a:gd name="connsiteX1" fmla="*/ 10954 w 9525"/>
                <a:gd name="connsiteY1" fmla="*/ 8491 h 9525"/>
                <a:gd name="connsiteX2" fmla="*/ 7144 w 9525"/>
                <a:gd name="connsiteY2" fmla="*/ 7538 h 9525"/>
              </a:gdLst>
              <a:ahLst/>
              <a:cxnLst>
                <a:cxn ang="0">
                  <a:pos x="connsiteX0" y="connsiteY0"/>
                </a:cxn>
                <a:cxn ang="0">
                  <a:pos x="connsiteX1" y="connsiteY1"/>
                </a:cxn>
                <a:cxn ang="0">
                  <a:pos x="connsiteX2" y="connsiteY2"/>
                </a:cxn>
              </a:cxnLst>
              <a:rect l="l" t="t" r="r" b="b"/>
              <a:pathLst>
                <a:path w="9525" h="9525">
                  <a:moveTo>
                    <a:pt x="7144" y="7538"/>
                  </a:moveTo>
                  <a:cubicBezTo>
                    <a:pt x="8096" y="8491"/>
                    <a:pt x="9049" y="8491"/>
                    <a:pt x="10954" y="8491"/>
                  </a:cubicBezTo>
                  <a:cubicBezTo>
                    <a:pt x="9049" y="7538"/>
                    <a:pt x="8096" y="6586"/>
                    <a:pt x="7144" y="7538"/>
                  </a:cubicBezTo>
                  <a:close/>
                </a:path>
              </a:pathLst>
            </a:custGeom>
            <a:grpFill/>
            <a:ln w="9525" cap="flat">
              <a:noFill/>
              <a:prstDash val="solid"/>
              <a:miter/>
            </a:ln>
          </p:spPr>
          <p:txBody>
            <a:bodyPr rtlCol="0" anchor="ctr"/>
            <a:lstStyle/>
            <a:p>
              <a:endParaRPr lang="en-US"/>
            </a:p>
          </p:txBody>
        </p:sp>
        <p:sp>
          <p:nvSpPr>
            <p:cNvPr id="3423" name="Freeform: Shape 3422">
              <a:extLst>
                <a:ext uri="{FF2B5EF4-FFF2-40B4-BE49-F238E27FC236}">
                  <a16:creationId xmlns:a16="http://schemas.microsoft.com/office/drawing/2014/main" id="{D49BDB8F-D437-4ADD-AB28-1C43AFE7C203}"/>
                </a:ext>
              </a:extLst>
            </p:cNvPr>
            <p:cNvSpPr/>
            <p:nvPr/>
          </p:nvSpPr>
          <p:spPr>
            <a:xfrm>
              <a:off x="6871811" y="2001678"/>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cubicBezTo>
                    <a:pt x="9049" y="8096"/>
                    <a:pt x="8096" y="8096"/>
                    <a:pt x="7144" y="7144"/>
                  </a:cubicBezTo>
                  <a:cubicBezTo>
                    <a:pt x="7144" y="7144"/>
                    <a:pt x="8096" y="8096"/>
                    <a:pt x="9049" y="9049"/>
                  </a:cubicBezTo>
                  <a:close/>
                </a:path>
              </a:pathLst>
            </a:custGeom>
            <a:grpFill/>
            <a:ln w="9525" cap="flat">
              <a:noFill/>
              <a:prstDash val="solid"/>
              <a:miter/>
            </a:ln>
          </p:spPr>
          <p:txBody>
            <a:bodyPr rtlCol="0" anchor="ctr"/>
            <a:lstStyle/>
            <a:p>
              <a:endParaRPr lang="en-US"/>
            </a:p>
          </p:txBody>
        </p:sp>
        <p:sp>
          <p:nvSpPr>
            <p:cNvPr id="3424" name="Freeform: Shape 3423">
              <a:extLst>
                <a:ext uri="{FF2B5EF4-FFF2-40B4-BE49-F238E27FC236}">
                  <a16:creationId xmlns:a16="http://schemas.microsoft.com/office/drawing/2014/main" id="{9BD7BA01-6CAF-4FE2-8EBC-1BC07E558B9C}"/>
                </a:ext>
              </a:extLst>
            </p:cNvPr>
            <p:cNvSpPr/>
            <p:nvPr/>
          </p:nvSpPr>
          <p:spPr>
            <a:xfrm>
              <a:off x="6858476" y="20159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12859"/>
                    <a:pt x="7144" y="7144"/>
                  </a:cubicBezTo>
                  <a:close/>
                </a:path>
              </a:pathLst>
            </a:custGeom>
            <a:grpFill/>
            <a:ln w="9525" cap="flat">
              <a:noFill/>
              <a:prstDash val="solid"/>
              <a:miter/>
            </a:ln>
          </p:spPr>
          <p:txBody>
            <a:bodyPr rtlCol="0" anchor="ctr"/>
            <a:lstStyle/>
            <a:p>
              <a:endParaRPr lang="en-US"/>
            </a:p>
          </p:txBody>
        </p:sp>
        <p:sp>
          <p:nvSpPr>
            <p:cNvPr id="3425" name="Freeform: Shape 3424">
              <a:extLst>
                <a:ext uri="{FF2B5EF4-FFF2-40B4-BE49-F238E27FC236}">
                  <a16:creationId xmlns:a16="http://schemas.microsoft.com/office/drawing/2014/main" id="{3333CB30-A596-4D4F-B93A-00B1E514B96D}"/>
                </a:ext>
              </a:extLst>
            </p:cNvPr>
            <p:cNvSpPr/>
            <p:nvPr/>
          </p:nvSpPr>
          <p:spPr>
            <a:xfrm>
              <a:off x="6852076" y="2021681"/>
              <a:ext cx="28575" cy="38100"/>
            </a:xfrm>
            <a:custGeom>
              <a:avLst/>
              <a:gdLst>
                <a:gd name="connsiteX0" fmla="*/ 11639 w 28575"/>
                <a:gd name="connsiteY0" fmla="*/ 31909 h 38100"/>
                <a:gd name="connsiteX1" fmla="*/ 22117 w 28575"/>
                <a:gd name="connsiteY1" fmla="*/ 18574 h 38100"/>
                <a:gd name="connsiteX2" fmla="*/ 14496 w 28575"/>
                <a:gd name="connsiteY2" fmla="*/ 7144 h 38100"/>
                <a:gd name="connsiteX3" fmla="*/ 12592 w 28575"/>
                <a:gd name="connsiteY3" fmla="*/ 10001 h 38100"/>
                <a:gd name="connsiteX4" fmla="*/ 10686 w 28575"/>
                <a:gd name="connsiteY4" fmla="*/ 10954 h 38100"/>
                <a:gd name="connsiteX5" fmla="*/ 11639 w 28575"/>
                <a:gd name="connsiteY5" fmla="*/ 31909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38100">
                  <a:moveTo>
                    <a:pt x="11639" y="31909"/>
                  </a:moveTo>
                  <a:cubicBezTo>
                    <a:pt x="17354" y="33814"/>
                    <a:pt x="8781" y="12859"/>
                    <a:pt x="22117" y="18574"/>
                  </a:cubicBezTo>
                  <a:cubicBezTo>
                    <a:pt x="24021" y="11906"/>
                    <a:pt x="18306" y="10001"/>
                    <a:pt x="14496" y="7144"/>
                  </a:cubicBezTo>
                  <a:cubicBezTo>
                    <a:pt x="16401" y="11906"/>
                    <a:pt x="16401" y="12859"/>
                    <a:pt x="12592" y="10001"/>
                  </a:cubicBezTo>
                  <a:cubicBezTo>
                    <a:pt x="14496" y="12859"/>
                    <a:pt x="14496" y="12859"/>
                    <a:pt x="10686" y="10954"/>
                  </a:cubicBezTo>
                  <a:cubicBezTo>
                    <a:pt x="10686" y="10001"/>
                    <a:pt x="2114" y="34766"/>
                    <a:pt x="11639" y="31909"/>
                  </a:cubicBezTo>
                  <a:close/>
                </a:path>
              </a:pathLst>
            </a:custGeom>
            <a:grpFill/>
            <a:ln w="9525" cap="flat">
              <a:noFill/>
              <a:prstDash val="solid"/>
              <a:miter/>
            </a:ln>
          </p:spPr>
          <p:txBody>
            <a:bodyPr rtlCol="0" anchor="ctr"/>
            <a:lstStyle/>
            <a:p>
              <a:endParaRPr lang="en-US"/>
            </a:p>
          </p:txBody>
        </p:sp>
        <p:sp>
          <p:nvSpPr>
            <p:cNvPr id="3426" name="Freeform: Shape 3425">
              <a:extLst>
                <a:ext uri="{FF2B5EF4-FFF2-40B4-BE49-F238E27FC236}">
                  <a16:creationId xmlns:a16="http://schemas.microsoft.com/office/drawing/2014/main" id="{26D37503-CD44-4C16-98B3-C58A05B6EC14}"/>
                </a:ext>
              </a:extLst>
            </p:cNvPr>
            <p:cNvSpPr/>
            <p:nvPr/>
          </p:nvSpPr>
          <p:spPr>
            <a:xfrm>
              <a:off x="6854666" y="2025491"/>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3427" name="Freeform: Shape 3426">
              <a:extLst>
                <a:ext uri="{FF2B5EF4-FFF2-40B4-BE49-F238E27FC236}">
                  <a16:creationId xmlns:a16="http://schemas.microsoft.com/office/drawing/2014/main" id="{76CBB71E-1118-4F13-8C6B-F7B715333530}"/>
                </a:ext>
              </a:extLst>
            </p:cNvPr>
            <p:cNvSpPr/>
            <p:nvPr/>
          </p:nvSpPr>
          <p:spPr>
            <a:xfrm>
              <a:off x="6845141" y="2042588"/>
              <a:ext cx="19050" cy="28575"/>
            </a:xfrm>
            <a:custGeom>
              <a:avLst/>
              <a:gdLst>
                <a:gd name="connsiteX0" fmla="*/ 9049 w 19050"/>
                <a:gd name="connsiteY0" fmla="*/ 12907 h 28575"/>
                <a:gd name="connsiteX1" fmla="*/ 7144 w 19050"/>
                <a:gd name="connsiteY1" fmla="*/ 23384 h 28575"/>
                <a:gd name="connsiteX2" fmla="*/ 9049 w 19050"/>
                <a:gd name="connsiteY2" fmla="*/ 12907 h 28575"/>
              </a:gdLst>
              <a:ahLst/>
              <a:cxnLst>
                <a:cxn ang="0">
                  <a:pos x="connsiteX0" y="connsiteY0"/>
                </a:cxn>
                <a:cxn ang="0">
                  <a:pos x="connsiteX1" y="connsiteY1"/>
                </a:cxn>
                <a:cxn ang="0">
                  <a:pos x="connsiteX2" y="connsiteY2"/>
                </a:cxn>
              </a:cxnLst>
              <a:rect l="l" t="t" r="r" b="b"/>
              <a:pathLst>
                <a:path w="19050" h="28575">
                  <a:moveTo>
                    <a:pt x="9049" y="12907"/>
                  </a:moveTo>
                  <a:cubicBezTo>
                    <a:pt x="8096" y="12907"/>
                    <a:pt x="8096" y="24337"/>
                    <a:pt x="7144" y="23384"/>
                  </a:cubicBezTo>
                  <a:cubicBezTo>
                    <a:pt x="23336" y="25289"/>
                    <a:pt x="6191" y="-5191"/>
                    <a:pt x="9049" y="12907"/>
                  </a:cubicBezTo>
                  <a:close/>
                </a:path>
              </a:pathLst>
            </a:custGeom>
            <a:grpFill/>
            <a:ln w="9525" cap="flat">
              <a:noFill/>
              <a:prstDash val="solid"/>
              <a:miter/>
            </a:ln>
          </p:spPr>
          <p:txBody>
            <a:bodyPr rtlCol="0" anchor="ctr"/>
            <a:lstStyle/>
            <a:p>
              <a:endParaRPr lang="en-US"/>
            </a:p>
          </p:txBody>
        </p:sp>
        <p:sp>
          <p:nvSpPr>
            <p:cNvPr id="3428" name="Freeform: Shape 3427">
              <a:extLst>
                <a:ext uri="{FF2B5EF4-FFF2-40B4-BE49-F238E27FC236}">
                  <a16:creationId xmlns:a16="http://schemas.microsoft.com/office/drawing/2014/main" id="{6C1DFC03-B294-4CE1-8371-DFEE2434A23F}"/>
                </a:ext>
              </a:extLst>
            </p:cNvPr>
            <p:cNvSpPr/>
            <p:nvPr/>
          </p:nvSpPr>
          <p:spPr>
            <a:xfrm>
              <a:off x="6847046" y="20435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10954"/>
                    <a:pt x="8096" y="7144"/>
                    <a:pt x="7144" y="7144"/>
                  </a:cubicBezTo>
                  <a:close/>
                </a:path>
              </a:pathLst>
            </a:custGeom>
            <a:grpFill/>
            <a:ln w="9525" cap="flat">
              <a:noFill/>
              <a:prstDash val="solid"/>
              <a:miter/>
            </a:ln>
          </p:spPr>
          <p:txBody>
            <a:bodyPr rtlCol="0" anchor="ctr"/>
            <a:lstStyle/>
            <a:p>
              <a:endParaRPr lang="en-US"/>
            </a:p>
          </p:txBody>
        </p:sp>
        <p:sp>
          <p:nvSpPr>
            <p:cNvPr id="3429" name="Freeform: Shape 3428">
              <a:extLst>
                <a:ext uri="{FF2B5EF4-FFF2-40B4-BE49-F238E27FC236}">
                  <a16:creationId xmlns:a16="http://schemas.microsoft.com/office/drawing/2014/main" id="{31515ED4-00C9-4C12-9051-E2683A52AF5B}"/>
                </a:ext>
              </a:extLst>
            </p:cNvPr>
            <p:cNvSpPr/>
            <p:nvPr/>
          </p:nvSpPr>
          <p:spPr>
            <a:xfrm>
              <a:off x="6854413" y="2049303"/>
              <a:ext cx="9525" cy="9525"/>
            </a:xfrm>
            <a:custGeom>
              <a:avLst/>
              <a:gdLst>
                <a:gd name="connsiteX0" fmla="*/ 10255 w 9525"/>
                <a:gd name="connsiteY0" fmla="*/ 9049 h 9525"/>
                <a:gd name="connsiteX1" fmla="*/ 7397 w 9525"/>
                <a:gd name="connsiteY1" fmla="*/ 7144 h 9525"/>
                <a:gd name="connsiteX2" fmla="*/ 10255 w 9525"/>
                <a:gd name="connsiteY2" fmla="*/ 9049 h 9525"/>
              </a:gdLst>
              <a:ahLst/>
              <a:cxnLst>
                <a:cxn ang="0">
                  <a:pos x="connsiteX0" y="connsiteY0"/>
                </a:cxn>
                <a:cxn ang="0">
                  <a:pos x="connsiteX1" y="connsiteY1"/>
                </a:cxn>
                <a:cxn ang="0">
                  <a:pos x="connsiteX2" y="connsiteY2"/>
                </a:cxn>
              </a:cxnLst>
              <a:rect l="l" t="t" r="r" b="b"/>
              <a:pathLst>
                <a:path w="9525" h="9525">
                  <a:moveTo>
                    <a:pt x="10255" y="9049"/>
                  </a:moveTo>
                  <a:cubicBezTo>
                    <a:pt x="9302" y="8096"/>
                    <a:pt x="9302" y="8096"/>
                    <a:pt x="7397" y="7144"/>
                  </a:cubicBezTo>
                  <a:cubicBezTo>
                    <a:pt x="6445" y="7144"/>
                    <a:pt x="8350" y="8096"/>
                    <a:pt x="10255" y="9049"/>
                  </a:cubicBezTo>
                  <a:close/>
                </a:path>
              </a:pathLst>
            </a:custGeom>
            <a:grpFill/>
            <a:ln w="9525" cap="flat">
              <a:noFill/>
              <a:prstDash val="solid"/>
              <a:miter/>
            </a:ln>
          </p:spPr>
          <p:txBody>
            <a:bodyPr rtlCol="0" anchor="ctr"/>
            <a:lstStyle/>
            <a:p>
              <a:endParaRPr lang="en-US"/>
            </a:p>
          </p:txBody>
        </p:sp>
        <p:sp>
          <p:nvSpPr>
            <p:cNvPr id="3430" name="Freeform: Shape 3429">
              <a:extLst>
                <a:ext uri="{FF2B5EF4-FFF2-40B4-BE49-F238E27FC236}">
                  <a16:creationId xmlns:a16="http://schemas.microsoft.com/office/drawing/2014/main" id="{46127A87-4B25-4EBC-AE51-DA5080CBDDDA}"/>
                </a:ext>
              </a:extLst>
            </p:cNvPr>
            <p:cNvSpPr/>
            <p:nvPr/>
          </p:nvSpPr>
          <p:spPr>
            <a:xfrm>
              <a:off x="6840379" y="205406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9049" y="10001"/>
                    <a:pt x="7144" y="7144"/>
                  </a:cubicBezTo>
                  <a:close/>
                </a:path>
              </a:pathLst>
            </a:custGeom>
            <a:grpFill/>
            <a:ln w="9525" cap="flat">
              <a:noFill/>
              <a:prstDash val="solid"/>
              <a:miter/>
            </a:ln>
          </p:spPr>
          <p:txBody>
            <a:bodyPr rtlCol="0" anchor="ctr"/>
            <a:lstStyle/>
            <a:p>
              <a:endParaRPr lang="en-US"/>
            </a:p>
          </p:txBody>
        </p:sp>
        <p:sp>
          <p:nvSpPr>
            <p:cNvPr id="3431" name="Freeform: Shape 3430">
              <a:extLst>
                <a:ext uri="{FF2B5EF4-FFF2-40B4-BE49-F238E27FC236}">
                  <a16:creationId xmlns:a16="http://schemas.microsoft.com/office/drawing/2014/main" id="{664E96B3-D217-4D4E-B8E0-5C640D1527DF}"/>
                </a:ext>
              </a:extLst>
            </p:cNvPr>
            <p:cNvSpPr/>
            <p:nvPr/>
          </p:nvSpPr>
          <p:spPr>
            <a:xfrm>
              <a:off x="6844690" y="2061767"/>
              <a:ext cx="9525" cy="19050"/>
            </a:xfrm>
            <a:custGeom>
              <a:avLst/>
              <a:gdLst>
                <a:gd name="connsiteX0" fmla="*/ 11405 w 9525"/>
                <a:gd name="connsiteY0" fmla="*/ 14683 h 19050"/>
                <a:gd name="connsiteX1" fmla="*/ 11405 w 9525"/>
                <a:gd name="connsiteY1" fmla="*/ 14683 h 19050"/>
              </a:gdLst>
              <a:ahLst/>
              <a:cxnLst>
                <a:cxn ang="0">
                  <a:pos x="connsiteX0" y="connsiteY0"/>
                </a:cxn>
                <a:cxn ang="0">
                  <a:pos x="connsiteX1" y="connsiteY1"/>
                </a:cxn>
              </a:cxnLst>
              <a:rect l="l" t="t" r="r" b="b"/>
              <a:pathLst>
                <a:path w="9525" h="19050">
                  <a:moveTo>
                    <a:pt x="11405" y="14683"/>
                  </a:moveTo>
                  <a:cubicBezTo>
                    <a:pt x="13310" y="3253"/>
                    <a:pt x="928" y="6110"/>
                    <a:pt x="11405" y="14683"/>
                  </a:cubicBezTo>
                  <a:close/>
                </a:path>
              </a:pathLst>
            </a:custGeom>
            <a:grpFill/>
            <a:ln w="9525" cap="flat">
              <a:noFill/>
              <a:prstDash val="solid"/>
              <a:miter/>
            </a:ln>
          </p:spPr>
          <p:txBody>
            <a:bodyPr rtlCol="0" anchor="ctr"/>
            <a:lstStyle/>
            <a:p>
              <a:endParaRPr lang="en-US"/>
            </a:p>
          </p:txBody>
        </p:sp>
        <p:sp>
          <p:nvSpPr>
            <p:cNvPr id="3432" name="Freeform: Shape 3431">
              <a:extLst>
                <a:ext uri="{FF2B5EF4-FFF2-40B4-BE49-F238E27FC236}">
                  <a16:creationId xmlns:a16="http://schemas.microsoft.com/office/drawing/2014/main" id="{A8EB387B-FC40-4D86-B68F-31A5C5DA98FE}"/>
                </a:ext>
              </a:extLst>
            </p:cNvPr>
            <p:cNvSpPr/>
            <p:nvPr/>
          </p:nvSpPr>
          <p:spPr>
            <a:xfrm>
              <a:off x="6820376" y="2068353"/>
              <a:ext cx="28575" cy="47625"/>
            </a:xfrm>
            <a:custGeom>
              <a:avLst/>
              <a:gdLst>
                <a:gd name="connsiteX0" fmla="*/ 22384 w 28575"/>
                <a:gd name="connsiteY0" fmla="*/ 7144 h 47625"/>
                <a:gd name="connsiteX1" fmla="*/ 7144 w 28575"/>
                <a:gd name="connsiteY1" fmla="*/ 34766 h 47625"/>
                <a:gd name="connsiteX2" fmla="*/ 11906 w 28575"/>
                <a:gd name="connsiteY2" fmla="*/ 41434 h 47625"/>
                <a:gd name="connsiteX3" fmla="*/ 22384 w 28575"/>
                <a:gd name="connsiteY3" fmla="*/ 7144 h 47625"/>
              </a:gdLst>
              <a:ahLst/>
              <a:cxnLst>
                <a:cxn ang="0">
                  <a:pos x="connsiteX0" y="connsiteY0"/>
                </a:cxn>
                <a:cxn ang="0">
                  <a:pos x="connsiteX1" y="connsiteY1"/>
                </a:cxn>
                <a:cxn ang="0">
                  <a:pos x="connsiteX2" y="connsiteY2"/>
                </a:cxn>
                <a:cxn ang="0">
                  <a:pos x="connsiteX3" y="connsiteY3"/>
                </a:cxn>
              </a:cxnLst>
              <a:rect l="l" t="t" r="r" b="b"/>
              <a:pathLst>
                <a:path w="28575" h="47625">
                  <a:moveTo>
                    <a:pt x="22384" y="7144"/>
                  </a:moveTo>
                  <a:cubicBezTo>
                    <a:pt x="20479" y="10001"/>
                    <a:pt x="13811" y="37624"/>
                    <a:pt x="7144" y="34766"/>
                  </a:cubicBezTo>
                  <a:cubicBezTo>
                    <a:pt x="13811" y="36671"/>
                    <a:pt x="15716" y="39529"/>
                    <a:pt x="11906" y="41434"/>
                  </a:cubicBezTo>
                  <a:cubicBezTo>
                    <a:pt x="19526" y="17621"/>
                    <a:pt x="33814" y="14764"/>
                    <a:pt x="22384" y="7144"/>
                  </a:cubicBezTo>
                  <a:close/>
                </a:path>
              </a:pathLst>
            </a:custGeom>
            <a:grpFill/>
            <a:ln w="9525" cap="flat">
              <a:noFill/>
              <a:prstDash val="solid"/>
              <a:miter/>
            </a:ln>
          </p:spPr>
          <p:txBody>
            <a:bodyPr rtlCol="0" anchor="ctr"/>
            <a:lstStyle/>
            <a:p>
              <a:endParaRPr lang="en-US"/>
            </a:p>
          </p:txBody>
        </p:sp>
        <p:sp>
          <p:nvSpPr>
            <p:cNvPr id="3433" name="Freeform: Shape 3432">
              <a:extLst>
                <a:ext uri="{FF2B5EF4-FFF2-40B4-BE49-F238E27FC236}">
                  <a16:creationId xmlns:a16="http://schemas.microsoft.com/office/drawing/2014/main" id="{C60967FC-535B-4449-B34B-5E24CB6A9B95}"/>
                </a:ext>
              </a:extLst>
            </p:cNvPr>
            <p:cNvSpPr/>
            <p:nvPr/>
          </p:nvSpPr>
          <p:spPr>
            <a:xfrm>
              <a:off x="6845379" y="2070496"/>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3434" name="Freeform: Shape 3433">
              <a:extLst>
                <a:ext uri="{FF2B5EF4-FFF2-40B4-BE49-F238E27FC236}">
                  <a16:creationId xmlns:a16="http://schemas.microsoft.com/office/drawing/2014/main" id="{A21BE5F3-FB95-45C3-BB6B-A19DE05F1F9F}"/>
                </a:ext>
              </a:extLst>
            </p:cNvPr>
            <p:cNvSpPr/>
            <p:nvPr/>
          </p:nvSpPr>
          <p:spPr>
            <a:xfrm>
              <a:off x="6824186" y="21026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3435" name="Freeform: Shape 3434">
              <a:extLst>
                <a:ext uri="{FF2B5EF4-FFF2-40B4-BE49-F238E27FC236}">
                  <a16:creationId xmlns:a16="http://schemas.microsoft.com/office/drawing/2014/main" id="{3D81A7DE-F358-4F91-A4E1-6A1F7CD814D2}"/>
                </a:ext>
              </a:extLst>
            </p:cNvPr>
            <p:cNvSpPr/>
            <p:nvPr/>
          </p:nvSpPr>
          <p:spPr>
            <a:xfrm>
              <a:off x="6845141" y="20674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36" name="Freeform: Shape 3435">
              <a:extLst>
                <a:ext uri="{FF2B5EF4-FFF2-40B4-BE49-F238E27FC236}">
                  <a16:creationId xmlns:a16="http://schemas.microsoft.com/office/drawing/2014/main" id="{AEA7FB7E-21A7-4DA9-BC6C-8AD1C8735E22}"/>
                </a:ext>
              </a:extLst>
            </p:cNvPr>
            <p:cNvSpPr/>
            <p:nvPr/>
          </p:nvSpPr>
          <p:spPr>
            <a:xfrm>
              <a:off x="6837521" y="20616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10001"/>
                    <a:pt x="7144" y="7144"/>
                  </a:cubicBezTo>
                  <a:close/>
                </a:path>
              </a:pathLst>
            </a:custGeom>
            <a:grpFill/>
            <a:ln w="9525" cap="flat">
              <a:noFill/>
              <a:prstDash val="solid"/>
              <a:miter/>
            </a:ln>
          </p:spPr>
          <p:txBody>
            <a:bodyPr rtlCol="0" anchor="ctr"/>
            <a:lstStyle/>
            <a:p>
              <a:endParaRPr lang="en-US"/>
            </a:p>
          </p:txBody>
        </p:sp>
        <p:sp>
          <p:nvSpPr>
            <p:cNvPr id="3437" name="Freeform: Shape 3436">
              <a:extLst>
                <a:ext uri="{FF2B5EF4-FFF2-40B4-BE49-F238E27FC236}">
                  <a16:creationId xmlns:a16="http://schemas.microsoft.com/office/drawing/2014/main" id="{C9AAF9EB-B6A4-4173-B622-0207379EF497}"/>
                </a:ext>
              </a:extLst>
            </p:cNvPr>
            <p:cNvSpPr/>
            <p:nvPr/>
          </p:nvSpPr>
          <p:spPr>
            <a:xfrm>
              <a:off x="6817519" y="210835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8096"/>
                  </a:ln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3438" name="Freeform: Shape 3437">
              <a:extLst>
                <a:ext uri="{FF2B5EF4-FFF2-40B4-BE49-F238E27FC236}">
                  <a16:creationId xmlns:a16="http://schemas.microsoft.com/office/drawing/2014/main" id="{E5B477BF-FB84-4114-B50C-65548B26AF98}"/>
                </a:ext>
              </a:extLst>
            </p:cNvPr>
            <p:cNvSpPr/>
            <p:nvPr/>
          </p:nvSpPr>
          <p:spPr>
            <a:xfrm>
              <a:off x="6812042" y="2126456"/>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3439" name="Freeform: Shape 3438">
              <a:extLst>
                <a:ext uri="{FF2B5EF4-FFF2-40B4-BE49-F238E27FC236}">
                  <a16:creationId xmlns:a16="http://schemas.microsoft.com/office/drawing/2014/main" id="{1BDFDD92-29DE-4D8F-B777-5A70FF706791}"/>
                </a:ext>
              </a:extLst>
            </p:cNvPr>
            <p:cNvSpPr/>
            <p:nvPr/>
          </p:nvSpPr>
          <p:spPr>
            <a:xfrm>
              <a:off x="6810851" y="2103596"/>
              <a:ext cx="28575" cy="85725"/>
            </a:xfrm>
            <a:custGeom>
              <a:avLst/>
              <a:gdLst>
                <a:gd name="connsiteX0" fmla="*/ 8096 w 28575"/>
                <a:gd name="connsiteY0" fmla="*/ 74771 h 85725"/>
                <a:gd name="connsiteX1" fmla="*/ 7144 w 28575"/>
                <a:gd name="connsiteY1" fmla="*/ 40481 h 85725"/>
                <a:gd name="connsiteX2" fmla="*/ 10954 w 28575"/>
                <a:gd name="connsiteY2" fmla="*/ 20479 h 85725"/>
                <a:gd name="connsiteX3" fmla="*/ 13811 w 28575"/>
                <a:gd name="connsiteY3" fmla="*/ 7144 h 85725"/>
                <a:gd name="connsiteX4" fmla="*/ 23336 w 28575"/>
                <a:gd name="connsiteY4" fmla="*/ 14764 h 85725"/>
                <a:gd name="connsiteX5" fmla="*/ 8096 w 28575"/>
                <a:gd name="connsiteY5" fmla="*/ 74771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575" h="85725">
                  <a:moveTo>
                    <a:pt x="8096" y="74771"/>
                  </a:moveTo>
                  <a:cubicBezTo>
                    <a:pt x="28099" y="95726"/>
                    <a:pt x="10001" y="45244"/>
                    <a:pt x="7144" y="40481"/>
                  </a:cubicBezTo>
                  <a:cubicBezTo>
                    <a:pt x="30004" y="39529"/>
                    <a:pt x="13811" y="36671"/>
                    <a:pt x="10954" y="20479"/>
                  </a:cubicBezTo>
                  <a:cubicBezTo>
                    <a:pt x="18574" y="19526"/>
                    <a:pt x="35719" y="11906"/>
                    <a:pt x="13811" y="7144"/>
                  </a:cubicBezTo>
                  <a:cubicBezTo>
                    <a:pt x="17621" y="11906"/>
                    <a:pt x="18574" y="14764"/>
                    <a:pt x="23336" y="14764"/>
                  </a:cubicBezTo>
                  <a:cubicBezTo>
                    <a:pt x="5239" y="476"/>
                    <a:pt x="11906" y="73819"/>
                    <a:pt x="8096" y="74771"/>
                  </a:cubicBezTo>
                  <a:close/>
                </a:path>
              </a:pathLst>
            </a:custGeom>
            <a:grpFill/>
            <a:ln w="9525" cap="flat">
              <a:noFill/>
              <a:prstDash val="solid"/>
              <a:miter/>
            </a:ln>
          </p:spPr>
          <p:txBody>
            <a:bodyPr rtlCol="0" anchor="ctr"/>
            <a:lstStyle/>
            <a:p>
              <a:endParaRPr lang="en-US"/>
            </a:p>
          </p:txBody>
        </p:sp>
        <p:sp>
          <p:nvSpPr>
            <p:cNvPr id="3440" name="Freeform: Shape 3439">
              <a:extLst>
                <a:ext uri="{FF2B5EF4-FFF2-40B4-BE49-F238E27FC236}">
                  <a16:creationId xmlns:a16="http://schemas.microsoft.com/office/drawing/2014/main" id="{CA934843-700F-46D9-8A49-FDDFEA7DBA71}"/>
                </a:ext>
              </a:extLst>
            </p:cNvPr>
            <p:cNvSpPr/>
            <p:nvPr/>
          </p:nvSpPr>
          <p:spPr>
            <a:xfrm>
              <a:off x="6809793" y="2152173"/>
              <a:ext cx="9525" cy="9525"/>
            </a:xfrm>
            <a:custGeom>
              <a:avLst/>
              <a:gdLst>
                <a:gd name="connsiteX0" fmla="*/ 10107 w 9525"/>
                <a:gd name="connsiteY0" fmla="*/ 7144 h 9525"/>
                <a:gd name="connsiteX1" fmla="*/ 10107 w 9525"/>
                <a:gd name="connsiteY1" fmla="*/ 7144 h 9525"/>
              </a:gdLst>
              <a:ahLst/>
              <a:cxnLst>
                <a:cxn ang="0">
                  <a:pos x="connsiteX0" y="connsiteY0"/>
                </a:cxn>
                <a:cxn ang="0">
                  <a:pos x="connsiteX1" y="connsiteY1"/>
                </a:cxn>
              </a:cxnLst>
              <a:rect l="l" t="t" r="r" b="b"/>
              <a:pathLst>
                <a:path w="9525" h="9525">
                  <a:moveTo>
                    <a:pt x="10107" y="7144"/>
                  </a:moveTo>
                  <a:cubicBezTo>
                    <a:pt x="3440" y="10001"/>
                    <a:pt x="10107" y="7144"/>
                    <a:pt x="10107" y="7144"/>
                  </a:cubicBezTo>
                  <a:close/>
                </a:path>
              </a:pathLst>
            </a:custGeom>
            <a:grpFill/>
            <a:ln w="9525" cap="flat">
              <a:noFill/>
              <a:prstDash val="solid"/>
              <a:miter/>
            </a:ln>
          </p:spPr>
          <p:txBody>
            <a:bodyPr rtlCol="0" anchor="ctr"/>
            <a:lstStyle/>
            <a:p>
              <a:endParaRPr lang="en-US"/>
            </a:p>
          </p:txBody>
        </p:sp>
        <p:sp>
          <p:nvSpPr>
            <p:cNvPr id="3441" name="Freeform: Shape 3440">
              <a:extLst>
                <a:ext uri="{FF2B5EF4-FFF2-40B4-BE49-F238E27FC236}">
                  <a16:creationId xmlns:a16="http://schemas.microsoft.com/office/drawing/2014/main" id="{10526781-1AA3-40BA-8703-9260D088ECFA}"/>
                </a:ext>
              </a:extLst>
            </p:cNvPr>
            <p:cNvSpPr/>
            <p:nvPr/>
          </p:nvSpPr>
          <p:spPr>
            <a:xfrm>
              <a:off x="6812756" y="21531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3442" name="Freeform: Shape 3441">
              <a:extLst>
                <a:ext uri="{FF2B5EF4-FFF2-40B4-BE49-F238E27FC236}">
                  <a16:creationId xmlns:a16="http://schemas.microsoft.com/office/drawing/2014/main" id="{769BE7F7-1F20-4115-80FF-21D7F96887B4}"/>
                </a:ext>
              </a:extLst>
            </p:cNvPr>
            <p:cNvSpPr/>
            <p:nvPr/>
          </p:nvSpPr>
          <p:spPr>
            <a:xfrm>
              <a:off x="6812333" y="2175986"/>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8096"/>
                  </a:cubicBezTo>
                  <a:cubicBezTo>
                    <a:pt x="8520" y="8096"/>
                    <a:pt x="8520" y="7144"/>
                    <a:pt x="7567" y="7144"/>
                  </a:cubicBezTo>
                  <a:close/>
                </a:path>
              </a:pathLst>
            </a:custGeom>
            <a:grpFill/>
            <a:ln w="9525" cap="flat">
              <a:noFill/>
              <a:prstDash val="solid"/>
              <a:miter/>
            </a:ln>
          </p:spPr>
          <p:txBody>
            <a:bodyPr rtlCol="0" anchor="ctr"/>
            <a:lstStyle/>
            <a:p>
              <a:endParaRPr lang="en-US"/>
            </a:p>
          </p:txBody>
        </p:sp>
        <p:sp>
          <p:nvSpPr>
            <p:cNvPr id="3443" name="Freeform: Shape 3442">
              <a:extLst>
                <a:ext uri="{FF2B5EF4-FFF2-40B4-BE49-F238E27FC236}">
                  <a16:creationId xmlns:a16="http://schemas.microsoft.com/office/drawing/2014/main" id="{95EB6015-9C17-41C1-AF0B-CE53166111ED}"/>
                </a:ext>
              </a:extLst>
            </p:cNvPr>
            <p:cNvSpPr/>
            <p:nvPr/>
          </p:nvSpPr>
          <p:spPr>
            <a:xfrm>
              <a:off x="6814661" y="217651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9049" y="6615"/>
                    <a:pt x="7144" y="7567"/>
                    <a:pt x="7144" y="7567"/>
                  </a:cubicBezTo>
                  <a:close/>
                </a:path>
              </a:pathLst>
            </a:custGeom>
            <a:grpFill/>
            <a:ln w="9525" cap="flat">
              <a:noFill/>
              <a:prstDash val="solid"/>
              <a:miter/>
            </a:ln>
          </p:spPr>
          <p:txBody>
            <a:bodyPr rtlCol="0" anchor="ctr"/>
            <a:lstStyle/>
            <a:p>
              <a:endParaRPr lang="en-US"/>
            </a:p>
          </p:txBody>
        </p:sp>
        <p:sp>
          <p:nvSpPr>
            <p:cNvPr id="3444" name="Freeform: Shape 3443">
              <a:extLst>
                <a:ext uri="{FF2B5EF4-FFF2-40B4-BE49-F238E27FC236}">
                  <a16:creationId xmlns:a16="http://schemas.microsoft.com/office/drawing/2014/main" id="{B51EEE5F-10CE-4653-A199-D767A68F0B2B}"/>
                </a:ext>
              </a:extLst>
            </p:cNvPr>
            <p:cNvSpPr/>
            <p:nvPr/>
          </p:nvSpPr>
          <p:spPr>
            <a:xfrm>
              <a:off x="6812756" y="2177891"/>
              <a:ext cx="19050" cy="38100"/>
            </a:xfrm>
            <a:custGeom>
              <a:avLst/>
              <a:gdLst>
                <a:gd name="connsiteX0" fmla="*/ 14764 w 19050"/>
                <a:gd name="connsiteY0" fmla="*/ 38576 h 38100"/>
                <a:gd name="connsiteX1" fmla="*/ 10954 w 19050"/>
                <a:gd name="connsiteY1" fmla="*/ 7144 h 38100"/>
                <a:gd name="connsiteX2" fmla="*/ 13811 w 19050"/>
                <a:gd name="connsiteY2" fmla="*/ 10954 h 38100"/>
                <a:gd name="connsiteX3" fmla="*/ 7144 w 19050"/>
                <a:gd name="connsiteY3" fmla="*/ 15716 h 38100"/>
                <a:gd name="connsiteX4" fmla="*/ 14764 w 19050"/>
                <a:gd name="connsiteY4" fmla="*/ 38576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50" h="38100">
                  <a:moveTo>
                    <a:pt x="14764" y="38576"/>
                  </a:moveTo>
                  <a:cubicBezTo>
                    <a:pt x="14764" y="34766"/>
                    <a:pt x="22384" y="20479"/>
                    <a:pt x="10954" y="7144"/>
                  </a:cubicBezTo>
                  <a:cubicBezTo>
                    <a:pt x="12859" y="11906"/>
                    <a:pt x="13811" y="12859"/>
                    <a:pt x="13811" y="10954"/>
                  </a:cubicBezTo>
                  <a:cubicBezTo>
                    <a:pt x="18574" y="11906"/>
                    <a:pt x="8096" y="15716"/>
                    <a:pt x="7144" y="15716"/>
                  </a:cubicBezTo>
                  <a:cubicBezTo>
                    <a:pt x="20479" y="10954"/>
                    <a:pt x="11906" y="38576"/>
                    <a:pt x="14764" y="38576"/>
                  </a:cubicBezTo>
                  <a:close/>
                </a:path>
              </a:pathLst>
            </a:custGeom>
            <a:grpFill/>
            <a:ln w="9525" cap="flat">
              <a:noFill/>
              <a:prstDash val="solid"/>
              <a:miter/>
            </a:ln>
          </p:spPr>
          <p:txBody>
            <a:bodyPr rtlCol="0" anchor="ctr"/>
            <a:lstStyle/>
            <a:p>
              <a:endParaRPr lang="en-US"/>
            </a:p>
          </p:txBody>
        </p:sp>
        <p:sp>
          <p:nvSpPr>
            <p:cNvPr id="3445" name="Freeform: Shape 3444">
              <a:extLst>
                <a:ext uri="{FF2B5EF4-FFF2-40B4-BE49-F238E27FC236}">
                  <a16:creationId xmlns:a16="http://schemas.microsoft.com/office/drawing/2014/main" id="{F74EF3DA-09E2-4ACA-99AB-A261C6C78B91}"/>
                </a:ext>
              </a:extLst>
            </p:cNvPr>
            <p:cNvSpPr/>
            <p:nvPr/>
          </p:nvSpPr>
          <p:spPr>
            <a:xfrm>
              <a:off x="6822608" y="2215590"/>
              <a:ext cx="19050" cy="9525"/>
            </a:xfrm>
            <a:custGeom>
              <a:avLst/>
              <a:gdLst>
                <a:gd name="connsiteX0" fmla="*/ 10627 w 19050"/>
                <a:gd name="connsiteY0" fmla="*/ 7545 h 9525"/>
                <a:gd name="connsiteX1" fmla="*/ 10627 w 19050"/>
                <a:gd name="connsiteY1" fmla="*/ 7545 h 9525"/>
              </a:gdLst>
              <a:ahLst/>
              <a:cxnLst>
                <a:cxn ang="0">
                  <a:pos x="connsiteX0" y="connsiteY0"/>
                </a:cxn>
                <a:cxn ang="0">
                  <a:pos x="connsiteX1" y="connsiteY1"/>
                </a:cxn>
              </a:cxnLst>
              <a:rect l="l" t="t" r="r" b="b"/>
              <a:pathLst>
                <a:path w="19050" h="9525">
                  <a:moveTo>
                    <a:pt x="10627" y="7545"/>
                  </a:moveTo>
                  <a:cubicBezTo>
                    <a:pt x="149" y="5640"/>
                    <a:pt x="17295" y="11355"/>
                    <a:pt x="10627" y="7545"/>
                  </a:cubicBezTo>
                  <a:close/>
                </a:path>
              </a:pathLst>
            </a:custGeom>
            <a:grpFill/>
            <a:ln w="9525" cap="flat">
              <a:noFill/>
              <a:prstDash val="solid"/>
              <a:miter/>
            </a:ln>
          </p:spPr>
          <p:txBody>
            <a:bodyPr rtlCol="0" anchor="ctr"/>
            <a:lstStyle/>
            <a:p>
              <a:endParaRPr lang="en-US"/>
            </a:p>
          </p:txBody>
        </p:sp>
        <p:sp>
          <p:nvSpPr>
            <p:cNvPr id="3446" name="Freeform: Shape 3445">
              <a:extLst>
                <a:ext uri="{FF2B5EF4-FFF2-40B4-BE49-F238E27FC236}">
                  <a16:creationId xmlns:a16="http://schemas.microsoft.com/office/drawing/2014/main" id="{CC3827EE-5A46-4685-9FBC-120C48E90B25}"/>
                </a:ext>
              </a:extLst>
            </p:cNvPr>
            <p:cNvSpPr/>
            <p:nvPr/>
          </p:nvSpPr>
          <p:spPr>
            <a:xfrm>
              <a:off x="6821329" y="2222552"/>
              <a:ext cx="19050" cy="19050"/>
            </a:xfrm>
            <a:custGeom>
              <a:avLst/>
              <a:gdLst>
                <a:gd name="connsiteX0" fmla="*/ 12859 w 19050"/>
                <a:gd name="connsiteY0" fmla="*/ 13917 h 19050"/>
                <a:gd name="connsiteX1" fmla="*/ 7144 w 19050"/>
                <a:gd name="connsiteY1" fmla="*/ 11060 h 19050"/>
                <a:gd name="connsiteX2" fmla="*/ 12859 w 19050"/>
                <a:gd name="connsiteY2" fmla="*/ 13917 h 19050"/>
              </a:gdLst>
              <a:ahLst/>
              <a:cxnLst>
                <a:cxn ang="0">
                  <a:pos x="connsiteX0" y="connsiteY0"/>
                </a:cxn>
                <a:cxn ang="0">
                  <a:pos x="connsiteX1" y="connsiteY1"/>
                </a:cxn>
                <a:cxn ang="0">
                  <a:pos x="connsiteX2" y="connsiteY2"/>
                </a:cxn>
              </a:cxnLst>
              <a:rect l="l" t="t" r="r" b="b"/>
              <a:pathLst>
                <a:path w="19050" h="19050">
                  <a:moveTo>
                    <a:pt x="12859" y="13917"/>
                  </a:moveTo>
                  <a:cubicBezTo>
                    <a:pt x="-1429" y="10107"/>
                    <a:pt x="27146" y="2487"/>
                    <a:pt x="7144" y="11060"/>
                  </a:cubicBezTo>
                  <a:cubicBezTo>
                    <a:pt x="10954" y="17727"/>
                    <a:pt x="10954" y="23442"/>
                    <a:pt x="12859" y="13917"/>
                  </a:cubicBezTo>
                  <a:close/>
                </a:path>
              </a:pathLst>
            </a:custGeom>
            <a:grpFill/>
            <a:ln w="9525" cap="flat">
              <a:noFill/>
              <a:prstDash val="solid"/>
              <a:miter/>
            </a:ln>
          </p:spPr>
          <p:txBody>
            <a:bodyPr rtlCol="0" anchor="ctr"/>
            <a:lstStyle/>
            <a:p>
              <a:endParaRPr lang="en-US"/>
            </a:p>
          </p:txBody>
        </p:sp>
        <p:sp>
          <p:nvSpPr>
            <p:cNvPr id="3447" name="Freeform: Shape 3446">
              <a:extLst>
                <a:ext uri="{FF2B5EF4-FFF2-40B4-BE49-F238E27FC236}">
                  <a16:creationId xmlns:a16="http://schemas.microsoft.com/office/drawing/2014/main" id="{05521D28-30E1-4353-BD87-0DF078448884}"/>
                </a:ext>
              </a:extLst>
            </p:cNvPr>
            <p:cNvSpPr/>
            <p:nvPr/>
          </p:nvSpPr>
          <p:spPr>
            <a:xfrm>
              <a:off x="6830007" y="2229855"/>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7990" y="6615"/>
                    <a:pt x="6086" y="7567"/>
                    <a:pt x="7990" y="7567"/>
                  </a:cubicBezTo>
                  <a:close/>
                </a:path>
              </a:pathLst>
            </a:custGeom>
            <a:grpFill/>
            <a:ln w="9525" cap="flat">
              <a:noFill/>
              <a:prstDash val="solid"/>
              <a:miter/>
            </a:ln>
          </p:spPr>
          <p:txBody>
            <a:bodyPr rtlCol="0" anchor="ctr"/>
            <a:lstStyle/>
            <a:p>
              <a:endParaRPr lang="en-US"/>
            </a:p>
          </p:txBody>
        </p:sp>
      </p:grpSp>
      <p:grpSp>
        <p:nvGrpSpPr>
          <p:cNvPr id="3448" name="Group 3447">
            <a:extLst>
              <a:ext uri="{FF2B5EF4-FFF2-40B4-BE49-F238E27FC236}">
                <a16:creationId xmlns:a16="http://schemas.microsoft.com/office/drawing/2014/main" id="{B2C048BC-8329-4528-95B3-B45330B10F40}"/>
              </a:ext>
            </a:extLst>
          </p:cNvPr>
          <p:cNvGrpSpPr/>
          <p:nvPr/>
        </p:nvGrpSpPr>
        <p:grpSpPr>
          <a:xfrm rot="19843082" flipH="1">
            <a:off x="3570203" y="2462934"/>
            <a:ext cx="163140" cy="405702"/>
            <a:chOff x="7012781" y="5504021"/>
            <a:chExt cx="479108" cy="1191464"/>
          </a:xfrm>
          <a:solidFill>
            <a:srgbClr val="FD4B9E"/>
          </a:solidFill>
        </p:grpSpPr>
        <p:sp>
          <p:nvSpPr>
            <p:cNvPr id="3449" name="Freeform: Shape 3448">
              <a:extLst>
                <a:ext uri="{FF2B5EF4-FFF2-40B4-BE49-F238E27FC236}">
                  <a16:creationId xmlns:a16="http://schemas.microsoft.com/office/drawing/2014/main" id="{EF4A99C0-D42C-4190-A0DA-CD4C5E6BFCE5}"/>
                </a:ext>
              </a:extLst>
            </p:cNvPr>
            <p:cNvSpPr/>
            <p:nvPr/>
          </p:nvSpPr>
          <p:spPr>
            <a:xfrm>
              <a:off x="7174559" y="5661183"/>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10954"/>
                    <a:pt x="8244" y="7144"/>
                  </a:cubicBezTo>
                  <a:close/>
                </a:path>
              </a:pathLst>
            </a:custGeom>
            <a:grpFill/>
            <a:ln w="9525" cap="flat">
              <a:noFill/>
              <a:prstDash val="solid"/>
              <a:miter/>
            </a:ln>
          </p:spPr>
          <p:txBody>
            <a:bodyPr rtlCol="0" anchor="ctr"/>
            <a:lstStyle/>
            <a:p>
              <a:endParaRPr lang="en-US"/>
            </a:p>
          </p:txBody>
        </p:sp>
        <p:sp>
          <p:nvSpPr>
            <p:cNvPr id="3450" name="Freeform: Shape 3449">
              <a:extLst>
                <a:ext uri="{FF2B5EF4-FFF2-40B4-BE49-F238E27FC236}">
                  <a16:creationId xmlns:a16="http://schemas.microsoft.com/office/drawing/2014/main" id="{7DD8FFAD-8AF5-474B-B4CB-ABF633ABBF1C}"/>
                </a:ext>
              </a:extLst>
            </p:cNvPr>
            <p:cNvSpPr/>
            <p:nvPr/>
          </p:nvSpPr>
          <p:spPr>
            <a:xfrm>
              <a:off x="7170896" y="566975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8096"/>
                    <a:pt x="13811" y="7144"/>
                    <a:pt x="7144" y="7144"/>
                  </a:cubicBezTo>
                  <a:close/>
                </a:path>
              </a:pathLst>
            </a:custGeom>
            <a:grpFill/>
            <a:ln w="9525" cap="flat">
              <a:noFill/>
              <a:prstDash val="solid"/>
              <a:miter/>
            </a:ln>
          </p:spPr>
          <p:txBody>
            <a:bodyPr rtlCol="0" anchor="ctr"/>
            <a:lstStyle/>
            <a:p>
              <a:endParaRPr lang="en-US"/>
            </a:p>
          </p:txBody>
        </p:sp>
        <p:sp>
          <p:nvSpPr>
            <p:cNvPr id="3451" name="Freeform: Shape 3450">
              <a:extLst>
                <a:ext uri="{FF2B5EF4-FFF2-40B4-BE49-F238E27FC236}">
                  <a16:creationId xmlns:a16="http://schemas.microsoft.com/office/drawing/2014/main" id="{31BA9EC7-E26E-4C1F-AF00-93BB50AB2654}"/>
                </a:ext>
              </a:extLst>
            </p:cNvPr>
            <p:cNvSpPr/>
            <p:nvPr/>
          </p:nvSpPr>
          <p:spPr>
            <a:xfrm>
              <a:off x="7175659"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52" name="Freeform: Shape 3451">
              <a:extLst>
                <a:ext uri="{FF2B5EF4-FFF2-40B4-BE49-F238E27FC236}">
                  <a16:creationId xmlns:a16="http://schemas.microsoft.com/office/drawing/2014/main" id="{ED8E1A64-A426-4C47-A1B2-08999FC37866}"/>
                </a:ext>
              </a:extLst>
            </p:cNvPr>
            <p:cNvSpPr/>
            <p:nvPr/>
          </p:nvSpPr>
          <p:spPr>
            <a:xfrm>
              <a:off x="7180951" y="586787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3453" name="Freeform: Shape 3452">
              <a:extLst>
                <a:ext uri="{FF2B5EF4-FFF2-40B4-BE49-F238E27FC236}">
                  <a16:creationId xmlns:a16="http://schemas.microsoft.com/office/drawing/2014/main" id="{84D78CBC-3431-42B3-AE53-5D4E7DDB9A14}"/>
                </a:ext>
              </a:extLst>
            </p:cNvPr>
            <p:cNvSpPr/>
            <p:nvPr/>
          </p:nvSpPr>
          <p:spPr>
            <a:xfrm>
              <a:off x="7178516" y="58793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54" name="Freeform: Shape 3453">
              <a:extLst>
                <a:ext uri="{FF2B5EF4-FFF2-40B4-BE49-F238E27FC236}">
                  <a16:creationId xmlns:a16="http://schemas.microsoft.com/office/drawing/2014/main" id="{7BEBAD05-C219-4551-894D-52A26D220525}"/>
                </a:ext>
              </a:extLst>
            </p:cNvPr>
            <p:cNvSpPr/>
            <p:nvPr/>
          </p:nvSpPr>
          <p:spPr>
            <a:xfrm>
              <a:off x="7174706" y="580310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9049" y="9049"/>
                    <a:pt x="8096" y="8096"/>
                    <a:pt x="8096" y="7144"/>
                  </a:cubicBezTo>
                  <a:close/>
                </a:path>
              </a:pathLst>
            </a:custGeom>
            <a:grpFill/>
            <a:ln w="9525" cap="flat">
              <a:noFill/>
              <a:prstDash val="solid"/>
              <a:miter/>
            </a:ln>
          </p:spPr>
          <p:txBody>
            <a:bodyPr rtlCol="0" anchor="ctr"/>
            <a:lstStyle/>
            <a:p>
              <a:endParaRPr lang="en-US"/>
            </a:p>
          </p:txBody>
        </p:sp>
        <p:sp>
          <p:nvSpPr>
            <p:cNvPr id="3455" name="Freeform: Shape 3454">
              <a:extLst>
                <a:ext uri="{FF2B5EF4-FFF2-40B4-BE49-F238E27FC236}">
                  <a16:creationId xmlns:a16="http://schemas.microsoft.com/office/drawing/2014/main" id="{05143B7A-7505-436E-B755-D1395C4F09F6}"/>
                </a:ext>
              </a:extLst>
            </p:cNvPr>
            <p:cNvSpPr/>
            <p:nvPr/>
          </p:nvSpPr>
          <p:spPr>
            <a:xfrm>
              <a:off x="7179321" y="5681991"/>
              <a:ext cx="9525" cy="9525"/>
            </a:xfrm>
            <a:custGeom>
              <a:avLst/>
              <a:gdLst>
                <a:gd name="connsiteX0" fmla="*/ 8244 w 9525"/>
                <a:gd name="connsiteY0" fmla="*/ 8244 h 9525"/>
                <a:gd name="connsiteX1" fmla="*/ 8244 w 9525"/>
                <a:gd name="connsiteY1" fmla="*/ 8244 h 9525"/>
              </a:gdLst>
              <a:ahLst/>
              <a:cxnLst>
                <a:cxn ang="0">
                  <a:pos x="connsiteX0" y="connsiteY0"/>
                </a:cxn>
                <a:cxn ang="0">
                  <a:pos x="connsiteX1" y="connsiteY1"/>
                </a:cxn>
              </a:cxnLst>
              <a:rect l="l" t="t" r="r" b="b"/>
              <a:pathLst>
                <a:path w="9525" h="9525">
                  <a:moveTo>
                    <a:pt x="8244" y="8244"/>
                  </a:moveTo>
                  <a:cubicBezTo>
                    <a:pt x="7291" y="6339"/>
                    <a:pt x="6339" y="7291"/>
                    <a:pt x="8244" y="8244"/>
                  </a:cubicBezTo>
                  <a:close/>
                </a:path>
              </a:pathLst>
            </a:custGeom>
            <a:grpFill/>
            <a:ln w="9525" cap="flat">
              <a:noFill/>
              <a:prstDash val="solid"/>
              <a:miter/>
            </a:ln>
          </p:spPr>
          <p:txBody>
            <a:bodyPr rtlCol="0" anchor="ctr"/>
            <a:lstStyle/>
            <a:p>
              <a:endParaRPr lang="en-US"/>
            </a:p>
          </p:txBody>
        </p:sp>
        <p:sp>
          <p:nvSpPr>
            <p:cNvPr id="3456" name="Freeform: Shape 3455">
              <a:extLst>
                <a:ext uri="{FF2B5EF4-FFF2-40B4-BE49-F238E27FC236}">
                  <a16:creationId xmlns:a16="http://schemas.microsoft.com/office/drawing/2014/main" id="{392D48BA-29A3-4B08-8FFC-FF7E48F46DFB}"/>
                </a:ext>
              </a:extLst>
            </p:cNvPr>
            <p:cNvSpPr/>
            <p:nvPr/>
          </p:nvSpPr>
          <p:spPr>
            <a:xfrm>
              <a:off x="7168674" y="5773684"/>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3457" name="Freeform: Shape 3456">
              <a:extLst>
                <a:ext uri="{FF2B5EF4-FFF2-40B4-BE49-F238E27FC236}">
                  <a16:creationId xmlns:a16="http://schemas.microsoft.com/office/drawing/2014/main" id="{6881817D-1A38-462E-9F01-2EA2F7716192}"/>
                </a:ext>
              </a:extLst>
            </p:cNvPr>
            <p:cNvSpPr/>
            <p:nvPr/>
          </p:nvSpPr>
          <p:spPr>
            <a:xfrm>
              <a:off x="7167086" y="5752223"/>
              <a:ext cx="9525" cy="9525"/>
            </a:xfrm>
            <a:custGeom>
              <a:avLst/>
              <a:gdLst>
                <a:gd name="connsiteX0" fmla="*/ 7144 w 9525"/>
                <a:gd name="connsiteY0" fmla="*/ 7545 h 9525"/>
                <a:gd name="connsiteX1" fmla="*/ 7144 w 9525"/>
                <a:gd name="connsiteY1" fmla="*/ 7545 h 9525"/>
              </a:gdLst>
              <a:ahLst/>
              <a:cxnLst>
                <a:cxn ang="0">
                  <a:pos x="connsiteX0" y="connsiteY0"/>
                </a:cxn>
                <a:cxn ang="0">
                  <a:pos x="connsiteX1" y="connsiteY1"/>
                </a:cxn>
              </a:cxnLst>
              <a:rect l="l" t="t" r="r" b="b"/>
              <a:pathLst>
                <a:path w="9525" h="9525">
                  <a:moveTo>
                    <a:pt x="7144" y="7545"/>
                  </a:moveTo>
                  <a:cubicBezTo>
                    <a:pt x="7144" y="11354"/>
                    <a:pt x="14764" y="5639"/>
                    <a:pt x="7144" y="7545"/>
                  </a:cubicBezTo>
                  <a:close/>
                </a:path>
              </a:pathLst>
            </a:custGeom>
            <a:grpFill/>
            <a:ln w="9525" cap="flat">
              <a:noFill/>
              <a:prstDash val="solid"/>
              <a:miter/>
            </a:ln>
          </p:spPr>
          <p:txBody>
            <a:bodyPr rtlCol="0" anchor="ctr"/>
            <a:lstStyle/>
            <a:p>
              <a:endParaRPr lang="en-US"/>
            </a:p>
          </p:txBody>
        </p:sp>
        <p:sp>
          <p:nvSpPr>
            <p:cNvPr id="3458" name="Freeform: Shape 3457">
              <a:extLst>
                <a:ext uri="{FF2B5EF4-FFF2-40B4-BE49-F238E27FC236}">
                  <a16:creationId xmlns:a16="http://schemas.microsoft.com/office/drawing/2014/main" id="{8D1FE803-94AD-40DE-9D21-87B78A553423}"/>
                </a:ext>
              </a:extLst>
            </p:cNvPr>
            <p:cNvSpPr/>
            <p:nvPr/>
          </p:nvSpPr>
          <p:spPr>
            <a:xfrm>
              <a:off x="7168991" y="56888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59" name="Freeform: Shape 3458">
              <a:extLst>
                <a:ext uri="{FF2B5EF4-FFF2-40B4-BE49-F238E27FC236}">
                  <a16:creationId xmlns:a16="http://schemas.microsoft.com/office/drawing/2014/main" id="{53264FDE-2BAD-4546-9F9E-25648D9AC632}"/>
                </a:ext>
              </a:extLst>
            </p:cNvPr>
            <p:cNvSpPr/>
            <p:nvPr/>
          </p:nvSpPr>
          <p:spPr>
            <a:xfrm>
              <a:off x="7169944" y="579072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3460" name="Freeform: Shape 3459">
              <a:extLst>
                <a:ext uri="{FF2B5EF4-FFF2-40B4-BE49-F238E27FC236}">
                  <a16:creationId xmlns:a16="http://schemas.microsoft.com/office/drawing/2014/main" id="{19C29201-328E-40EB-82F1-8046B73F31BF}"/>
                </a:ext>
              </a:extLst>
            </p:cNvPr>
            <p:cNvSpPr/>
            <p:nvPr/>
          </p:nvSpPr>
          <p:spPr>
            <a:xfrm>
              <a:off x="7194709" y="56754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61" name="Freeform: Shape 3460">
              <a:extLst>
                <a:ext uri="{FF2B5EF4-FFF2-40B4-BE49-F238E27FC236}">
                  <a16:creationId xmlns:a16="http://schemas.microsoft.com/office/drawing/2014/main" id="{EB3E032E-0AE2-4DE0-825E-E7224946C623}"/>
                </a:ext>
              </a:extLst>
            </p:cNvPr>
            <p:cNvSpPr/>
            <p:nvPr/>
          </p:nvSpPr>
          <p:spPr>
            <a:xfrm>
              <a:off x="7168991" y="565949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9049" y="5027"/>
                    <a:pt x="7144" y="8837"/>
                  </a:cubicBezTo>
                  <a:close/>
                </a:path>
              </a:pathLst>
            </a:custGeom>
            <a:grpFill/>
            <a:ln w="9525" cap="flat">
              <a:noFill/>
              <a:prstDash val="solid"/>
              <a:miter/>
            </a:ln>
          </p:spPr>
          <p:txBody>
            <a:bodyPr rtlCol="0" anchor="ctr"/>
            <a:lstStyle/>
            <a:p>
              <a:endParaRPr lang="en-US"/>
            </a:p>
          </p:txBody>
        </p:sp>
        <p:sp>
          <p:nvSpPr>
            <p:cNvPr id="3462" name="Freeform: Shape 3461">
              <a:extLst>
                <a:ext uri="{FF2B5EF4-FFF2-40B4-BE49-F238E27FC236}">
                  <a16:creationId xmlns:a16="http://schemas.microsoft.com/office/drawing/2014/main" id="{FF50F485-1856-4C15-83F3-A7E825AC15F4}"/>
                </a:ext>
              </a:extLst>
            </p:cNvPr>
            <p:cNvSpPr/>
            <p:nvPr/>
          </p:nvSpPr>
          <p:spPr>
            <a:xfrm>
              <a:off x="7177564" y="589983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grpFill/>
            <a:ln w="9525" cap="flat">
              <a:noFill/>
              <a:prstDash val="solid"/>
              <a:miter/>
            </a:ln>
          </p:spPr>
          <p:txBody>
            <a:bodyPr rtlCol="0" anchor="ctr"/>
            <a:lstStyle/>
            <a:p>
              <a:endParaRPr lang="en-US"/>
            </a:p>
          </p:txBody>
        </p:sp>
        <p:sp>
          <p:nvSpPr>
            <p:cNvPr id="3463" name="Freeform: Shape 3462">
              <a:extLst>
                <a:ext uri="{FF2B5EF4-FFF2-40B4-BE49-F238E27FC236}">
                  <a16:creationId xmlns:a16="http://schemas.microsoft.com/office/drawing/2014/main" id="{4DD18892-AEBE-4357-BC3F-DBE7CD2ADA19}"/>
                </a:ext>
              </a:extLst>
            </p:cNvPr>
            <p:cNvSpPr/>
            <p:nvPr/>
          </p:nvSpPr>
          <p:spPr>
            <a:xfrm>
              <a:off x="7246144" y="5931299"/>
              <a:ext cx="19050" cy="9525"/>
            </a:xfrm>
            <a:custGeom>
              <a:avLst/>
              <a:gdLst>
                <a:gd name="connsiteX0" fmla="*/ 12859 w 19050"/>
                <a:gd name="connsiteY0" fmla="*/ 9443 h 9525"/>
                <a:gd name="connsiteX1" fmla="*/ 7144 w 19050"/>
                <a:gd name="connsiteY1" fmla="*/ 7538 h 9525"/>
                <a:gd name="connsiteX2" fmla="*/ 12859 w 19050"/>
                <a:gd name="connsiteY2" fmla="*/ 9443 h 9525"/>
              </a:gdLst>
              <a:ahLst/>
              <a:cxnLst>
                <a:cxn ang="0">
                  <a:pos x="connsiteX0" y="connsiteY0"/>
                </a:cxn>
                <a:cxn ang="0">
                  <a:pos x="connsiteX1" y="connsiteY1"/>
                </a:cxn>
                <a:cxn ang="0">
                  <a:pos x="connsiteX2" y="connsiteY2"/>
                </a:cxn>
              </a:cxnLst>
              <a:rect l="l" t="t" r="r" b="b"/>
              <a:pathLst>
                <a:path w="19050" h="9525">
                  <a:moveTo>
                    <a:pt x="12859" y="9443"/>
                  </a:moveTo>
                  <a:cubicBezTo>
                    <a:pt x="10001" y="11349"/>
                    <a:pt x="10001" y="5633"/>
                    <a:pt x="7144" y="7538"/>
                  </a:cubicBezTo>
                  <a:cubicBezTo>
                    <a:pt x="8096" y="8491"/>
                    <a:pt x="10954" y="12301"/>
                    <a:pt x="12859" y="9443"/>
                  </a:cubicBezTo>
                  <a:close/>
                </a:path>
              </a:pathLst>
            </a:custGeom>
            <a:grpFill/>
            <a:ln w="9525" cap="flat">
              <a:noFill/>
              <a:prstDash val="solid"/>
              <a:miter/>
            </a:ln>
          </p:spPr>
          <p:txBody>
            <a:bodyPr rtlCol="0" anchor="ctr"/>
            <a:lstStyle/>
            <a:p>
              <a:endParaRPr lang="en-US"/>
            </a:p>
          </p:txBody>
        </p:sp>
        <p:sp>
          <p:nvSpPr>
            <p:cNvPr id="3464" name="Freeform: Shape 3463">
              <a:extLst>
                <a:ext uri="{FF2B5EF4-FFF2-40B4-BE49-F238E27FC236}">
                  <a16:creationId xmlns:a16="http://schemas.microsoft.com/office/drawing/2014/main" id="{B5EB826E-2C83-4280-9BEF-C9AB6CC80618}"/>
                </a:ext>
              </a:extLst>
            </p:cNvPr>
            <p:cNvSpPr/>
            <p:nvPr/>
          </p:nvSpPr>
          <p:spPr>
            <a:xfrm>
              <a:off x="7179469" y="56840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65" name="Freeform: Shape 3464">
              <a:extLst>
                <a:ext uri="{FF2B5EF4-FFF2-40B4-BE49-F238E27FC236}">
                  <a16:creationId xmlns:a16="http://schemas.microsoft.com/office/drawing/2014/main" id="{B053E140-DCAC-4D13-9CF5-AFF9CAB99826}"/>
                </a:ext>
              </a:extLst>
            </p:cNvPr>
            <p:cNvSpPr/>
            <p:nvPr/>
          </p:nvSpPr>
          <p:spPr>
            <a:xfrm>
              <a:off x="7245720" y="593264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3466" name="Freeform: Shape 3465">
              <a:extLst>
                <a:ext uri="{FF2B5EF4-FFF2-40B4-BE49-F238E27FC236}">
                  <a16:creationId xmlns:a16="http://schemas.microsoft.com/office/drawing/2014/main" id="{6FD6EB5B-E2A9-4E3C-9FD9-CCB6FD52B16E}"/>
                </a:ext>
              </a:extLst>
            </p:cNvPr>
            <p:cNvSpPr/>
            <p:nvPr/>
          </p:nvSpPr>
          <p:spPr>
            <a:xfrm>
              <a:off x="7185184" y="59459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3467" name="Freeform: Shape 3466">
              <a:extLst>
                <a:ext uri="{FF2B5EF4-FFF2-40B4-BE49-F238E27FC236}">
                  <a16:creationId xmlns:a16="http://schemas.microsoft.com/office/drawing/2014/main" id="{12040346-B7EA-48F7-8230-0379490F7039}"/>
                </a:ext>
              </a:extLst>
            </p:cNvPr>
            <p:cNvSpPr/>
            <p:nvPr/>
          </p:nvSpPr>
          <p:spPr>
            <a:xfrm>
              <a:off x="7185184" y="59116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68" name="Freeform: Shape 3467">
              <a:extLst>
                <a:ext uri="{FF2B5EF4-FFF2-40B4-BE49-F238E27FC236}">
                  <a16:creationId xmlns:a16="http://schemas.microsoft.com/office/drawing/2014/main" id="{53728553-2C42-46A9-B8EF-CA647E3E6BB7}"/>
                </a:ext>
              </a:extLst>
            </p:cNvPr>
            <p:cNvSpPr/>
            <p:nvPr/>
          </p:nvSpPr>
          <p:spPr>
            <a:xfrm>
              <a:off x="7191180" y="5963764"/>
              <a:ext cx="9525" cy="9525"/>
            </a:xfrm>
            <a:custGeom>
              <a:avLst/>
              <a:gdLst>
                <a:gd name="connsiteX0" fmla="*/ 7814 w 9525"/>
                <a:gd name="connsiteY0" fmla="*/ 7458 h 9525"/>
                <a:gd name="connsiteX1" fmla="*/ 7814 w 9525"/>
                <a:gd name="connsiteY1" fmla="*/ 7458 h 9525"/>
              </a:gdLst>
              <a:ahLst/>
              <a:cxnLst>
                <a:cxn ang="0">
                  <a:pos x="connsiteX0" y="connsiteY0"/>
                </a:cxn>
                <a:cxn ang="0">
                  <a:pos x="connsiteX1" y="connsiteY1"/>
                </a:cxn>
              </a:cxnLst>
              <a:rect l="l" t="t" r="r" b="b"/>
              <a:pathLst>
                <a:path w="9525" h="9525">
                  <a:moveTo>
                    <a:pt x="7814" y="7458"/>
                  </a:moveTo>
                  <a:cubicBezTo>
                    <a:pt x="5910" y="13173"/>
                    <a:pt x="8767" y="5553"/>
                    <a:pt x="7814" y="7458"/>
                  </a:cubicBezTo>
                  <a:close/>
                </a:path>
              </a:pathLst>
            </a:custGeom>
            <a:grpFill/>
            <a:ln w="9525" cap="flat">
              <a:noFill/>
              <a:prstDash val="solid"/>
              <a:miter/>
            </a:ln>
          </p:spPr>
          <p:txBody>
            <a:bodyPr rtlCol="0" anchor="ctr"/>
            <a:lstStyle/>
            <a:p>
              <a:endParaRPr lang="en-US"/>
            </a:p>
          </p:txBody>
        </p:sp>
        <p:sp>
          <p:nvSpPr>
            <p:cNvPr id="3469" name="Freeform: Shape 3468">
              <a:extLst>
                <a:ext uri="{FF2B5EF4-FFF2-40B4-BE49-F238E27FC236}">
                  <a16:creationId xmlns:a16="http://schemas.microsoft.com/office/drawing/2014/main" id="{D70A84B8-6B4A-4630-AB86-9C978B9389FC}"/>
                </a:ext>
              </a:extLst>
            </p:cNvPr>
            <p:cNvSpPr/>
            <p:nvPr/>
          </p:nvSpPr>
          <p:spPr>
            <a:xfrm>
              <a:off x="7194709" y="598257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7701"/>
                    <a:pt x="8096" y="5795"/>
                    <a:pt x="7144" y="8653"/>
                  </a:cubicBezTo>
                  <a:close/>
                </a:path>
              </a:pathLst>
            </a:custGeom>
            <a:grpFill/>
            <a:ln w="9525" cap="flat">
              <a:noFill/>
              <a:prstDash val="solid"/>
              <a:miter/>
            </a:ln>
          </p:spPr>
          <p:txBody>
            <a:bodyPr rtlCol="0" anchor="ctr"/>
            <a:lstStyle/>
            <a:p>
              <a:endParaRPr lang="en-US"/>
            </a:p>
          </p:txBody>
        </p:sp>
        <p:sp>
          <p:nvSpPr>
            <p:cNvPr id="3470" name="Freeform: Shape 3469">
              <a:extLst>
                <a:ext uri="{FF2B5EF4-FFF2-40B4-BE49-F238E27FC236}">
                  <a16:creationId xmlns:a16="http://schemas.microsoft.com/office/drawing/2014/main" id="{C9E3740C-BC35-42C8-AD1E-D34D5D6D2FF5}"/>
                </a:ext>
              </a:extLst>
            </p:cNvPr>
            <p:cNvSpPr/>
            <p:nvPr/>
          </p:nvSpPr>
          <p:spPr>
            <a:xfrm>
              <a:off x="7250550" y="5671661"/>
              <a:ext cx="9525" cy="9525"/>
            </a:xfrm>
            <a:custGeom>
              <a:avLst/>
              <a:gdLst>
                <a:gd name="connsiteX0" fmla="*/ 8453 w 9525"/>
                <a:gd name="connsiteY0" fmla="*/ 10001 h 9525"/>
                <a:gd name="connsiteX1" fmla="*/ 7500 w 9525"/>
                <a:gd name="connsiteY1" fmla="*/ 7144 h 9525"/>
                <a:gd name="connsiteX2" fmla="*/ 8453 w 9525"/>
                <a:gd name="connsiteY2" fmla="*/ 10001 h 9525"/>
              </a:gdLst>
              <a:ahLst/>
              <a:cxnLst>
                <a:cxn ang="0">
                  <a:pos x="connsiteX0" y="connsiteY0"/>
                </a:cxn>
                <a:cxn ang="0">
                  <a:pos x="connsiteX1" y="connsiteY1"/>
                </a:cxn>
                <a:cxn ang="0">
                  <a:pos x="connsiteX2" y="connsiteY2"/>
                </a:cxn>
              </a:cxnLst>
              <a:rect l="l" t="t" r="r" b="b"/>
              <a:pathLst>
                <a:path w="9525" h="9525">
                  <a:moveTo>
                    <a:pt x="8453" y="10001"/>
                  </a:moveTo>
                  <a:cubicBezTo>
                    <a:pt x="8453" y="9049"/>
                    <a:pt x="7500" y="8096"/>
                    <a:pt x="7500" y="7144"/>
                  </a:cubicBezTo>
                  <a:cubicBezTo>
                    <a:pt x="8453" y="9049"/>
                    <a:pt x="5595" y="10001"/>
                    <a:pt x="8453" y="10001"/>
                  </a:cubicBezTo>
                  <a:close/>
                </a:path>
              </a:pathLst>
            </a:custGeom>
            <a:grpFill/>
            <a:ln w="9525" cap="flat">
              <a:noFill/>
              <a:prstDash val="solid"/>
              <a:miter/>
            </a:ln>
          </p:spPr>
          <p:txBody>
            <a:bodyPr rtlCol="0" anchor="ctr"/>
            <a:lstStyle/>
            <a:p>
              <a:endParaRPr lang="en-US"/>
            </a:p>
          </p:txBody>
        </p:sp>
        <p:sp>
          <p:nvSpPr>
            <p:cNvPr id="3471" name="Freeform: Shape 3470">
              <a:extLst>
                <a:ext uri="{FF2B5EF4-FFF2-40B4-BE49-F238E27FC236}">
                  <a16:creationId xmlns:a16="http://schemas.microsoft.com/office/drawing/2014/main" id="{BD069EE8-D485-484F-9FCC-D7AAF6D07520}"/>
                </a:ext>
              </a:extLst>
            </p:cNvPr>
            <p:cNvSpPr/>
            <p:nvPr/>
          </p:nvSpPr>
          <p:spPr>
            <a:xfrm>
              <a:off x="7178516" y="56830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7144" y="7144"/>
                    <a:pt x="7144" y="7144"/>
                  </a:cubicBezTo>
                  <a:close/>
                </a:path>
              </a:pathLst>
            </a:custGeom>
            <a:grpFill/>
            <a:ln w="9525" cap="flat">
              <a:noFill/>
              <a:prstDash val="solid"/>
              <a:miter/>
            </a:ln>
          </p:spPr>
          <p:txBody>
            <a:bodyPr rtlCol="0" anchor="ctr"/>
            <a:lstStyle/>
            <a:p>
              <a:endParaRPr lang="en-US"/>
            </a:p>
          </p:txBody>
        </p:sp>
        <p:sp>
          <p:nvSpPr>
            <p:cNvPr id="3472" name="Freeform: Shape 3471">
              <a:extLst>
                <a:ext uri="{FF2B5EF4-FFF2-40B4-BE49-F238E27FC236}">
                  <a16:creationId xmlns:a16="http://schemas.microsoft.com/office/drawing/2014/main" id="{163261F9-ED44-400B-97C2-B68459ECBE03}"/>
                </a:ext>
              </a:extLst>
            </p:cNvPr>
            <p:cNvSpPr/>
            <p:nvPr/>
          </p:nvSpPr>
          <p:spPr>
            <a:xfrm>
              <a:off x="7214711" y="5962173"/>
              <a:ext cx="9525" cy="9525"/>
            </a:xfrm>
            <a:custGeom>
              <a:avLst/>
              <a:gdLst>
                <a:gd name="connsiteX0" fmla="*/ 7144 w 9525"/>
                <a:gd name="connsiteY0" fmla="*/ 7144 h 9525"/>
                <a:gd name="connsiteX1" fmla="*/ 7144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001"/>
                  </a:ln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3473" name="Freeform: Shape 3472">
              <a:extLst>
                <a:ext uri="{FF2B5EF4-FFF2-40B4-BE49-F238E27FC236}">
                  <a16:creationId xmlns:a16="http://schemas.microsoft.com/office/drawing/2014/main" id="{389B6D94-A086-497B-91F7-05AC7B8DE6D6}"/>
                </a:ext>
              </a:extLst>
            </p:cNvPr>
            <p:cNvSpPr/>
            <p:nvPr/>
          </p:nvSpPr>
          <p:spPr>
            <a:xfrm>
              <a:off x="7250192" y="580501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3474" name="Freeform: Shape 3473">
              <a:extLst>
                <a:ext uri="{FF2B5EF4-FFF2-40B4-BE49-F238E27FC236}">
                  <a16:creationId xmlns:a16="http://schemas.microsoft.com/office/drawing/2014/main" id="{C14FD5CC-BC57-471A-B44B-7DB85F4C0CA9}"/>
                </a:ext>
              </a:extLst>
            </p:cNvPr>
            <p:cNvSpPr/>
            <p:nvPr/>
          </p:nvSpPr>
          <p:spPr>
            <a:xfrm>
              <a:off x="7214155" y="597360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7701" y="8096"/>
                    <a:pt x="5795" y="11906"/>
                    <a:pt x="8653" y="7144"/>
                  </a:cubicBezTo>
                  <a:close/>
                </a:path>
              </a:pathLst>
            </a:custGeom>
            <a:grpFill/>
            <a:ln w="9525" cap="flat">
              <a:noFill/>
              <a:prstDash val="solid"/>
              <a:miter/>
            </a:ln>
          </p:spPr>
          <p:txBody>
            <a:bodyPr rtlCol="0" anchor="ctr"/>
            <a:lstStyle/>
            <a:p>
              <a:endParaRPr lang="en-US"/>
            </a:p>
          </p:txBody>
        </p:sp>
        <p:sp>
          <p:nvSpPr>
            <p:cNvPr id="3475" name="Freeform: Shape 3474">
              <a:extLst>
                <a:ext uri="{FF2B5EF4-FFF2-40B4-BE49-F238E27FC236}">
                  <a16:creationId xmlns:a16="http://schemas.microsoft.com/office/drawing/2014/main" id="{5A01907C-B028-46F5-A4CF-3440D95C4574}"/>
                </a:ext>
              </a:extLst>
            </p:cNvPr>
            <p:cNvSpPr/>
            <p:nvPr/>
          </p:nvSpPr>
          <p:spPr>
            <a:xfrm>
              <a:off x="7250906" y="56716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476" name="Freeform: Shape 3475">
              <a:extLst>
                <a:ext uri="{FF2B5EF4-FFF2-40B4-BE49-F238E27FC236}">
                  <a16:creationId xmlns:a16="http://schemas.microsoft.com/office/drawing/2014/main" id="{85EA660D-E2ED-4DC4-8332-9CE5A7094957}"/>
                </a:ext>
              </a:extLst>
            </p:cNvPr>
            <p:cNvSpPr/>
            <p:nvPr/>
          </p:nvSpPr>
          <p:spPr>
            <a:xfrm>
              <a:off x="7168039" y="5653563"/>
              <a:ext cx="123825" cy="361950"/>
            </a:xfrm>
            <a:custGeom>
              <a:avLst/>
              <a:gdLst>
                <a:gd name="connsiteX0" fmla="*/ 70961 w 123825"/>
                <a:gd name="connsiteY0" fmla="*/ 31909 h 361950"/>
                <a:gd name="connsiteX1" fmla="*/ 92869 w 123825"/>
                <a:gd name="connsiteY1" fmla="*/ 20479 h 361950"/>
                <a:gd name="connsiteX2" fmla="*/ 92869 w 123825"/>
                <a:gd name="connsiteY2" fmla="*/ 21431 h 361950"/>
                <a:gd name="connsiteX3" fmla="*/ 90964 w 123825"/>
                <a:gd name="connsiteY3" fmla="*/ 25241 h 361950"/>
                <a:gd name="connsiteX4" fmla="*/ 96679 w 123825"/>
                <a:gd name="connsiteY4" fmla="*/ 22384 h 361950"/>
                <a:gd name="connsiteX5" fmla="*/ 92869 w 123825"/>
                <a:gd name="connsiteY5" fmla="*/ 30956 h 361950"/>
                <a:gd name="connsiteX6" fmla="*/ 97631 w 123825"/>
                <a:gd name="connsiteY6" fmla="*/ 25241 h 361950"/>
                <a:gd name="connsiteX7" fmla="*/ 101441 w 123825"/>
                <a:gd name="connsiteY7" fmla="*/ 26194 h 361950"/>
                <a:gd name="connsiteX8" fmla="*/ 101441 w 123825"/>
                <a:gd name="connsiteY8" fmla="*/ 30956 h 361950"/>
                <a:gd name="connsiteX9" fmla="*/ 90964 w 123825"/>
                <a:gd name="connsiteY9" fmla="*/ 194786 h 361950"/>
                <a:gd name="connsiteX10" fmla="*/ 90964 w 123825"/>
                <a:gd name="connsiteY10" fmla="*/ 195739 h 361950"/>
                <a:gd name="connsiteX11" fmla="*/ 81439 w 123825"/>
                <a:gd name="connsiteY11" fmla="*/ 242411 h 361950"/>
                <a:gd name="connsiteX12" fmla="*/ 56674 w 123825"/>
                <a:gd name="connsiteY12" fmla="*/ 336709 h 361950"/>
                <a:gd name="connsiteX13" fmla="*/ 53816 w 123825"/>
                <a:gd name="connsiteY13" fmla="*/ 337661 h 361950"/>
                <a:gd name="connsiteX14" fmla="*/ 53816 w 123825"/>
                <a:gd name="connsiteY14" fmla="*/ 336709 h 361950"/>
                <a:gd name="connsiteX15" fmla="*/ 44291 w 123825"/>
                <a:gd name="connsiteY15" fmla="*/ 283369 h 361950"/>
                <a:gd name="connsiteX16" fmla="*/ 50006 w 123825"/>
                <a:gd name="connsiteY16" fmla="*/ 289084 h 361950"/>
                <a:gd name="connsiteX17" fmla="*/ 43339 w 123825"/>
                <a:gd name="connsiteY17" fmla="*/ 262414 h 361950"/>
                <a:gd name="connsiteX18" fmla="*/ 33814 w 123825"/>
                <a:gd name="connsiteY18" fmla="*/ 258604 h 361950"/>
                <a:gd name="connsiteX19" fmla="*/ 42386 w 123825"/>
                <a:gd name="connsiteY19" fmla="*/ 255747 h 361950"/>
                <a:gd name="connsiteX20" fmla="*/ 31909 w 123825"/>
                <a:gd name="connsiteY20" fmla="*/ 190976 h 361950"/>
                <a:gd name="connsiteX21" fmla="*/ 16669 w 123825"/>
                <a:gd name="connsiteY21" fmla="*/ 126206 h 361950"/>
                <a:gd name="connsiteX22" fmla="*/ 22384 w 123825"/>
                <a:gd name="connsiteY22" fmla="*/ 108109 h 361950"/>
                <a:gd name="connsiteX23" fmla="*/ 14764 w 123825"/>
                <a:gd name="connsiteY23" fmla="*/ 100489 h 361950"/>
                <a:gd name="connsiteX24" fmla="*/ 12859 w 123825"/>
                <a:gd name="connsiteY24" fmla="*/ 26194 h 361950"/>
                <a:gd name="connsiteX25" fmla="*/ 14764 w 123825"/>
                <a:gd name="connsiteY25" fmla="*/ 27147 h 361950"/>
                <a:gd name="connsiteX26" fmla="*/ 14764 w 123825"/>
                <a:gd name="connsiteY26" fmla="*/ 53816 h 361950"/>
                <a:gd name="connsiteX27" fmla="*/ 7144 w 123825"/>
                <a:gd name="connsiteY27" fmla="*/ 85249 h 361950"/>
                <a:gd name="connsiteX28" fmla="*/ 20479 w 123825"/>
                <a:gd name="connsiteY28" fmla="*/ 138589 h 361950"/>
                <a:gd name="connsiteX29" fmla="*/ 15716 w 123825"/>
                <a:gd name="connsiteY29" fmla="*/ 155734 h 361950"/>
                <a:gd name="connsiteX30" fmla="*/ 24289 w 123825"/>
                <a:gd name="connsiteY30" fmla="*/ 219551 h 361950"/>
                <a:gd name="connsiteX31" fmla="*/ 16669 w 123825"/>
                <a:gd name="connsiteY31" fmla="*/ 220504 h 361950"/>
                <a:gd name="connsiteX32" fmla="*/ 15716 w 123825"/>
                <a:gd name="connsiteY32" fmla="*/ 225266 h 361950"/>
                <a:gd name="connsiteX33" fmla="*/ 23336 w 123825"/>
                <a:gd name="connsiteY33" fmla="*/ 237649 h 361950"/>
                <a:gd name="connsiteX34" fmla="*/ 14764 w 123825"/>
                <a:gd name="connsiteY34" fmla="*/ 247174 h 361950"/>
                <a:gd name="connsiteX35" fmla="*/ 23336 w 123825"/>
                <a:gd name="connsiteY35" fmla="*/ 250984 h 361950"/>
                <a:gd name="connsiteX36" fmla="*/ 17621 w 123825"/>
                <a:gd name="connsiteY36" fmla="*/ 254794 h 361950"/>
                <a:gd name="connsiteX37" fmla="*/ 28099 w 123825"/>
                <a:gd name="connsiteY37" fmla="*/ 267176 h 361950"/>
                <a:gd name="connsiteX38" fmla="*/ 27146 w 123825"/>
                <a:gd name="connsiteY38" fmla="*/ 282416 h 361950"/>
                <a:gd name="connsiteX39" fmla="*/ 30956 w 123825"/>
                <a:gd name="connsiteY39" fmla="*/ 276701 h 361950"/>
                <a:gd name="connsiteX40" fmla="*/ 35719 w 123825"/>
                <a:gd name="connsiteY40" fmla="*/ 313849 h 361950"/>
                <a:gd name="connsiteX41" fmla="*/ 38576 w 123825"/>
                <a:gd name="connsiteY41" fmla="*/ 363379 h 361950"/>
                <a:gd name="connsiteX42" fmla="*/ 42386 w 123825"/>
                <a:gd name="connsiteY42" fmla="*/ 363379 h 361950"/>
                <a:gd name="connsiteX43" fmla="*/ 73819 w 123825"/>
                <a:gd name="connsiteY43" fmla="*/ 352901 h 361950"/>
                <a:gd name="connsiteX44" fmla="*/ 76676 w 123825"/>
                <a:gd name="connsiteY44" fmla="*/ 321469 h 361950"/>
                <a:gd name="connsiteX45" fmla="*/ 80486 w 123825"/>
                <a:gd name="connsiteY45" fmla="*/ 325279 h 361950"/>
                <a:gd name="connsiteX46" fmla="*/ 98584 w 123825"/>
                <a:gd name="connsiteY46" fmla="*/ 281464 h 361950"/>
                <a:gd name="connsiteX47" fmla="*/ 93821 w 123825"/>
                <a:gd name="connsiteY47" fmla="*/ 279559 h 361950"/>
                <a:gd name="connsiteX48" fmla="*/ 120491 w 123825"/>
                <a:gd name="connsiteY48" fmla="*/ 139541 h 361950"/>
                <a:gd name="connsiteX49" fmla="*/ 117634 w 123825"/>
                <a:gd name="connsiteY49" fmla="*/ 46197 h 361950"/>
                <a:gd name="connsiteX50" fmla="*/ 125254 w 123825"/>
                <a:gd name="connsiteY50" fmla="*/ 51911 h 361950"/>
                <a:gd name="connsiteX51" fmla="*/ 119539 w 123825"/>
                <a:gd name="connsiteY51" fmla="*/ 34766 h 361950"/>
                <a:gd name="connsiteX52" fmla="*/ 119539 w 123825"/>
                <a:gd name="connsiteY52" fmla="*/ 39529 h 361950"/>
                <a:gd name="connsiteX53" fmla="*/ 114776 w 123825"/>
                <a:gd name="connsiteY53" fmla="*/ 33814 h 361950"/>
                <a:gd name="connsiteX54" fmla="*/ 121444 w 123825"/>
                <a:gd name="connsiteY54" fmla="*/ 8097 h 361950"/>
                <a:gd name="connsiteX55" fmla="*/ 15716 w 123825"/>
                <a:gd name="connsiteY55" fmla="*/ 7144 h 361950"/>
                <a:gd name="connsiteX56" fmla="*/ 13811 w 123825"/>
                <a:gd name="connsiteY56" fmla="*/ 29051 h 361950"/>
                <a:gd name="connsiteX57" fmla="*/ 15716 w 123825"/>
                <a:gd name="connsiteY57" fmla="*/ 29051 h 361950"/>
                <a:gd name="connsiteX58" fmla="*/ 63341 w 123825"/>
                <a:gd name="connsiteY58" fmla="*/ 24289 h 361950"/>
                <a:gd name="connsiteX59" fmla="*/ 70961 w 123825"/>
                <a:gd name="connsiteY59" fmla="*/ 31909 h 361950"/>
                <a:gd name="connsiteX60" fmla="*/ 101441 w 123825"/>
                <a:gd name="connsiteY60" fmla="*/ 41434 h 361950"/>
                <a:gd name="connsiteX61" fmla="*/ 101441 w 123825"/>
                <a:gd name="connsiteY61" fmla="*/ 41434 h 361950"/>
                <a:gd name="connsiteX62" fmla="*/ 100489 w 123825"/>
                <a:gd name="connsiteY62" fmla="*/ 47149 h 361950"/>
                <a:gd name="connsiteX63" fmla="*/ 100489 w 123825"/>
                <a:gd name="connsiteY63" fmla="*/ 47149 h 361950"/>
                <a:gd name="connsiteX64" fmla="*/ 121444 w 123825"/>
                <a:gd name="connsiteY64" fmla="*/ 36672 h 361950"/>
                <a:gd name="connsiteX65" fmla="*/ 121444 w 123825"/>
                <a:gd name="connsiteY65" fmla="*/ 36672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23825" h="361950">
                  <a:moveTo>
                    <a:pt x="70961" y="31909"/>
                  </a:moveTo>
                  <a:cubicBezTo>
                    <a:pt x="70009" y="31909"/>
                    <a:pt x="93821" y="24289"/>
                    <a:pt x="92869" y="20479"/>
                  </a:cubicBezTo>
                  <a:cubicBezTo>
                    <a:pt x="90964" y="22384"/>
                    <a:pt x="90964" y="22384"/>
                    <a:pt x="92869" y="21431"/>
                  </a:cubicBezTo>
                  <a:cubicBezTo>
                    <a:pt x="92869" y="23336"/>
                    <a:pt x="91916" y="24289"/>
                    <a:pt x="90964" y="25241"/>
                  </a:cubicBezTo>
                  <a:cubicBezTo>
                    <a:pt x="91916" y="25241"/>
                    <a:pt x="95726" y="21431"/>
                    <a:pt x="96679" y="22384"/>
                  </a:cubicBezTo>
                  <a:cubicBezTo>
                    <a:pt x="94774" y="29051"/>
                    <a:pt x="92869" y="23336"/>
                    <a:pt x="92869" y="30956"/>
                  </a:cubicBezTo>
                  <a:cubicBezTo>
                    <a:pt x="95726" y="30004"/>
                    <a:pt x="96679" y="28099"/>
                    <a:pt x="97631" y="25241"/>
                  </a:cubicBezTo>
                  <a:cubicBezTo>
                    <a:pt x="96679" y="26194"/>
                    <a:pt x="91916" y="30956"/>
                    <a:pt x="101441" y="26194"/>
                  </a:cubicBezTo>
                  <a:cubicBezTo>
                    <a:pt x="95726" y="29051"/>
                    <a:pt x="101441" y="30004"/>
                    <a:pt x="101441" y="30956"/>
                  </a:cubicBezTo>
                  <a:cubicBezTo>
                    <a:pt x="87154" y="70009"/>
                    <a:pt x="86201" y="166211"/>
                    <a:pt x="90964" y="194786"/>
                  </a:cubicBezTo>
                  <a:cubicBezTo>
                    <a:pt x="86201" y="194786"/>
                    <a:pt x="86201" y="195739"/>
                    <a:pt x="90964" y="195739"/>
                  </a:cubicBezTo>
                  <a:cubicBezTo>
                    <a:pt x="90011" y="197644"/>
                    <a:pt x="70009" y="233839"/>
                    <a:pt x="81439" y="242411"/>
                  </a:cubicBezTo>
                  <a:cubicBezTo>
                    <a:pt x="83344" y="251936"/>
                    <a:pt x="43339" y="334804"/>
                    <a:pt x="56674" y="336709"/>
                  </a:cubicBezTo>
                  <a:cubicBezTo>
                    <a:pt x="58579" y="329089"/>
                    <a:pt x="52864" y="338614"/>
                    <a:pt x="53816" y="337661"/>
                  </a:cubicBezTo>
                  <a:cubicBezTo>
                    <a:pt x="54769" y="335756"/>
                    <a:pt x="58579" y="330994"/>
                    <a:pt x="53816" y="336709"/>
                  </a:cubicBezTo>
                  <a:cubicBezTo>
                    <a:pt x="56674" y="326231"/>
                    <a:pt x="50006" y="303372"/>
                    <a:pt x="44291" y="283369"/>
                  </a:cubicBezTo>
                  <a:cubicBezTo>
                    <a:pt x="46196" y="285274"/>
                    <a:pt x="48101" y="287179"/>
                    <a:pt x="50006" y="289084"/>
                  </a:cubicBezTo>
                  <a:cubicBezTo>
                    <a:pt x="49054" y="288131"/>
                    <a:pt x="40481" y="258604"/>
                    <a:pt x="43339" y="262414"/>
                  </a:cubicBezTo>
                  <a:cubicBezTo>
                    <a:pt x="43339" y="261461"/>
                    <a:pt x="36671" y="258604"/>
                    <a:pt x="33814" y="258604"/>
                  </a:cubicBezTo>
                  <a:cubicBezTo>
                    <a:pt x="36671" y="256699"/>
                    <a:pt x="39529" y="255747"/>
                    <a:pt x="42386" y="255747"/>
                  </a:cubicBezTo>
                  <a:cubicBezTo>
                    <a:pt x="34766" y="246222"/>
                    <a:pt x="24289" y="195739"/>
                    <a:pt x="31909" y="190976"/>
                  </a:cubicBezTo>
                  <a:cubicBezTo>
                    <a:pt x="27146" y="169069"/>
                    <a:pt x="18574" y="140494"/>
                    <a:pt x="16669" y="126206"/>
                  </a:cubicBezTo>
                  <a:cubicBezTo>
                    <a:pt x="15716" y="125254"/>
                    <a:pt x="17621" y="113824"/>
                    <a:pt x="22384" y="108109"/>
                  </a:cubicBezTo>
                  <a:cubicBezTo>
                    <a:pt x="21431" y="111919"/>
                    <a:pt x="13811" y="100489"/>
                    <a:pt x="14764" y="100489"/>
                  </a:cubicBezTo>
                  <a:cubicBezTo>
                    <a:pt x="21431" y="104299"/>
                    <a:pt x="13811" y="27147"/>
                    <a:pt x="12859" y="26194"/>
                  </a:cubicBezTo>
                  <a:cubicBezTo>
                    <a:pt x="10954" y="28099"/>
                    <a:pt x="11906" y="28099"/>
                    <a:pt x="14764" y="27147"/>
                  </a:cubicBezTo>
                  <a:cubicBezTo>
                    <a:pt x="18574" y="30004"/>
                    <a:pt x="476" y="42386"/>
                    <a:pt x="14764" y="53816"/>
                  </a:cubicBezTo>
                  <a:cubicBezTo>
                    <a:pt x="11906" y="54769"/>
                    <a:pt x="10001" y="84297"/>
                    <a:pt x="7144" y="85249"/>
                  </a:cubicBezTo>
                  <a:cubicBezTo>
                    <a:pt x="14764" y="95726"/>
                    <a:pt x="12859" y="125254"/>
                    <a:pt x="20479" y="138589"/>
                  </a:cubicBezTo>
                  <a:cubicBezTo>
                    <a:pt x="7144" y="141447"/>
                    <a:pt x="15716" y="144304"/>
                    <a:pt x="15716" y="155734"/>
                  </a:cubicBezTo>
                  <a:cubicBezTo>
                    <a:pt x="18574" y="191929"/>
                    <a:pt x="10954" y="194786"/>
                    <a:pt x="24289" y="219551"/>
                  </a:cubicBezTo>
                  <a:cubicBezTo>
                    <a:pt x="24289" y="228124"/>
                    <a:pt x="17621" y="219551"/>
                    <a:pt x="16669" y="220504"/>
                  </a:cubicBezTo>
                  <a:cubicBezTo>
                    <a:pt x="19526" y="220504"/>
                    <a:pt x="18574" y="222409"/>
                    <a:pt x="15716" y="225266"/>
                  </a:cubicBezTo>
                  <a:cubicBezTo>
                    <a:pt x="14764" y="224314"/>
                    <a:pt x="22384" y="233839"/>
                    <a:pt x="23336" y="237649"/>
                  </a:cubicBezTo>
                  <a:cubicBezTo>
                    <a:pt x="20479" y="241459"/>
                    <a:pt x="14764" y="244316"/>
                    <a:pt x="14764" y="247174"/>
                  </a:cubicBezTo>
                  <a:cubicBezTo>
                    <a:pt x="19526" y="252889"/>
                    <a:pt x="14764" y="245269"/>
                    <a:pt x="23336" y="250984"/>
                  </a:cubicBezTo>
                  <a:cubicBezTo>
                    <a:pt x="21431" y="252889"/>
                    <a:pt x="17621" y="255747"/>
                    <a:pt x="17621" y="254794"/>
                  </a:cubicBezTo>
                  <a:cubicBezTo>
                    <a:pt x="14764" y="259556"/>
                    <a:pt x="26194" y="264319"/>
                    <a:pt x="28099" y="267176"/>
                  </a:cubicBezTo>
                  <a:cubicBezTo>
                    <a:pt x="22384" y="268129"/>
                    <a:pt x="22384" y="279559"/>
                    <a:pt x="27146" y="282416"/>
                  </a:cubicBezTo>
                  <a:cubicBezTo>
                    <a:pt x="30004" y="276701"/>
                    <a:pt x="23336" y="280511"/>
                    <a:pt x="30956" y="276701"/>
                  </a:cubicBezTo>
                  <a:cubicBezTo>
                    <a:pt x="17621" y="287179"/>
                    <a:pt x="35719" y="302419"/>
                    <a:pt x="35719" y="313849"/>
                  </a:cubicBezTo>
                  <a:cubicBezTo>
                    <a:pt x="36671" y="314801"/>
                    <a:pt x="32861" y="351949"/>
                    <a:pt x="38576" y="363379"/>
                  </a:cubicBezTo>
                  <a:cubicBezTo>
                    <a:pt x="44291" y="362426"/>
                    <a:pt x="45244" y="362426"/>
                    <a:pt x="42386" y="363379"/>
                  </a:cubicBezTo>
                  <a:cubicBezTo>
                    <a:pt x="49054" y="368141"/>
                    <a:pt x="70009" y="350997"/>
                    <a:pt x="73819" y="352901"/>
                  </a:cubicBezTo>
                  <a:cubicBezTo>
                    <a:pt x="74771" y="353854"/>
                    <a:pt x="76676" y="324326"/>
                    <a:pt x="76676" y="321469"/>
                  </a:cubicBezTo>
                  <a:cubicBezTo>
                    <a:pt x="89059" y="331947"/>
                    <a:pt x="77629" y="327184"/>
                    <a:pt x="80486" y="325279"/>
                  </a:cubicBezTo>
                  <a:cubicBezTo>
                    <a:pt x="70961" y="315754"/>
                    <a:pt x="94774" y="285274"/>
                    <a:pt x="98584" y="281464"/>
                  </a:cubicBezTo>
                  <a:cubicBezTo>
                    <a:pt x="97631" y="277654"/>
                    <a:pt x="96679" y="276701"/>
                    <a:pt x="93821" y="279559"/>
                  </a:cubicBezTo>
                  <a:cubicBezTo>
                    <a:pt x="87154" y="262414"/>
                    <a:pt x="112871" y="156686"/>
                    <a:pt x="120491" y="139541"/>
                  </a:cubicBezTo>
                  <a:cubicBezTo>
                    <a:pt x="122396" y="128111"/>
                    <a:pt x="106204" y="55722"/>
                    <a:pt x="117634" y="46197"/>
                  </a:cubicBezTo>
                  <a:cubicBezTo>
                    <a:pt x="114776" y="46197"/>
                    <a:pt x="126206" y="51911"/>
                    <a:pt x="125254" y="51911"/>
                  </a:cubicBezTo>
                  <a:cubicBezTo>
                    <a:pt x="122396" y="48101"/>
                    <a:pt x="121444" y="32861"/>
                    <a:pt x="119539" y="34766"/>
                  </a:cubicBezTo>
                  <a:cubicBezTo>
                    <a:pt x="119539" y="33814"/>
                    <a:pt x="119539" y="42386"/>
                    <a:pt x="119539" y="39529"/>
                  </a:cubicBezTo>
                  <a:cubicBezTo>
                    <a:pt x="119539" y="35719"/>
                    <a:pt x="117634" y="33814"/>
                    <a:pt x="114776" y="33814"/>
                  </a:cubicBezTo>
                  <a:cubicBezTo>
                    <a:pt x="137636" y="23336"/>
                    <a:pt x="112871" y="12859"/>
                    <a:pt x="121444" y="8097"/>
                  </a:cubicBezTo>
                  <a:cubicBezTo>
                    <a:pt x="90011" y="16669"/>
                    <a:pt x="40481" y="8097"/>
                    <a:pt x="15716" y="7144"/>
                  </a:cubicBezTo>
                  <a:cubicBezTo>
                    <a:pt x="10001" y="9049"/>
                    <a:pt x="10001" y="26194"/>
                    <a:pt x="13811" y="29051"/>
                  </a:cubicBezTo>
                  <a:cubicBezTo>
                    <a:pt x="22384" y="25241"/>
                    <a:pt x="14764" y="28099"/>
                    <a:pt x="15716" y="29051"/>
                  </a:cubicBezTo>
                  <a:cubicBezTo>
                    <a:pt x="13811" y="26194"/>
                    <a:pt x="55721" y="35719"/>
                    <a:pt x="63341" y="24289"/>
                  </a:cubicBezTo>
                  <a:cubicBezTo>
                    <a:pt x="66199" y="32861"/>
                    <a:pt x="63341" y="22384"/>
                    <a:pt x="70961" y="31909"/>
                  </a:cubicBezTo>
                  <a:close/>
                  <a:moveTo>
                    <a:pt x="101441" y="41434"/>
                  </a:moveTo>
                  <a:cubicBezTo>
                    <a:pt x="101441" y="41434"/>
                    <a:pt x="100489" y="38576"/>
                    <a:pt x="101441" y="41434"/>
                  </a:cubicBezTo>
                  <a:close/>
                  <a:moveTo>
                    <a:pt x="100489" y="47149"/>
                  </a:moveTo>
                  <a:cubicBezTo>
                    <a:pt x="101441" y="44291"/>
                    <a:pt x="103346" y="44291"/>
                    <a:pt x="100489" y="47149"/>
                  </a:cubicBezTo>
                  <a:close/>
                  <a:moveTo>
                    <a:pt x="121444" y="36672"/>
                  </a:moveTo>
                  <a:cubicBezTo>
                    <a:pt x="122396" y="39529"/>
                    <a:pt x="117634" y="34766"/>
                    <a:pt x="121444" y="36672"/>
                  </a:cubicBezTo>
                  <a:close/>
                </a:path>
              </a:pathLst>
            </a:custGeom>
            <a:grpFill/>
            <a:ln w="9525" cap="flat">
              <a:noFill/>
              <a:prstDash val="solid"/>
              <a:miter/>
            </a:ln>
          </p:spPr>
          <p:txBody>
            <a:bodyPr rtlCol="0" anchor="ctr"/>
            <a:lstStyle/>
            <a:p>
              <a:endParaRPr lang="en-US"/>
            </a:p>
          </p:txBody>
        </p:sp>
        <p:sp>
          <p:nvSpPr>
            <p:cNvPr id="3477" name="Freeform: Shape 3476">
              <a:extLst>
                <a:ext uri="{FF2B5EF4-FFF2-40B4-BE49-F238E27FC236}">
                  <a16:creationId xmlns:a16="http://schemas.microsoft.com/office/drawing/2014/main" id="{47F4B1DE-460D-41E3-8A4D-E3BD9BB0BF85}"/>
                </a:ext>
              </a:extLst>
            </p:cNvPr>
            <p:cNvSpPr/>
            <p:nvPr/>
          </p:nvSpPr>
          <p:spPr>
            <a:xfrm>
              <a:off x="7278105" y="56811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3478" name="Freeform: Shape 3477">
              <a:extLst>
                <a:ext uri="{FF2B5EF4-FFF2-40B4-BE49-F238E27FC236}">
                  <a16:creationId xmlns:a16="http://schemas.microsoft.com/office/drawing/2014/main" id="{D2CF4FE7-B25D-41FB-B4F4-A7FA0C3103AD}"/>
                </a:ext>
              </a:extLst>
            </p:cNvPr>
            <p:cNvSpPr/>
            <p:nvPr/>
          </p:nvSpPr>
          <p:spPr>
            <a:xfrm>
              <a:off x="7176336" y="5802153"/>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grpFill/>
            <a:ln w="9525" cap="flat">
              <a:noFill/>
              <a:prstDash val="solid"/>
              <a:miter/>
            </a:ln>
          </p:spPr>
          <p:txBody>
            <a:bodyPr rtlCol="0" anchor="ctr"/>
            <a:lstStyle/>
            <a:p>
              <a:endParaRPr lang="en-US"/>
            </a:p>
          </p:txBody>
        </p:sp>
        <p:sp>
          <p:nvSpPr>
            <p:cNvPr id="3479" name="Freeform: Shape 3478">
              <a:extLst>
                <a:ext uri="{FF2B5EF4-FFF2-40B4-BE49-F238E27FC236}">
                  <a16:creationId xmlns:a16="http://schemas.microsoft.com/office/drawing/2014/main" id="{B3BC49DB-3B8E-47F0-A282-A2E6161E6732}"/>
                </a:ext>
              </a:extLst>
            </p:cNvPr>
            <p:cNvSpPr/>
            <p:nvPr/>
          </p:nvSpPr>
          <p:spPr>
            <a:xfrm>
              <a:off x="7249954" y="57988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6615"/>
                    <a:pt x="7144" y="7567"/>
                    <a:pt x="7144" y="7567"/>
                  </a:cubicBezTo>
                  <a:close/>
                </a:path>
              </a:pathLst>
            </a:custGeom>
            <a:grpFill/>
            <a:ln w="9525" cap="flat">
              <a:noFill/>
              <a:prstDash val="solid"/>
              <a:miter/>
            </a:ln>
          </p:spPr>
          <p:txBody>
            <a:bodyPr rtlCol="0" anchor="ctr"/>
            <a:lstStyle/>
            <a:p>
              <a:endParaRPr lang="en-US"/>
            </a:p>
          </p:txBody>
        </p:sp>
        <p:sp>
          <p:nvSpPr>
            <p:cNvPr id="3480" name="Freeform: Shape 3479">
              <a:extLst>
                <a:ext uri="{FF2B5EF4-FFF2-40B4-BE49-F238E27FC236}">
                  <a16:creationId xmlns:a16="http://schemas.microsoft.com/office/drawing/2014/main" id="{C9C56EE5-6DE8-4D58-9A9D-2785F5D49EA1}"/>
                </a:ext>
              </a:extLst>
            </p:cNvPr>
            <p:cNvSpPr/>
            <p:nvPr/>
          </p:nvSpPr>
          <p:spPr>
            <a:xfrm>
              <a:off x="7183279" y="57702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481" name="Freeform: Shape 3480">
              <a:extLst>
                <a:ext uri="{FF2B5EF4-FFF2-40B4-BE49-F238E27FC236}">
                  <a16:creationId xmlns:a16="http://schemas.microsoft.com/office/drawing/2014/main" id="{C6910D96-FF0D-432E-A1D2-CD5B98110B2A}"/>
                </a:ext>
              </a:extLst>
            </p:cNvPr>
            <p:cNvSpPr/>
            <p:nvPr/>
          </p:nvSpPr>
          <p:spPr>
            <a:xfrm>
              <a:off x="7182326" y="575548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3482" name="Freeform: Shape 3481">
              <a:extLst>
                <a:ext uri="{FF2B5EF4-FFF2-40B4-BE49-F238E27FC236}">
                  <a16:creationId xmlns:a16="http://schemas.microsoft.com/office/drawing/2014/main" id="{E2E97512-CC3D-470C-B7B7-C913AFEE1E51}"/>
                </a:ext>
              </a:extLst>
            </p:cNvPr>
            <p:cNvSpPr/>
            <p:nvPr/>
          </p:nvSpPr>
          <p:spPr>
            <a:xfrm>
              <a:off x="7181056" y="5746908"/>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8414" y="7144"/>
                    <a:pt x="5556" y="7144"/>
                    <a:pt x="8414" y="7144"/>
                  </a:cubicBezTo>
                  <a:close/>
                </a:path>
              </a:pathLst>
            </a:custGeom>
            <a:grpFill/>
            <a:ln w="9525" cap="flat">
              <a:noFill/>
              <a:prstDash val="solid"/>
              <a:miter/>
            </a:ln>
          </p:spPr>
          <p:txBody>
            <a:bodyPr rtlCol="0" anchor="ctr"/>
            <a:lstStyle/>
            <a:p>
              <a:endParaRPr lang="en-US"/>
            </a:p>
          </p:txBody>
        </p:sp>
        <p:sp>
          <p:nvSpPr>
            <p:cNvPr id="3483" name="Freeform: Shape 3482">
              <a:extLst>
                <a:ext uri="{FF2B5EF4-FFF2-40B4-BE49-F238E27FC236}">
                  <a16:creationId xmlns:a16="http://schemas.microsoft.com/office/drawing/2014/main" id="{CBC6D459-8DA4-43CA-8F43-50930FF4EA99}"/>
                </a:ext>
              </a:extLst>
            </p:cNvPr>
            <p:cNvSpPr/>
            <p:nvPr/>
          </p:nvSpPr>
          <p:spPr>
            <a:xfrm>
              <a:off x="7204234" y="5908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8097"/>
                    <a:pt x="7144" y="7144"/>
                    <a:pt x="7144" y="7144"/>
                  </a:cubicBezTo>
                  <a:close/>
                </a:path>
              </a:pathLst>
            </a:custGeom>
            <a:grpFill/>
            <a:ln w="9525" cap="flat">
              <a:noFill/>
              <a:prstDash val="solid"/>
              <a:miter/>
            </a:ln>
          </p:spPr>
          <p:txBody>
            <a:bodyPr rtlCol="0" anchor="ctr"/>
            <a:lstStyle/>
            <a:p>
              <a:endParaRPr lang="en-US"/>
            </a:p>
          </p:txBody>
        </p:sp>
        <p:sp>
          <p:nvSpPr>
            <p:cNvPr id="3484" name="Freeform: Shape 3483">
              <a:extLst>
                <a:ext uri="{FF2B5EF4-FFF2-40B4-BE49-F238E27FC236}">
                  <a16:creationId xmlns:a16="http://schemas.microsoft.com/office/drawing/2014/main" id="{188F3D45-5736-4389-A900-BE26A1761CDC}"/>
                </a:ext>
              </a:extLst>
            </p:cNvPr>
            <p:cNvSpPr/>
            <p:nvPr/>
          </p:nvSpPr>
          <p:spPr>
            <a:xfrm>
              <a:off x="7190899" y="5861208"/>
              <a:ext cx="9525" cy="9525"/>
            </a:xfrm>
            <a:custGeom>
              <a:avLst/>
              <a:gdLst>
                <a:gd name="connsiteX0" fmla="*/ 7144 w 9525"/>
                <a:gd name="connsiteY0" fmla="*/ 7144 h 9525"/>
                <a:gd name="connsiteX1" fmla="*/ 9049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7"/>
                    <a:pt x="9049" y="8097"/>
                  </a:cubicBezTo>
                  <a:cubicBezTo>
                    <a:pt x="9049" y="7144"/>
                    <a:pt x="9049" y="7144"/>
                    <a:pt x="7144" y="7144"/>
                  </a:cubicBezTo>
                  <a:close/>
                </a:path>
              </a:pathLst>
            </a:custGeom>
            <a:grpFill/>
            <a:ln w="9525" cap="flat">
              <a:noFill/>
              <a:prstDash val="solid"/>
              <a:miter/>
            </a:ln>
          </p:spPr>
          <p:txBody>
            <a:bodyPr rtlCol="0" anchor="ctr"/>
            <a:lstStyle/>
            <a:p>
              <a:endParaRPr lang="en-US"/>
            </a:p>
          </p:txBody>
        </p:sp>
        <p:sp>
          <p:nvSpPr>
            <p:cNvPr id="3485" name="Freeform: Shape 3484">
              <a:extLst>
                <a:ext uri="{FF2B5EF4-FFF2-40B4-BE49-F238E27FC236}">
                  <a16:creationId xmlns:a16="http://schemas.microsoft.com/office/drawing/2014/main" id="{79732836-77A5-4CB4-837E-E7D06D43114E}"/>
                </a:ext>
              </a:extLst>
            </p:cNvPr>
            <p:cNvSpPr/>
            <p:nvPr/>
          </p:nvSpPr>
          <p:spPr>
            <a:xfrm>
              <a:off x="7214288" y="59621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3486" name="Freeform: Shape 3485">
              <a:extLst>
                <a:ext uri="{FF2B5EF4-FFF2-40B4-BE49-F238E27FC236}">
                  <a16:creationId xmlns:a16="http://schemas.microsoft.com/office/drawing/2014/main" id="{9BDB42A0-CC5E-40D6-A974-2238D6FC3AD4}"/>
                </a:ext>
              </a:extLst>
            </p:cNvPr>
            <p:cNvSpPr/>
            <p:nvPr/>
          </p:nvSpPr>
          <p:spPr>
            <a:xfrm>
              <a:off x="7192804" y="586311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7144"/>
                    <a:pt x="7144" y="8097"/>
                    <a:pt x="7144" y="9049"/>
                  </a:cubicBezTo>
                  <a:close/>
                </a:path>
              </a:pathLst>
            </a:custGeom>
            <a:grpFill/>
            <a:ln w="9525" cap="flat">
              <a:noFill/>
              <a:prstDash val="solid"/>
              <a:miter/>
            </a:ln>
          </p:spPr>
          <p:txBody>
            <a:bodyPr rtlCol="0" anchor="ctr"/>
            <a:lstStyle/>
            <a:p>
              <a:endParaRPr lang="en-US"/>
            </a:p>
          </p:txBody>
        </p:sp>
        <p:sp>
          <p:nvSpPr>
            <p:cNvPr id="3487" name="Freeform: Shape 3486">
              <a:extLst>
                <a:ext uri="{FF2B5EF4-FFF2-40B4-BE49-F238E27FC236}">
                  <a16:creationId xmlns:a16="http://schemas.microsoft.com/office/drawing/2014/main" id="{1AC01A04-3AB8-469B-BAD7-90AF5C5FD75D}"/>
                </a:ext>
              </a:extLst>
            </p:cNvPr>
            <p:cNvSpPr/>
            <p:nvPr/>
          </p:nvSpPr>
          <p:spPr>
            <a:xfrm>
              <a:off x="7179469" y="567314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grpFill/>
            <a:ln w="9525" cap="flat">
              <a:noFill/>
              <a:prstDash val="solid"/>
              <a:miter/>
            </a:ln>
          </p:spPr>
          <p:txBody>
            <a:bodyPr rtlCol="0" anchor="ctr"/>
            <a:lstStyle/>
            <a:p>
              <a:endParaRPr lang="en-US"/>
            </a:p>
          </p:txBody>
        </p:sp>
        <p:sp>
          <p:nvSpPr>
            <p:cNvPr id="3488" name="Freeform: Shape 3487">
              <a:extLst>
                <a:ext uri="{FF2B5EF4-FFF2-40B4-BE49-F238E27FC236}">
                  <a16:creationId xmlns:a16="http://schemas.microsoft.com/office/drawing/2014/main" id="{B81BEA3C-46D4-43FE-82EA-CF2DF33D855D}"/>
                </a:ext>
              </a:extLst>
            </p:cNvPr>
            <p:cNvSpPr/>
            <p:nvPr/>
          </p:nvSpPr>
          <p:spPr>
            <a:xfrm>
              <a:off x="7178516" y="56735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489" name="Freeform: Shape 3488">
              <a:extLst>
                <a:ext uri="{FF2B5EF4-FFF2-40B4-BE49-F238E27FC236}">
                  <a16:creationId xmlns:a16="http://schemas.microsoft.com/office/drawing/2014/main" id="{A2DBD0AC-AA05-42DB-8173-9F7D266CA2B0}"/>
                </a:ext>
              </a:extLst>
            </p:cNvPr>
            <p:cNvSpPr/>
            <p:nvPr/>
          </p:nvSpPr>
          <p:spPr>
            <a:xfrm>
              <a:off x="7177564" y="5671661"/>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3490" name="Freeform: Shape 3489">
              <a:extLst>
                <a:ext uri="{FF2B5EF4-FFF2-40B4-BE49-F238E27FC236}">
                  <a16:creationId xmlns:a16="http://schemas.microsoft.com/office/drawing/2014/main" id="{E779DA88-A257-4A07-A1A8-F932A364A713}"/>
                </a:ext>
              </a:extLst>
            </p:cNvPr>
            <p:cNvSpPr/>
            <p:nvPr/>
          </p:nvSpPr>
          <p:spPr>
            <a:xfrm>
              <a:off x="7179469" y="568785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491" name="Freeform: Shape 3490">
              <a:extLst>
                <a:ext uri="{FF2B5EF4-FFF2-40B4-BE49-F238E27FC236}">
                  <a16:creationId xmlns:a16="http://schemas.microsoft.com/office/drawing/2014/main" id="{38E08837-8471-44DC-8B72-31EDAAB0E42D}"/>
                </a:ext>
              </a:extLst>
            </p:cNvPr>
            <p:cNvSpPr/>
            <p:nvPr/>
          </p:nvSpPr>
          <p:spPr>
            <a:xfrm>
              <a:off x="7180421" y="5686583"/>
              <a:ext cx="9525" cy="19050"/>
            </a:xfrm>
            <a:custGeom>
              <a:avLst/>
              <a:gdLst>
                <a:gd name="connsiteX0" fmla="*/ 7144 w 9525"/>
                <a:gd name="connsiteY0" fmla="*/ 12224 h 19050"/>
                <a:gd name="connsiteX1" fmla="*/ 7144 w 9525"/>
                <a:gd name="connsiteY1" fmla="*/ 12224 h 19050"/>
              </a:gdLst>
              <a:ahLst/>
              <a:cxnLst>
                <a:cxn ang="0">
                  <a:pos x="connsiteX0" y="connsiteY0"/>
                </a:cxn>
                <a:cxn ang="0">
                  <a:pos x="connsiteX1" y="connsiteY1"/>
                </a:cxn>
              </a:cxnLst>
              <a:rect l="l" t="t" r="r" b="b"/>
              <a:pathLst>
                <a:path w="9525" h="19050">
                  <a:moveTo>
                    <a:pt x="7144" y="12224"/>
                  </a:moveTo>
                  <a:cubicBezTo>
                    <a:pt x="8096" y="794"/>
                    <a:pt x="7144" y="12224"/>
                    <a:pt x="7144" y="12224"/>
                  </a:cubicBezTo>
                  <a:close/>
                </a:path>
              </a:pathLst>
            </a:custGeom>
            <a:grpFill/>
            <a:ln w="9525" cap="flat">
              <a:noFill/>
              <a:prstDash val="solid"/>
              <a:miter/>
            </a:ln>
          </p:spPr>
          <p:txBody>
            <a:bodyPr rtlCol="0" anchor="ctr"/>
            <a:lstStyle/>
            <a:p>
              <a:endParaRPr lang="en-US"/>
            </a:p>
          </p:txBody>
        </p:sp>
        <p:sp>
          <p:nvSpPr>
            <p:cNvPr id="3492" name="Freeform: Shape 3491">
              <a:extLst>
                <a:ext uri="{FF2B5EF4-FFF2-40B4-BE49-F238E27FC236}">
                  <a16:creationId xmlns:a16="http://schemas.microsoft.com/office/drawing/2014/main" id="{98CCA7C5-E0C6-4BB0-8C87-74B4402F7667}"/>
                </a:ext>
              </a:extLst>
            </p:cNvPr>
            <p:cNvSpPr/>
            <p:nvPr/>
          </p:nvSpPr>
          <p:spPr>
            <a:xfrm>
              <a:off x="7167721" y="5734902"/>
              <a:ext cx="9525" cy="9525"/>
            </a:xfrm>
            <a:custGeom>
              <a:avLst/>
              <a:gdLst>
                <a:gd name="connsiteX0" fmla="*/ 8414 w 9525"/>
                <a:gd name="connsiteY0" fmla="*/ 10578 h 9525"/>
                <a:gd name="connsiteX1" fmla="*/ 8414 w 9525"/>
                <a:gd name="connsiteY1" fmla="*/ 10578 h 9525"/>
              </a:gdLst>
              <a:ahLst/>
              <a:cxnLst>
                <a:cxn ang="0">
                  <a:pos x="connsiteX0" y="connsiteY0"/>
                </a:cxn>
                <a:cxn ang="0">
                  <a:pos x="connsiteX1" y="connsiteY1"/>
                </a:cxn>
              </a:cxnLst>
              <a:rect l="l" t="t" r="r" b="b"/>
              <a:pathLst>
                <a:path w="9525" h="9525">
                  <a:moveTo>
                    <a:pt x="8414" y="10578"/>
                  </a:moveTo>
                  <a:cubicBezTo>
                    <a:pt x="5556" y="3910"/>
                    <a:pt x="8414" y="8672"/>
                    <a:pt x="8414" y="10578"/>
                  </a:cubicBezTo>
                  <a:close/>
                </a:path>
              </a:pathLst>
            </a:custGeom>
            <a:grpFill/>
            <a:ln w="9525" cap="flat">
              <a:noFill/>
              <a:prstDash val="solid"/>
              <a:miter/>
            </a:ln>
          </p:spPr>
          <p:txBody>
            <a:bodyPr rtlCol="0" anchor="ctr"/>
            <a:lstStyle/>
            <a:p>
              <a:endParaRPr lang="en-US"/>
            </a:p>
          </p:txBody>
        </p:sp>
        <p:sp>
          <p:nvSpPr>
            <p:cNvPr id="3493" name="Freeform: Shape 3492">
              <a:extLst>
                <a:ext uri="{FF2B5EF4-FFF2-40B4-BE49-F238E27FC236}">
                  <a16:creationId xmlns:a16="http://schemas.microsoft.com/office/drawing/2014/main" id="{93E01C14-0A6A-46A2-AC10-1BB8346D2328}"/>
                </a:ext>
              </a:extLst>
            </p:cNvPr>
            <p:cNvSpPr/>
            <p:nvPr/>
          </p:nvSpPr>
          <p:spPr>
            <a:xfrm>
              <a:off x="7167086" y="5748919"/>
              <a:ext cx="9525" cy="9525"/>
            </a:xfrm>
            <a:custGeom>
              <a:avLst/>
              <a:gdLst>
                <a:gd name="connsiteX0" fmla="*/ 9049 w 9525"/>
                <a:gd name="connsiteY0" fmla="*/ 7990 h 9525"/>
                <a:gd name="connsiteX1" fmla="*/ 7144 w 9525"/>
                <a:gd name="connsiteY1" fmla="*/ 7990 h 9525"/>
                <a:gd name="connsiteX2" fmla="*/ 9049 w 9525"/>
                <a:gd name="connsiteY2" fmla="*/ 7990 h 9525"/>
              </a:gdLst>
              <a:ahLst/>
              <a:cxnLst>
                <a:cxn ang="0">
                  <a:pos x="connsiteX0" y="connsiteY0"/>
                </a:cxn>
                <a:cxn ang="0">
                  <a:pos x="connsiteX1" y="connsiteY1"/>
                </a:cxn>
                <a:cxn ang="0">
                  <a:pos x="connsiteX2" y="connsiteY2"/>
                </a:cxn>
              </a:cxnLst>
              <a:rect l="l" t="t" r="r" b="b"/>
              <a:pathLst>
                <a:path w="9525" h="9525">
                  <a:moveTo>
                    <a:pt x="9049" y="7990"/>
                  </a:moveTo>
                  <a:cubicBezTo>
                    <a:pt x="8096" y="6085"/>
                    <a:pt x="7144" y="7990"/>
                    <a:pt x="7144" y="7990"/>
                  </a:cubicBezTo>
                  <a:cubicBezTo>
                    <a:pt x="7144" y="8943"/>
                    <a:pt x="8096" y="8943"/>
                    <a:pt x="9049" y="7990"/>
                  </a:cubicBezTo>
                  <a:close/>
                </a:path>
              </a:pathLst>
            </a:custGeom>
            <a:grpFill/>
            <a:ln w="9525" cap="flat">
              <a:noFill/>
              <a:prstDash val="solid"/>
              <a:miter/>
            </a:ln>
          </p:spPr>
          <p:txBody>
            <a:bodyPr rtlCol="0" anchor="ctr"/>
            <a:lstStyle/>
            <a:p>
              <a:endParaRPr lang="en-US"/>
            </a:p>
          </p:txBody>
        </p:sp>
        <p:sp>
          <p:nvSpPr>
            <p:cNvPr id="3494" name="Freeform: Shape 3493">
              <a:extLst>
                <a:ext uri="{FF2B5EF4-FFF2-40B4-BE49-F238E27FC236}">
                  <a16:creationId xmlns:a16="http://schemas.microsoft.com/office/drawing/2014/main" id="{D4B3E8CA-94C4-4A71-B42A-A4CF2B1B104F}"/>
                </a:ext>
              </a:extLst>
            </p:cNvPr>
            <p:cNvSpPr/>
            <p:nvPr/>
          </p:nvSpPr>
          <p:spPr>
            <a:xfrm>
              <a:off x="7173754" y="582691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8096"/>
                    <a:pt x="8096" y="7144"/>
                    <a:pt x="10001" y="7144"/>
                  </a:cubicBezTo>
                  <a:close/>
                </a:path>
              </a:pathLst>
            </a:custGeom>
            <a:grpFill/>
            <a:ln w="9525" cap="flat">
              <a:noFill/>
              <a:prstDash val="solid"/>
              <a:miter/>
            </a:ln>
          </p:spPr>
          <p:txBody>
            <a:bodyPr rtlCol="0" anchor="ctr"/>
            <a:lstStyle/>
            <a:p>
              <a:endParaRPr lang="en-US"/>
            </a:p>
          </p:txBody>
        </p:sp>
        <p:sp>
          <p:nvSpPr>
            <p:cNvPr id="3495" name="Freeform: Shape 3494">
              <a:extLst>
                <a:ext uri="{FF2B5EF4-FFF2-40B4-BE49-F238E27FC236}">
                  <a16:creationId xmlns:a16="http://schemas.microsoft.com/office/drawing/2014/main" id="{068CDDCF-EDAD-447C-8CFF-10BDF8AFC2F0}"/>
                </a:ext>
              </a:extLst>
            </p:cNvPr>
            <p:cNvSpPr/>
            <p:nvPr/>
          </p:nvSpPr>
          <p:spPr>
            <a:xfrm>
              <a:off x="7190899" y="5838110"/>
              <a:ext cx="9525" cy="9525"/>
            </a:xfrm>
            <a:custGeom>
              <a:avLst/>
              <a:gdLst>
                <a:gd name="connsiteX0" fmla="*/ 7144 w 9525"/>
                <a:gd name="connsiteY0" fmla="*/ 9287 h 9525"/>
                <a:gd name="connsiteX1" fmla="*/ 7144 w 9525"/>
                <a:gd name="connsiteY1" fmla="*/ 9287 h 9525"/>
              </a:gdLst>
              <a:ahLst/>
              <a:cxnLst>
                <a:cxn ang="0">
                  <a:pos x="connsiteX0" y="connsiteY0"/>
                </a:cxn>
                <a:cxn ang="0">
                  <a:pos x="connsiteX1" y="connsiteY1"/>
                </a:cxn>
              </a:cxnLst>
              <a:rect l="l" t="t" r="r" b="b"/>
              <a:pathLst>
                <a:path w="9525" h="9525">
                  <a:moveTo>
                    <a:pt x="7144" y="9287"/>
                  </a:moveTo>
                  <a:cubicBezTo>
                    <a:pt x="8096" y="6429"/>
                    <a:pt x="8096" y="6429"/>
                    <a:pt x="7144" y="9287"/>
                  </a:cubicBezTo>
                  <a:close/>
                </a:path>
              </a:pathLst>
            </a:custGeom>
            <a:grpFill/>
            <a:ln w="9525" cap="flat">
              <a:noFill/>
              <a:prstDash val="solid"/>
              <a:miter/>
            </a:ln>
          </p:spPr>
          <p:txBody>
            <a:bodyPr rtlCol="0" anchor="ctr"/>
            <a:lstStyle/>
            <a:p>
              <a:endParaRPr lang="en-US"/>
            </a:p>
          </p:txBody>
        </p:sp>
        <p:sp>
          <p:nvSpPr>
            <p:cNvPr id="3496" name="Freeform: Shape 3495">
              <a:extLst>
                <a:ext uri="{FF2B5EF4-FFF2-40B4-BE49-F238E27FC236}">
                  <a16:creationId xmlns:a16="http://schemas.microsoft.com/office/drawing/2014/main" id="{20A10E8D-27A0-4553-A8D5-3E560D4F1B25}"/>
                </a:ext>
              </a:extLst>
            </p:cNvPr>
            <p:cNvSpPr/>
            <p:nvPr/>
          </p:nvSpPr>
          <p:spPr>
            <a:xfrm>
              <a:off x="7173553" y="5850130"/>
              <a:ext cx="9525" cy="9525"/>
            </a:xfrm>
            <a:custGeom>
              <a:avLst/>
              <a:gdLst>
                <a:gd name="connsiteX0" fmla="*/ 7344 w 9525"/>
                <a:gd name="connsiteY0" fmla="*/ 7745 h 9525"/>
                <a:gd name="connsiteX1" fmla="*/ 7344 w 9525"/>
                <a:gd name="connsiteY1" fmla="*/ 7745 h 9525"/>
              </a:gdLst>
              <a:ahLst/>
              <a:cxnLst>
                <a:cxn ang="0">
                  <a:pos x="connsiteX0" y="connsiteY0"/>
                </a:cxn>
                <a:cxn ang="0">
                  <a:pos x="connsiteX1" y="connsiteY1"/>
                </a:cxn>
              </a:cxnLst>
              <a:rect l="l" t="t" r="r" b="b"/>
              <a:pathLst>
                <a:path w="9525" h="9525">
                  <a:moveTo>
                    <a:pt x="7344" y="7745"/>
                  </a:moveTo>
                  <a:cubicBezTo>
                    <a:pt x="6392" y="4887"/>
                    <a:pt x="9249" y="13460"/>
                    <a:pt x="7344" y="7745"/>
                  </a:cubicBezTo>
                  <a:close/>
                </a:path>
              </a:pathLst>
            </a:custGeom>
            <a:grpFill/>
            <a:ln w="9525" cap="flat">
              <a:noFill/>
              <a:prstDash val="solid"/>
              <a:miter/>
            </a:ln>
          </p:spPr>
          <p:txBody>
            <a:bodyPr rtlCol="0" anchor="ctr"/>
            <a:lstStyle/>
            <a:p>
              <a:endParaRPr lang="en-US"/>
            </a:p>
          </p:txBody>
        </p:sp>
        <p:sp>
          <p:nvSpPr>
            <p:cNvPr id="3497" name="Freeform: Shape 3496">
              <a:extLst>
                <a:ext uri="{FF2B5EF4-FFF2-40B4-BE49-F238E27FC236}">
                  <a16:creationId xmlns:a16="http://schemas.microsoft.com/office/drawing/2014/main" id="{833E85C9-A7C5-4255-A1C1-0391F6021DD7}"/>
                </a:ext>
              </a:extLst>
            </p:cNvPr>
            <p:cNvSpPr/>
            <p:nvPr/>
          </p:nvSpPr>
          <p:spPr>
            <a:xfrm>
              <a:off x="7190746" y="5978693"/>
              <a:ext cx="9525" cy="9525"/>
            </a:xfrm>
            <a:custGeom>
              <a:avLst/>
              <a:gdLst>
                <a:gd name="connsiteX0" fmla="*/ 7297 w 9525"/>
                <a:gd name="connsiteY0" fmla="*/ 8722 h 9525"/>
                <a:gd name="connsiteX1" fmla="*/ 10154 w 9525"/>
                <a:gd name="connsiteY1" fmla="*/ 7769 h 9525"/>
                <a:gd name="connsiteX2" fmla="*/ 7297 w 9525"/>
                <a:gd name="connsiteY2" fmla="*/ 8722 h 9525"/>
              </a:gdLst>
              <a:ahLst/>
              <a:cxnLst>
                <a:cxn ang="0">
                  <a:pos x="connsiteX0" y="connsiteY0"/>
                </a:cxn>
                <a:cxn ang="0">
                  <a:pos x="connsiteX1" y="connsiteY1"/>
                </a:cxn>
                <a:cxn ang="0">
                  <a:pos x="connsiteX2" y="connsiteY2"/>
                </a:cxn>
              </a:cxnLst>
              <a:rect l="l" t="t" r="r" b="b"/>
              <a:pathLst>
                <a:path w="9525" h="9525">
                  <a:moveTo>
                    <a:pt x="7297" y="8722"/>
                  </a:moveTo>
                  <a:lnTo>
                    <a:pt x="10154" y="7769"/>
                  </a:lnTo>
                  <a:cubicBezTo>
                    <a:pt x="10154" y="6817"/>
                    <a:pt x="6344" y="6817"/>
                    <a:pt x="7297" y="8722"/>
                  </a:cubicBezTo>
                  <a:close/>
                </a:path>
              </a:pathLst>
            </a:custGeom>
            <a:grpFill/>
            <a:ln w="9525" cap="flat">
              <a:noFill/>
              <a:prstDash val="solid"/>
              <a:miter/>
            </a:ln>
          </p:spPr>
          <p:txBody>
            <a:bodyPr rtlCol="0" anchor="ctr"/>
            <a:lstStyle/>
            <a:p>
              <a:endParaRPr lang="en-US"/>
            </a:p>
          </p:txBody>
        </p:sp>
        <p:sp>
          <p:nvSpPr>
            <p:cNvPr id="3498" name="Freeform: Shape 3497">
              <a:extLst>
                <a:ext uri="{FF2B5EF4-FFF2-40B4-BE49-F238E27FC236}">
                  <a16:creationId xmlns:a16="http://schemas.microsoft.com/office/drawing/2014/main" id="{96562827-61A6-4D76-9B01-DF4D5E370BE0}"/>
                </a:ext>
              </a:extLst>
            </p:cNvPr>
            <p:cNvSpPr/>
            <p:nvPr/>
          </p:nvSpPr>
          <p:spPr>
            <a:xfrm>
              <a:off x="7236619" y="5979318"/>
              <a:ext cx="9525" cy="9525"/>
            </a:xfrm>
            <a:custGeom>
              <a:avLst/>
              <a:gdLst>
                <a:gd name="connsiteX0" fmla="*/ 7144 w 9525"/>
                <a:gd name="connsiteY0" fmla="*/ 10001 h 9525"/>
                <a:gd name="connsiteX1" fmla="*/ 9049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0001"/>
                    <a:pt x="10001" y="8096"/>
                    <a:pt x="9049" y="7144"/>
                  </a:cubicBezTo>
                  <a:cubicBezTo>
                    <a:pt x="9049" y="8096"/>
                    <a:pt x="7144" y="9049"/>
                    <a:pt x="7144" y="10001"/>
                  </a:cubicBezTo>
                  <a:close/>
                </a:path>
              </a:pathLst>
            </a:custGeom>
            <a:grpFill/>
            <a:ln w="9525" cap="flat">
              <a:noFill/>
              <a:prstDash val="solid"/>
              <a:miter/>
            </a:ln>
          </p:spPr>
          <p:txBody>
            <a:bodyPr rtlCol="0" anchor="ctr"/>
            <a:lstStyle/>
            <a:p>
              <a:endParaRPr lang="en-US"/>
            </a:p>
          </p:txBody>
        </p:sp>
        <p:sp>
          <p:nvSpPr>
            <p:cNvPr id="3499" name="Freeform: Shape 3498">
              <a:extLst>
                <a:ext uri="{FF2B5EF4-FFF2-40B4-BE49-F238E27FC236}">
                  <a16:creationId xmlns:a16="http://schemas.microsoft.com/office/drawing/2014/main" id="{2A879A34-46E4-4428-BF17-B8B0BD516045}"/>
                </a:ext>
              </a:extLst>
            </p:cNvPr>
            <p:cNvSpPr/>
            <p:nvPr/>
          </p:nvSpPr>
          <p:spPr>
            <a:xfrm>
              <a:off x="7273637" y="5815488"/>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9049"/>
                    <a:pt x="6320" y="7144"/>
                    <a:pt x="7273" y="7144"/>
                  </a:cubicBezTo>
                  <a:close/>
                </a:path>
              </a:pathLst>
            </a:custGeom>
            <a:grpFill/>
            <a:ln w="9525" cap="flat">
              <a:noFill/>
              <a:prstDash val="solid"/>
              <a:miter/>
            </a:ln>
          </p:spPr>
          <p:txBody>
            <a:bodyPr rtlCol="0" anchor="ctr"/>
            <a:lstStyle/>
            <a:p>
              <a:endParaRPr lang="en-US"/>
            </a:p>
          </p:txBody>
        </p:sp>
        <p:sp>
          <p:nvSpPr>
            <p:cNvPr id="3500" name="Freeform: Shape 3499">
              <a:extLst>
                <a:ext uri="{FF2B5EF4-FFF2-40B4-BE49-F238E27FC236}">
                  <a16:creationId xmlns:a16="http://schemas.microsoft.com/office/drawing/2014/main" id="{FDD4AF88-28A6-4996-A210-48EF03683D8A}"/>
                </a:ext>
              </a:extLst>
            </p:cNvPr>
            <p:cNvSpPr/>
            <p:nvPr/>
          </p:nvSpPr>
          <p:spPr>
            <a:xfrm>
              <a:off x="7252097" y="589168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14764"/>
                    <a:pt x="7858" y="7144"/>
                  </a:cubicBezTo>
                  <a:close/>
                </a:path>
              </a:pathLst>
            </a:custGeom>
            <a:grpFill/>
            <a:ln w="9525" cap="flat">
              <a:noFill/>
              <a:prstDash val="solid"/>
              <a:miter/>
            </a:ln>
          </p:spPr>
          <p:txBody>
            <a:bodyPr rtlCol="0" anchor="ctr"/>
            <a:lstStyle/>
            <a:p>
              <a:endParaRPr lang="en-US"/>
            </a:p>
          </p:txBody>
        </p:sp>
        <p:sp>
          <p:nvSpPr>
            <p:cNvPr id="3501" name="Freeform: Shape 3500">
              <a:extLst>
                <a:ext uri="{FF2B5EF4-FFF2-40B4-BE49-F238E27FC236}">
                  <a16:creationId xmlns:a16="http://schemas.microsoft.com/office/drawing/2014/main" id="{7CAD8339-8D33-4F0C-9A56-903F58B24E39}"/>
                </a:ext>
              </a:extLst>
            </p:cNvPr>
            <p:cNvSpPr/>
            <p:nvPr/>
          </p:nvSpPr>
          <p:spPr>
            <a:xfrm>
              <a:off x="7248063" y="5898386"/>
              <a:ext cx="19050" cy="19050"/>
            </a:xfrm>
            <a:custGeom>
              <a:avLst/>
              <a:gdLst>
                <a:gd name="connsiteX0" fmla="*/ 8081 w 19050"/>
                <a:gd name="connsiteY0" fmla="*/ 14733 h 19050"/>
                <a:gd name="connsiteX1" fmla="*/ 10939 w 19050"/>
                <a:gd name="connsiteY1" fmla="*/ 9018 h 19050"/>
                <a:gd name="connsiteX2" fmla="*/ 8081 w 19050"/>
                <a:gd name="connsiteY2" fmla="*/ 14733 h 19050"/>
              </a:gdLst>
              <a:ahLst/>
              <a:cxnLst>
                <a:cxn ang="0">
                  <a:pos x="connsiteX0" y="connsiteY0"/>
                </a:cxn>
                <a:cxn ang="0">
                  <a:pos x="connsiteX1" y="connsiteY1"/>
                </a:cxn>
                <a:cxn ang="0">
                  <a:pos x="connsiteX2" y="connsiteY2"/>
                </a:cxn>
              </a:cxnLst>
              <a:rect l="l" t="t" r="r" b="b"/>
              <a:pathLst>
                <a:path w="19050" h="19050">
                  <a:moveTo>
                    <a:pt x="8081" y="14733"/>
                  </a:moveTo>
                  <a:cubicBezTo>
                    <a:pt x="22369" y="29021"/>
                    <a:pt x="8081" y="9018"/>
                    <a:pt x="10939" y="9018"/>
                  </a:cubicBezTo>
                  <a:cubicBezTo>
                    <a:pt x="-491" y="2351"/>
                    <a:pt x="18559" y="15686"/>
                    <a:pt x="8081" y="14733"/>
                  </a:cubicBezTo>
                  <a:close/>
                </a:path>
              </a:pathLst>
            </a:custGeom>
            <a:grpFill/>
            <a:ln w="9525" cap="flat">
              <a:noFill/>
              <a:prstDash val="solid"/>
              <a:miter/>
            </a:ln>
          </p:spPr>
          <p:txBody>
            <a:bodyPr rtlCol="0" anchor="ctr"/>
            <a:lstStyle/>
            <a:p>
              <a:endParaRPr lang="en-US"/>
            </a:p>
          </p:txBody>
        </p:sp>
        <p:sp>
          <p:nvSpPr>
            <p:cNvPr id="3502" name="Freeform: Shape 3501">
              <a:extLst>
                <a:ext uri="{FF2B5EF4-FFF2-40B4-BE49-F238E27FC236}">
                  <a16:creationId xmlns:a16="http://schemas.microsoft.com/office/drawing/2014/main" id="{7D687679-E2CD-47B9-96A7-C23422BBA90E}"/>
                </a:ext>
              </a:extLst>
            </p:cNvPr>
            <p:cNvSpPr/>
            <p:nvPr/>
          </p:nvSpPr>
          <p:spPr>
            <a:xfrm>
              <a:off x="7302341" y="6096476"/>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7144"/>
                    <a:pt x="7144" y="8097"/>
                  </a:cubicBezTo>
                  <a:close/>
                </a:path>
              </a:pathLst>
            </a:custGeom>
            <a:grpFill/>
            <a:ln w="9525" cap="flat">
              <a:noFill/>
              <a:prstDash val="solid"/>
              <a:miter/>
            </a:ln>
          </p:spPr>
          <p:txBody>
            <a:bodyPr rtlCol="0" anchor="ctr"/>
            <a:lstStyle/>
            <a:p>
              <a:endParaRPr lang="en-US"/>
            </a:p>
          </p:txBody>
        </p:sp>
        <p:sp>
          <p:nvSpPr>
            <p:cNvPr id="3503" name="Freeform: Shape 3502">
              <a:extLst>
                <a:ext uri="{FF2B5EF4-FFF2-40B4-BE49-F238E27FC236}">
                  <a16:creationId xmlns:a16="http://schemas.microsoft.com/office/drawing/2014/main" id="{6FEB0EBB-2581-413B-A8E8-9F7D119A0ABF}"/>
                </a:ext>
              </a:extLst>
            </p:cNvPr>
            <p:cNvSpPr/>
            <p:nvPr/>
          </p:nvSpPr>
          <p:spPr>
            <a:xfrm>
              <a:off x="7330916" y="6212681"/>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3504" name="Freeform: Shape 3503">
              <a:extLst>
                <a:ext uri="{FF2B5EF4-FFF2-40B4-BE49-F238E27FC236}">
                  <a16:creationId xmlns:a16="http://schemas.microsoft.com/office/drawing/2014/main" id="{9FF8267A-1414-4932-AE25-9D83FEE3BBD7}"/>
                </a:ext>
              </a:extLst>
            </p:cNvPr>
            <p:cNvSpPr/>
            <p:nvPr/>
          </p:nvSpPr>
          <p:spPr>
            <a:xfrm>
              <a:off x="7333774"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3505" name="Freeform: Shape 3504">
              <a:extLst>
                <a:ext uri="{FF2B5EF4-FFF2-40B4-BE49-F238E27FC236}">
                  <a16:creationId xmlns:a16="http://schemas.microsoft.com/office/drawing/2014/main" id="{E501FA3A-4C68-4DED-9D27-6E48FC2E8096}"/>
                </a:ext>
              </a:extLst>
            </p:cNvPr>
            <p:cNvSpPr/>
            <p:nvPr/>
          </p:nvSpPr>
          <p:spPr>
            <a:xfrm>
              <a:off x="7302341" y="6097428"/>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10953"/>
                  </a:lnTo>
                  <a:cubicBezTo>
                    <a:pt x="8096" y="10001"/>
                    <a:pt x="7144" y="8096"/>
                    <a:pt x="7144" y="7144"/>
                  </a:cubicBezTo>
                  <a:close/>
                </a:path>
              </a:pathLst>
            </a:custGeom>
            <a:grpFill/>
            <a:ln w="9525" cap="flat">
              <a:noFill/>
              <a:prstDash val="solid"/>
              <a:miter/>
            </a:ln>
          </p:spPr>
          <p:txBody>
            <a:bodyPr rtlCol="0" anchor="ctr"/>
            <a:lstStyle/>
            <a:p>
              <a:endParaRPr lang="en-US"/>
            </a:p>
          </p:txBody>
        </p:sp>
        <p:sp>
          <p:nvSpPr>
            <p:cNvPr id="3506" name="Freeform: Shape 3505">
              <a:extLst>
                <a:ext uri="{FF2B5EF4-FFF2-40B4-BE49-F238E27FC236}">
                  <a16:creationId xmlns:a16="http://schemas.microsoft.com/office/drawing/2014/main" id="{177E9481-59D6-468C-893A-124DFD011358}"/>
                </a:ext>
              </a:extLst>
            </p:cNvPr>
            <p:cNvSpPr/>
            <p:nvPr/>
          </p:nvSpPr>
          <p:spPr>
            <a:xfrm>
              <a:off x="7260960" y="5929231"/>
              <a:ext cx="9525" cy="9525"/>
            </a:xfrm>
            <a:custGeom>
              <a:avLst/>
              <a:gdLst>
                <a:gd name="connsiteX0" fmla="*/ 7567 w 9525"/>
                <a:gd name="connsiteY0" fmla="*/ 8653 h 9525"/>
                <a:gd name="connsiteX1" fmla="*/ 7567 w 9525"/>
                <a:gd name="connsiteY1" fmla="*/ 8653 h 9525"/>
              </a:gdLst>
              <a:ahLst/>
              <a:cxnLst>
                <a:cxn ang="0">
                  <a:pos x="connsiteX0" y="connsiteY0"/>
                </a:cxn>
                <a:cxn ang="0">
                  <a:pos x="connsiteX1" y="connsiteY1"/>
                </a:cxn>
              </a:cxnLst>
              <a:rect l="l" t="t" r="r" b="b"/>
              <a:pathLst>
                <a:path w="9525" h="9525">
                  <a:moveTo>
                    <a:pt x="7567" y="8653"/>
                  </a:moveTo>
                  <a:cubicBezTo>
                    <a:pt x="6615" y="5795"/>
                    <a:pt x="7567" y="7700"/>
                    <a:pt x="7567" y="8653"/>
                  </a:cubicBezTo>
                  <a:close/>
                </a:path>
              </a:pathLst>
            </a:custGeom>
            <a:grpFill/>
            <a:ln w="9525" cap="flat">
              <a:noFill/>
              <a:prstDash val="solid"/>
              <a:miter/>
            </a:ln>
          </p:spPr>
          <p:txBody>
            <a:bodyPr rtlCol="0" anchor="ctr"/>
            <a:lstStyle/>
            <a:p>
              <a:endParaRPr lang="en-US"/>
            </a:p>
          </p:txBody>
        </p:sp>
        <p:sp>
          <p:nvSpPr>
            <p:cNvPr id="3507" name="Freeform: Shape 3506">
              <a:extLst>
                <a:ext uri="{FF2B5EF4-FFF2-40B4-BE49-F238E27FC236}">
                  <a16:creationId xmlns:a16="http://schemas.microsoft.com/office/drawing/2014/main" id="{3D98459E-281D-42BD-AF9D-936483E1D7DB}"/>
                </a:ext>
              </a:extLst>
            </p:cNvPr>
            <p:cNvSpPr/>
            <p:nvPr/>
          </p:nvSpPr>
          <p:spPr>
            <a:xfrm>
              <a:off x="7284223" y="6045020"/>
              <a:ext cx="9525" cy="9525"/>
            </a:xfrm>
            <a:custGeom>
              <a:avLst/>
              <a:gdLst>
                <a:gd name="connsiteX0" fmla="*/ 9069 w 9525"/>
                <a:gd name="connsiteY0" fmla="*/ 9069 h 9525"/>
                <a:gd name="connsiteX1" fmla="*/ 9069 w 9525"/>
                <a:gd name="connsiteY1" fmla="*/ 9069 h 9525"/>
              </a:gdLst>
              <a:ahLst/>
              <a:cxnLst>
                <a:cxn ang="0">
                  <a:pos x="connsiteX0" y="connsiteY0"/>
                </a:cxn>
                <a:cxn ang="0">
                  <a:pos x="connsiteX1" y="connsiteY1"/>
                </a:cxn>
              </a:cxnLst>
              <a:rect l="l" t="t" r="r" b="b"/>
              <a:pathLst>
                <a:path w="9525" h="9525">
                  <a:moveTo>
                    <a:pt x="9069" y="9069"/>
                  </a:moveTo>
                  <a:cubicBezTo>
                    <a:pt x="8117" y="8117"/>
                    <a:pt x="5259" y="5259"/>
                    <a:pt x="9069" y="9069"/>
                  </a:cubicBezTo>
                  <a:close/>
                </a:path>
              </a:pathLst>
            </a:custGeom>
            <a:grpFill/>
            <a:ln w="9525" cap="flat">
              <a:noFill/>
              <a:prstDash val="solid"/>
              <a:miter/>
            </a:ln>
          </p:spPr>
          <p:txBody>
            <a:bodyPr rtlCol="0" anchor="ctr"/>
            <a:lstStyle/>
            <a:p>
              <a:endParaRPr lang="en-US"/>
            </a:p>
          </p:txBody>
        </p:sp>
        <p:sp>
          <p:nvSpPr>
            <p:cNvPr id="3508" name="Freeform: Shape 3507">
              <a:extLst>
                <a:ext uri="{FF2B5EF4-FFF2-40B4-BE49-F238E27FC236}">
                  <a16:creationId xmlns:a16="http://schemas.microsoft.com/office/drawing/2014/main" id="{64CBA66B-6DDF-449C-828A-85BA62A9D6B7}"/>
                </a:ext>
              </a:extLst>
            </p:cNvPr>
            <p:cNvSpPr/>
            <p:nvPr/>
          </p:nvSpPr>
          <p:spPr>
            <a:xfrm>
              <a:off x="7274719" y="6005743"/>
              <a:ext cx="9525" cy="9525"/>
            </a:xfrm>
            <a:custGeom>
              <a:avLst/>
              <a:gdLst>
                <a:gd name="connsiteX0" fmla="*/ 7144 w 9525"/>
                <a:gd name="connsiteY0" fmla="*/ 8342 h 9525"/>
                <a:gd name="connsiteX1" fmla="*/ 7144 w 9525"/>
                <a:gd name="connsiteY1" fmla="*/ 8342 h 9525"/>
              </a:gdLst>
              <a:ahLst/>
              <a:cxnLst>
                <a:cxn ang="0">
                  <a:pos x="connsiteX0" y="connsiteY0"/>
                </a:cxn>
                <a:cxn ang="0">
                  <a:pos x="connsiteX1" y="connsiteY1"/>
                </a:cxn>
              </a:cxnLst>
              <a:rect l="l" t="t" r="r" b="b"/>
              <a:pathLst>
                <a:path w="9525" h="9525">
                  <a:moveTo>
                    <a:pt x="7144" y="8342"/>
                  </a:moveTo>
                  <a:cubicBezTo>
                    <a:pt x="8096" y="15009"/>
                    <a:pt x="13811" y="3579"/>
                    <a:pt x="7144" y="8342"/>
                  </a:cubicBezTo>
                  <a:close/>
                </a:path>
              </a:pathLst>
            </a:custGeom>
            <a:grpFill/>
            <a:ln w="9525" cap="flat">
              <a:noFill/>
              <a:prstDash val="solid"/>
              <a:miter/>
            </a:ln>
          </p:spPr>
          <p:txBody>
            <a:bodyPr rtlCol="0" anchor="ctr"/>
            <a:lstStyle/>
            <a:p>
              <a:endParaRPr lang="en-US"/>
            </a:p>
          </p:txBody>
        </p:sp>
        <p:sp>
          <p:nvSpPr>
            <p:cNvPr id="3509" name="Freeform: Shape 3508">
              <a:extLst>
                <a:ext uri="{FF2B5EF4-FFF2-40B4-BE49-F238E27FC236}">
                  <a16:creationId xmlns:a16="http://schemas.microsoft.com/office/drawing/2014/main" id="{FCB1E621-643F-470C-832E-5D0331A0331E}"/>
                </a:ext>
              </a:extLst>
            </p:cNvPr>
            <p:cNvSpPr/>
            <p:nvPr/>
          </p:nvSpPr>
          <p:spPr>
            <a:xfrm>
              <a:off x="7250906" y="594121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7144"/>
                    <a:pt x="8096" y="7144"/>
                    <a:pt x="8096" y="8096"/>
                  </a:cubicBezTo>
                  <a:close/>
                </a:path>
              </a:pathLst>
            </a:custGeom>
            <a:grpFill/>
            <a:ln w="9525" cap="flat">
              <a:noFill/>
              <a:prstDash val="solid"/>
              <a:miter/>
            </a:ln>
          </p:spPr>
          <p:txBody>
            <a:bodyPr rtlCol="0" anchor="ctr"/>
            <a:lstStyle/>
            <a:p>
              <a:endParaRPr lang="en-US"/>
            </a:p>
          </p:txBody>
        </p:sp>
        <p:sp>
          <p:nvSpPr>
            <p:cNvPr id="3510" name="Freeform: Shape 3509">
              <a:extLst>
                <a:ext uri="{FF2B5EF4-FFF2-40B4-BE49-F238E27FC236}">
                  <a16:creationId xmlns:a16="http://schemas.microsoft.com/office/drawing/2014/main" id="{8233D744-568C-4AD9-9A45-3C81C9292A0F}"/>
                </a:ext>
              </a:extLst>
            </p:cNvPr>
            <p:cNvSpPr/>
            <p:nvPr/>
          </p:nvSpPr>
          <p:spPr>
            <a:xfrm>
              <a:off x="7292393" y="607456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8096"/>
                    <a:pt x="7567" y="7144"/>
                  </a:cubicBezTo>
                  <a:cubicBezTo>
                    <a:pt x="7567" y="8096"/>
                    <a:pt x="7567" y="8096"/>
                    <a:pt x="7567" y="7144"/>
                  </a:cubicBezTo>
                  <a:close/>
                </a:path>
              </a:pathLst>
            </a:custGeom>
            <a:grpFill/>
            <a:ln w="9525" cap="flat">
              <a:noFill/>
              <a:prstDash val="solid"/>
              <a:miter/>
            </a:ln>
          </p:spPr>
          <p:txBody>
            <a:bodyPr rtlCol="0" anchor="ctr"/>
            <a:lstStyle/>
            <a:p>
              <a:endParaRPr lang="en-US"/>
            </a:p>
          </p:txBody>
        </p:sp>
        <p:sp>
          <p:nvSpPr>
            <p:cNvPr id="3511" name="Freeform: Shape 3510">
              <a:extLst>
                <a:ext uri="{FF2B5EF4-FFF2-40B4-BE49-F238E27FC236}">
                  <a16:creationId xmlns:a16="http://schemas.microsoft.com/office/drawing/2014/main" id="{912A19BD-2533-4E88-AB6A-BB823576A918}"/>
                </a:ext>
              </a:extLst>
            </p:cNvPr>
            <p:cNvSpPr/>
            <p:nvPr/>
          </p:nvSpPr>
          <p:spPr>
            <a:xfrm>
              <a:off x="7270909" y="5839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512" name="Freeform: Shape 3511">
              <a:extLst>
                <a:ext uri="{FF2B5EF4-FFF2-40B4-BE49-F238E27FC236}">
                  <a16:creationId xmlns:a16="http://schemas.microsoft.com/office/drawing/2014/main" id="{DA11CBA5-3F43-409F-B5C4-B3257A97D228}"/>
                </a:ext>
              </a:extLst>
            </p:cNvPr>
            <p:cNvSpPr/>
            <p:nvPr/>
          </p:nvSpPr>
          <p:spPr>
            <a:xfrm>
              <a:off x="7275671" y="57897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7"/>
                    <a:pt x="10954" y="9049"/>
                    <a:pt x="7144" y="7144"/>
                  </a:cubicBezTo>
                  <a:close/>
                </a:path>
              </a:pathLst>
            </a:custGeom>
            <a:grpFill/>
            <a:ln w="9525" cap="flat">
              <a:noFill/>
              <a:prstDash val="solid"/>
              <a:miter/>
            </a:ln>
          </p:spPr>
          <p:txBody>
            <a:bodyPr rtlCol="0" anchor="ctr"/>
            <a:lstStyle/>
            <a:p>
              <a:endParaRPr lang="en-US"/>
            </a:p>
          </p:txBody>
        </p:sp>
        <p:sp>
          <p:nvSpPr>
            <p:cNvPr id="3513" name="Freeform: Shape 3512">
              <a:extLst>
                <a:ext uri="{FF2B5EF4-FFF2-40B4-BE49-F238E27FC236}">
                  <a16:creationId xmlns:a16="http://schemas.microsoft.com/office/drawing/2014/main" id="{B057658F-70EC-49BE-9E7F-A5FCF9069C2D}"/>
                </a:ext>
              </a:extLst>
            </p:cNvPr>
            <p:cNvSpPr/>
            <p:nvPr/>
          </p:nvSpPr>
          <p:spPr>
            <a:xfrm>
              <a:off x="7340018" y="6271312"/>
              <a:ext cx="9525" cy="9525"/>
            </a:xfrm>
            <a:custGeom>
              <a:avLst/>
              <a:gdLst>
                <a:gd name="connsiteX0" fmla="*/ 7567 w 9525"/>
                <a:gd name="connsiteY0" fmla="*/ 7567 h 9525"/>
                <a:gd name="connsiteX1" fmla="*/ 7567 w 9525"/>
                <a:gd name="connsiteY1" fmla="*/ 7567 h 9525"/>
                <a:gd name="connsiteX2" fmla="*/ 7567 w 9525"/>
                <a:gd name="connsiteY2" fmla="*/ 7567 h 9525"/>
              </a:gdLst>
              <a:ahLst/>
              <a:cxnLst>
                <a:cxn ang="0">
                  <a:pos x="connsiteX0" y="connsiteY0"/>
                </a:cxn>
                <a:cxn ang="0">
                  <a:pos x="connsiteX1" y="connsiteY1"/>
                </a:cxn>
                <a:cxn ang="0">
                  <a:pos x="connsiteX2" y="connsiteY2"/>
                </a:cxn>
              </a:cxnLst>
              <a:rect l="l" t="t" r="r" b="b"/>
              <a:pathLst>
                <a:path w="9525" h="9525">
                  <a:moveTo>
                    <a:pt x="7567" y="7567"/>
                  </a:moveTo>
                  <a:cubicBezTo>
                    <a:pt x="7567" y="7567"/>
                    <a:pt x="7567" y="7567"/>
                    <a:pt x="7567" y="7567"/>
                  </a:cubicBezTo>
                  <a:cubicBezTo>
                    <a:pt x="6615" y="6614"/>
                    <a:pt x="7567" y="7567"/>
                    <a:pt x="7567" y="7567"/>
                  </a:cubicBezTo>
                  <a:close/>
                </a:path>
              </a:pathLst>
            </a:custGeom>
            <a:grpFill/>
            <a:ln w="9525" cap="flat">
              <a:noFill/>
              <a:prstDash val="solid"/>
              <a:miter/>
            </a:ln>
          </p:spPr>
          <p:txBody>
            <a:bodyPr rtlCol="0" anchor="ctr"/>
            <a:lstStyle/>
            <a:p>
              <a:endParaRPr lang="en-US"/>
            </a:p>
          </p:txBody>
        </p:sp>
        <p:sp>
          <p:nvSpPr>
            <p:cNvPr id="3514" name="Freeform: Shape 3513">
              <a:extLst>
                <a:ext uri="{FF2B5EF4-FFF2-40B4-BE49-F238E27FC236}">
                  <a16:creationId xmlns:a16="http://schemas.microsoft.com/office/drawing/2014/main" id="{B15BD110-D19A-4556-B1C3-9DFD26C2356E}"/>
                </a:ext>
              </a:extLst>
            </p:cNvPr>
            <p:cNvSpPr/>
            <p:nvPr/>
          </p:nvSpPr>
          <p:spPr>
            <a:xfrm>
              <a:off x="7453789" y="6438988"/>
              <a:ext cx="19050" cy="9525"/>
            </a:xfrm>
            <a:custGeom>
              <a:avLst/>
              <a:gdLst>
                <a:gd name="connsiteX0" fmla="*/ 12859 w 19050"/>
                <a:gd name="connsiteY0" fmla="*/ 8485 h 9525"/>
                <a:gd name="connsiteX1" fmla="*/ 7144 w 19050"/>
                <a:gd name="connsiteY1" fmla="*/ 9437 h 9525"/>
                <a:gd name="connsiteX2" fmla="*/ 12859 w 19050"/>
                <a:gd name="connsiteY2" fmla="*/ 8485 h 9525"/>
              </a:gdLst>
              <a:ahLst/>
              <a:cxnLst>
                <a:cxn ang="0">
                  <a:pos x="connsiteX0" y="connsiteY0"/>
                </a:cxn>
                <a:cxn ang="0">
                  <a:pos x="connsiteX1" y="connsiteY1"/>
                </a:cxn>
                <a:cxn ang="0">
                  <a:pos x="connsiteX2" y="connsiteY2"/>
                </a:cxn>
              </a:cxnLst>
              <a:rect l="l" t="t" r="r" b="b"/>
              <a:pathLst>
                <a:path w="19050" h="9525">
                  <a:moveTo>
                    <a:pt x="12859" y="8485"/>
                  </a:moveTo>
                  <a:cubicBezTo>
                    <a:pt x="11906" y="13247"/>
                    <a:pt x="8096" y="2769"/>
                    <a:pt x="7144" y="9437"/>
                  </a:cubicBezTo>
                  <a:cubicBezTo>
                    <a:pt x="8096" y="8485"/>
                    <a:pt x="12859" y="14199"/>
                    <a:pt x="12859" y="8485"/>
                  </a:cubicBezTo>
                  <a:close/>
                </a:path>
              </a:pathLst>
            </a:custGeom>
            <a:grpFill/>
            <a:ln w="9525" cap="flat">
              <a:noFill/>
              <a:prstDash val="solid"/>
              <a:miter/>
            </a:ln>
          </p:spPr>
          <p:txBody>
            <a:bodyPr rtlCol="0" anchor="ctr"/>
            <a:lstStyle/>
            <a:p>
              <a:endParaRPr lang="en-US"/>
            </a:p>
          </p:txBody>
        </p:sp>
        <p:sp>
          <p:nvSpPr>
            <p:cNvPr id="3515" name="Freeform: Shape 3514">
              <a:extLst>
                <a:ext uri="{FF2B5EF4-FFF2-40B4-BE49-F238E27FC236}">
                  <a16:creationId xmlns:a16="http://schemas.microsoft.com/office/drawing/2014/main" id="{86B4B184-28F4-4358-98EF-D2E0002909F0}"/>
                </a:ext>
              </a:extLst>
            </p:cNvPr>
            <p:cNvSpPr/>
            <p:nvPr/>
          </p:nvSpPr>
          <p:spPr>
            <a:xfrm>
              <a:off x="7261384" y="593169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3516" name="Freeform: Shape 3515">
              <a:extLst>
                <a:ext uri="{FF2B5EF4-FFF2-40B4-BE49-F238E27FC236}">
                  <a16:creationId xmlns:a16="http://schemas.microsoft.com/office/drawing/2014/main" id="{5BFB1168-9287-4A6A-AACF-B918C923ECE2}"/>
                </a:ext>
              </a:extLst>
            </p:cNvPr>
            <p:cNvSpPr/>
            <p:nvPr/>
          </p:nvSpPr>
          <p:spPr>
            <a:xfrm>
              <a:off x="7453789" y="64412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3517" name="Freeform: Shape 3516">
              <a:extLst>
                <a:ext uri="{FF2B5EF4-FFF2-40B4-BE49-F238E27FC236}">
                  <a16:creationId xmlns:a16="http://schemas.microsoft.com/office/drawing/2014/main" id="{2FDF5D29-E99E-4DF7-B31B-F8B33CE6AB58}"/>
                </a:ext>
              </a:extLst>
            </p:cNvPr>
            <p:cNvSpPr/>
            <p:nvPr/>
          </p:nvSpPr>
          <p:spPr>
            <a:xfrm>
              <a:off x="7368064" y="6391751"/>
              <a:ext cx="9525" cy="9525"/>
            </a:xfrm>
            <a:custGeom>
              <a:avLst/>
              <a:gdLst>
                <a:gd name="connsiteX0" fmla="*/ 7144 w 9525"/>
                <a:gd name="connsiteY0" fmla="*/ 8097 h 9525"/>
                <a:gd name="connsiteX1" fmla="*/ 8096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8096" y="7144"/>
                    <a:pt x="8096" y="7144"/>
                  </a:cubicBezTo>
                  <a:cubicBezTo>
                    <a:pt x="8096" y="7144"/>
                    <a:pt x="7144" y="8097"/>
                    <a:pt x="7144" y="8097"/>
                  </a:cubicBezTo>
                  <a:close/>
                </a:path>
              </a:pathLst>
            </a:custGeom>
            <a:grpFill/>
            <a:ln w="9525" cap="flat">
              <a:noFill/>
              <a:prstDash val="solid"/>
              <a:miter/>
            </a:ln>
          </p:spPr>
          <p:txBody>
            <a:bodyPr rtlCol="0" anchor="ctr"/>
            <a:lstStyle/>
            <a:p>
              <a:endParaRPr lang="en-US"/>
            </a:p>
          </p:txBody>
        </p:sp>
        <p:sp>
          <p:nvSpPr>
            <p:cNvPr id="3518" name="Freeform: Shape 3517">
              <a:extLst>
                <a:ext uri="{FF2B5EF4-FFF2-40B4-BE49-F238E27FC236}">
                  <a16:creationId xmlns:a16="http://schemas.microsoft.com/office/drawing/2014/main" id="{814A1D53-275B-4A70-B3E7-CAC01FE814DE}"/>
                </a:ext>
              </a:extLst>
            </p:cNvPr>
            <p:cNvSpPr/>
            <p:nvPr/>
          </p:nvSpPr>
          <p:spPr>
            <a:xfrm>
              <a:off x="7351871" y="629173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7"/>
                    <a:pt x="7144" y="7144"/>
                    <a:pt x="7144" y="7144"/>
                  </a:cubicBezTo>
                  <a:close/>
                </a:path>
              </a:pathLst>
            </a:custGeom>
            <a:grpFill/>
            <a:ln w="9525" cap="flat">
              <a:noFill/>
              <a:prstDash val="solid"/>
              <a:miter/>
            </a:ln>
          </p:spPr>
          <p:txBody>
            <a:bodyPr rtlCol="0" anchor="ctr"/>
            <a:lstStyle/>
            <a:p>
              <a:endParaRPr lang="en-US"/>
            </a:p>
          </p:txBody>
        </p:sp>
        <p:sp>
          <p:nvSpPr>
            <p:cNvPr id="3519" name="Freeform: Shape 3518">
              <a:extLst>
                <a:ext uri="{FF2B5EF4-FFF2-40B4-BE49-F238E27FC236}">
                  <a16:creationId xmlns:a16="http://schemas.microsoft.com/office/drawing/2014/main" id="{2C2B3162-EE83-4E81-A917-408B263215A8}"/>
                </a:ext>
              </a:extLst>
            </p:cNvPr>
            <p:cNvSpPr/>
            <p:nvPr/>
          </p:nvSpPr>
          <p:spPr>
            <a:xfrm>
              <a:off x="7380446" y="6423724"/>
              <a:ext cx="9525" cy="9525"/>
            </a:xfrm>
            <a:custGeom>
              <a:avLst/>
              <a:gdLst>
                <a:gd name="connsiteX0" fmla="*/ 7144 w 9525"/>
                <a:gd name="connsiteY0" fmla="*/ 7555 h 9525"/>
                <a:gd name="connsiteX1" fmla="*/ 7144 w 9525"/>
                <a:gd name="connsiteY1" fmla="*/ 7555 h 9525"/>
              </a:gdLst>
              <a:ahLst/>
              <a:cxnLst>
                <a:cxn ang="0">
                  <a:pos x="connsiteX0" y="connsiteY0"/>
                </a:cxn>
                <a:cxn ang="0">
                  <a:pos x="connsiteX1" y="connsiteY1"/>
                </a:cxn>
              </a:cxnLst>
              <a:rect l="l" t="t" r="r" b="b"/>
              <a:pathLst>
                <a:path w="9525" h="9525">
                  <a:moveTo>
                    <a:pt x="7144" y="7555"/>
                  </a:moveTo>
                  <a:cubicBezTo>
                    <a:pt x="8096" y="18032"/>
                    <a:pt x="8096" y="4698"/>
                    <a:pt x="7144" y="7555"/>
                  </a:cubicBezTo>
                  <a:close/>
                </a:path>
              </a:pathLst>
            </a:custGeom>
            <a:grpFill/>
            <a:ln w="9525" cap="flat">
              <a:noFill/>
              <a:prstDash val="solid"/>
              <a:miter/>
            </a:ln>
          </p:spPr>
          <p:txBody>
            <a:bodyPr rtlCol="0" anchor="ctr"/>
            <a:lstStyle/>
            <a:p>
              <a:endParaRPr lang="en-US"/>
            </a:p>
          </p:txBody>
        </p:sp>
        <p:sp>
          <p:nvSpPr>
            <p:cNvPr id="3520" name="Freeform: Shape 3519">
              <a:extLst>
                <a:ext uri="{FF2B5EF4-FFF2-40B4-BE49-F238E27FC236}">
                  <a16:creationId xmlns:a16="http://schemas.microsoft.com/office/drawing/2014/main" id="{85C58319-29F7-43C2-B383-C3B58235AC69}"/>
                </a:ext>
              </a:extLst>
            </p:cNvPr>
            <p:cNvSpPr/>
            <p:nvPr/>
          </p:nvSpPr>
          <p:spPr>
            <a:xfrm>
              <a:off x="7389971" y="6456081"/>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7144" y="8536"/>
                    <a:pt x="7144" y="4726"/>
                    <a:pt x="7144" y="9488"/>
                  </a:cubicBezTo>
                  <a:close/>
                </a:path>
              </a:pathLst>
            </a:custGeom>
            <a:grpFill/>
            <a:ln w="9525" cap="flat">
              <a:noFill/>
              <a:prstDash val="solid"/>
              <a:miter/>
            </a:ln>
          </p:spPr>
          <p:txBody>
            <a:bodyPr rtlCol="0" anchor="ctr"/>
            <a:lstStyle/>
            <a:p>
              <a:endParaRPr lang="en-US"/>
            </a:p>
          </p:txBody>
        </p:sp>
        <p:sp>
          <p:nvSpPr>
            <p:cNvPr id="3521" name="Freeform: Shape 3520">
              <a:extLst>
                <a:ext uri="{FF2B5EF4-FFF2-40B4-BE49-F238E27FC236}">
                  <a16:creationId xmlns:a16="http://schemas.microsoft.com/office/drawing/2014/main" id="{8852FEAE-EBE5-430D-93CE-F1F8E45DD299}"/>
                </a:ext>
              </a:extLst>
            </p:cNvPr>
            <p:cNvSpPr/>
            <p:nvPr/>
          </p:nvSpPr>
          <p:spPr>
            <a:xfrm>
              <a:off x="7291490" y="5940257"/>
              <a:ext cx="9525" cy="9525"/>
            </a:xfrm>
            <a:custGeom>
              <a:avLst/>
              <a:gdLst>
                <a:gd name="connsiteX0" fmla="*/ 7517 w 9525"/>
                <a:gd name="connsiteY0" fmla="*/ 10010 h 9525"/>
                <a:gd name="connsiteX1" fmla="*/ 9422 w 9525"/>
                <a:gd name="connsiteY1" fmla="*/ 8105 h 9525"/>
                <a:gd name="connsiteX2" fmla="*/ 7517 w 9525"/>
                <a:gd name="connsiteY2" fmla="*/ 10010 h 9525"/>
              </a:gdLst>
              <a:ahLst/>
              <a:cxnLst>
                <a:cxn ang="0">
                  <a:pos x="connsiteX0" y="connsiteY0"/>
                </a:cxn>
                <a:cxn ang="0">
                  <a:pos x="connsiteX1" y="connsiteY1"/>
                </a:cxn>
                <a:cxn ang="0">
                  <a:pos x="connsiteX2" y="connsiteY2"/>
                </a:cxn>
              </a:cxnLst>
              <a:rect l="l" t="t" r="r" b="b"/>
              <a:pathLst>
                <a:path w="9525" h="9525">
                  <a:moveTo>
                    <a:pt x="7517" y="10010"/>
                  </a:moveTo>
                  <a:cubicBezTo>
                    <a:pt x="8470" y="9057"/>
                    <a:pt x="8470" y="8105"/>
                    <a:pt x="9422" y="8105"/>
                  </a:cubicBezTo>
                  <a:cubicBezTo>
                    <a:pt x="7517" y="9057"/>
                    <a:pt x="6565" y="4295"/>
                    <a:pt x="7517" y="10010"/>
                  </a:cubicBezTo>
                  <a:close/>
                </a:path>
              </a:pathLst>
            </a:custGeom>
            <a:grpFill/>
            <a:ln w="9525" cap="flat">
              <a:noFill/>
              <a:prstDash val="solid"/>
              <a:miter/>
            </a:ln>
          </p:spPr>
          <p:txBody>
            <a:bodyPr rtlCol="0" anchor="ctr"/>
            <a:lstStyle/>
            <a:p>
              <a:endParaRPr lang="en-US"/>
            </a:p>
          </p:txBody>
        </p:sp>
        <p:sp>
          <p:nvSpPr>
            <p:cNvPr id="3522" name="Freeform: Shape 3521">
              <a:extLst>
                <a:ext uri="{FF2B5EF4-FFF2-40B4-BE49-F238E27FC236}">
                  <a16:creationId xmlns:a16="http://schemas.microsoft.com/office/drawing/2014/main" id="{7DF09B40-2506-4D49-BCF3-695C396E4D62}"/>
                </a:ext>
              </a:extLst>
            </p:cNvPr>
            <p:cNvSpPr/>
            <p:nvPr/>
          </p:nvSpPr>
          <p:spPr>
            <a:xfrm>
              <a:off x="7260431" y="59316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7144"/>
                    <a:pt x="7144" y="7144"/>
                    <a:pt x="7144" y="7144"/>
                  </a:cubicBezTo>
                  <a:close/>
                </a:path>
              </a:pathLst>
            </a:custGeom>
            <a:grpFill/>
            <a:ln w="9525" cap="flat">
              <a:noFill/>
              <a:prstDash val="solid"/>
              <a:miter/>
            </a:ln>
          </p:spPr>
          <p:txBody>
            <a:bodyPr rtlCol="0" anchor="ctr"/>
            <a:lstStyle/>
            <a:p>
              <a:endParaRPr lang="en-US"/>
            </a:p>
          </p:txBody>
        </p:sp>
        <p:sp>
          <p:nvSpPr>
            <p:cNvPr id="3523" name="Freeform: Shape 3522">
              <a:extLst>
                <a:ext uri="{FF2B5EF4-FFF2-40B4-BE49-F238E27FC236}">
                  <a16:creationId xmlns:a16="http://schemas.microsoft.com/office/drawing/2014/main" id="{62EA8321-C202-47C4-B7A2-868D06DB823B}"/>
                </a:ext>
              </a:extLst>
            </p:cNvPr>
            <p:cNvSpPr/>
            <p:nvPr/>
          </p:nvSpPr>
          <p:spPr>
            <a:xfrm>
              <a:off x="7403306" y="6420326"/>
              <a:ext cx="9525" cy="19050"/>
            </a:xfrm>
            <a:custGeom>
              <a:avLst/>
              <a:gdLst>
                <a:gd name="connsiteX0" fmla="*/ 7144 w 9525"/>
                <a:gd name="connsiteY0" fmla="*/ 7144 h 19050"/>
                <a:gd name="connsiteX1" fmla="*/ 8096 w 9525"/>
                <a:gd name="connsiteY1" fmla="*/ 12859 h 19050"/>
                <a:gd name="connsiteX2" fmla="*/ 7144 w 9525"/>
                <a:gd name="connsiteY2" fmla="*/ 7144 h 19050"/>
              </a:gdLst>
              <a:ahLst/>
              <a:cxnLst>
                <a:cxn ang="0">
                  <a:pos x="connsiteX0" y="connsiteY0"/>
                </a:cxn>
                <a:cxn ang="0">
                  <a:pos x="connsiteX1" y="connsiteY1"/>
                </a:cxn>
                <a:cxn ang="0">
                  <a:pos x="connsiteX2" y="connsiteY2"/>
                </a:cxn>
              </a:cxnLst>
              <a:rect l="l" t="t" r="r" b="b"/>
              <a:pathLst>
                <a:path w="9525" h="19050">
                  <a:moveTo>
                    <a:pt x="7144" y="7144"/>
                  </a:moveTo>
                  <a:lnTo>
                    <a:pt x="8096" y="12859"/>
                  </a:lnTo>
                  <a:cubicBezTo>
                    <a:pt x="8096" y="10954"/>
                    <a:pt x="7144" y="9049"/>
                    <a:pt x="7144" y="7144"/>
                  </a:cubicBezTo>
                  <a:close/>
                </a:path>
              </a:pathLst>
            </a:custGeom>
            <a:grpFill/>
            <a:ln w="9525" cap="flat">
              <a:noFill/>
              <a:prstDash val="solid"/>
              <a:miter/>
            </a:ln>
          </p:spPr>
          <p:txBody>
            <a:bodyPr rtlCol="0" anchor="ctr"/>
            <a:lstStyle/>
            <a:p>
              <a:endParaRPr lang="en-US"/>
            </a:p>
          </p:txBody>
        </p:sp>
        <p:sp>
          <p:nvSpPr>
            <p:cNvPr id="3524" name="Freeform: Shape 3523">
              <a:extLst>
                <a:ext uri="{FF2B5EF4-FFF2-40B4-BE49-F238E27FC236}">
                  <a16:creationId xmlns:a16="http://schemas.microsoft.com/office/drawing/2014/main" id="{8138D618-C02C-4561-8D71-7E13EB532541}"/>
                </a:ext>
              </a:extLst>
            </p:cNvPr>
            <p:cNvSpPr/>
            <p:nvPr/>
          </p:nvSpPr>
          <p:spPr>
            <a:xfrm>
              <a:off x="7369969" y="618124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3525" name="Freeform: Shape 3524">
              <a:extLst>
                <a:ext uri="{FF2B5EF4-FFF2-40B4-BE49-F238E27FC236}">
                  <a16:creationId xmlns:a16="http://schemas.microsoft.com/office/drawing/2014/main" id="{B84485DC-B53D-4617-B772-2557C52BAFDE}"/>
                </a:ext>
              </a:extLst>
            </p:cNvPr>
            <p:cNvSpPr/>
            <p:nvPr/>
          </p:nvSpPr>
          <p:spPr>
            <a:xfrm>
              <a:off x="7407921" y="6441281"/>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8096"/>
                    <a:pt x="6339" y="16669"/>
                    <a:pt x="8244" y="7144"/>
                  </a:cubicBezTo>
                  <a:close/>
                </a:path>
              </a:pathLst>
            </a:custGeom>
            <a:grpFill/>
            <a:ln w="9525" cap="flat">
              <a:noFill/>
              <a:prstDash val="solid"/>
              <a:miter/>
            </a:ln>
          </p:spPr>
          <p:txBody>
            <a:bodyPr rtlCol="0" anchor="ctr"/>
            <a:lstStyle/>
            <a:p>
              <a:endParaRPr lang="en-US"/>
            </a:p>
          </p:txBody>
        </p:sp>
        <p:sp>
          <p:nvSpPr>
            <p:cNvPr id="3526" name="Freeform: Shape 3525">
              <a:extLst>
                <a:ext uri="{FF2B5EF4-FFF2-40B4-BE49-F238E27FC236}">
                  <a16:creationId xmlns:a16="http://schemas.microsoft.com/office/drawing/2014/main" id="{94493884-A338-437C-91D0-1A33B308B622}"/>
                </a:ext>
              </a:extLst>
            </p:cNvPr>
            <p:cNvSpPr/>
            <p:nvPr/>
          </p:nvSpPr>
          <p:spPr>
            <a:xfrm>
              <a:off x="7293769" y="59412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527" name="Freeform: Shape 3526">
              <a:extLst>
                <a:ext uri="{FF2B5EF4-FFF2-40B4-BE49-F238E27FC236}">
                  <a16:creationId xmlns:a16="http://schemas.microsoft.com/office/drawing/2014/main" id="{832DA71E-9FB1-47A5-997D-18CCB7476353}"/>
                </a:ext>
              </a:extLst>
            </p:cNvPr>
            <p:cNvSpPr/>
            <p:nvPr/>
          </p:nvSpPr>
          <p:spPr>
            <a:xfrm>
              <a:off x="7249384" y="5793700"/>
              <a:ext cx="228600" cy="752475"/>
            </a:xfrm>
            <a:custGeom>
              <a:avLst/>
              <a:gdLst>
                <a:gd name="connsiteX0" fmla="*/ 38194 w 228600"/>
                <a:gd name="connsiteY0" fmla="*/ 120372 h 752475"/>
                <a:gd name="connsiteX1" fmla="*/ 57244 w 228600"/>
                <a:gd name="connsiteY1" fmla="*/ 158472 h 752475"/>
                <a:gd name="connsiteX2" fmla="*/ 56291 w 228600"/>
                <a:gd name="connsiteY2" fmla="*/ 158472 h 752475"/>
                <a:gd name="connsiteX3" fmla="*/ 57244 w 228600"/>
                <a:gd name="connsiteY3" fmla="*/ 168949 h 752475"/>
                <a:gd name="connsiteX4" fmla="*/ 52481 w 228600"/>
                <a:gd name="connsiteY4" fmla="*/ 160377 h 752475"/>
                <a:gd name="connsiteX5" fmla="*/ 47719 w 228600"/>
                <a:gd name="connsiteY5" fmla="*/ 162282 h 752475"/>
                <a:gd name="connsiteX6" fmla="*/ 77246 w 228600"/>
                <a:gd name="connsiteY6" fmla="*/ 208955 h 752475"/>
                <a:gd name="connsiteX7" fmla="*/ 102011 w 228600"/>
                <a:gd name="connsiteY7" fmla="*/ 303252 h 752475"/>
                <a:gd name="connsiteX8" fmla="*/ 108679 w 228600"/>
                <a:gd name="connsiteY8" fmla="*/ 313730 h 752475"/>
                <a:gd name="connsiteX9" fmla="*/ 148684 w 228600"/>
                <a:gd name="connsiteY9" fmla="*/ 458510 h 752475"/>
                <a:gd name="connsiteX10" fmla="*/ 149636 w 228600"/>
                <a:gd name="connsiteY10" fmla="*/ 460414 h 752475"/>
                <a:gd name="connsiteX11" fmla="*/ 177259 w 228600"/>
                <a:gd name="connsiteY11" fmla="*/ 584239 h 752475"/>
                <a:gd name="connsiteX12" fmla="*/ 207738 w 228600"/>
                <a:gd name="connsiteY12" fmla="*/ 712827 h 752475"/>
                <a:gd name="connsiteX13" fmla="*/ 182973 w 228600"/>
                <a:gd name="connsiteY13" fmla="*/ 722352 h 752475"/>
                <a:gd name="connsiteX14" fmla="*/ 134396 w 228600"/>
                <a:gd name="connsiteY14" fmla="*/ 537567 h 752475"/>
                <a:gd name="connsiteX15" fmla="*/ 145826 w 228600"/>
                <a:gd name="connsiteY15" fmla="*/ 585192 h 752475"/>
                <a:gd name="connsiteX16" fmla="*/ 126776 w 228600"/>
                <a:gd name="connsiteY16" fmla="*/ 498514 h 752475"/>
                <a:gd name="connsiteX17" fmla="*/ 115346 w 228600"/>
                <a:gd name="connsiteY17" fmla="*/ 491847 h 752475"/>
                <a:gd name="connsiteX18" fmla="*/ 103916 w 228600"/>
                <a:gd name="connsiteY18" fmla="*/ 428030 h 752475"/>
                <a:gd name="connsiteX19" fmla="*/ 101059 w 228600"/>
                <a:gd name="connsiteY19" fmla="*/ 420410 h 752475"/>
                <a:gd name="connsiteX20" fmla="*/ 83913 w 228600"/>
                <a:gd name="connsiteY20" fmla="*/ 367069 h 752475"/>
                <a:gd name="connsiteX21" fmla="*/ 88676 w 228600"/>
                <a:gd name="connsiteY21" fmla="*/ 369927 h 752475"/>
                <a:gd name="connsiteX22" fmla="*/ 58196 w 228600"/>
                <a:gd name="connsiteY22" fmla="*/ 265152 h 752475"/>
                <a:gd name="connsiteX23" fmla="*/ 47719 w 228600"/>
                <a:gd name="connsiteY23" fmla="*/ 254674 h 752475"/>
                <a:gd name="connsiteX24" fmla="*/ 42004 w 228600"/>
                <a:gd name="connsiteY24" fmla="*/ 229910 h 752475"/>
                <a:gd name="connsiteX25" fmla="*/ 35336 w 228600"/>
                <a:gd name="connsiteY25" fmla="*/ 208955 h 752475"/>
                <a:gd name="connsiteX26" fmla="*/ 9619 w 228600"/>
                <a:gd name="connsiteY26" fmla="*/ 156567 h 752475"/>
                <a:gd name="connsiteX27" fmla="*/ 7713 w 228600"/>
                <a:gd name="connsiteY27" fmla="*/ 125135 h 752475"/>
                <a:gd name="connsiteX28" fmla="*/ 9619 w 228600"/>
                <a:gd name="connsiteY28" fmla="*/ 127992 h 752475"/>
                <a:gd name="connsiteX29" fmla="*/ 27716 w 228600"/>
                <a:gd name="connsiteY29" fmla="*/ 176569 h 752475"/>
                <a:gd name="connsiteX30" fmla="*/ 55338 w 228600"/>
                <a:gd name="connsiteY30" fmla="*/ 277535 h 752475"/>
                <a:gd name="connsiteX31" fmla="*/ 48671 w 228600"/>
                <a:gd name="connsiteY31" fmla="*/ 281344 h 752475"/>
                <a:gd name="connsiteX32" fmla="*/ 57244 w 228600"/>
                <a:gd name="connsiteY32" fmla="*/ 308967 h 752475"/>
                <a:gd name="connsiteX33" fmla="*/ 67721 w 228600"/>
                <a:gd name="connsiteY33" fmla="*/ 357544 h 752475"/>
                <a:gd name="connsiteX34" fmla="*/ 76294 w 228600"/>
                <a:gd name="connsiteY34" fmla="*/ 403264 h 752475"/>
                <a:gd name="connsiteX35" fmla="*/ 80104 w 228600"/>
                <a:gd name="connsiteY35" fmla="*/ 399455 h 752475"/>
                <a:gd name="connsiteX36" fmla="*/ 90581 w 228600"/>
                <a:gd name="connsiteY36" fmla="*/ 424219 h 752475"/>
                <a:gd name="connsiteX37" fmla="*/ 82961 w 228600"/>
                <a:gd name="connsiteY37" fmla="*/ 426124 h 752475"/>
                <a:gd name="connsiteX38" fmla="*/ 89629 w 228600"/>
                <a:gd name="connsiteY38" fmla="*/ 472797 h 752475"/>
                <a:gd name="connsiteX39" fmla="*/ 99154 w 228600"/>
                <a:gd name="connsiteY39" fmla="*/ 487085 h 752475"/>
                <a:gd name="connsiteX40" fmla="*/ 94391 w 228600"/>
                <a:gd name="connsiteY40" fmla="*/ 483274 h 752475"/>
                <a:gd name="connsiteX41" fmla="*/ 113441 w 228600"/>
                <a:gd name="connsiteY41" fmla="*/ 537567 h 752475"/>
                <a:gd name="connsiteX42" fmla="*/ 109631 w 228600"/>
                <a:gd name="connsiteY42" fmla="*/ 528994 h 752475"/>
                <a:gd name="connsiteX43" fmla="*/ 115346 w 228600"/>
                <a:gd name="connsiteY43" fmla="*/ 527089 h 752475"/>
                <a:gd name="connsiteX44" fmla="*/ 136301 w 228600"/>
                <a:gd name="connsiteY44" fmla="*/ 631864 h 752475"/>
                <a:gd name="connsiteX45" fmla="*/ 130586 w 228600"/>
                <a:gd name="connsiteY45" fmla="*/ 629960 h 752475"/>
                <a:gd name="connsiteX46" fmla="*/ 155351 w 228600"/>
                <a:gd name="connsiteY46" fmla="*/ 697587 h 752475"/>
                <a:gd name="connsiteX47" fmla="*/ 164876 w 228600"/>
                <a:gd name="connsiteY47" fmla="*/ 746164 h 752475"/>
                <a:gd name="connsiteX48" fmla="*/ 176306 w 228600"/>
                <a:gd name="connsiteY48" fmla="*/ 747117 h 752475"/>
                <a:gd name="connsiteX49" fmla="*/ 169638 w 228600"/>
                <a:gd name="connsiteY49" fmla="*/ 749974 h 752475"/>
                <a:gd name="connsiteX50" fmla="*/ 223931 w 228600"/>
                <a:gd name="connsiteY50" fmla="*/ 726162 h 752475"/>
                <a:gd name="connsiteX51" fmla="*/ 211548 w 228600"/>
                <a:gd name="connsiteY51" fmla="*/ 736639 h 752475"/>
                <a:gd name="connsiteX52" fmla="*/ 225836 w 228600"/>
                <a:gd name="connsiteY52" fmla="*/ 729019 h 752475"/>
                <a:gd name="connsiteX53" fmla="*/ 209644 w 228600"/>
                <a:gd name="connsiteY53" fmla="*/ 643294 h 752475"/>
                <a:gd name="connsiteX54" fmla="*/ 155351 w 228600"/>
                <a:gd name="connsiteY54" fmla="*/ 424219 h 752475"/>
                <a:gd name="connsiteX55" fmla="*/ 140111 w 228600"/>
                <a:gd name="connsiteY55" fmla="*/ 352782 h 752475"/>
                <a:gd name="connsiteX56" fmla="*/ 101059 w 228600"/>
                <a:gd name="connsiteY56" fmla="*/ 238482 h 752475"/>
                <a:gd name="connsiteX57" fmla="*/ 109631 w 228600"/>
                <a:gd name="connsiteY57" fmla="*/ 246102 h 752475"/>
                <a:gd name="connsiteX58" fmla="*/ 96296 w 228600"/>
                <a:gd name="connsiteY58" fmla="*/ 216574 h 752475"/>
                <a:gd name="connsiteX59" fmla="*/ 97248 w 228600"/>
                <a:gd name="connsiteY59" fmla="*/ 227052 h 752475"/>
                <a:gd name="connsiteX60" fmla="*/ 85819 w 228600"/>
                <a:gd name="connsiteY60" fmla="*/ 185142 h 752475"/>
                <a:gd name="connsiteX61" fmla="*/ 40098 w 228600"/>
                <a:gd name="connsiteY61" fmla="*/ 41314 h 752475"/>
                <a:gd name="connsiteX62" fmla="*/ 19144 w 228600"/>
                <a:gd name="connsiteY62" fmla="*/ 17502 h 752475"/>
                <a:gd name="connsiteX63" fmla="*/ 40098 w 228600"/>
                <a:gd name="connsiteY63" fmla="*/ 102274 h 752475"/>
                <a:gd name="connsiteX64" fmla="*/ 31526 w 228600"/>
                <a:gd name="connsiteY64" fmla="*/ 102274 h 752475"/>
                <a:gd name="connsiteX65" fmla="*/ 38194 w 228600"/>
                <a:gd name="connsiteY65" fmla="*/ 120372 h 752475"/>
                <a:gd name="connsiteX66" fmla="*/ 87723 w 228600"/>
                <a:gd name="connsiteY66" fmla="*/ 235624 h 752475"/>
                <a:gd name="connsiteX67" fmla="*/ 87723 w 228600"/>
                <a:gd name="connsiteY67" fmla="*/ 235624 h 752475"/>
                <a:gd name="connsiteX68" fmla="*/ 90581 w 228600"/>
                <a:gd name="connsiteY68" fmla="*/ 246102 h 752475"/>
                <a:gd name="connsiteX69" fmla="*/ 90581 w 228600"/>
                <a:gd name="connsiteY69" fmla="*/ 246102 h 752475"/>
                <a:gd name="connsiteX70" fmla="*/ 103916 w 228600"/>
                <a:gd name="connsiteY70" fmla="*/ 219432 h 752475"/>
                <a:gd name="connsiteX71" fmla="*/ 103916 w 228600"/>
                <a:gd name="connsiteY71" fmla="*/ 219432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28600" h="752475">
                  <a:moveTo>
                    <a:pt x="38194" y="120372"/>
                  </a:moveTo>
                  <a:cubicBezTo>
                    <a:pt x="38194" y="121324"/>
                    <a:pt x="54386" y="160377"/>
                    <a:pt x="57244" y="158472"/>
                  </a:cubicBezTo>
                  <a:cubicBezTo>
                    <a:pt x="54386" y="155614"/>
                    <a:pt x="54386" y="155614"/>
                    <a:pt x="56291" y="158472"/>
                  </a:cubicBezTo>
                  <a:cubicBezTo>
                    <a:pt x="45813" y="167997"/>
                    <a:pt x="62006" y="110847"/>
                    <a:pt x="57244" y="168949"/>
                  </a:cubicBezTo>
                  <a:cubicBezTo>
                    <a:pt x="53434" y="170855"/>
                    <a:pt x="51529" y="159424"/>
                    <a:pt x="52481" y="160377"/>
                  </a:cubicBezTo>
                  <a:cubicBezTo>
                    <a:pt x="50576" y="161330"/>
                    <a:pt x="48671" y="161330"/>
                    <a:pt x="47719" y="162282"/>
                  </a:cubicBezTo>
                  <a:cubicBezTo>
                    <a:pt x="48671" y="182285"/>
                    <a:pt x="78198" y="193714"/>
                    <a:pt x="77246" y="208955"/>
                  </a:cubicBezTo>
                  <a:cubicBezTo>
                    <a:pt x="77246" y="208955"/>
                    <a:pt x="95344" y="286107"/>
                    <a:pt x="102011" y="303252"/>
                  </a:cubicBezTo>
                  <a:cubicBezTo>
                    <a:pt x="104869" y="306110"/>
                    <a:pt x="106773" y="309919"/>
                    <a:pt x="108679" y="313730"/>
                  </a:cubicBezTo>
                  <a:cubicBezTo>
                    <a:pt x="111536" y="375642"/>
                    <a:pt x="130586" y="413742"/>
                    <a:pt x="148684" y="458510"/>
                  </a:cubicBezTo>
                  <a:cubicBezTo>
                    <a:pt x="142969" y="463272"/>
                    <a:pt x="146779" y="457557"/>
                    <a:pt x="149636" y="460414"/>
                  </a:cubicBezTo>
                  <a:cubicBezTo>
                    <a:pt x="151541" y="468987"/>
                    <a:pt x="162019" y="577572"/>
                    <a:pt x="177259" y="584239"/>
                  </a:cubicBezTo>
                  <a:cubicBezTo>
                    <a:pt x="185831" y="600432"/>
                    <a:pt x="210596" y="706160"/>
                    <a:pt x="207738" y="712827"/>
                  </a:cubicBezTo>
                  <a:cubicBezTo>
                    <a:pt x="203929" y="712827"/>
                    <a:pt x="179163" y="715685"/>
                    <a:pt x="182973" y="722352"/>
                  </a:cubicBezTo>
                  <a:cubicBezTo>
                    <a:pt x="184879" y="721399"/>
                    <a:pt x="142016" y="557569"/>
                    <a:pt x="134396" y="537567"/>
                  </a:cubicBezTo>
                  <a:cubicBezTo>
                    <a:pt x="137254" y="541377"/>
                    <a:pt x="142969" y="582335"/>
                    <a:pt x="145826" y="585192"/>
                  </a:cubicBezTo>
                  <a:cubicBezTo>
                    <a:pt x="144873" y="584239"/>
                    <a:pt x="122013" y="492799"/>
                    <a:pt x="126776" y="498514"/>
                  </a:cubicBezTo>
                  <a:cubicBezTo>
                    <a:pt x="126776" y="497562"/>
                    <a:pt x="119156" y="490894"/>
                    <a:pt x="115346" y="491847"/>
                  </a:cubicBezTo>
                  <a:cubicBezTo>
                    <a:pt x="125823" y="493752"/>
                    <a:pt x="103916" y="427077"/>
                    <a:pt x="103916" y="428030"/>
                  </a:cubicBezTo>
                  <a:cubicBezTo>
                    <a:pt x="102963" y="425172"/>
                    <a:pt x="102011" y="423267"/>
                    <a:pt x="101059" y="420410"/>
                  </a:cubicBezTo>
                  <a:cubicBezTo>
                    <a:pt x="97248" y="417552"/>
                    <a:pt x="85819" y="387072"/>
                    <a:pt x="83913" y="367069"/>
                  </a:cubicBezTo>
                  <a:cubicBezTo>
                    <a:pt x="85819" y="368022"/>
                    <a:pt x="87723" y="368974"/>
                    <a:pt x="88676" y="369927"/>
                  </a:cubicBezTo>
                  <a:cubicBezTo>
                    <a:pt x="75341" y="331827"/>
                    <a:pt x="68673" y="301347"/>
                    <a:pt x="58196" y="265152"/>
                  </a:cubicBezTo>
                  <a:cubicBezTo>
                    <a:pt x="53434" y="260389"/>
                    <a:pt x="49623" y="258485"/>
                    <a:pt x="47719" y="254674"/>
                  </a:cubicBezTo>
                  <a:cubicBezTo>
                    <a:pt x="49623" y="257532"/>
                    <a:pt x="42004" y="230862"/>
                    <a:pt x="42004" y="229910"/>
                  </a:cubicBezTo>
                  <a:cubicBezTo>
                    <a:pt x="47719" y="236577"/>
                    <a:pt x="44861" y="216574"/>
                    <a:pt x="35336" y="208955"/>
                  </a:cubicBezTo>
                  <a:cubicBezTo>
                    <a:pt x="48671" y="220385"/>
                    <a:pt x="9619" y="156567"/>
                    <a:pt x="9619" y="156567"/>
                  </a:cubicBezTo>
                  <a:cubicBezTo>
                    <a:pt x="12476" y="150852"/>
                    <a:pt x="19144" y="127992"/>
                    <a:pt x="7713" y="125135"/>
                  </a:cubicBezTo>
                  <a:cubicBezTo>
                    <a:pt x="6761" y="127992"/>
                    <a:pt x="6761" y="128944"/>
                    <a:pt x="9619" y="127992"/>
                  </a:cubicBezTo>
                  <a:cubicBezTo>
                    <a:pt x="18191" y="137517"/>
                    <a:pt x="10571" y="158472"/>
                    <a:pt x="27716" y="176569"/>
                  </a:cubicBezTo>
                  <a:cubicBezTo>
                    <a:pt x="25811" y="205144"/>
                    <a:pt x="42004" y="253722"/>
                    <a:pt x="55338" y="277535"/>
                  </a:cubicBezTo>
                  <a:cubicBezTo>
                    <a:pt x="49623" y="280392"/>
                    <a:pt x="50576" y="282297"/>
                    <a:pt x="48671" y="281344"/>
                  </a:cubicBezTo>
                  <a:cubicBezTo>
                    <a:pt x="50576" y="293727"/>
                    <a:pt x="51529" y="299442"/>
                    <a:pt x="57244" y="308967"/>
                  </a:cubicBezTo>
                  <a:cubicBezTo>
                    <a:pt x="61054" y="323255"/>
                    <a:pt x="67721" y="357544"/>
                    <a:pt x="67721" y="357544"/>
                  </a:cubicBezTo>
                  <a:cubicBezTo>
                    <a:pt x="68673" y="369927"/>
                    <a:pt x="82961" y="388977"/>
                    <a:pt x="76294" y="403264"/>
                  </a:cubicBezTo>
                  <a:cubicBezTo>
                    <a:pt x="77246" y="402312"/>
                    <a:pt x="78198" y="400407"/>
                    <a:pt x="80104" y="399455"/>
                  </a:cubicBezTo>
                  <a:cubicBezTo>
                    <a:pt x="82961" y="417552"/>
                    <a:pt x="83913" y="411837"/>
                    <a:pt x="90581" y="424219"/>
                  </a:cubicBezTo>
                  <a:cubicBezTo>
                    <a:pt x="92486" y="435649"/>
                    <a:pt x="82961" y="425172"/>
                    <a:pt x="82961" y="426124"/>
                  </a:cubicBezTo>
                  <a:cubicBezTo>
                    <a:pt x="90581" y="440412"/>
                    <a:pt x="95344" y="461367"/>
                    <a:pt x="89629" y="472797"/>
                  </a:cubicBezTo>
                  <a:cubicBezTo>
                    <a:pt x="89629" y="472797"/>
                    <a:pt x="103916" y="484227"/>
                    <a:pt x="99154" y="487085"/>
                  </a:cubicBezTo>
                  <a:cubicBezTo>
                    <a:pt x="98201" y="485180"/>
                    <a:pt x="96296" y="483274"/>
                    <a:pt x="94391" y="483274"/>
                  </a:cubicBezTo>
                  <a:cubicBezTo>
                    <a:pt x="105821" y="500419"/>
                    <a:pt x="99154" y="523280"/>
                    <a:pt x="113441" y="537567"/>
                  </a:cubicBezTo>
                  <a:cubicBezTo>
                    <a:pt x="112488" y="534710"/>
                    <a:pt x="110584" y="531852"/>
                    <a:pt x="109631" y="528994"/>
                  </a:cubicBezTo>
                  <a:cubicBezTo>
                    <a:pt x="116298" y="527089"/>
                    <a:pt x="108679" y="535662"/>
                    <a:pt x="115346" y="527089"/>
                  </a:cubicBezTo>
                  <a:cubicBezTo>
                    <a:pt x="103916" y="549949"/>
                    <a:pt x="132491" y="606147"/>
                    <a:pt x="136301" y="631864"/>
                  </a:cubicBezTo>
                  <a:cubicBezTo>
                    <a:pt x="134396" y="631864"/>
                    <a:pt x="131538" y="631864"/>
                    <a:pt x="130586" y="629960"/>
                  </a:cubicBezTo>
                  <a:cubicBezTo>
                    <a:pt x="136301" y="650914"/>
                    <a:pt x="156304" y="675680"/>
                    <a:pt x="155351" y="697587"/>
                  </a:cubicBezTo>
                  <a:cubicBezTo>
                    <a:pt x="147731" y="713780"/>
                    <a:pt x="169638" y="729972"/>
                    <a:pt x="164876" y="746164"/>
                  </a:cubicBezTo>
                  <a:cubicBezTo>
                    <a:pt x="165829" y="748069"/>
                    <a:pt x="175354" y="734735"/>
                    <a:pt x="176306" y="747117"/>
                  </a:cubicBezTo>
                  <a:cubicBezTo>
                    <a:pt x="174401" y="748069"/>
                    <a:pt x="171544" y="749022"/>
                    <a:pt x="169638" y="749974"/>
                  </a:cubicBezTo>
                  <a:cubicBezTo>
                    <a:pt x="171544" y="752832"/>
                    <a:pt x="218216" y="729019"/>
                    <a:pt x="223931" y="726162"/>
                  </a:cubicBezTo>
                  <a:cubicBezTo>
                    <a:pt x="221073" y="730924"/>
                    <a:pt x="217263" y="734735"/>
                    <a:pt x="211548" y="736639"/>
                  </a:cubicBezTo>
                  <a:cubicBezTo>
                    <a:pt x="217263" y="735687"/>
                    <a:pt x="222026" y="732830"/>
                    <a:pt x="225836" y="729019"/>
                  </a:cubicBezTo>
                  <a:cubicBezTo>
                    <a:pt x="229646" y="726162"/>
                    <a:pt x="211548" y="640437"/>
                    <a:pt x="209644" y="643294"/>
                  </a:cubicBezTo>
                  <a:cubicBezTo>
                    <a:pt x="202976" y="634722"/>
                    <a:pt x="162971" y="422314"/>
                    <a:pt x="155351" y="424219"/>
                  </a:cubicBezTo>
                  <a:cubicBezTo>
                    <a:pt x="150588" y="407074"/>
                    <a:pt x="141063" y="369927"/>
                    <a:pt x="140111" y="352782"/>
                  </a:cubicBezTo>
                  <a:cubicBezTo>
                    <a:pt x="132491" y="322302"/>
                    <a:pt x="91534" y="269914"/>
                    <a:pt x="101059" y="238482"/>
                  </a:cubicBezTo>
                  <a:cubicBezTo>
                    <a:pt x="108679" y="267057"/>
                    <a:pt x="99154" y="239435"/>
                    <a:pt x="109631" y="246102"/>
                  </a:cubicBezTo>
                  <a:cubicBezTo>
                    <a:pt x="108679" y="245149"/>
                    <a:pt x="96296" y="216574"/>
                    <a:pt x="96296" y="216574"/>
                  </a:cubicBezTo>
                  <a:cubicBezTo>
                    <a:pt x="93438" y="215622"/>
                    <a:pt x="98201" y="228005"/>
                    <a:pt x="97248" y="227052"/>
                  </a:cubicBezTo>
                  <a:cubicBezTo>
                    <a:pt x="88676" y="220385"/>
                    <a:pt x="89629" y="187047"/>
                    <a:pt x="85819" y="185142"/>
                  </a:cubicBezTo>
                  <a:cubicBezTo>
                    <a:pt x="61054" y="147994"/>
                    <a:pt x="53434" y="82272"/>
                    <a:pt x="40098" y="41314"/>
                  </a:cubicBezTo>
                  <a:cubicBezTo>
                    <a:pt x="33431" y="19407"/>
                    <a:pt x="27716" y="-8215"/>
                    <a:pt x="19144" y="17502"/>
                  </a:cubicBezTo>
                  <a:cubicBezTo>
                    <a:pt x="16286" y="22264"/>
                    <a:pt x="28669" y="93702"/>
                    <a:pt x="40098" y="102274"/>
                  </a:cubicBezTo>
                  <a:cubicBezTo>
                    <a:pt x="37241" y="104180"/>
                    <a:pt x="34384" y="104180"/>
                    <a:pt x="31526" y="102274"/>
                  </a:cubicBezTo>
                  <a:cubicBezTo>
                    <a:pt x="49623" y="95607"/>
                    <a:pt x="36288" y="123230"/>
                    <a:pt x="38194" y="120372"/>
                  </a:cubicBezTo>
                  <a:close/>
                  <a:moveTo>
                    <a:pt x="87723" y="235624"/>
                  </a:moveTo>
                  <a:cubicBezTo>
                    <a:pt x="86771" y="234672"/>
                    <a:pt x="85819" y="229910"/>
                    <a:pt x="87723" y="235624"/>
                  </a:cubicBezTo>
                  <a:close/>
                  <a:moveTo>
                    <a:pt x="90581" y="246102"/>
                  </a:moveTo>
                  <a:cubicBezTo>
                    <a:pt x="88676" y="238482"/>
                    <a:pt x="91534" y="241339"/>
                    <a:pt x="90581" y="246102"/>
                  </a:cubicBezTo>
                  <a:close/>
                  <a:moveTo>
                    <a:pt x="103916" y="219432"/>
                  </a:moveTo>
                  <a:cubicBezTo>
                    <a:pt x="106773" y="225147"/>
                    <a:pt x="99154" y="217527"/>
                    <a:pt x="103916" y="219432"/>
                  </a:cubicBezTo>
                  <a:close/>
                </a:path>
              </a:pathLst>
            </a:custGeom>
            <a:grpFill/>
            <a:ln w="9525" cap="flat">
              <a:noFill/>
              <a:prstDash val="solid"/>
              <a:miter/>
            </a:ln>
          </p:spPr>
          <p:txBody>
            <a:bodyPr rtlCol="0" anchor="ctr"/>
            <a:lstStyle/>
            <a:p>
              <a:endParaRPr lang="en-US"/>
            </a:p>
          </p:txBody>
        </p:sp>
        <p:sp>
          <p:nvSpPr>
            <p:cNvPr id="3528" name="Freeform: Shape 3527">
              <a:extLst>
                <a:ext uri="{FF2B5EF4-FFF2-40B4-BE49-F238E27FC236}">
                  <a16:creationId xmlns:a16="http://schemas.microsoft.com/office/drawing/2014/main" id="{8E22742A-E077-4A96-8392-C66B9B0D6523}"/>
                </a:ext>
              </a:extLst>
            </p:cNvPr>
            <p:cNvSpPr/>
            <p:nvPr/>
          </p:nvSpPr>
          <p:spPr>
            <a:xfrm>
              <a:off x="7340679" y="6003808"/>
              <a:ext cx="9525" cy="9525"/>
            </a:xfrm>
            <a:custGeom>
              <a:avLst/>
              <a:gdLst>
                <a:gd name="connsiteX0" fmla="*/ 7858 w 9525"/>
                <a:gd name="connsiteY0" fmla="*/ 7419 h 9525"/>
                <a:gd name="connsiteX1" fmla="*/ 7858 w 9525"/>
                <a:gd name="connsiteY1" fmla="*/ 7419 h 9525"/>
              </a:gdLst>
              <a:ahLst/>
              <a:cxnLst>
                <a:cxn ang="0">
                  <a:pos x="connsiteX0" y="connsiteY0"/>
                </a:cxn>
                <a:cxn ang="0">
                  <a:pos x="connsiteX1" y="connsiteY1"/>
                </a:cxn>
              </a:cxnLst>
              <a:rect l="l" t="t" r="r" b="b"/>
              <a:pathLst>
                <a:path w="9525" h="9525">
                  <a:moveTo>
                    <a:pt x="7858" y="7419"/>
                  </a:moveTo>
                  <a:cubicBezTo>
                    <a:pt x="6906" y="6466"/>
                    <a:pt x="6906" y="8371"/>
                    <a:pt x="7858" y="7419"/>
                  </a:cubicBezTo>
                  <a:close/>
                </a:path>
              </a:pathLst>
            </a:custGeom>
            <a:grpFill/>
            <a:ln w="9525" cap="flat">
              <a:noFill/>
              <a:prstDash val="solid"/>
              <a:miter/>
            </a:ln>
          </p:spPr>
          <p:txBody>
            <a:bodyPr rtlCol="0" anchor="ctr"/>
            <a:lstStyle/>
            <a:p>
              <a:endParaRPr lang="en-US"/>
            </a:p>
          </p:txBody>
        </p:sp>
        <p:sp>
          <p:nvSpPr>
            <p:cNvPr id="3529" name="Freeform: Shape 3528">
              <a:extLst>
                <a:ext uri="{FF2B5EF4-FFF2-40B4-BE49-F238E27FC236}">
                  <a16:creationId xmlns:a16="http://schemas.microsoft.com/office/drawing/2014/main" id="{10A7DFED-388D-4FE1-BD8F-71FABBF1EE77}"/>
                </a:ext>
              </a:extLst>
            </p:cNvPr>
            <p:cNvSpPr/>
            <p:nvPr/>
          </p:nvSpPr>
          <p:spPr>
            <a:xfrm>
              <a:off x="7302341"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grpFill/>
            <a:ln w="9525" cap="flat">
              <a:noFill/>
              <a:prstDash val="solid"/>
              <a:miter/>
            </a:ln>
          </p:spPr>
          <p:txBody>
            <a:bodyPr rtlCol="0" anchor="ctr"/>
            <a:lstStyle/>
            <a:p>
              <a:endParaRPr lang="en-US"/>
            </a:p>
          </p:txBody>
        </p:sp>
        <p:sp>
          <p:nvSpPr>
            <p:cNvPr id="3530" name="Freeform: Shape 3529">
              <a:extLst>
                <a:ext uri="{FF2B5EF4-FFF2-40B4-BE49-F238E27FC236}">
                  <a16:creationId xmlns:a16="http://schemas.microsoft.com/office/drawing/2014/main" id="{6F083D84-F0EB-4B54-88A0-3AEB34E27022}"/>
                </a:ext>
              </a:extLst>
            </p:cNvPr>
            <p:cNvSpPr/>
            <p:nvPr/>
          </p:nvSpPr>
          <p:spPr>
            <a:xfrm>
              <a:off x="7366159" y="61713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grpFill/>
            <a:ln w="9525" cap="flat">
              <a:noFill/>
              <a:prstDash val="solid"/>
              <a:miter/>
            </a:ln>
          </p:spPr>
          <p:txBody>
            <a:bodyPr rtlCol="0" anchor="ctr"/>
            <a:lstStyle/>
            <a:p>
              <a:endParaRPr lang="en-US"/>
            </a:p>
          </p:txBody>
        </p:sp>
        <p:sp>
          <p:nvSpPr>
            <p:cNvPr id="3531" name="Freeform: Shape 3530">
              <a:extLst>
                <a:ext uri="{FF2B5EF4-FFF2-40B4-BE49-F238E27FC236}">
                  <a16:creationId xmlns:a16="http://schemas.microsoft.com/office/drawing/2014/main" id="{54AEB9A3-09DC-4E29-91CD-4C3758D93530}"/>
                </a:ext>
              </a:extLst>
            </p:cNvPr>
            <p:cNvSpPr/>
            <p:nvPr/>
          </p:nvSpPr>
          <p:spPr>
            <a:xfrm>
              <a:off x="7296626" y="6036997"/>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7567"/>
                    <a:pt x="7144" y="7567"/>
                  </a:cubicBezTo>
                  <a:cubicBezTo>
                    <a:pt x="8096" y="6615"/>
                    <a:pt x="8096" y="7567"/>
                    <a:pt x="7144" y="7567"/>
                  </a:cubicBezTo>
                  <a:close/>
                </a:path>
              </a:pathLst>
            </a:custGeom>
            <a:grpFill/>
            <a:ln w="9525" cap="flat">
              <a:noFill/>
              <a:prstDash val="solid"/>
              <a:miter/>
            </a:ln>
          </p:spPr>
          <p:txBody>
            <a:bodyPr rtlCol="0" anchor="ctr"/>
            <a:lstStyle/>
            <a:p>
              <a:endParaRPr lang="en-US"/>
            </a:p>
          </p:txBody>
        </p:sp>
        <p:sp>
          <p:nvSpPr>
            <p:cNvPr id="3532" name="Freeform: Shape 3531">
              <a:extLst>
                <a:ext uri="{FF2B5EF4-FFF2-40B4-BE49-F238E27FC236}">
                  <a16:creationId xmlns:a16="http://schemas.microsoft.com/office/drawing/2014/main" id="{8E63CDB3-526A-4A94-89E2-7B81594D933B}"/>
                </a:ext>
              </a:extLst>
            </p:cNvPr>
            <p:cNvSpPr/>
            <p:nvPr/>
          </p:nvSpPr>
          <p:spPr>
            <a:xfrm>
              <a:off x="7290911" y="6009798"/>
              <a:ext cx="9525" cy="9525"/>
            </a:xfrm>
            <a:custGeom>
              <a:avLst/>
              <a:gdLst>
                <a:gd name="connsiteX0" fmla="*/ 7144 w 9525"/>
                <a:gd name="connsiteY0" fmla="*/ 10953 h 9525"/>
                <a:gd name="connsiteX1" fmla="*/ 7144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lnTo>
                    <a:pt x="7144" y="7144"/>
                  </a:lnTo>
                  <a:cubicBezTo>
                    <a:pt x="7144" y="9049"/>
                    <a:pt x="7144" y="10001"/>
                    <a:pt x="7144" y="10953"/>
                  </a:cubicBezTo>
                  <a:close/>
                </a:path>
              </a:pathLst>
            </a:custGeom>
            <a:grpFill/>
            <a:ln w="9525" cap="flat">
              <a:noFill/>
              <a:prstDash val="solid"/>
              <a:miter/>
            </a:ln>
          </p:spPr>
          <p:txBody>
            <a:bodyPr rtlCol="0" anchor="ctr"/>
            <a:lstStyle/>
            <a:p>
              <a:endParaRPr lang="en-US"/>
            </a:p>
          </p:txBody>
        </p:sp>
        <p:sp>
          <p:nvSpPr>
            <p:cNvPr id="3533" name="Freeform: Shape 3532">
              <a:extLst>
                <a:ext uri="{FF2B5EF4-FFF2-40B4-BE49-F238E27FC236}">
                  <a16:creationId xmlns:a16="http://schemas.microsoft.com/office/drawing/2014/main" id="{169786AA-6984-49FC-8ED2-A9942762FFD0}"/>
                </a:ext>
              </a:extLst>
            </p:cNvPr>
            <p:cNvSpPr/>
            <p:nvPr/>
          </p:nvSpPr>
          <p:spPr>
            <a:xfrm>
              <a:off x="7286128" y="599551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3534" name="Freeform: Shape 3533">
              <a:extLst>
                <a:ext uri="{FF2B5EF4-FFF2-40B4-BE49-F238E27FC236}">
                  <a16:creationId xmlns:a16="http://schemas.microsoft.com/office/drawing/2014/main" id="{8986C51A-4E3D-4EA0-A852-102AF9C7E823}"/>
                </a:ext>
              </a:extLst>
            </p:cNvPr>
            <p:cNvSpPr/>
            <p:nvPr/>
          </p:nvSpPr>
          <p:spPr>
            <a:xfrm>
              <a:off x="7369969" y="6285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7144" y="8097"/>
                    <a:pt x="7144" y="7144"/>
                  </a:cubicBezTo>
                  <a:cubicBezTo>
                    <a:pt x="8096" y="10002"/>
                    <a:pt x="8096" y="9049"/>
                    <a:pt x="7144" y="7144"/>
                  </a:cubicBezTo>
                  <a:close/>
                </a:path>
              </a:pathLst>
            </a:custGeom>
            <a:grpFill/>
            <a:ln w="9525" cap="flat">
              <a:noFill/>
              <a:prstDash val="solid"/>
              <a:miter/>
            </a:ln>
          </p:spPr>
          <p:txBody>
            <a:bodyPr rtlCol="0" anchor="ctr"/>
            <a:lstStyle/>
            <a:p>
              <a:endParaRPr lang="en-US"/>
            </a:p>
          </p:txBody>
        </p:sp>
        <p:sp>
          <p:nvSpPr>
            <p:cNvPr id="3535" name="Freeform: Shape 3534">
              <a:extLst>
                <a:ext uri="{FF2B5EF4-FFF2-40B4-BE49-F238E27FC236}">
                  <a16:creationId xmlns:a16="http://schemas.microsoft.com/office/drawing/2014/main" id="{3C186455-4CF9-42E2-9076-1CCF27DF3D2E}"/>
                </a:ext>
              </a:extLst>
            </p:cNvPr>
            <p:cNvSpPr/>
            <p:nvPr/>
          </p:nvSpPr>
          <p:spPr>
            <a:xfrm>
              <a:off x="7339489" y="6200298"/>
              <a:ext cx="9525" cy="9525"/>
            </a:xfrm>
            <a:custGeom>
              <a:avLst/>
              <a:gdLst>
                <a:gd name="connsiteX0" fmla="*/ 7144 w 9525"/>
                <a:gd name="connsiteY0" fmla="*/ 7144 h 9525"/>
                <a:gd name="connsiteX1" fmla="*/ 9049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9049"/>
                    <a:pt x="9049" y="10001"/>
                  </a:cubicBezTo>
                  <a:cubicBezTo>
                    <a:pt x="9049" y="8096"/>
                    <a:pt x="9049" y="7144"/>
                    <a:pt x="7144" y="7144"/>
                  </a:cubicBezTo>
                  <a:close/>
                </a:path>
              </a:pathLst>
            </a:custGeom>
            <a:grpFill/>
            <a:ln w="9525" cap="flat">
              <a:noFill/>
              <a:prstDash val="solid"/>
              <a:miter/>
            </a:ln>
          </p:spPr>
          <p:txBody>
            <a:bodyPr rtlCol="0" anchor="ctr"/>
            <a:lstStyle/>
            <a:p>
              <a:endParaRPr lang="en-US"/>
            </a:p>
          </p:txBody>
        </p:sp>
        <p:sp>
          <p:nvSpPr>
            <p:cNvPr id="3536" name="Freeform: Shape 3535">
              <a:extLst>
                <a:ext uri="{FF2B5EF4-FFF2-40B4-BE49-F238E27FC236}">
                  <a16:creationId xmlns:a16="http://schemas.microsoft.com/office/drawing/2014/main" id="{1AB59F98-9CEF-4A1B-AAC5-52AA2288F4FA}"/>
                </a:ext>
              </a:extLst>
            </p:cNvPr>
            <p:cNvSpPr/>
            <p:nvPr/>
          </p:nvSpPr>
          <p:spPr>
            <a:xfrm>
              <a:off x="7402354" y="64193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3537" name="Freeform: Shape 3536">
              <a:extLst>
                <a:ext uri="{FF2B5EF4-FFF2-40B4-BE49-F238E27FC236}">
                  <a16:creationId xmlns:a16="http://schemas.microsoft.com/office/drawing/2014/main" id="{F8B66093-B2F8-408F-8900-7EB83206EF01}"/>
                </a:ext>
              </a:extLst>
            </p:cNvPr>
            <p:cNvSpPr/>
            <p:nvPr/>
          </p:nvSpPr>
          <p:spPr>
            <a:xfrm>
              <a:off x="7342346" y="6203156"/>
              <a:ext cx="9525" cy="9525"/>
            </a:xfrm>
            <a:custGeom>
              <a:avLst/>
              <a:gdLst>
                <a:gd name="connsiteX0" fmla="*/ 8096 w 9525"/>
                <a:gd name="connsiteY0" fmla="*/ 10954 h 9525"/>
                <a:gd name="connsiteX1" fmla="*/ 7144 w 9525"/>
                <a:gd name="connsiteY1" fmla="*/ 7144 h 9525"/>
                <a:gd name="connsiteX2" fmla="*/ 8096 w 9525"/>
                <a:gd name="connsiteY2" fmla="*/ 10954 h 9525"/>
              </a:gdLst>
              <a:ahLst/>
              <a:cxnLst>
                <a:cxn ang="0">
                  <a:pos x="connsiteX0" y="connsiteY0"/>
                </a:cxn>
                <a:cxn ang="0">
                  <a:pos x="connsiteX1" y="connsiteY1"/>
                </a:cxn>
                <a:cxn ang="0">
                  <a:pos x="connsiteX2" y="connsiteY2"/>
                </a:cxn>
              </a:cxnLst>
              <a:rect l="l" t="t" r="r" b="b"/>
              <a:pathLst>
                <a:path w="9525" h="9525">
                  <a:moveTo>
                    <a:pt x="8096" y="10954"/>
                  </a:moveTo>
                  <a:cubicBezTo>
                    <a:pt x="8096" y="9049"/>
                    <a:pt x="8096" y="8096"/>
                    <a:pt x="7144" y="7144"/>
                  </a:cubicBezTo>
                  <a:cubicBezTo>
                    <a:pt x="7144" y="8096"/>
                    <a:pt x="7144" y="10001"/>
                    <a:pt x="8096" y="10954"/>
                  </a:cubicBezTo>
                  <a:close/>
                </a:path>
              </a:pathLst>
            </a:custGeom>
            <a:grpFill/>
            <a:ln w="9525" cap="flat">
              <a:noFill/>
              <a:prstDash val="solid"/>
              <a:miter/>
            </a:ln>
          </p:spPr>
          <p:txBody>
            <a:bodyPr rtlCol="0" anchor="ctr"/>
            <a:lstStyle/>
            <a:p>
              <a:endParaRPr lang="en-US"/>
            </a:p>
          </p:txBody>
        </p:sp>
        <p:sp>
          <p:nvSpPr>
            <p:cNvPr id="3538" name="Freeform: Shape 3537">
              <a:extLst>
                <a:ext uri="{FF2B5EF4-FFF2-40B4-BE49-F238E27FC236}">
                  <a16:creationId xmlns:a16="http://schemas.microsoft.com/office/drawing/2014/main" id="{78DD6169-C2F4-4274-B4AB-5BB020B737C7}"/>
                </a:ext>
              </a:extLst>
            </p:cNvPr>
            <p:cNvSpPr/>
            <p:nvPr/>
          </p:nvSpPr>
          <p:spPr>
            <a:xfrm>
              <a:off x="7258764" y="5913448"/>
              <a:ext cx="9525" cy="9525"/>
            </a:xfrm>
            <a:custGeom>
              <a:avLst/>
              <a:gdLst>
                <a:gd name="connsiteX0" fmla="*/ 7858 w 9525"/>
                <a:gd name="connsiteY0" fmla="*/ 8244 h 9525"/>
                <a:gd name="connsiteX1" fmla="*/ 7858 w 9525"/>
                <a:gd name="connsiteY1" fmla="*/ 8244 h 9525"/>
              </a:gdLst>
              <a:ahLst/>
              <a:cxnLst>
                <a:cxn ang="0">
                  <a:pos x="connsiteX0" y="connsiteY0"/>
                </a:cxn>
                <a:cxn ang="0">
                  <a:pos x="connsiteX1" y="connsiteY1"/>
                </a:cxn>
              </a:cxnLst>
              <a:rect l="l" t="t" r="r" b="b"/>
              <a:pathLst>
                <a:path w="9525" h="9525">
                  <a:moveTo>
                    <a:pt x="7858" y="8244"/>
                  </a:moveTo>
                  <a:cubicBezTo>
                    <a:pt x="6906" y="7291"/>
                    <a:pt x="6906" y="6339"/>
                    <a:pt x="7858" y="8244"/>
                  </a:cubicBezTo>
                  <a:close/>
                </a:path>
              </a:pathLst>
            </a:custGeom>
            <a:grpFill/>
            <a:ln w="9525" cap="flat">
              <a:noFill/>
              <a:prstDash val="solid"/>
              <a:miter/>
            </a:ln>
          </p:spPr>
          <p:txBody>
            <a:bodyPr rtlCol="0" anchor="ctr"/>
            <a:lstStyle/>
            <a:p>
              <a:endParaRPr lang="en-US"/>
            </a:p>
          </p:txBody>
        </p:sp>
        <p:sp>
          <p:nvSpPr>
            <p:cNvPr id="3539" name="Freeform: Shape 3538">
              <a:extLst>
                <a:ext uri="{FF2B5EF4-FFF2-40B4-BE49-F238E27FC236}">
                  <a16:creationId xmlns:a16="http://schemas.microsoft.com/office/drawing/2014/main" id="{96DA3981-C230-4185-89B7-07F0AC4892EB}"/>
                </a:ext>
              </a:extLst>
            </p:cNvPr>
            <p:cNvSpPr/>
            <p:nvPr/>
          </p:nvSpPr>
          <p:spPr>
            <a:xfrm>
              <a:off x="7258526" y="591317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540" name="Freeform: Shape 3539">
              <a:extLst>
                <a:ext uri="{FF2B5EF4-FFF2-40B4-BE49-F238E27FC236}">
                  <a16:creationId xmlns:a16="http://schemas.microsoft.com/office/drawing/2014/main" id="{28CA25F6-AA3A-4C61-8671-EC2C18D0B64A}"/>
                </a:ext>
              </a:extLst>
            </p:cNvPr>
            <p:cNvSpPr/>
            <p:nvPr/>
          </p:nvSpPr>
          <p:spPr>
            <a:xfrm>
              <a:off x="7256621" y="591073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9049"/>
                  </a:lnTo>
                  <a:cubicBezTo>
                    <a:pt x="8096" y="8097"/>
                    <a:pt x="8096" y="7144"/>
                    <a:pt x="7144" y="7144"/>
                  </a:cubicBezTo>
                  <a:close/>
                </a:path>
              </a:pathLst>
            </a:custGeom>
            <a:grpFill/>
            <a:ln w="9525" cap="flat">
              <a:noFill/>
              <a:prstDash val="solid"/>
              <a:miter/>
            </a:ln>
          </p:spPr>
          <p:txBody>
            <a:bodyPr rtlCol="0" anchor="ctr"/>
            <a:lstStyle/>
            <a:p>
              <a:endParaRPr lang="en-US"/>
            </a:p>
          </p:txBody>
        </p:sp>
        <p:sp>
          <p:nvSpPr>
            <p:cNvPr id="3541" name="Freeform: Shape 3540">
              <a:extLst>
                <a:ext uri="{FF2B5EF4-FFF2-40B4-BE49-F238E27FC236}">
                  <a16:creationId xmlns:a16="http://schemas.microsoft.com/office/drawing/2014/main" id="{F366114C-7A33-4623-9A94-77E899891D07}"/>
                </a:ext>
              </a:extLst>
            </p:cNvPr>
            <p:cNvSpPr/>
            <p:nvPr/>
          </p:nvSpPr>
          <p:spPr>
            <a:xfrm>
              <a:off x="7262336" y="5939313"/>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542" name="Freeform: Shape 3541">
              <a:extLst>
                <a:ext uri="{FF2B5EF4-FFF2-40B4-BE49-F238E27FC236}">
                  <a16:creationId xmlns:a16="http://schemas.microsoft.com/office/drawing/2014/main" id="{9BDA66E7-2BA4-4614-9527-25887BE65108}"/>
                </a:ext>
              </a:extLst>
            </p:cNvPr>
            <p:cNvSpPr/>
            <p:nvPr/>
          </p:nvSpPr>
          <p:spPr>
            <a:xfrm>
              <a:off x="7263818" y="5938043"/>
              <a:ext cx="9525" cy="19050"/>
            </a:xfrm>
            <a:custGeom>
              <a:avLst/>
              <a:gdLst>
                <a:gd name="connsiteX0" fmla="*/ 7567 w 9525"/>
                <a:gd name="connsiteY0" fmla="*/ 16034 h 19050"/>
                <a:gd name="connsiteX1" fmla="*/ 7567 w 9525"/>
                <a:gd name="connsiteY1" fmla="*/ 16034 h 19050"/>
              </a:gdLst>
              <a:ahLst/>
              <a:cxnLst>
                <a:cxn ang="0">
                  <a:pos x="connsiteX0" y="connsiteY0"/>
                </a:cxn>
                <a:cxn ang="0">
                  <a:pos x="connsiteX1" y="connsiteY1"/>
                </a:cxn>
              </a:cxnLst>
              <a:rect l="l" t="t" r="r" b="b"/>
              <a:pathLst>
                <a:path w="9525" h="19050">
                  <a:moveTo>
                    <a:pt x="7567" y="16034"/>
                  </a:moveTo>
                  <a:cubicBezTo>
                    <a:pt x="6615" y="-3969"/>
                    <a:pt x="7567" y="16034"/>
                    <a:pt x="7567" y="16034"/>
                  </a:cubicBezTo>
                  <a:close/>
                </a:path>
              </a:pathLst>
            </a:custGeom>
            <a:grpFill/>
            <a:ln w="9525" cap="flat">
              <a:noFill/>
              <a:prstDash val="solid"/>
              <a:miter/>
            </a:ln>
          </p:spPr>
          <p:txBody>
            <a:bodyPr rtlCol="0" anchor="ctr"/>
            <a:lstStyle/>
            <a:p>
              <a:endParaRPr lang="en-US"/>
            </a:p>
          </p:txBody>
        </p:sp>
        <p:sp>
          <p:nvSpPr>
            <p:cNvPr id="3543" name="Freeform: Shape 3542">
              <a:extLst>
                <a:ext uri="{FF2B5EF4-FFF2-40B4-BE49-F238E27FC236}">
                  <a16:creationId xmlns:a16="http://schemas.microsoft.com/office/drawing/2014/main" id="{6291C00C-7B85-41B1-B271-8AEEC671AF45}"/>
                </a:ext>
              </a:extLst>
            </p:cNvPr>
            <p:cNvSpPr/>
            <p:nvPr/>
          </p:nvSpPr>
          <p:spPr>
            <a:xfrm>
              <a:off x="7268144" y="5974912"/>
              <a:ext cx="9525" cy="19050"/>
            </a:xfrm>
            <a:custGeom>
              <a:avLst/>
              <a:gdLst>
                <a:gd name="connsiteX0" fmla="*/ 9909 w 9525"/>
                <a:gd name="connsiteY0" fmla="*/ 13455 h 19050"/>
                <a:gd name="connsiteX1" fmla="*/ 9909 w 9525"/>
                <a:gd name="connsiteY1" fmla="*/ 13455 h 19050"/>
              </a:gdLst>
              <a:ahLst/>
              <a:cxnLst>
                <a:cxn ang="0">
                  <a:pos x="connsiteX0" y="connsiteY0"/>
                </a:cxn>
                <a:cxn ang="0">
                  <a:pos x="connsiteX1" y="connsiteY1"/>
                </a:cxn>
              </a:cxnLst>
              <a:rect l="l" t="t" r="r" b="b"/>
              <a:pathLst>
                <a:path w="9525" h="19050">
                  <a:moveTo>
                    <a:pt x="9909" y="13455"/>
                  </a:moveTo>
                  <a:cubicBezTo>
                    <a:pt x="4194" y="2025"/>
                    <a:pt x="8956" y="8692"/>
                    <a:pt x="9909" y="13455"/>
                  </a:cubicBezTo>
                  <a:close/>
                </a:path>
              </a:pathLst>
            </a:custGeom>
            <a:grpFill/>
            <a:ln w="9525" cap="flat">
              <a:noFill/>
              <a:prstDash val="solid"/>
              <a:miter/>
            </a:ln>
          </p:spPr>
          <p:txBody>
            <a:bodyPr rtlCol="0" anchor="ctr"/>
            <a:lstStyle/>
            <a:p>
              <a:endParaRPr lang="en-US"/>
            </a:p>
          </p:txBody>
        </p:sp>
        <p:sp>
          <p:nvSpPr>
            <p:cNvPr id="3544" name="Freeform: Shape 3543">
              <a:extLst>
                <a:ext uri="{FF2B5EF4-FFF2-40B4-BE49-F238E27FC236}">
                  <a16:creationId xmlns:a16="http://schemas.microsoft.com/office/drawing/2014/main" id="{1FD5237B-DB88-4CA7-A83F-53DDDB0F5476}"/>
                </a:ext>
              </a:extLst>
            </p:cNvPr>
            <p:cNvSpPr/>
            <p:nvPr/>
          </p:nvSpPr>
          <p:spPr>
            <a:xfrm>
              <a:off x="7272814" y="5999956"/>
              <a:ext cx="9525" cy="9525"/>
            </a:xfrm>
            <a:custGeom>
              <a:avLst/>
              <a:gdLst>
                <a:gd name="connsiteX0" fmla="*/ 9049 w 9525"/>
                <a:gd name="connsiteY0" fmla="*/ 8414 h 9525"/>
                <a:gd name="connsiteX1" fmla="*/ 7144 w 9525"/>
                <a:gd name="connsiteY1" fmla="*/ 8414 h 9525"/>
                <a:gd name="connsiteX2" fmla="*/ 9049 w 9525"/>
                <a:gd name="connsiteY2" fmla="*/ 8414 h 9525"/>
              </a:gdLst>
              <a:ahLst/>
              <a:cxnLst>
                <a:cxn ang="0">
                  <a:pos x="connsiteX0" y="connsiteY0"/>
                </a:cxn>
                <a:cxn ang="0">
                  <a:pos x="connsiteX1" y="connsiteY1"/>
                </a:cxn>
                <a:cxn ang="0">
                  <a:pos x="connsiteX2" y="connsiteY2"/>
                </a:cxn>
              </a:cxnLst>
              <a:rect l="l" t="t" r="r" b="b"/>
              <a:pathLst>
                <a:path w="9525" h="9525">
                  <a:moveTo>
                    <a:pt x="9049" y="8414"/>
                  </a:moveTo>
                  <a:cubicBezTo>
                    <a:pt x="8096" y="5556"/>
                    <a:pt x="7144" y="8414"/>
                    <a:pt x="7144" y="8414"/>
                  </a:cubicBezTo>
                  <a:cubicBezTo>
                    <a:pt x="8096" y="10319"/>
                    <a:pt x="9049" y="11271"/>
                    <a:pt x="9049" y="8414"/>
                  </a:cubicBezTo>
                  <a:close/>
                </a:path>
              </a:pathLst>
            </a:custGeom>
            <a:grpFill/>
            <a:ln w="9525" cap="flat">
              <a:noFill/>
              <a:prstDash val="solid"/>
              <a:miter/>
            </a:ln>
          </p:spPr>
          <p:txBody>
            <a:bodyPr rtlCol="0" anchor="ctr"/>
            <a:lstStyle/>
            <a:p>
              <a:endParaRPr lang="en-US"/>
            </a:p>
          </p:txBody>
        </p:sp>
        <p:sp>
          <p:nvSpPr>
            <p:cNvPr id="3545" name="Freeform: Shape 3544">
              <a:extLst>
                <a:ext uri="{FF2B5EF4-FFF2-40B4-BE49-F238E27FC236}">
                  <a16:creationId xmlns:a16="http://schemas.microsoft.com/office/drawing/2014/main" id="{5FA9B1C9-104F-4E6F-B9BC-91BA95402D03}"/>
                </a:ext>
              </a:extLst>
            </p:cNvPr>
            <p:cNvSpPr/>
            <p:nvPr/>
          </p:nvSpPr>
          <p:spPr>
            <a:xfrm>
              <a:off x="7309009" y="6139338"/>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9049" y="10001"/>
                    <a:pt x="9049" y="7144"/>
                    <a:pt x="10001" y="7144"/>
                  </a:cubicBezTo>
                  <a:close/>
                </a:path>
              </a:pathLst>
            </a:custGeom>
            <a:grpFill/>
            <a:ln w="9525" cap="flat">
              <a:noFill/>
              <a:prstDash val="solid"/>
              <a:miter/>
            </a:ln>
          </p:spPr>
          <p:txBody>
            <a:bodyPr rtlCol="0" anchor="ctr"/>
            <a:lstStyle/>
            <a:p>
              <a:endParaRPr lang="en-US"/>
            </a:p>
          </p:txBody>
        </p:sp>
        <p:sp>
          <p:nvSpPr>
            <p:cNvPr id="3546" name="Freeform: Shape 3545">
              <a:extLst>
                <a:ext uri="{FF2B5EF4-FFF2-40B4-BE49-F238E27FC236}">
                  <a16:creationId xmlns:a16="http://schemas.microsoft.com/office/drawing/2014/main" id="{8E479F1F-7239-4BDC-AFF5-EFDF1685860C}"/>
                </a:ext>
              </a:extLst>
            </p:cNvPr>
            <p:cNvSpPr/>
            <p:nvPr/>
          </p:nvSpPr>
          <p:spPr>
            <a:xfrm>
              <a:off x="7331445" y="6158493"/>
              <a:ext cx="9525" cy="9525"/>
            </a:xfrm>
            <a:custGeom>
              <a:avLst/>
              <a:gdLst>
                <a:gd name="connsiteX0" fmla="*/ 7567 w 9525"/>
                <a:gd name="connsiteY0" fmla="*/ 10849 h 9525"/>
                <a:gd name="connsiteX1" fmla="*/ 7567 w 9525"/>
                <a:gd name="connsiteY1" fmla="*/ 10849 h 9525"/>
              </a:gdLst>
              <a:ahLst/>
              <a:cxnLst>
                <a:cxn ang="0">
                  <a:pos x="connsiteX0" y="connsiteY0"/>
                </a:cxn>
                <a:cxn ang="0">
                  <a:pos x="connsiteX1" y="connsiteY1"/>
                </a:cxn>
              </a:cxnLst>
              <a:rect l="l" t="t" r="r" b="b"/>
              <a:pathLst>
                <a:path w="9525" h="9525">
                  <a:moveTo>
                    <a:pt x="7567" y="10849"/>
                  </a:moveTo>
                  <a:cubicBezTo>
                    <a:pt x="7567" y="7991"/>
                    <a:pt x="6615" y="4181"/>
                    <a:pt x="7567" y="10849"/>
                  </a:cubicBezTo>
                  <a:close/>
                </a:path>
              </a:pathLst>
            </a:custGeom>
            <a:grpFill/>
            <a:ln w="9525" cap="flat">
              <a:noFill/>
              <a:prstDash val="solid"/>
              <a:miter/>
            </a:ln>
          </p:spPr>
          <p:txBody>
            <a:bodyPr rtlCol="0" anchor="ctr"/>
            <a:lstStyle/>
            <a:p>
              <a:endParaRPr lang="en-US"/>
            </a:p>
          </p:txBody>
        </p:sp>
        <p:sp>
          <p:nvSpPr>
            <p:cNvPr id="3547" name="Freeform: Shape 3546">
              <a:extLst>
                <a:ext uri="{FF2B5EF4-FFF2-40B4-BE49-F238E27FC236}">
                  <a16:creationId xmlns:a16="http://schemas.microsoft.com/office/drawing/2014/main" id="{DAA3AC03-34C0-4FDB-9201-752188D73628}"/>
                </a:ext>
              </a:extLst>
            </p:cNvPr>
            <p:cNvSpPr/>
            <p:nvPr/>
          </p:nvSpPr>
          <p:spPr>
            <a:xfrm>
              <a:off x="7318133" y="6181536"/>
              <a:ext cx="9525" cy="9525"/>
            </a:xfrm>
            <a:custGeom>
              <a:avLst/>
              <a:gdLst>
                <a:gd name="connsiteX0" fmla="*/ 7545 w 9525"/>
                <a:gd name="connsiteY0" fmla="*/ 7808 h 9525"/>
                <a:gd name="connsiteX1" fmla="*/ 7545 w 9525"/>
                <a:gd name="connsiteY1" fmla="*/ 7808 h 9525"/>
              </a:gdLst>
              <a:ahLst/>
              <a:cxnLst>
                <a:cxn ang="0">
                  <a:pos x="connsiteX0" y="connsiteY0"/>
                </a:cxn>
                <a:cxn ang="0">
                  <a:pos x="connsiteX1" y="connsiteY1"/>
                </a:cxn>
              </a:cxnLst>
              <a:rect l="l" t="t" r="r" b="b"/>
              <a:pathLst>
                <a:path w="9525" h="9525">
                  <a:moveTo>
                    <a:pt x="7545" y="7808"/>
                  </a:moveTo>
                  <a:cubicBezTo>
                    <a:pt x="5639" y="3998"/>
                    <a:pt x="11355" y="18286"/>
                    <a:pt x="7545" y="7808"/>
                  </a:cubicBezTo>
                  <a:close/>
                </a:path>
              </a:pathLst>
            </a:custGeom>
            <a:grpFill/>
            <a:ln w="9525" cap="flat">
              <a:noFill/>
              <a:prstDash val="solid"/>
              <a:miter/>
            </a:ln>
          </p:spPr>
          <p:txBody>
            <a:bodyPr rtlCol="0" anchor="ctr"/>
            <a:lstStyle/>
            <a:p>
              <a:endParaRPr lang="en-US"/>
            </a:p>
          </p:txBody>
        </p:sp>
        <p:sp>
          <p:nvSpPr>
            <p:cNvPr id="3548" name="Freeform: Shape 3547">
              <a:extLst>
                <a:ext uri="{FF2B5EF4-FFF2-40B4-BE49-F238E27FC236}">
                  <a16:creationId xmlns:a16="http://schemas.microsoft.com/office/drawing/2014/main" id="{713D8579-49A4-4F40-A87D-41E2C9169F0F}"/>
                </a:ext>
              </a:extLst>
            </p:cNvPr>
            <p:cNvSpPr/>
            <p:nvPr/>
          </p:nvSpPr>
          <p:spPr>
            <a:xfrm>
              <a:off x="7385635" y="6450236"/>
              <a:ext cx="9525" cy="9525"/>
            </a:xfrm>
            <a:custGeom>
              <a:avLst/>
              <a:gdLst>
                <a:gd name="connsiteX0" fmla="*/ 7670 w 9525"/>
                <a:gd name="connsiteY0" fmla="*/ 9618 h 9525"/>
                <a:gd name="connsiteX1" fmla="*/ 10527 w 9525"/>
                <a:gd name="connsiteY1" fmla="*/ 7713 h 9525"/>
                <a:gd name="connsiteX2" fmla="*/ 7670 w 9525"/>
                <a:gd name="connsiteY2" fmla="*/ 9618 h 9525"/>
              </a:gdLst>
              <a:ahLst/>
              <a:cxnLst>
                <a:cxn ang="0">
                  <a:pos x="connsiteX0" y="connsiteY0"/>
                </a:cxn>
                <a:cxn ang="0">
                  <a:pos x="connsiteX1" y="connsiteY1"/>
                </a:cxn>
                <a:cxn ang="0">
                  <a:pos x="connsiteX2" y="connsiteY2"/>
                </a:cxn>
              </a:cxnLst>
              <a:rect l="l" t="t" r="r" b="b"/>
              <a:pathLst>
                <a:path w="9525" h="9525">
                  <a:moveTo>
                    <a:pt x="7670" y="9618"/>
                  </a:moveTo>
                  <a:lnTo>
                    <a:pt x="10527" y="7713"/>
                  </a:lnTo>
                  <a:cubicBezTo>
                    <a:pt x="9575" y="6761"/>
                    <a:pt x="5765" y="6761"/>
                    <a:pt x="7670" y="9618"/>
                  </a:cubicBezTo>
                  <a:close/>
                </a:path>
              </a:pathLst>
            </a:custGeom>
            <a:grpFill/>
            <a:ln w="9525" cap="flat">
              <a:noFill/>
              <a:prstDash val="solid"/>
              <a:miter/>
            </a:ln>
          </p:spPr>
          <p:txBody>
            <a:bodyPr rtlCol="0" anchor="ctr"/>
            <a:lstStyle/>
            <a:p>
              <a:endParaRPr lang="en-US"/>
            </a:p>
          </p:txBody>
        </p:sp>
        <p:sp>
          <p:nvSpPr>
            <p:cNvPr id="3549" name="Freeform: Shape 3548">
              <a:extLst>
                <a:ext uri="{FF2B5EF4-FFF2-40B4-BE49-F238E27FC236}">
                  <a16:creationId xmlns:a16="http://schemas.microsoft.com/office/drawing/2014/main" id="{2CE56562-B471-4075-A135-DEB757D92DDC}"/>
                </a:ext>
              </a:extLst>
            </p:cNvPr>
            <p:cNvSpPr/>
            <p:nvPr/>
          </p:nvSpPr>
          <p:spPr>
            <a:xfrm>
              <a:off x="7444264" y="6522243"/>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9049"/>
                    <a:pt x="11906" y="9049"/>
                    <a:pt x="12859" y="7144"/>
                  </a:cubicBezTo>
                  <a:cubicBezTo>
                    <a:pt x="10954" y="7144"/>
                    <a:pt x="8096" y="7144"/>
                    <a:pt x="7144" y="8096"/>
                  </a:cubicBezTo>
                  <a:close/>
                </a:path>
              </a:pathLst>
            </a:custGeom>
            <a:grpFill/>
            <a:ln w="9525" cap="flat">
              <a:noFill/>
              <a:prstDash val="solid"/>
              <a:miter/>
            </a:ln>
          </p:spPr>
          <p:txBody>
            <a:bodyPr rtlCol="0" anchor="ctr"/>
            <a:lstStyle/>
            <a:p>
              <a:endParaRPr lang="en-US"/>
            </a:p>
          </p:txBody>
        </p:sp>
        <p:sp>
          <p:nvSpPr>
            <p:cNvPr id="3550" name="Freeform: Shape 3549">
              <a:extLst>
                <a:ext uri="{FF2B5EF4-FFF2-40B4-BE49-F238E27FC236}">
                  <a16:creationId xmlns:a16="http://schemas.microsoft.com/office/drawing/2014/main" id="{9CB6FD73-84F6-4D60-ADD9-7D004E5BE1B5}"/>
                </a:ext>
              </a:extLst>
            </p:cNvPr>
            <p:cNvSpPr/>
            <p:nvPr/>
          </p:nvSpPr>
          <p:spPr>
            <a:xfrm>
              <a:off x="7397882" y="6191302"/>
              <a:ext cx="9525" cy="9525"/>
            </a:xfrm>
            <a:custGeom>
              <a:avLst/>
              <a:gdLst>
                <a:gd name="connsiteX0" fmla="*/ 7805 w 9525"/>
                <a:gd name="connsiteY0" fmla="*/ 7567 h 9525"/>
                <a:gd name="connsiteX1" fmla="*/ 7805 w 9525"/>
                <a:gd name="connsiteY1" fmla="*/ 7567 h 9525"/>
              </a:gdLst>
              <a:ahLst/>
              <a:cxnLst>
                <a:cxn ang="0">
                  <a:pos x="connsiteX0" y="connsiteY0"/>
                </a:cxn>
                <a:cxn ang="0">
                  <a:pos x="connsiteX1" y="connsiteY1"/>
                </a:cxn>
              </a:cxnLst>
              <a:rect l="l" t="t" r="r" b="b"/>
              <a:pathLst>
                <a:path w="9525" h="9525">
                  <a:moveTo>
                    <a:pt x="7805" y="7567"/>
                  </a:moveTo>
                  <a:cubicBezTo>
                    <a:pt x="12568" y="7567"/>
                    <a:pt x="4948" y="6615"/>
                    <a:pt x="7805" y="7567"/>
                  </a:cubicBezTo>
                  <a:close/>
                </a:path>
              </a:pathLst>
            </a:custGeom>
            <a:grpFill/>
            <a:ln w="9525" cap="flat">
              <a:noFill/>
              <a:prstDash val="solid"/>
              <a:miter/>
            </a:ln>
          </p:spPr>
          <p:txBody>
            <a:bodyPr rtlCol="0" anchor="ctr"/>
            <a:lstStyle/>
            <a:p>
              <a:endParaRPr lang="en-US"/>
            </a:p>
          </p:txBody>
        </p:sp>
        <p:sp>
          <p:nvSpPr>
            <p:cNvPr id="3551" name="Freeform: Shape 3550">
              <a:extLst>
                <a:ext uri="{FF2B5EF4-FFF2-40B4-BE49-F238E27FC236}">
                  <a16:creationId xmlns:a16="http://schemas.microsoft.com/office/drawing/2014/main" id="{553C3C85-D2AF-4756-A8A9-0EE64AF94496}"/>
                </a:ext>
              </a:extLst>
            </p:cNvPr>
            <p:cNvSpPr/>
            <p:nvPr/>
          </p:nvSpPr>
          <p:spPr>
            <a:xfrm>
              <a:off x="7419710" y="6514623"/>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5027" y="8096"/>
                    <a:pt x="8837" y="7144"/>
                    <a:pt x="8837" y="7144"/>
                  </a:cubicBezTo>
                  <a:close/>
                </a:path>
              </a:pathLst>
            </a:custGeom>
            <a:grpFill/>
            <a:ln w="9525" cap="flat">
              <a:noFill/>
              <a:prstDash val="solid"/>
              <a:miter/>
            </a:ln>
          </p:spPr>
          <p:txBody>
            <a:bodyPr rtlCol="0" anchor="ctr"/>
            <a:lstStyle/>
            <a:p>
              <a:endParaRPr lang="en-US"/>
            </a:p>
          </p:txBody>
        </p:sp>
        <p:sp>
          <p:nvSpPr>
            <p:cNvPr id="3552" name="Freeform: Shape 3551">
              <a:extLst>
                <a:ext uri="{FF2B5EF4-FFF2-40B4-BE49-F238E27FC236}">
                  <a16:creationId xmlns:a16="http://schemas.microsoft.com/office/drawing/2014/main" id="{1EF0F6AA-A981-4524-9F76-815756A68EDD}"/>
                </a:ext>
              </a:extLst>
            </p:cNvPr>
            <p:cNvSpPr/>
            <p:nvPr/>
          </p:nvSpPr>
          <p:spPr>
            <a:xfrm>
              <a:off x="7416641" y="6519238"/>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15716" y="7291"/>
                    <a:pt x="10954" y="6338"/>
                    <a:pt x="7144" y="8244"/>
                  </a:cubicBezTo>
                  <a:close/>
                </a:path>
              </a:pathLst>
            </a:custGeom>
            <a:grpFill/>
            <a:ln w="9525" cap="flat">
              <a:noFill/>
              <a:prstDash val="solid"/>
              <a:miter/>
            </a:ln>
          </p:spPr>
          <p:txBody>
            <a:bodyPr rtlCol="0" anchor="ctr"/>
            <a:lstStyle/>
            <a:p>
              <a:endParaRPr lang="en-US"/>
            </a:p>
          </p:txBody>
        </p:sp>
        <p:sp>
          <p:nvSpPr>
            <p:cNvPr id="3553" name="Freeform: Shape 3552">
              <a:extLst>
                <a:ext uri="{FF2B5EF4-FFF2-40B4-BE49-F238E27FC236}">
                  <a16:creationId xmlns:a16="http://schemas.microsoft.com/office/drawing/2014/main" id="{59F2E1BF-19F2-45D7-9DCA-C6D99B29AEBC}"/>
                </a:ext>
              </a:extLst>
            </p:cNvPr>
            <p:cNvSpPr/>
            <p:nvPr/>
          </p:nvSpPr>
          <p:spPr>
            <a:xfrm>
              <a:off x="7427119" y="6565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554" name="Freeform: Shape 3553">
              <a:extLst>
                <a:ext uri="{FF2B5EF4-FFF2-40B4-BE49-F238E27FC236}">
                  <a16:creationId xmlns:a16="http://schemas.microsoft.com/office/drawing/2014/main" id="{413D2438-C891-433E-8D3D-802C044C6FE5}"/>
                </a:ext>
              </a:extLst>
            </p:cNvPr>
            <p:cNvSpPr/>
            <p:nvPr/>
          </p:nvSpPr>
          <p:spPr>
            <a:xfrm>
              <a:off x="7437596" y="659749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555" name="Freeform: Shape 3554">
              <a:extLst>
                <a:ext uri="{FF2B5EF4-FFF2-40B4-BE49-F238E27FC236}">
                  <a16:creationId xmlns:a16="http://schemas.microsoft.com/office/drawing/2014/main" id="{4C923054-FE23-4557-B556-DE25C8D1E89C}"/>
                </a:ext>
              </a:extLst>
            </p:cNvPr>
            <p:cNvSpPr/>
            <p:nvPr/>
          </p:nvSpPr>
          <p:spPr>
            <a:xfrm>
              <a:off x="7437596" y="660945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6614"/>
                    <a:pt x="7144" y="7567"/>
                  </a:cubicBezTo>
                  <a:cubicBezTo>
                    <a:pt x="7144" y="7567"/>
                    <a:pt x="7144" y="7567"/>
                    <a:pt x="7144" y="7567"/>
                  </a:cubicBezTo>
                  <a:close/>
                </a:path>
              </a:pathLst>
            </a:custGeom>
            <a:grpFill/>
            <a:ln w="9525" cap="flat">
              <a:noFill/>
              <a:prstDash val="solid"/>
              <a:miter/>
            </a:ln>
          </p:spPr>
          <p:txBody>
            <a:bodyPr rtlCol="0" anchor="ctr"/>
            <a:lstStyle/>
            <a:p>
              <a:endParaRPr lang="en-US"/>
            </a:p>
          </p:txBody>
        </p:sp>
        <p:sp>
          <p:nvSpPr>
            <p:cNvPr id="3556" name="Freeform: Shape 3555">
              <a:extLst>
                <a:ext uri="{FF2B5EF4-FFF2-40B4-BE49-F238E27FC236}">
                  <a16:creationId xmlns:a16="http://schemas.microsoft.com/office/drawing/2014/main" id="{84ABFBB8-7FBB-4F01-AB1F-9BA88F525BF5}"/>
                </a:ext>
              </a:extLst>
            </p:cNvPr>
            <p:cNvSpPr/>
            <p:nvPr/>
          </p:nvSpPr>
          <p:spPr>
            <a:xfrm>
              <a:off x="7426166" y="65651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9049" y="8096"/>
                    <a:pt x="8096" y="7144"/>
                    <a:pt x="8096" y="7144"/>
                  </a:cubicBezTo>
                  <a:close/>
                </a:path>
              </a:pathLst>
            </a:custGeom>
            <a:grpFill/>
            <a:ln w="9525" cap="flat">
              <a:noFill/>
              <a:prstDash val="solid"/>
              <a:miter/>
            </a:ln>
          </p:spPr>
          <p:txBody>
            <a:bodyPr rtlCol="0" anchor="ctr"/>
            <a:lstStyle/>
            <a:p>
              <a:endParaRPr lang="en-US"/>
            </a:p>
          </p:txBody>
        </p:sp>
        <p:sp>
          <p:nvSpPr>
            <p:cNvPr id="3557" name="Freeform: Shape 3556">
              <a:extLst>
                <a:ext uri="{FF2B5EF4-FFF2-40B4-BE49-F238E27FC236}">
                  <a16:creationId xmlns:a16="http://schemas.microsoft.com/office/drawing/2014/main" id="{1A65A362-97DC-4A28-A6E5-25935857F5DD}"/>
                </a:ext>
              </a:extLst>
            </p:cNvPr>
            <p:cNvSpPr/>
            <p:nvPr/>
          </p:nvSpPr>
          <p:spPr>
            <a:xfrm>
              <a:off x="7425452" y="652319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3558" name="Freeform: Shape 3557">
              <a:extLst>
                <a:ext uri="{FF2B5EF4-FFF2-40B4-BE49-F238E27FC236}">
                  <a16:creationId xmlns:a16="http://schemas.microsoft.com/office/drawing/2014/main" id="{BABF1DC1-1734-4141-B8CA-C6A0D12123A0}"/>
                </a:ext>
              </a:extLst>
            </p:cNvPr>
            <p:cNvSpPr/>
            <p:nvPr/>
          </p:nvSpPr>
          <p:spPr>
            <a:xfrm>
              <a:off x="7418758" y="655367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grpFill/>
            <a:ln w="9525" cap="flat">
              <a:noFill/>
              <a:prstDash val="solid"/>
              <a:miter/>
            </a:ln>
          </p:spPr>
          <p:txBody>
            <a:bodyPr rtlCol="0" anchor="ctr"/>
            <a:lstStyle/>
            <a:p>
              <a:endParaRPr lang="en-US"/>
            </a:p>
          </p:txBody>
        </p:sp>
        <p:sp>
          <p:nvSpPr>
            <p:cNvPr id="3559" name="Freeform: Shape 3558">
              <a:extLst>
                <a:ext uri="{FF2B5EF4-FFF2-40B4-BE49-F238E27FC236}">
                  <a16:creationId xmlns:a16="http://schemas.microsoft.com/office/drawing/2014/main" id="{F9BE7D50-5553-412E-852D-5BF6CD1ADEF3}"/>
                </a:ext>
              </a:extLst>
            </p:cNvPr>
            <p:cNvSpPr/>
            <p:nvPr/>
          </p:nvSpPr>
          <p:spPr>
            <a:xfrm>
              <a:off x="7416641" y="6544020"/>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9179"/>
                    <a:pt x="13811" y="5369"/>
                    <a:pt x="7144" y="8227"/>
                  </a:cubicBezTo>
                  <a:close/>
                </a:path>
              </a:pathLst>
            </a:custGeom>
            <a:grpFill/>
            <a:ln w="9525" cap="flat">
              <a:noFill/>
              <a:prstDash val="solid"/>
              <a:miter/>
            </a:ln>
          </p:spPr>
          <p:txBody>
            <a:bodyPr rtlCol="0" anchor="ctr"/>
            <a:lstStyle/>
            <a:p>
              <a:endParaRPr lang="en-US"/>
            </a:p>
          </p:txBody>
        </p:sp>
        <p:sp>
          <p:nvSpPr>
            <p:cNvPr id="3560" name="Freeform: Shape 3559">
              <a:extLst>
                <a:ext uri="{FF2B5EF4-FFF2-40B4-BE49-F238E27FC236}">
                  <a16:creationId xmlns:a16="http://schemas.microsoft.com/office/drawing/2014/main" id="{9FA8359A-1C68-4CA9-A45E-4E4B35EC64B8}"/>
                </a:ext>
              </a:extLst>
            </p:cNvPr>
            <p:cNvSpPr/>
            <p:nvPr/>
          </p:nvSpPr>
          <p:spPr>
            <a:xfrm>
              <a:off x="7415689" y="65289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561" name="Freeform: Shape 3560">
              <a:extLst>
                <a:ext uri="{FF2B5EF4-FFF2-40B4-BE49-F238E27FC236}">
                  <a16:creationId xmlns:a16="http://schemas.microsoft.com/office/drawing/2014/main" id="{D42F630B-475E-4AB9-B66A-3A621F02B5D5}"/>
                </a:ext>
              </a:extLst>
            </p:cNvPr>
            <p:cNvSpPr/>
            <p:nvPr/>
          </p:nvSpPr>
          <p:spPr>
            <a:xfrm>
              <a:off x="7421642" y="656034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8096"/>
                    <a:pt x="6906" y="8096"/>
                    <a:pt x="7858" y="7144"/>
                  </a:cubicBezTo>
                  <a:cubicBezTo>
                    <a:pt x="6906" y="8096"/>
                    <a:pt x="7858" y="8096"/>
                    <a:pt x="7858" y="7144"/>
                  </a:cubicBezTo>
                  <a:close/>
                </a:path>
              </a:pathLst>
            </a:custGeom>
            <a:grpFill/>
            <a:ln w="9525" cap="flat">
              <a:noFill/>
              <a:prstDash val="solid"/>
              <a:miter/>
            </a:ln>
          </p:spPr>
          <p:txBody>
            <a:bodyPr rtlCol="0" anchor="ctr"/>
            <a:lstStyle/>
            <a:p>
              <a:endParaRPr lang="en-US"/>
            </a:p>
          </p:txBody>
        </p:sp>
        <p:sp>
          <p:nvSpPr>
            <p:cNvPr id="3562" name="Freeform: Shape 3561">
              <a:extLst>
                <a:ext uri="{FF2B5EF4-FFF2-40B4-BE49-F238E27FC236}">
                  <a16:creationId xmlns:a16="http://schemas.microsoft.com/office/drawing/2014/main" id="{A16350F5-BCF7-4239-8B63-64B69A45FCC6}"/>
                </a:ext>
              </a:extLst>
            </p:cNvPr>
            <p:cNvSpPr/>
            <p:nvPr/>
          </p:nvSpPr>
          <p:spPr>
            <a:xfrm>
              <a:off x="7453789" y="65186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563" name="Freeform: Shape 3562">
              <a:extLst>
                <a:ext uri="{FF2B5EF4-FFF2-40B4-BE49-F238E27FC236}">
                  <a16:creationId xmlns:a16="http://schemas.microsoft.com/office/drawing/2014/main" id="{4ED22D6B-EB8A-47A1-8E61-5E272C5300FB}"/>
                </a:ext>
              </a:extLst>
            </p:cNvPr>
            <p:cNvSpPr/>
            <p:nvPr/>
          </p:nvSpPr>
          <p:spPr>
            <a:xfrm>
              <a:off x="7467124" y="65070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10954" y="8096"/>
                    <a:pt x="7144" y="7144"/>
                  </a:cubicBezTo>
                  <a:close/>
                </a:path>
              </a:pathLst>
            </a:custGeom>
            <a:grpFill/>
            <a:ln w="9525" cap="flat">
              <a:noFill/>
              <a:prstDash val="solid"/>
              <a:miter/>
            </a:ln>
          </p:spPr>
          <p:txBody>
            <a:bodyPr rtlCol="0" anchor="ctr"/>
            <a:lstStyle/>
            <a:p>
              <a:endParaRPr lang="en-US"/>
            </a:p>
          </p:txBody>
        </p:sp>
        <p:sp>
          <p:nvSpPr>
            <p:cNvPr id="3564" name="Freeform: Shape 3563">
              <a:extLst>
                <a:ext uri="{FF2B5EF4-FFF2-40B4-BE49-F238E27FC236}">
                  <a16:creationId xmlns:a16="http://schemas.microsoft.com/office/drawing/2014/main" id="{958E1117-B640-4FE8-AA58-A4CF85831408}"/>
                </a:ext>
              </a:extLst>
            </p:cNvPr>
            <p:cNvSpPr/>
            <p:nvPr/>
          </p:nvSpPr>
          <p:spPr>
            <a:xfrm>
              <a:off x="7441406" y="66308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565" name="Freeform: Shape 3564">
              <a:extLst>
                <a:ext uri="{FF2B5EF4-FFF2-40B4-BE49-F238E27FC236}">
                  <a16:creationId xmlns:a16="http://schemas.microsoft.com/office/drawing/2014/main" id="{55BFCB09-BE7F-4DDF-950B-C82D32DCFCF9}"/>
                </a:ext>
              </a:extLst>
            </p:cNvPr>
            <p:cNvSpPr/>
            <p:nvPr/>
          </p:nvSpPr>
          <p:spPr>
            <a:xfrm>
              <a:off x="7471886" y="6662261"/>
              <a:ext cx="9525" cy="19050"/>
            </a:xfrm>
            <a:custGeom>
              <a:avLst/>
              <a:gdLst>
                <a:gd name="connsiteX0" fmla="*/ 9049 w 9525"/>
                <a:gd name="connsiteY0" fmla="*/ 11906 h 19050"/>
                <a:gd name="connsiteX1" fmla="*/ 7144 w 9525"/>
                <a:gd name="connsiteY1" fmla="*/ 7144 h 19050"/>
                <a:gd name="connsiteX2" fmla="*/ 9049 w 9525"/>
                <a:gd name="connsiteY2" fmla="*/ 11906 h 19050"/>
              </a:gdLst>
              <a:ahLst/>
              <a:cxnLst>
                <a:cxn ang="0">
                  <a:pos x="connsiteX0" y="connsiteY0"/>
                </a:cxn>
                <a:cxn ang="0">
                  <a:pos x="connsiteX1" y="connsiteY1"/>
                </a:cxn>
                <a:cxn ang="0">
                  <a:pos x="connsiteX2" y="connsiteY2"/>
                </a:cxn>
              </a:cxnLst>
              <a:rect l="l" t="t" r="r" b="b"/>
              <a:pathLst>
                <a:path w="9525" h="19050">
                  <a:moveTo>
                    <a:pt x="9049" y="11906"/>
                  </a:moveTo>
                  <a:cubicBezTo>
                    <a:pt x="8096" y="10001"/>
                    <a:pt x="8096" y="8096"/>
                    <a:pt x="7144" y="7144"/>
                  </a:cubicBezTo>
                  <a:cubicBezTo>
                    <a:pt x="8096" y="8096"/>
                    <a:pt x="8096" y="11906"/>
                    <a:pt x="9049" y="11906"/>
                  </a:cubicBezTo>
                  <a:close/>
                </a:path>
              </a:pathLst>
            </a:custGeom>
            <a:grpFill/>
            <a:ln w="9525" cap="flat">
              <a:noFill/>
              <a:prstDash val="solid"/>
              <a:miter/>
            </a:ln>
          </p:spPr>
          <p:txBody>
            <a:bodyPr rtlCol="0" anchor="ctr"/>
            <a:lstStyle/>
            <a:p>
              <a:endParaRPr lang="en-US"/>
            </a:p>
          </p:txBody>
        </p:sp>
        <p:sp>
          <p:nvSpPr>
            <p:cNvPr id="3566" name="Freeform: Shape 3565">
              <a:extLst>
                <a:ext uri="{FF2B5EF4-FFF2-40B4-BE49-F238E27FC236}">
                  <a16:creationId xmlns:a16="http://schemas.microsoft.com/office/drawing/2014/main" id="{8959090B-417D-41F0-AA7A-52176EB09C55}"/>
                </a:ext>
              </a:extLst>
            </p:cNvPr>
            <p:cNvSpPr/>
            <p:nvPr/>
          </p:nvSpPr>
          <p:spPr>
            <a:xfrm>
              <a:off x="7426166" y="652319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7"/>
                    <a:pt x="7144" y="7144"/>
                  </a:cubicBezTo>
                  <a:cubicBezTo>
                    <a:pt x="7144" y="8097"/>
                    <a:pt x="7144" y="7144"/>
                    <a:pt x="7144" y="7144"/>
                  </a:cubicBezTo>
                  <a:close/>
                </a:path>
              </a:pathLst>
            </a:custGeom>
            <a:grpFill/>
            <a:ln w="9525" cap="flat">
              <a:noFill/>
              <a:prstDash val="solid"/>
              <a:miter/>
            </a:ln>
          </p:spPr>
          <p:txBody>
            <a:bodyPr rtlCol="0" anchor="ctr"/>
            <a:lstStyle/>
            <a:p>
              <a:endParaRPr lang="en-US"/>
            </a:p>
          </p:txBody>
        </p:sp>
        <p:sp>
          <p:nvSpPr>
            <p:cNvPr id="3567" name="Freeform: Shape 3566">
              <a:extLst>
                <a:ext uri="{FF2B5EF4-FFF2-40B4-BE49-F238E27FC236}">
                  <a16:creationId xmlns:a16="http://schemas.microsoft.com/office/drawing/2014/main" id="{0D5286A0-279D-45C6-B427-65D990E3EDF2}"/>
                </a:ext>
              </a:extLst>
            </p:cNvPr>
            <p:cNvSpPr/>
            <p:nvPr/>
          </p:nvSpPr>
          <p:spPr>
            <a:xfrm>
              <a:off x="7471886" y="6662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568" name="Freeform: Shape 3567">
              <a:extLst>
                <a:ext uri="{FF2B5EF4-FFF2-40B4-BE49-F238E27FC236}">
                  <a16:creationId xmlns:a16="http://schemas.microsoft.com/office/drawing/2014/main" id="{B51E8C03-D7A2-40EA-ACFD-204A1602EBDC}"/>
                </a:ext>
              </a:extLst>
            </p:cNvPr>
            <p:cNvSpPr/>
            <p:nvPr/>
          </p:nvSpPr>
          <p:spPr>
            <a:xfrm>
              <a:off x="7454741" y="6656546"/>
              <a:ext cx="9525" cy="9525"/>
            </a:xfrm>
            <a:custGeom>
              <a:avLst/>
              <a:gdLst>
                <a:gd name="connsiteX0" fmla="*/ 7144 w 9525"/>
                <a:gd name="connsiteY0" fmla="*/ 10954 h 9525"/>
                <a:gd name="connsiteX1" fmla="*/ 714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7144" y="9049"/>
                    <a:pt x="7144" y="8097"/>
                    <a:pt x="7144" y="7144"/>
                  </a:cubicBezTo>
                  <a:cubicBezTo>
                    <a:pt x="7144" y="8097"/>
                    <a:pt x="7144" y="9049"/>
                    <a:pt x="7144" y="10954"/>
                  </a:cubicBezTo>
                  <a:close/>
                </a:path>
              </a:pathLst>
            </a:custGeom>
            <a:grpFill/>
            <a:ln w="9525" cap="flat">
              <a:noFill/>
              <a:prstDash val="solid"/>
              <a:miter/>
            </a:ln>
          </p:spPr>
          <p:txBody>
            <a:bodyPr rtlCol="0" anchor="ctr"/>
            <a:lstStyle/>
            <a:p>
              <a:endParaRPr lang="en-US"/>
            </a:p>
          </p:txBody>
        </p:sp>
        <p:sp>
          <p:nvSpPr>
            <p:cNvPr id="3569" name="Freeform: Shape 3568">
              <a:extLst>
                <a:ext uri="{FF2B5EF4-FFF2-40B4-BE49-F238E27FC236}">
                  <a16:creationId xmlns:a16="http://schemas.microsoft.com/office/drawing/2014/main" id="{40527F97-5284-42B3-B1FD-01FD28501A87}"/>
                </a:ext>
              </a:extLst>
            </p:cNvPr>
            <p:cNvSpPr/>
            <p:nvPr/>
          </p:nvSpPr>
          <p:spPr>
            <a:xfrm>
              <a:off x="7446169" y="662606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570" name="Freeform: Shape 3569">
              <a:extLst>
                <a:ext uri="{FF2B5EF4-FFF2-40B4-BE49-F238E27FC236}">
                  <a16:creationId xmlns:a16="http://schemas.microsoft.com/office/drawing/2014/main" id="{B84F8C8C-33EE-4EE5-A3B4-BB4F4B3E4F65}"/>
                </a:ext>
              </a:extLst>
            </p:cNvPr>
            <p:cNvSpPr/>
            <p:nvPr/>
          </p:nvSpPr>
          <p:spPr>
            <a:xfrm>
              <a:off x="7456646" y="66517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2"/>
                    <a:pt x="7144" y="7144"/>
                    <a:pt x="7144" y="7144"/>
                  </a:cubicBezTo>
                  <a:close/>
                </a:path>
              </a:pathLst>
            </a:custGeom>
            <a:grpFill/>
            <a:ln w="9525" cap="flat">
              <a:noFill/>
              <a:prstDash val="solid"/>
              <a:miter/>
            </a:ln>
          </p:spPr>
          <p:txBody>
            <a:bodyPr rtlCol="0" anchor="ctr"/>
            <a:lstStyle/>
            <a:p>
              <a:endParaRPr lang="en-US"/>
            </a:p>
          </p:txBody>
        </p:sp>
        <p:sp>
          <p:nvSpPr>
            <p:cNvPr id="3571" name="Freeform: Shape 3570">
              <a:extLst>
                <a:ext uri="{FF2B5EF4-FFF2-40B4-BE49-F238E27FC236}">
                  <a16:creationId xmlns:a16="http://schemas.microsoft.com/office/drawing/2014/main" id="{A424508B-355F-406D-8446-47387DB08065}"/>
                </a:ext>
              </a:extLst>
            </p:cNvPr>
            <p:cNvSpPr/>
            <p:nvPr/>
          </p:nvSpPr>
          <p:spPr>
            <a:xfrm>
              <a:off x="7459504" y="6654084"/>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5"/>
                    <a:pt x="7144" y="7701"/>
                    <a:pt x="7144" y="8653"/>
                  </a:cubicBezTo>
                  <a:close/>
                </a:path>
              </a:pathLst>
            </a:custGeom>
            <a:grpFill/>
            <a:ln w="9525" cap="flat">
              <a:noFill/>
              <a:prstDash val="solid"/>
              <a:miter/>
            </a:ln>
          </p:spPr>
          <p:txBody>
            <a:bodyPr rtlCol="0" anchor="ctr"/>
            <a:lstStyle/>
            <a:p>
              <a:endParaRPr lang="en-US"/>
            </a:p>
          </p:txBody>
        </p:sp>
        <p:sp>
          <p:nvSpPr>
            <p:cNvPr id="3572" name="Freeform: Shape 3571">
              <a:extLst>
                <a:ext uri="{FF2B5EF4-FFF2-40B4-BE49-F238E27FC236}">
                  <a16:creationId xmlns:a16="http://schemas.microsoft.com/office/drawing/2014/main" id="{38B7DFC0-CD2D-4387-9CBE-B3BD5AD92179}"/>
                </a:ext>
              </a:extLst>
            </p:cNvPr>
            <p:cNvSpPr/>
            <p:nvPr/>
          </p:nvSpPr>
          <p:spPr>
            <a:xfrm>
              <a:off x="7455694" y="6543304"/>
              <a:ext cx="9525" cy="9525"/>
            </a:xfrm>
            <a:custGeom>
              <a:avLst/>
              <a:gdLst>
                <a:gd name="connsiteX0" fmla="*/ 7144 w 9525"/>
                <a:gd name="connsiteY0" fmla="*/ 7990 h 9525"/>
                <a:gd name="connsiteX1" fmla="*/ 10001 w 9525"/>
                <a:gd name="connsiteY1" fmla="*/ 7990 h 9525"/>
                <a:gd name="connsiteX2" fmla="*/ 7144 w 9525"/>
                <a:gd name="connsiteY2" fmla="*/ 7990 h 9525"/>
              </a:gdLst>
              <a:ahLst/>
              <a:cxnLst>
                <a:cxn ang="0">
                  <a:pos x="connsiteX0" y="connsiteY0"/>
                </a:cxn>
                <a:cxn ang="0">
                  <a:pos x="connsiteX1" y="connsiteY1"/>
                </a:cxn>
                <a:cxn ang="0">
                  <a:pos x="connsiteX2" y="connsiteY2"/>
                </a:cxn>
              </a:cxnLst>
              <a:rect l="l" t="t" r="r" b="b"/>
              <a:pathLst>
                <a:path w="9525" h="9525">
                  <a:moveTo>
                    <a:pt x="7144" y="7990"/>
                  </a:moveTo>
                  <a:cubicBezTo>
                    <a:pt x="8096" y="7990"/>
                    <a:pt x="9049" y="7990"/>
                    <a:pt x="10001" y="7990"/>
                  </a:cubicBezTo>
                  <a:cubicBezTo>
                    <a:pt x="7144" y="7990"/>
                    <a:pt x="7144" y="6085"/>
                    <a:pt x="7144" y="7990"/>
                  </a:cubicBezTo>
                  <a:close/>
                </a:path>
              </a:pathLst>
            </a:custGeom>
            <a:grpFill/>
            <a:ln w="9525" cap="flat">
              <a:noFill/>
              <a:prstDash val="solid"/>
              <a:miter/>
            </a:ln>
          </p:spPr>
          <p:txBody>
            <a:bodyPr rtlCol="0" anchor="ctr"/>
            <a:lstStyle/>
            <a:p>
              <a:endParaRPr lang="en-US"/>
            </a:p>
          </p:txBody>
        </p:sp>
        <p:sp>
          <p:nvSpPr>
            <p:cNvPr id="3573" name="Freeform: Shape 3572">
              <a:extLst>
                <a:ext uri="{FF2B5EF4-FFF2-40B4-BE49-F238E27FC236}">
                  <a16:creationId xmlns:a16="http://schemas.microsoft.com/office/drawing/2014/main" id="{DD66CD5C-7015-4FC5-ABC0-211BA12B4F51}"/>
                </a:ext>
              </a:extLst>
            </p:cNvPr>
            <p:cNvSpPr/>
            <p:nvPr/>
          </p:nvSpPr>
          <p:spPr>
            <a:xfrm>
              <a:off x="7424261" y="65237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4"/>
                    <a:pt x="8096" y="7567"/>
                    <a:pt x="7144" y="7567"/>
                  </a:cubicBezTo>
                  <a:close/>
                </a:path>
              </a:pathLst>
            </a:custGeom>
            <a:grpFill/>
            <a:ln w="9525" cap="flat">
              <a:noFill/>
              <a:prstDash val="solid"/>
              <a:miter/>
            </a:ln>
          </p:spPr>
          <p:txBody>
            <a:bodyPr rtlCol="0" anchor="ctr"/>
            <a:lstStyle/>
            <a:p>
              <a:endParaRPr lang="en-US"/>
            </a:p>
          </p:txBody>
        </p:sp>
        <p:sp>
          <p:nvSpPr>
            <p:cNvPr id="3574" name="Freeform: Shape 3573">
              <a:extLst>
                <a:ext uri="{FF2B5EF4-FFF2-40B4-BE49-F238E27FC236}">
                  <a16:creationId xmlns:a16="http://schemas.microsoft.com/office/drawing/2014/main" id="{947EC2CC-904B-4AE3-9297-EAC13CDFA136}"/>
                </a:ext>
              </a:extLst>
            </p:cNvPr>
            <p:cNvSpPr/>
            <p:nvPr/>
          </p:nvSpPr>
          <p:spPr>
            <a:xfrm>
              <a:off x="7451884" y="657748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8096" y="8097"/>
                    <a:pt x="8096" y="8097"/>
                    <a:pt x="7144" y="7144"/>
                  </a:cubicBezTo>
                  <a:close/>
                </a:path>
              </a:pathLst>
            </a:custGeom>
            <a:grpFill/>
            <a:ln w="9525" cap="flat">
              <a:noFill/>
              <a:prstDash val="solid"/>
              <a:miter/>
            </a:ln>
          </p:spPr>
          <p:txBody>
            <a:bodyPr rtlCol="0" anchor="ctr"/>
            <a:lstStyle/>
            <a:p>
              <a:endParaRPr lang="en-US"/>
            </a:p>
          </p:txBody>
        </p:sp>
        <p:sp>
          <p:nvSpPr>
            <p:cNvPr id="3575" name="Freeform: Shape 3574">
              <a:extLst>
                <a:ext uri="{FF2B5EF4-FFF2-40B4-BE49-F238E27FC236}">
                  <a16:creationId xmlns:a16="http://schemas.microsoft.com/office/drawing/2014/main" id="{4AC348F5-E5B7-4546-AAC9-5E447E94204E}"/>
                </a:ext>
              </a:extLst>
            </p:cNvPr>
            <p:cNvSpPr/>
            <p:nvPr/>
          </p:nvSpPr>
          <p:spPr>
            <a:xfrm>
              <a:off x="7456646" y="657897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576" name="Freeform: Shape 3575">
              <a:extLst>
                <a:ext uri="{FF2B5EF4-FFF2-40B4-BE49-F238E27FC236}">
                  <a16:creationId xmlns:a16="http://schemas.microsoft.com/office/drawing/2014/main" id="{3D302E14-B845-4086-AE42-3FD0514C939E}"/>
                </a:ext>
              </a:extLst>
            </p:cNvPr>
            <p:cNvSpPr/>
            <p:nvPr/>
          </p:nvSpPr>
          <p:spPr>
            <a:xfrm>
              <a:off x="7452836" y="657844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9049" y="25241"/>
                    <a:pt x="7144" y="10001"/>
                    <a:pt x="7144" y="7144"/>
                  </a:cubicBezTo>
                  <a:close/>
                </a:path>
              </a:pathLst>
            </a:custGeom>
            <a:grpFill/>
            <a:ln w="9525" cap="flat">
              <a:noFill/>
              <a:prstDash val="solid"/>
              <a:miter/>
            </a:ln>
          </p:spPr>
          <p:txBody>
            <a:bodyPr rtlCol="0" anchor="ctr"/>
            <a:lstStyle/>
            <a:p>
              <a:endParaRPr lang="en-US"/>
            </a:p>
          </p:txBody>
        </p:sp>
        <p:sp>
          <p:nvSpPr>
            <p:cNvPr id="3577" name="Freeform: Shape 3576">
              <a:extLst>
                <a:ext uri="{FF2B5EF4-FFF2-40B4-BE49-F238E27FC236}">
                  <a16:creationId xmlns:a16="http://schemas.microsoft.com/office/drawing/2014/main" id="{CB6324F7-FDC7-4C64-B48F-DFE281DD73DC}"/>
                </a:ext>
              </a:extLst>
            </p:cNvPr>
            <p:cNvSpPr/>
            <p:nvPr/>
          </p:nvSpPr>
          <p:spPr>
            <a:xfrm>
              <a:off x="7457599" y="65431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578" name="Freeform: Shape 3577">
              <a:extLst>
                <a:ext uri="{FF2B5EF4-FFF2-40B4-BE49-F238E27FC236}">
                  <a16:creationId xmlns:a16="http://schemas.microsoft.com/office/drawing/2014/main" id="{C711F443-2E7B-4FD4-A0D6-C7731544337C}"/>
                </a:ext>
              </a:extLst>
            </p:cNvPr>
            <p:cNvSpPr/>
            <p:nvPr/>
          </p:nvSpPr>
          <p:spPr>
            <a:xfrm>
              <a:off x="7412831" y="6504125"/>
              <a:ext cx="76200" cy="171450"/>
            </a:xfrm>
            <a:custGeom>
              <a:avLst/>
              <a:gdLst>
                <a:gd name="connsiteX0" fmla="*/ 45244 w 76200"/>
                <a:gd name="connsiteY0" fmla="*/ 37644 h 171450"/>
                <a:gd name="connsiteX1" fmla="*/ 57626 w 76200"/>
                <a:gd name="connsiteY1" fmla="*/ 47169 h 171450"/>
                <a:gd name="connsiteX2" fmla="*/ 56674 w 76200"/>
                <a:gd name="connsiteY2" fmla="*/ 47169 h 171450"/>
                <a:gd name="connsiteX3" fmla="*/ 55721 w 76200"/>
                <a:gd name="connsiteY3" fmla="*/ 50026 h 171450"/>
                <a:gd name="connsiteX4" fmla="*/ 47149 w 76200"/>
                <a:gd name="connsiteY4" fmla="*/ 48122 h 171450"/>
                <a:gd name="connsiteX5" fmla="*/ 48101 w 76200"/>
                <a:gd name="connsiteY5" fmla="*/ 72887 h 171450"/>
                <a:gd name="connsiteX6" fmla="*/ 54769 w 76200"/>
                <a:gd name="connsiteY6" fmla="*/ 79554 h 171450"/>
                <a:gd name="connsiteX7" fmla="*/ 49054 w 76200"/>
                <a:gd name="connsiteY7" fmla="*/ 77649 h 171450"/>
                <a:gd name="connsiteX8" fmla="*/ 53816 w 76200"/>
                <a:gd name="connsiteY8" fmla="*/ 86222 h 171450"/>
                <a:gd name="connsiteX9" fmla="*/ 50959 w 76200"/>
                <a:gd name="connsiteY9" fmla="*/ 81459 h 171450"/>
                <a:gd name="connsiteX10" fmla="*/ 49054 w 76200"/>
                <a:gd name="connsiteY10" fmla="*/ 78601 h 171450"/>
                <a:gd name="connsiteX11" fmla="*/ 51911 w 76200"/>
                <a:gd name="connsiteY11" fmla="*/ 85269 h 171450"/>
                <a:gd name="connsiteX12" fmla="*/ 51911 w 76200"/>
                <a:gd name="connsiteY12" fmla="*/ 84317 h 171450"/>
                <a:gd name="connsiteX13" fmla="*/ 48101 w 76200"/>
                <a:gd name="connsiteY13" fmla="*/ 76697 h 171450"/>
                <a:gd name="connsiteX14" fmla="*/ 54769 w 76200"/>
                <a:gd name="connsiteY14" fmla="*/ 95747 h 171450"/>
                <a:gd name="connsiteX15" fmla="*/ 50959 w 76200"/>
                <a:gd name="connsiteY15" fmla="*/ 86222 h 171450"/>
                <a:gd name="connsiteX16" fmla="*/ 54769 w 76200"/>
                <a:gd name="connsiteY16" fmla="*/ 97651 h 171450"/>
                <a:gd name="connsiteX17" fmla="*/ 50006 w 76200"/>
                <a:gd name="connsiteY17" fmla="*/ 83364 h 171450"/>
                <a:gd name="connsiteX18" fmla="*/ 48101 w 76200"/>
                <a:gd name="connsiteY18" fmla="*/ 78601 h 171450"/>
                <a:gd name="connsiteX19" fmla="*/ 47149 w 76200"/>
                <a:gd name="connsiteY19" fmla="*/ 75744 h 171450"/>
                <a:gd name="connsiteX20" fmla="*/ 47149 w 76200"/>
                <a:gd name="connsiteY20" fmla="*/ 76697 h 171450"/>
                <a:gd name="connsiteX21" fmla="*/ 53816 w 76200"/>
                <a:gd name="connsiteY21" fmla="*/ 97651 h 171450"/>
                <a:gd name="connsiteX22" fmla="*/ 54769 w 76200"/>
                <a:gd name="connsiteY22" fmla="*/ 104319 h 171450"/>
                <a:gd name="connsiteX23" fmla="*/ 50006 w 76200"/>
                <a:gd name="connsiteY23" fmla="*/ 88126 h 171450"/>
                <a:gd name="connsiteX24" fmla="*/ 55721 w 76200"/>
                <a:gd name="connsiteY24" fmla="*/ 110987 h 171450"/>
                <a:gd name="connsiteX25" fmla="*/ 49054 w 76200"/>
                <a:gd name="connsiteY25" fmla="*/ 86222 h 171450"/>
                <a:gd name="connsiteX26" fmla="*/ 50006 w 76200"/>
                <a:gd name="connsiteY26" fmla="*/ 91937 h 171450"/>
                <a:gd name="connsiteX27" fmla="*/ 52864 w 76200"/>
                <a:gd name="connsiteY27" fmla="*/ 106224 h 171450"/>
                <a:gd name="connsiteX28" fmla="*/ 51911 w 76200"/>
                <a:gd name="connsiteY28" fmla="*/ 101462 h 171450"/>
                <a:gd name="connsiteX29" fmla="*/ 47149 w 76200"/>
                <a:gd name="connsiteY29" fmla="*/ 78601 h 171450"/>
                <a:gd name="connsiteX30" fmla="*/ 47149 w 76200"/>
                <a:gd name="connsiteY30" fmla="*/ 80507 h 171450"/>
                <a:gd name="connsiteX31" fmla="*/ 50959 w 76200"/>
                <a:gd name="connsiteY31" fmla="*/ 99557 h 171450"/>
                <a:gd name="connsiteX32" fmla="*/ 45244 w 76200"/>
                <a:gd name="connsiteY32" fmla="*/ 70029 h 171450"/>
                <a:gd name="connsiteX33" fmla="*/ 50006 w 76200"/>
                <a:gd name="connsiteY33" fmla="*/ 101462 h 171450"/>
                <a:gd name="connsiteX34" fmla="*/ 46196 w 76200"/>
                <a:gd name="connsiteY34" fmla="*/ 78601 h 171450"/>
                <a:gd name="connsiteX35" fmla="*/ 47149 w 76200"/>
                <a:gd name="connsiteY35" fmla="*/ 87174 h 171450"/>
                <a:gd name="connsiteX36" fmla="*/ 47149 w 76200"/>
                <a:gd name="connsiteY36" fmla="*/ 92889 h 171450"/>
                <a:gd name="connsiteX37" fmla="*/ 47149 w 76200"/>
                <a:gd name="connsiteY37" fmla="*/ 92889 h 171450"/>
                <a:gd name="connsiteX38" fmla="*/ 46196 w 76200"/>
                <a:gd name="connsiteY38" fmla="*/ 85269 h 171450"/>
                <a:gd name="connsiteX39" fmla="*/ 45244 w 76200"/>
                <a:gd name="connsiteY39" fmla="*/ 78601 h 171450"/>
                <a:gd name="connsiteX40" fmla="*/ 46196 w 76200"/>
                <a:gd name="connsiteY40" fmla="*/ 90984 h 171450"/>
                <a:gd name="connsiteX41" fmla="*/ 46196 w 76200"/>
                <a:gd name="connsiteY41" fmla="*/ 97651 h 171450"/>
                <a:gd name="connsiteX42" fmla="*/ 44291 w 76200"/>
                <a:gd name="connsiteY42" fmla="*/ 78601 h 171450"/>
                <a:gd name="connsiteX43" fmla="*/ 44291 w 76200"/>
                <a:gd name="connsiteY43" fmla="*/ 87174 h 171450"/>
                <a:gd name="connsiteX44" fmla="*/ 44291 w 76200"/>
                <a:gd name="connsiteY44" fmla="*/ 80507 h 171450"/>
                <a:gd name="connsiteX45" fmla="*/ 43339 w 76200"/>
                <a:gd name="connsiteY45" fmla="*/ 93842 h 171450"/>
                <a:gd name="connsiteX46" fmla="*/ 43339 w 76200"/>
                <a:gd name="connsiteY46" fmla="*/ 79554 h 171450"/>
                <a:gd name="connsiteX47" fmla="*/ 42386 w 76200"/>
                <a:gd name="connsiteY47" fmla="*/ 90984 h 171450"/>
                <a:gd name="connsiteX48" fmla="*/ 42386 w 76200"/>
                <a:gd name="connsiteY48" fmla="*/ 84317 h 171450"/>
                <a:gd name="connsiteX49" fmla="*/ 39529 w 76200"/>
                <a:gd name="connsiteY49" fmla="*/ 102414 h 171450"/>
                <a:gd name="connsiteX50" fmla="*/ 41434 w 76200"/>
                <a:gd name="connsiteY50" fmla="*/ 82412 h 171450"/>
                <a:gd name="connsiteX51" fmla="*/ 41434 w 76200"/>
                <a:gd name="connsiteY51" fmla="*/ 82412 h 171450"/>
                <a:gd name="connsiteX52" fmla="*/ 41434 w 76200"/>
                <a:gd name="connsiteY52" fmla="*/ 83364 h 171450"/>
                <a:gd name="connsiteX53" fmla="*/ 38576 w 76200"/>
                <a:gd name="connsiteY53" fmla="*/ 88126 h 171450"/>
                <a:gd name="connsiteX54" fmla="*/ 40481 w 76200"/>
                <a:gd name="connsiteY54" fmla="*/ 79554 h 171450"/>
                <a:gd name="connsiteX55" fmla="*/ 34766 w 76200"/>
                <a:gd name="connsiteY55" fmla="*/ 88126 h 171450"/>
                <a:gd name="connsiteX56" fmla="*/ 37624 w 76200"/>
                <a:gd name="connsiteY56" fmla="*/ 79554 h 171450"/>
                <a:gd name="connsiteX57" fmla="*/ 36671 w 76200"/>
                <a:gd name="connsiteY57" fmla="*/ 78601 h 171450"/>
                <a:gd name="connsiteX58" fmla="*/ 19526 w 76200"/>
                <a:gd name="connsiteY58" fmla="*/ 50979 h 171450"/>
                <a:gd name="connsiteX59" fmla="*/ 18574 w 76200"/>
                <a:gd name="connsiteY59" fmla="*/ 47169 h 171450"/>
                <a:gd name="connsiteX60" fmla="*/ 23336 w 76200"/>
                <a:gd name="connsiteY60" fmla="*/ 41454 h 171450"/>
                <a:gd name="connsiteX61" fmla="*/ 15716 w 76200"/>
                <a:gd name="connsiteY61" fmla="*/ 40501 h 171450"/>
                <a:gd name="connsiteX62" fmla="*/ 23336 w 76200"/>
                <a:gd name="connsiteY62" fmla="*/ 33834 h 171450"/>
                <a:gd name="connsiteX63" fmla="*/ 10001 w 76200"/>
                <a:gd name="connsiteY63" fmla="*/ 29072 h 171450"/>
                <a:gd name="connsiteX64" fmla="*/ 16669 w 76200"/>
                <a:gd name="connsiteY64" fmla="*/ 23357 h 171450"/>
                <a:gd name="connsiteX65" fmla="*/ 15716 w 76200"/>
                <a:gd name="connsiteY65" fmla="*/ 21451 h 171450"/>
                <a:gd name="connsiteX66" fmla="*/ 12859 w 76200"/>
                <a:gd name="connsiteY66" fmla="*/ 20499 h 171450"/>
                <a:gd name="connsiteX67" fmla="*/ 13811 w 76200"/>
                <a:gd name="connsiteY67" fmla="*/ 31929 h 171450"/>
                <a:gd name="connsiteX68" fmla="*/ 7144 w 76200"/>
                <a:gd name="connsiteY68" fmla="*/ 35739 h 171450"/>
                <a:gd name="connsiteX69" fmla="*/ 15716 w 76200"/>
                <a:gd name="connsiteY69" fmla="*/ 51932 h 171450"/>
                <a:gd name="connsiteX70" fmla="*/ 23336 w 76200"/>
                <a:gd name="connsiteY70" fmla="*/ 54789 h 171450"/>
                <a:gd name="connsiteX71" fmla="*/ 13811 w 76200"/>
                <a:gd name="connsiteY71" fmla="*/ 60504 h 171450"/>
                <a:gd name="connsiteX72" fmla="*/ 19526 w 76200"/>
                <a:gd name="connsiteY72" fmla="*/ 64314 h 171450"/>
                <a:gd name="connsiteX73" fmla="*/ 26194 w 76200"/>
                <a:gd name="connsiteY73" fmla="*/ 88126 h 171450"/>
                <a:gd name="connsiteX74" fmla="*/ 31909 w 76200"/>
                <a:gd name="connsiteY74" fmla="*/ 91937 h 171450"/>
                <a:gd name="connsiteX75" fmla="*/ 27146 w 76200"/>
                <a:gd name="connsiteY75" fmla="*/ 106224 h 171450"/>
                <a:gd name="connsiteX76" fmla="*/ 30004 w 76200"/>
                <a:gd name="connsiteY76" fmla="*/ 110034 h 171450"/>
                <a:gd name="connsiteX77" fmla="*/ 33814 w 76200"/>
                <a:gd name="connsiteY77" fmla="*/ 105272 h 171450"/>
                <a:gd name="connsiteX78" fmla="*/ 31909 w 76200"/>
                <a:gd name="connsiteY78" fmla="*/ 128132 h 171450"/>
                <a:gd name="connsiteX79" fmla="*/ 34766 w 76200"/>
                <a:gd name="connsiteY79" fmla="*/ 115749 h 171450"/>
                <a:gd name="connsiteX80" fmla="*/ 34766 w 76200"/>
                <a:gd name="connsiteY80" fmla="*/ 130989 h 171450"/>
                <a:gd name="connsiteX81" fmla="*/ 35719 w 76200"/>
                <a:gd name="connsiteY81" fmla="*/ 134799 h 171450"/>
                <a:gd name="connsiteX82" fmla="*/ 39529 w 76200"/>
                <a:gd name="connsiteY82" fmla="*/ 120512 h 171450"/>
                <a:gd name="connsiteX83" fmla="*/ 41434 w 76200"/>
                <a:gd name="connsiteY83" fmla="*/ 148134 h 171450"/>
                <a:gd name="connsiteX84" fmla="*/ 41434 w 76200"/>
                <a:gd name="connsiteY84" fmla="*/ 123369 h 171450"/>
                <a:gd name="connsiteX85" fmla="*/ 45244 w 76200"/>
                <a:gd name="connsiteY85" fmla="*/ 147182 h 171450"/>
                <a:gd name="connsiteX86" fmla="*/ 45244 w 76200"/>
                <a:gd name="connsiteY86" fmla="*/ 140514 h 171450"/>
                <a:gd name="connsiteX87" fmla="*/ 46196 w 76200"/>
                <a:gd name="connsiteY87" fmla="*/ 154801 h 171450"/>
                <a:gd name="connsiteX88" fmla="*/ 46196 w 76200"/>
                <a:gd name="connsiteY88" fmla="*/ 144324 h 171450"/>
                <a:gd name="connsiteX89" fmla="*/ 47149 w 76200"/>
                <a:gd name="connsiteY89" fmla="*/ 152897 h 171450"/>
                <a:gd name="connsiteX90" fmla="*/ 48101 w 76200"/>
                <a:gd name="connsiteY90" fmla="*/ 139562 h 171450"/>
                <a:gd name="connsiteX91" fmla="*/ 49054 w 76200"/>
                <a:gd name="connsiteY91" fmla="*/ 143372 h 171450"/>
                <a:gd name="connsiteX92" fmla="*/ 49054 w 76200"/>
                <a:gd name="connsiteY92" fmla="*/ 136704 h 171450"/>
                <a:gd name="connsiteX93" fmla="*/ 51911 w 76200"/>
                <a:gd name="connsiteY93" fmla="*/ 152897 h 171450"/>
                <a:gd name="connsiteX94" fmla="*/ 53816 w 76200"/>
                <a:gd name="connsiteY94" fmla="*/ 148134 h 171450"/>
                <a:gd name="connsiteX95" fmla="*/ 54769 w 76200"/>
                <a:gd name="connsiteY95" fmla="*/ 160517 h 171450"/>
                <a:gd name="connsiteX96" fmla="*/ 56674 w 76200"/>
                <a:gd name="connsiteY96" fmla="*/ 155754 h 171450"/>
                <a:gd name="connsiteX97" fmla="*/ 56674 w 76200"/>
                <a:gd name="connsiteY97" fmla="*/ 154801 h 171450"/>
                <a:gd name="connsiteX98" fmla="*/ 58579 w 76200"/>
                <a:gd name="connsiteY98" fmla="*/ 161469 h 171450"/>
                <a:gd name="connsiteX99" fmla="*/ 62389 w 76200"/>
                <a:gd name="connsiteY99" fmla="*/ 169089 h 171450"/>
                <a:gd name="connsiteX100" fmla="*/ 63341 w 76200"/>
                <a:gd name="connsiteY100" fmla="*/ 161469 h 171450"/>
                <a:gd name="connsiteX101" fmla="*/ 67151 w 76200"/>
                <a:gd name="connsiteY101" fmla="*/ 170042 h 171450"/>
                <a:gd name="connsiteX102" fmla="*/ 68104 w 76200"/>
                <a:gd name="connsiteY102" fmla="*/ 168137 h 171450"/>
                <a:gd name="connsiteX103" fmla="*/ 67151 w 76200"/>
                <a:gd name="connsiteY103" fmla="*/ 160517 h 171450"/>
                <a:gd name="connsiteX104" fmla="*/ 70009 w 76200"/>
                <a:gd name="connsiteY104" fmla="*/ 161469 h 171450"/>
                <a:gd name="connsiteX105" fmla="*/ 70009 w 76200"/>
                <a:gd name="connsiteY105" fmla="*/ 160517 h 171450"/>
                <a:gd name="connsiteX106" fmla="*/ 67151 w 76200"/>
                <a:gd name="connsiteY106" fmla="*/ 147182 h 171450"/>
                <a:gd name="connsiteX107" fmla="*/ 73819 w 76200"/>
                <a:gd name="connsiteY107" fmla="*/ 163374 h 171450"/>
                <a:gd name="connsiteX108" fmla="*/ 70009 w 76200"/>
                <a:gd name="connsiteY108" fmla="*/ 146229 h 171450"/>
                <a:gd name="connsiteX109" fmla="*/ 70009 w 76200"/>
                <a:gd name="connsiteY109" fmla="*/ 132894 h 171450"/>
                <a:gd name="connsiteX110" fmla="*/ 74771 w 76200"/>
                <a:gd name="connsiteY110" fmla="*/ 141467 h 171450"/>
                <a:gd name="connsiteX111" fmla="*/ 70009 w 76200"/>
                <a:gd name="connsiteY111" fmla="*/ 112892 h 171450"/>
                <a:gd name="connsiteX112" fmla="*/ 75724 w 76200"/>
                <a:gd name="connsiteY112" fmla="*/ 113844 h 171450"/>
                <a:gd name="connsiteX113" fmla="*/ 67151 w 76200"/>
                <a:gd name="connsiteY113" fmla="*/ 98604 h 171450"/>
                <a:gd name="connsiteX114" fmla="*/ 66199 w 76200"/>
                <a:gd name="connsiteY114" fmla="*/ 64314 h 171450"/>
                <a:gd name="connsiteX115" fmla="*/ 73819 w 76200"/>
                <a:gd name="connsiteY115" fmla="*/ 66219 h 171450"/>
                <a:gd name="connsiteX116" fmla="*/ 67151 w 76200"/>
                <a:gd name="connsiteY116" fmla="*/ 59551 h 171450"/>
                <a:gd name="connsiteX117" fmla="*/ 68104 w 76200"/>
                <a:gd name="connsiteY117" fmla="*/ 61457 h 171450"/>
                <a:gd name="connsiteX118" fmla="*/ 62389 w 76200"/>
                <a:gd name="connsiteY118" fmla="*/ 59551 h 171450"/>
                <a:gd name="connsiteX119" fmla="*/ 68104 w 76200"/>
                <a:gd name="connsiteY119" fmla="*/ 9069 h 171450"/>
                <a:gd name="connsiteX120" fmla="*/ 46196 w 76200"/>
                <a:gd name="connsiteY120" fmla="*/ 9069 h 171450"/>
                <a:gd name="connsiteX121" fmla="*/ 46196 w 76200"/>
                <a:gd name="connsiteY121" fmla="*/ 10022 h 171450"/>
                <a:gd name="connsiteX122" fmla="*/ 45244 w 76200"/>
                <a:gd name="connsiteY122" fmla="*/ 11926 h 171450"/>
                <a:gd name="connsiteX123" fmla="*/ 50959 w 76200"/>
                <a:gd name="connsiteY123" fmla="*/ 13832 h 171450"/>
                <a:gd name="connsiteX124" fmla="*/ 43339 w 76200"/>
                <a:gd name="connsiteY124" fmla="*/ 23357 h 171450"/>
                <a:gd name="connsiteX125" fmla="*/ 51911 w 76200"/>
                <a:gd name="connsiteY125" fmla="*/ 30976 h 171450"/>
                <a:gd name="connsiteX126" fmla="*/ 45244 w 76200"/>
                <a:gd name="connsiteY126" fmla="*/ 37644 h 171450"/>
                <a:gd name="connsiteX127" fmla="*/ 54769 w 76200"/>
                <a:gd name="connsiteY127" fmla="*/ 67172 h 171450"/>
                <a:gd name="connsiteX128" fmla="*/ 54769 w 76200"/>
                <a:gd name="connsiteY128" fmla="*/ 67172 h 171450"/>
                <a:gd name="connsiteX129" fmla="*/ 54769 w 76200"/>
                <a:gd name="connsiteY129" fmla="*/ 69076 h 171450"/>
                <a:gd name="connsiteX130" fmla="*/ 54769 w 76200"/>
                <a:gd name="connsiteY130" fmla="*/ 69076 h 171450"/>
                <a:gd name="connsiteX131" fmla="*/ 74771 w 76200"/>
                <a:gd name="connsiteY131" fmla="*/ 63362 h 171450"/>
                <a:gd name="connsiteX132" fmla="*/ 74771 w 76200"/>
                <a:gd name="connsiteY132" fmla="*/ 63362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76200" h="171450">
                  <a:moveTo>
                    <a:pt x="45244" y="37644"/>
                  </a:moveTo>
                  <a:cubicBezTo>
                    <a:pt x="45244" y="34787"/>
                    <a:pt x="51911" y="48122"/>
                    <a:pt x="57626" y="47169"/>
                  </a:cubicBezTo>
                  <a:cubicBezTo>
                    <a:pt x="55721" y="46217"/>
                    <a:pt x="55721" y="46217"/>
                    <a:pt x="56674" y="47169"/>
                  </a:cubicBezTo>
                  <a:cubicBezTo>
                    <a:pt x="51911" y="45264"/>
                    <a:pt x="51911" y="46217"/>
                    <a:pt x="55721" y="50026"/>
                  </a:cubicBezTo>
                  <a:cubicBezTo>
                    <a:pt x="49054" y="50979"/>
                    <a:pt x="54769" y="47169"/>
                    <a:pt x="47149" y="48122"/>
                  </a:cubicBezTo>
                  <a:cubicBezTo>
                    <a:pt x="47149" y="47169"/>
                    <a:pt x="58579" y="72887"/>
                    <a:pt x="48101" y="72887"/>
                  </a:cubicBezTo>
                  <a:cubicBezTo>
                    <a:pt x="50959" y="74792"/>
                    <a:pt x="49054" y="76697"/>
                    <a:pt x="54769" y="79554"/>
                  </a:cubicBezTo>
                  <a:cubicBezTo>
                    <a:pt x="50006" y="82412"/>
                    <a:pt x="57626" y="89079"/>
                    <a:pt x="49054" y="77649"/>
                  </a:cubicBezTo>
                  <a:cubicBezTo>
                    <a:pt x="58579" y="90984"/>
                    <a:pt x="46196" y="74792"/>
                    <a:pt x="53816" y="86222"/>
                  </a:cubicBezTo>
                  <a:cubicBezTo>
                    <a:pt x="53816" y="86222"/>
                    <a:pt x="47149" y="75744"/>
                    <a:pt x="50959" y="81459"/>
                  </a:cubicBezTo>
                  <a:cubicBezTo>
                    <a:pt x="57626" y="92889"/>
                    <a:pt x="49054" y="78601"/>
                    <a:pt x="49054" y="78601"/>
                  </a:cubicBezTo>
                  <a:cubicBezTo>
                    <a:pt x="50006" y="80507"/>
                    <a:pt x="50959" y="83364"/>
                    <a:pt x="51911" y="85269"/>
                  </a:cubicBezTo>
                  <a:cubicBezTo>
                    <a:pt x="51911" y="85269"/>
                    <a:pt x="44291" y="69076"/>
                    <a:pt x="51911" y="84317"/>
                  </a:cubicBezTo>
                  <a:cubicBezTo>
                    <a:pt x="50006" y="82412"/>
                    <a:pt x="49054" y="79554"/>
                    <a:pt x="48101" y="76697"/>
                  </a:cubicBezTo>
                  <a:cubicBezTo>
                    <a:pt x="50959" y="82412"/>
                    <a:pt x="52864" y="90032"/>
                    <a:pt x="54769" y="95747"/>
                  </a:cubicBezTo>
                  <a:cubicBezTo>
                    <a:pt x="53816" y="92889"/>
                    <a:pt x="52864" y="89079"/>
                    <a:pt x="50959" y="86222"/>
                  </a:cubicBezTo>
                  <a:cubicBezTo>
                    <a:pt x="51911" y="90032"/>
                    <a:pt x="53816" y="93842"/>
                    <a:pt x="54769" y="97651"/>
                  </a:cubicBezTo>
                  <a:cubicBezTo>
                    <a:pt x="52864" y="92889"/>
                    <a:pt x="50959" y="88126"/>
                    <a:pt x="50006" y="83364"/>
                  </a:cubicBezTo>
                  <a:cubicBezTo>
                    <a:pt x="50959" y="87174"/>
                    <a:pt x="53816" y="94794"/>
                    <a:pt x="48101" y="78601"/>
                  </a:cubicBezTo>
                  <a:cubicBezTo>
                    <a:pt x="49054" y="80507"/>
                    <a:pt x="48101" y="79554"/>
                    <a:pt x="47149" y="75744"/>
                  </a:cubicBezTo>
                  <a:cubicBezTo>
                    <a:pt x="49054" y="80507"/>
                    <a:pt x="49054" y="80507"/>
                    <a:pt x="47149" y="76697"/>
                  </a:cubicBezTo>
                  <a:cubicBezTo>
                    <a:pt x="49054" y="83364"/>
                    <a:pt x="50959" y="90984"/>
                    <a:pt x="53816" y="97651"/>
                  </a:cubicBezTo>
                  <a:cubicBezTo>
                    <a:pt x="50959" y="90984"/>
                    <a:pt x="46196" y="70982"/>
                    <a:pt x="54769" y="104319"/>
                  </a:cubicBezTo>
                  <a:cubicBezTo>
                    <a:pt x="52864" y="98604"/>
                    <a:pt x="51911" y="93842"/>
                    <a:pt x="50006" y="88126"/>
                  </a:cubicBezTo>
                  <a:cubicBezTo>
                    <a:pt x="51911" y="95747"/>
                    <a:pt x="53816" y="103367"/>
                    <a:pt x="55721" y="110987"/>
                  </a:cubicBezTo>
                  <a:cubicBezTo>
                    <a:pt x="52864" y="97651"/>
                    <a:pt x="52864" y="103367"/>
                    <a:pt x="49054" y="86222"/>
                  </a:cubicBezTo>
                  <a:cubicBezTo>
                    <a:pt x="50959" y="93842"/>
                    <a:pt x="50959" y="95747"/>
                    <a:pt x="50006" y="91937"/>
                  </a:cubicBezTo>
                  <a:cubicBezTo>
                    <a:pt x="50959" y="96699"/>
                    <a:pt x="51911" y="101462"/>
                    <a:pt x="52864" y="106224"/>
                  </a:cubicBezTo>
                  <a:cubicBezTo>
                    <a:pt x="44291" y="70029"/>
                    <a:pt x="50959" y="97651"/>
                    <a:pt x="51911" y="101462"/>
                  </a:cubicBezTo>
                  <a:cubicBezTo>
                    <a:pt x="39529" y="45264"/>
                    <a:pt x="53816" y="113844"/>
                    <a:pt x="47149" y="78601"/>
                  </a:cubicBezTo>
                  <a:cubicBezTo>
                    <a:pt x="48101" y="82412"/>
                    <a:pt x="51911" y="101462"/>
                    <a:pt x="47149" y="80507"/>
                  </a:cubicBezTo>
                  <a:cubicBezTo>
                    <a:pt x="48101" y="87174"/>
                    <a:pt x="50006" y="92889"/>
                    <a:pt x="50959" y="99557"/>
                  </a:cubicBezTo>
                  <a:cubicBezTo>
                    <a:pt x="49054" y="90032"/>
                    <a:pt x="47149" y="80507"/>
                    <a:pt x="45244" y="70029"/>
                  </a:cubicBezTo>
                  <a:cubicBezTo>
                    <a:pt x="47149" y="80507"/>
                    <a:pt x="49054" y="90984"/>
                    <a:pt x="50006" y="101462"/>
                  </a:cubicBezTo>
                  <a:cubicBezTo>
                    <a:pt x="49054" y="93842"/>
                    <a:pt x="47149" y="86222"/>
                    <a:pt x="46196" y="78601"/>
                  </a:cubicBezTo>
                  <a:cubicBezTo>
                    <a:pt x="49054" y="82412"/>
                    <a:pt x="49054" y="85269"/>
                    <a:pt x="47149" y="87174"/>
                  </a:cubicBezTo>
                  <a:cubicBezTo>
                    <a:pt x="46196" y="85269"/>
                    <a:pt x="46196" y="87174"/>
                    <a:pt x="47149" y="92889"/>
                  </a:cubicBezTo>
                  <a:cubicBezTo>
                    <a:pt x="47149" y="89079"/>
                    <a:pt x="43339" y="66219"/>
                    <a:pt x="47149" y="92889"/>
                  </a:cubicBezTo>
                  <a:cubicBezTo>
                    <a:pt x="44291" y="70029"/>
                    <a:pt x="45244" y="79554"/>
                    <a:pt x="46196" y="85269"/>
                  </a:cubicBezTo>
                  <a:cubicBezTo>
                    <a:pt x="46196" y="83364"/>
                    <a:pt x="45244" y="80507"/>
                    <a:pt x="45244" y="78601"/>
                  </a:cubicBezTo>
                  <a:cubicBezTo>
                    <a:pt x="46196" y="87174"/>
                    <a:pt x="45244" y="87174"/>
                    <a:pt x="46196" y="90984"/>
                  </a:cubicBezTo>
                  <a:cubicBezTo>
                    <a:pt x="45244" y="87174"/>
                    <a:pt x="46196" y="89079"/>
                    <a:pt x="46196" y="97651"/>
                  </a:cubicBezTo>
                  <a:cubicBezTo>
                    <a:pt x="42386" y="55742"/>
                    <a:pt x="47149" y="118607"/>
                    <a:pt x="44291" y="78601"/>
                  </a:cubicBezTo>
                  <a:cubicBezTo>
                    <a:pt x="46196" y="114797"/>
                    <a:pt x="44291" y="73839"/>
                    <a:pt x="44291" y="87174"/>
                  </a:cubicBezTo>
                  <a:cubicBezTo>
                    <a:pt x="44291" y="91937"/>
                    <a:pt x="44291" y="90032"/>
                    <a:pt x="44291" y="80507"/>
                  </a:cubicBezTo>
                  <a:cubicBezTo>
                    <a:pt x="44291" y="85269"/>
                    <a:pt x="44291" y="89079"/>
                    <a:pt x="43339" y="93842"/>
                  </a:cubicBezTo>
                  <a:cubicBezTo>
                    <a:pt x="43339" y="89079"/>
                    <a:pt x="43339" y="84317"/>
                    <a:pt x="43339" y="79554"/>
                  </a:cubicBezTo>
                  <a:cubicBezTo>
                    <a:pt x="44291" y="83364"/>
                    <a:pt x="43339" y="87174"/>
                    <a:pt x="42386" y="90984"/>
                  </a:cubicBezTo>
                  <a:cubicBezTo>
                    <a:pt x="42386" y="70982"/>
                    <a:pt x="40481" y="92889"/>
                    <a:pt x="42386" y="84317"/>
                  </a:cubicBezTo>
                  <a:cubicBezTo>
                    <a:pt x="40481" y="89079"/>
                    <a:pt x="42386" y="88126"/>
                    <a:pt x="39529" y="102414"/>
                  </a:cubicBezTo>
                  <a:cubicBezTo>
                    <a:pt x="40481" y="95747"/>
                    <a:pt x="40481" y="89079"/>
                    <a:pt x="41434" y="82412"/>
                  </a:cubicBezTo>
                  <a:cubicBezTo>
                    <a:pt x="40481" y="90032"/>
                    <a:pt x="40481" y="90032"/>
                    <a:pt x="41434" y="82412"/>
                  </a:cubicBezTo>
                  <a:cubicBezTo>
                    <a:pt x="39529" y="90032"/>
                    <a:pt x="39529" y="90032"/>
                    <a:pt x="41434" y="83364"/>
                  </a:cubicBezTo>
                  <a:cubicBezTo>
                    <a:pt x="38576" y="94794"/>
                    <a:pt x="42386" y="81459"/>
                    <a:pt x="38576" y="88126"/>
                  </a:cubicBezTo>
                  <a:cubicBezTo>
                    <a:pt x="38576" y="89079"/>
                    <a:pt x="39529" y="80507"/>
                    <a:pt x="40481" y="79554"/>
                  </a:cubicBezTo>
                  <a:cubicBezTo>
                    <a:pt x="38576" y="81459"/>
                    <a:pt x="34766" y="84317"/>
                    <a:pt x="34766" y="88126"/>
                  </a:cubicBezTo>
                  <a:cubicBezTo>
                    <a:pt x="34766" y="88126"/>
                    <a:pt x="38576" y="78601"/>
                    <a:pt x="37624" y="79554"/>
                  </a:cubicBezTo>
                  <a:cubicBezTo>
                    <a:pt x="36671" y="80507"/>
                    <a:pt x="31909" y="84317"/>
                    <a:pt x="36671" y="78601"/>
                  </a:cubicBezTo>
                  <a:cubicBezTo>
                    <a:pt x="38576" y="80507"/>
                    <a:pt x="21431" y="54789"/>
                    <a:pt x="19526" y="50979"/>
                  </a:cubicBezTo>
                  <a:cubicBezTo>
                    <a:pt x="29051" y="52884"/>
                    <a:pt x="18574" y="46217"/>
                    <a:pt x="18574" y="47169"/>
                  </a:cubicBezTo>
                  <a:cubicBezTo>
                    <a:pt x="21431" y="46217"/>
                    <a:pt x="18574" y="47169"/>
                    <a:pt x="23336" y="41454"/>
                  </a:cubicBezTo>
                  <a:cubicBezTo>
                    <a:pt x="24289" y="42407"/>
                    <a:pt x="14764" y="40501"/>
                    <a:pt x="15716" y="40501"/>
                  </a:cubicBezTo>
                  <a:cubicBezTo>
                    <a:pt x="24289" y="40501"/>
                    <a:pt x="20479" y="34787"/>
                    <a:pt x="23336" y="33834"/>
                  </a:cubicBezTo>
                  <a:cubicBezTo>
                    <a:pt x="20479" y="31929"/>
                    <a:pt x="15716" y="30976"/>
                    <a:pt x="10001" y="29072"/>
                  </a:cubicBezTo>
                  <a:cubicBezTo>
                    <a:pt x="13811" y="25262"/>
                    <a:pt x="12859" y="23357"/>
                    <a:pt x="16669" y="23357"/>
                  </a:cubicBezTo>
                  <a:cubicBezTo>
                    <a:pt x="10954" y="22404"/>
                    <a:pt x="10954" y="22404"/>
                    <a:pt x="15716" y="21451"/>
                  </a:cubicBezTo>
                  <a:cubicBezTo>
                    <a:pt x="18574" y="22404"/>
                    <a:pt x="3334" y="19547"/>
                    <a:pt x="12859" y="20499"/>
                  </a:cubicBezTo>
                  <a:cubicBezTo>
                    <a:pt x="12859" y="20499"/>
                    <a:pt x="476" y="31929"/>
                    <a:pt x="13811" y="31929"/>
                  </a:cubicBezTo>
                  <a:cubicBezTo>
                    <a:pt x="11906" y="32882"/>
                    <a:pt x="9049" y="34787"/>
                    <a:pt x="7144" y="35739"/>
                  </a:cubicBezTo>
                  <a:cubicBezTo>
                    <a:pt x="11906" y="39549"/>
                    <a:pt x="6191" y="47169"/>
                    <a:pt x="15716" y="51932"/>
                  </a:cubicBezTo>
                  <a:cubicBezTo>
                    <a:pt x="5239" y="55742"/>
                    <a:pt x="19526" y="53837"/>
                    <a:pt x="23336" y="54789"/>
                  </a:cubicBezTo>
                  <a:cubicBezTo>
                    <a:pt x="15716" y="57647"/>
                    <a:pt x="21431" y="56694"/>
                    <a:pt x="13811" y="60504"/>
                  </a:cubicBezTo>
                  <a:cubicBezTo>
                    <a:pt x="12859" y="61457"/>
                    <a:pt x="19526" y="62409"/>
                    <a:pt x="19526" y="64314"/>
                  </a:cubicBezTo>
                  <a:cubicBezTo>
                    <a:pt x="21431" y="73839"/>
                    <a:pt x="21431" y="90984"/>
                    <a:pt x="26194" y="88126"/>
                  </a:cubicBezTo>
                  <a:cubicBezTo>
                    <a:pt x="27146" y="107176"/>
                    <a:pt x="21431" y="92889"/>
                    <a:pt x="31909" y="91937"/>
                  </a:cubicBezTo>
                  <a:cubicBezTo>
                    <a:pt x="31909" y="92889"/>
                    <a:pt x="27146" y="105272"/>
                    <a:pt x="27146" y="106224"/>
                  </a:cubicBezTo>
                  <a:cubicBezTo>
                    <a:pt x="29051" y="100509"/>
                    <a:pt x="30004" y="101462"/>
                    <a:pt x="30004" y="110034"/>
                  </a:cubicBezTo>
                  <a:cubicBezTo>
                    <a:pt x="30004" y="110034"/>
                    <a:pt x="32861" y="105272"/>
                    <a:pt x="33814" y="105272"/>
                  </a:cubicBezTo>
                  <a:cubicBezTo>
                    <a:pt x="32861" y="112892"/>
                    <a:pt x="30004" y="122417"/>
                    <a:pt x="31909" y="128132"/>
                  </a:cubicBezTo>
                  <a:cubicBezTo>
                    <a:pt x="36671" y="111939"/>
                    <a:pt x="22384" y="146229"/>
                    <a:pt x="34766" y="115749"/>
                  </a:cubicBezTo>
                  <a:cubicBezTo>
                    <a:pt x="34766" y="119559"/>
                    <a:pt x="34766" y="128132"/>
                    <a:pt x="34766" y="130989"/>
                  </a:cubicBezTo>
                  <a:cubicBezTo>
                    <a:pt x="36671" y="124322"/>
                    <a:pt x="37624" y="126226"/>
                    <a:pt x="35719" y="134799"/>
                  </a:cubicBezTo>
                  <a:cubicBezTo>
                    <a:pt x="35719" y="133847"/>
                    <a:pt x="36671" y="122417"/>
                    <a:pt x="39529" y="120512"/>
                  </a:cubicBezTo>
                  <a:cubicBezTo>
                    <a:pt x="38576" y="128132"/>
                    <a:pt x="44291" y="141467"/>
                    <a:pt x="41434" y="148134"/>
                  </a:cubicBezTo>
                  <a:cubicBezTo>
                    <a:pt x="41434" y="136704"/>
                    <a:pt x="41434" y="134799"/>
                    <a:pt x="41434" y="123369"/>
                  </a:cubicBezTo>
                  <a:cubicBezTo>
                    <a:pt x="41434" y="130989"/>
                    <a:pt x="44291" y="141467"/>
                    <a:pt x="45244" y="147182"/>
                  </a:cubicBezTo>
                  <a:cubicBezTo>
                    <a:pt x="44291" y="145276"/>
                    <a:pt x="44291" y="142419"/>
                    <a:pt x="45244" y="140514"/>
                  </a:cubicBezTo>
                  <a:cubicBezTo>
                    <a:pt x="47149" y="145276"/>
                    <a:pt x="48101" y="150039"/>
                    <a:pt x="46196" y="154801"/>
                  </a:cubicBezTo>
                  <a:cubicBezTo>
                    <a:pt x="47149" y="150992"/>
                    <a:pt x="47149" y="147182"/>
                    <a:pt x="46196" y="144324"/>
                  </a:cubicBezTo>
                  <a:cubicBezTo>
                    <a:pt x="46196" y="147182"/>
                    <a:pt x="46196" y="150039"/>
                    <a:pt x="47149" y="152897"/>
                  </a:cubicBezTo>
                  <a:cubicBezTo>
                    <a:pt x="47149" y="148134"/>
                    <a:pt x="48101" y="144324"/>
                    <a:pt x="48101" y="139562"/>
                  </a:cubicBezTo>
                  <a:cubicBezTo>
                    <a:pt x="48101" y="155754"/>
                    <a:pt x="51911" y="154801"/>
                    <a:pt x="49054" y="143372"/>
                  </a:cubicBezTo>
                  <a:cubicBezTo>
                    <a:pt x="49054" y="149087"/>
                    <a:pt x="49054" y="147182"/>
                    <a:pt x="49054" y="136704"/>
                  </a:cubicBezTo>
                  <a:cubicBezTo>
                    <a:pt x="49054" y="143372"/>
                    <a:pt x="50959" y="146229"/>
                    <a:pt x="51911" y="152897"/>
                  </a:cubicBezTo>
                  <a:cubicBezTo>
                    <a:pt x="51911" y="151944"/>
                    <a:pt x="54769" y="152897"/>
                    <a:pt x="53816" y="148134"/>
                  </a:cubicBezTo>
                  <a:cubicBezTo>
                    <a:pt x="53816" y="152897"/>
                    <a:pt x="54769" y="156707"/>
                    <a:pt x="54769" y="160517"/>
                  </a:cubicBezTo>
                  <a:cubicBezTo>
                    <a:pt x="54769" y="161469"/>
                    <a:pt x="57626" y="154801"/>
                    <a:pt x="56674" y="155754"/>
                  </a:cubicBezTo>
                  <a:cubicBezTo>
                    <a:pt x="56674" y="162422"/>
                    <a:pt x="56674" y="162422"/>
                    <a:pt x="56674" y="154801"/>
                  </a:cubicBezTo>
                  <a:cubicBezTo>
                    <a:pt x="58579" y="168137"/>
                    <a:pt x="57626" y="160517"/>
                    <a:pt x="58579" y="161469"/>
                  </a:cubicBezTo>
                  <a:cubicBezTo>
                    <a:pt x="58579" y="165279"/>
                    <a:pt x="60484" y="166232"/>
                    <a:pt x="62389" y="169089"/>
                  </a:cubicBezTo>
                  <a:cubicBezTo>
                    <a:pt x="63341" y="166232"/>
                    <a:pt x="65246" y="165279"/>
                    <a:pt x="63341" y="161469"/>
                  </a:cubicBezTo>
                  <a:cubicBezTo>
                    <a:pt x="65246" y="163374"/>
                    <a:pt x="66199" y="167184"/>
                    <a:pt x="67151" y="170042"/>
                  </a:cubicBezTo>
                  <a:cubicBezTo>
                    <a:pt x="63341" y="160517"/>
                    <a:pt x="68104" y="168137"/>
                    <a:pt x="68104" y="168137"/>
                  </a:cubicBezTo>
                  <a:cubicBezTo>
                    <a:pt x="69056" y="165279"/>
                    <a:pt x="68104" y="163374"/>
                    <a:pt x="67151" y="160517"/>
                  </a:cubicBezTo>
                  <a:cubicBezTo>
                    <a:pt x="69056" y="165279"/>
                    <a:pt x="66199" y="157659"/>
                    <a:pt x="70009" y="161469"/>
                  </a:cubicBezTo>
                  <a:cubicBezTo>
                    <a:pt x="69056" y="155754"/>
                    <a:pt x="69056" y="155754"/>
                    <a:pt x="70009" y="160517"/>
                  </a:cubicBezTo>
                  <a:cubicBezTo>
                    <a:pt x="70009" y="155754"/>
                    <a:pt x="69056" y="150992"/>
                    <a:pt x="67151" y="147182"/>
                  </a:cubicBezTo>
                  <a:cubicBezTo>
                    <a:pt x="69056" y="152897"/>
                    <a:pt x="71914" y="158612"/>
                    <a:pt x="73819" y="163374"/>
                  </a:cubicBezTo>
                  <a:cubicBezTo>
                    <a:pt x="72866" y="157659"/>
                    <a:pt x="71914" y="151944"/>
                    <a:pt x="70009" y="146229"/>
                  </a:cubicBezTo>
                  <a:cubicBezTo>
                    <a:pt x="75724" y="160517"/>
                    <a:pt x="70961" y="137657"/>
                    <a:pt x="70009" y="132894"/>
                  </a:cubicBezTo>
                  <a:cubicBezTo>
                    <a:pt x="70009" y="133847"/>
                    <a:pt x="74771" y="141467"/>
                    <a:pt x="74771" y="141467"/>
                  </a:cubicBezTo>
                  <a:cubicBezTo>
                    <a:pt x="76676" y="139562"/>
                    <a:pt x="70961" y="114797"/>
                    <a:pt x="70009" y="112892"/>
                  </a:cubicBezTo>
                  <a:cubicBezTo>
                    <a:pt x="74771" y="111939"/>
                    <a:pt x="71914" y="113844"/>
                    <a:pt x="75724" y="113844"/>
                  </a:cubicBezTo>
                  <a:cubicBezTo>
                    <a:pt x="72866" y="108129"/>
                    <a:pt x="70009" y="103367"/>
                    <a:pt x="67151" y="98604"/>
                  </a:cubicBezTo>
                  <a:cubicBezTo>
                    <a:pt x="78581" y="92889"/>
                    <a:pt x="58579" y="68124"/>
                    <a:pt x="66199" y="64314"/>
                  </a:cubicBezTo>
                  <a:cubicBezTo>
                    <a:pt x="67151" y="64314"/>
                    <a:pt x="70961" y="65267"/>
                    <a:pt x="73819" y="66219"/>
                  </a:cubicBezTo>
                  <a:cubicBezTo>
                    <a:pt x="68104" y="63362"/>
                    <a:pt x="70961" y="57647"/>
                    <a:pt x="67151" y="59551"/>
                  </a:cubicBezTo>
                  <a:cubicBezTo>
                    <a:pt x="68104" y="59551"/>
                    <a:pt x="68104" y="61457"/>
                    <a:pt x="68104" y="61457"/>
                  </a:cubicBezTo>
                  <a:cubicBezTo>
                    <a:pt x="67151" y="59551"/>
                    <a:pt x="65246" y="58599"/>
                    <a:pt x="62389" y="59551"/>
                  </a:cubicBezTo>
                  <a:cubicBezTo>
                    <a:pt x="66199" y="58599"/>
                    <a:pt x="67151" y="13832"/>
                    <a:pt x="68104" y="9069"/>
                  </a:cubicBezTo>
                  <a:cubicBezTo>
                    <a:pt x="65246" y="5259"/>
                    <a:pt x="46196" y="8117"/>
                    <a:pt x="46196" y="9069"/>
                  </a:cubicBezTo>
                  <a:cubicBezTo>
                    <a:pt x="51911" y="13832"/>
                    <a:pt x="47149" y="10022"/>
                    <a:pt x="46196" y="10022"/>
                  </a:cubicBezTo>
                  <a:cubicBezTo>
                    <a:pt x="48101" y="11926"/>
                    <a:pt x="47149" y="11926"/>
                    <a:pt x="45244" y="11926"/>
                  </a:cubicBezTo>
                  <a:cubicBezTo>
                    <a:pt x="45244" y="13832"/>
                    <a:pt x="48101" y="11926"/>
                    <a:pt x="50959" y="13832"/>
                  </a:cubicBezTo>
                  <a:cubicBezTo>
                    <a:pt x="43339" y="16689"/>
                    <a:pt x="53816" y="23357"/>
                    <a:pt x="43339" y="23357"/>
                  </a:cubicBezTo>
                  <a:cubicBezTo>
                    <a:pt x="53816" y="25262"/>
                    <a:pt x="39529" y="27167"/>
                    <a:pt x="51911" y="30976"/>
                  </a:cubicBezTo>
                  <a:cubicBezTo>
                    <a:pt x="39529" y="37644"/>
                    <a:pt x="58579" y="34787"/>
                    <a:pt x="45244" y="37644"/>
                  </a:cubicBezTo>
                  <a:close/>
                  <a:moveTo>
                    <a:pt x="54769" y="67172"/>
                  </a:moveTo>
                  <a:cubicBezTo>
                    <a:pt x="54769" y="67172"/>
                    <a:pt x="53816" y="65267"/>
                    <a:pt x="54769" y="67172"/>
                  </a:cubicBezTo>
                  <a:close/>
                  <a:moveTo>
                    <a:pt x="54769" y="69076"/>
                  </a:moveTo>
                  <a:cubicBezTo>
                    <a:pt x="55721" y="68124"/>
                    <a:pt x="58579" y="68124"/>
                    <a:pt x="54769" y="69076"/>
                  </a:cubicBezTo>
                  <a:close/>
                  <a:moveTo>
                    <a:pt x="74771" y="63362"/>
                  </a:moveTo>
                  <a:cubicBezTo>
                    <a:pt x="74771" y="64314"/>
                    <a:pt x="70961" y="63362"/>
                    <a:pt x="74771" y="63362"/>
                  </a:cubicBezTo>
                  <a:close/>
                </a:path>
              </a:pathLst>
            </a:custGeom>
            <a:grpFill/>
            <a:ln w="9525" cap="flat">
              <a:noFill/>
              <a:prstDash val="solid"/>
              <a:miter/>
            </a:ln>
          </p:spPr>
          <p:txBody>
            <a:bodyPr rtlCol="0" anchor="ctr"/>
            <a:lstStyle/>
            <a:p>
              <a:endParaRPr lang="en-US"/>
            </a:p>
          </p:txBody>
        </p:sp>
        <p:sp>
          <p:nvSpPr>
            <p:cNvPr id="3579" name="Freeform: Shape 3578">
              <a:extLst>
                <a:ext uri="{FF2B5EF4-FFF2-40B4-BE49-F238E27FC236}">
                  <a16:creationId xmlns:a16="http://schemas.microsoft.com/office/drawing/2014/main" id="{26A2A5C2-3BC2-44B0-AD03-6B8BA6948B7B}"/>
                </a:ext>
              </a:extLst>
            </p:cNvPr>
            <p:cNvSpPr/>
            <p:nvPr/>
          </p:nvSpPr>
          <p:spPr>
            <a:xfrm>
              <a:off x="7475549" y="6559920"/>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5"/>
                    <a:pt x="6339" y="7567"/>
                    <a:pt x="8244" y="7567"/>
                  </a:cubicBezTo>
                  <a:close/>
                </a:path>
              </a:pathLst>
            </a:custGeom>
            <a:grpFill/>
            <a:ln w="9525" cap="flat">
              <a:noFill/>
              <a:prstDash val="solid"/>
              <a:miter/>
            </a:ln>
          </p:spPr>
          <p:txBody>
            <a:bodyPr rtlCol="0" anchor="ctr"/>
            <a:lstStyle/>
            <a:p>
              <a:endParaRPr lang="en-US"/>
            </a:p>
          </p:txBody>
        </p:sp>
        <p:sp>
          <p:nvSpPr>
            <p:cNvPr id="3580" name="Freeform: Shape 3579">
              <a:extLst>
                <a:ext uri="{FF2B5EF4-FFF2-40B4-BE49-F238E27FC236}">
                  <a16:creationId xmlns:a16="http://schemas.microsoft.com/office/drawing/2014/main" id="{71C856DF-0506-4841-A879-4459A1A59C76}"/>
                </a:ext>
              </a:extLst>
            </p:cNvPr>
            <p:cNvSpPr/>
            <p:nvPr/>
          </p:nvSpPr>
          <p:spPr>
            <a:xfrm>
              <a:off x="7427648" y="65641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3581" name="Freeform: Shape 3580">
              <a:extLst>
                <a:ext uri="{FF2B5EF4-FFF2-40B4-BE49-F238E27FC236}">
                  <a16:creationId xmlns:a16="http://schemas.microsoft.com/office/drawing/2014/main" id="{AD8E24CE-FF1A-4364-9A7F-281621748158}"/>
                </a:ext>
              </a:extLst>
            </p:cNvPr>
            <p:cNvSpPr/>
            <p:nvPr/>
          </p:nvSpPr>
          <p:spPr>
            <a:xfrm>
              <a:off x="7455694" y="65765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grpFill/>
            <a:ln w="9525" cap="flat">
              <a:noFill/>
              <a:prstDash val="solid"/>
              <a:miter/>
            </a:ln>
          </p:spPr>
          <p:txBody>
            <a:bodyPr rtlCol="0" anchor="ctr"/>
            <a:lstStyle/>
            <a:p>
              <a:endParaRPr lang="en-US"/>
            </a:p>
          </p:txBody>
        </p:sp>
        <p:sp>
          <p:nvSpPr>
            <p:cNvPr id="3582" name="Freeform: Shape 3581">
              <a:extLst>
                <a:ext uri="{FF2B5EF4-FFF2-40B4-BE49-F238E27FC236}">
                  <a16:creationId xmlns:a16="http://schemas.microsoft.com/office/drawing/2014/main" id="{3B6DC6FD-7F6A-4CAC-BD60-AFDE91B315BE}"/>
                </a:ext>
              </a:extLst>
            </p:cNvPr>
            <p:cNvSpPr/>
            <p:nvPr/>
          </p:nvSpPr>
          <p:spPr>
            <a:xfrm>
              <a:off x="7431881" y="654796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583" name="Freeform: Shape 3582">
              <a:extLst>
                <a:ext uri="{FF2B5EF4-FFF2-40B4-BE49-F238E27FC236}">
                  <a16:creationId xmlns:a16="http://schemas.microsoft.com/office/drawing/2014/main" id="{8A7ED94B-2A7E-4233-86EA-B116065A4E73}"/>
                </a:ext>
              </a:extLst>
            </p:cNvPr>
            <p:cNvSpPr/>
            <p:nvPr/>
          </p:nvSpPr>
          <p:spPr>
            <a:xfrm>
              <a:off x="7430929" y="654129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3584" name="Freeform: Shape 3583">
              <a:extLst>
                <a:ext uri="{FF2B5EF4-FFF2-40B4-BE49-F238E27FC236}">
                  <a16:creationId xmlns:a16="http://schemas.microsoft.com/office/drawing/2014/main" id="{A64A3F68-21ED-44ED-A907-8FD34A94E2DB}"/>
                </a:ext>
              </a:extLst>
            </p:cNvPr>
            <p:cNvSpPr/>
            <p:nvPr/>
          </p:nvSpPr>
          <p:spPr>
            <a:xfrm>
              <a:off x="7429003" y="653843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7144"/>
                    <a:pt x="5259" y="7144"/>
                    <a:pt x="9069" y="7144"/>
                  </a:cubicBezTo>
                  <a:close/>
                </a:path>
              </a:pathLst>
            </a:custGeom>
            <a:grpFill/>
            <a:ln w="9525" cap="flat">
              <a:noFill/>
              <a:prstDash val="solid"/>
              <a:miter/>
            </a:ln>
          </p:spPr>
          <p:txBody>
            <a:bodyPr rtlCol="0" anchor="ctr"/>
            <a:lstStyle/>
            <a:p>
              <a:endParaRPr lang="en-US"/>
            </a:p>
          </p:txBody>
        </p:sp>
        <p:sp>
          <p:nvSpPr>
            <p:cNvPr id="3585" name="Freeform: Shape 3584">
              <a:extLst>
                <a:ext uri="{FF2B5EF4-FFF2-40B4-BE49-F238E27FC236}">
                  <a16:creationId xmlns:a16="http://schemas.microsoft.com/office/drawing/2014/main" id="{9631FAA5-A173-4F57-AF37-0EC5EA438E3B}"/>
                </a:ext>
              </a:extLst>
            </p:cNvPr>
            <p:cNvSpPr/>
            <p:nvPr/>
          </p:nvSpPr>
          <p:spPr>
            <a:xfrm>
              <a:off x="7450931" y="6581536"/>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586" name="Freeform: Shape 3585">
              <a:extLst>
                <a:ext uri="{FF2B5EF4-FFF2-40B4-BE49-F238E27FC236}">
                  <a16:creationId xmlns:a16="http://schemas.microsoft.com/office/drawing/2014/main" id="{BED83300-C63E-48D3-91E6-62B643506160}"/>
                </a:ext>
              </a:extLst>
            </p:cNvPr>
            <p:cNvSpPr/>
            <p:nvPr/>
          </p:nvSpPr>
          <p:spPr>
            <a:xfrm>
              <a:off x="7443311" y="6581625"/>
              <a:ext cx="9525" cy="9525"/>
            </a:xfrm>
            <a:custGeom>
              <a:avLst/>
              <a:gdLst>
                <a:gd name="connsiteX0" fmla="*/ 7144 w 9525"/>
                <a:gd name="connsiteY0" fmla="*/ 8722 h 9525"/>
                <a:gd name="connsiteX1" fmla="*/ 8096 w 9525"/>
                <a:gd name="connsiteY1" fmla="*/ 7769 h 9525"/>
                <a:gd name="connsiteX2" fmla="*/ 7144 w 9525"/>
                <a:gd name="connsiteY2" fmla="*/ 8722 h 9525"/>
              </a:gdLst>
              <a:ahLst/>
              <a:cxnLst>
                <a:cxn ang="0">
                  <a:pos x="connsiteX0" y="connsiteY0"/>
                </a:cxn>
                <a:cxn ang="0">
                  <a:pos x="connsiteX1" y="connsiteY1"/>
                </a:cxn>
                <a:cxn ang="0">
                  <a:pos x="connsiteX2" y="connsiteY2"/>
                </a:cxn>
              </a:cxnLst>
              <a:rect l="l" t="t" r="r" b="b"/>
              <a:pathLst>
                <a:path w="9525" h="9525">
                  <a:moveTo>
                    <a:pt x="7144" y="8722"/>
                  </a:moveTo>
                  <a:cubicBezTo>
                    <a:pt x="7144" y="8722"/>
                    <a:pt x="8096" y="7769"/>
                    <a:pt x="8096" y="7769"/>
                  </a:cubicBezTo>
                  <a:cubicBezTo>
                    <a:pt x="8096" y="6817"/>
                    <a:pt x="8096" y="6817"/>
                    <a:pt x="7144" y="8722"/>
                  </a:cubicBezTo>
                  <a:close/>
                </a:path>
              </a:pathLst>
            </a:custGeom>
            <a:grpFill/>
            <a:ln w="9525" cap="flat">
              <a:noFill/>
              <a:prstDash val="solid"/>
              <a:miter/>
            </a:ln>
          </p:spPr>
          <p:txBody>
            <a:bodyPr rtlCol="0" anchor="ctr"/>
            <a:lstStyle/>
            <a:p>
              <a:endParaRPr lang="en-US"/>
            </a:p>
          </p:txBody>
        </p:sp>
        <p:sp>
          <p:nvSpPr>
            <p:cNvPr id="3587" name="Freeform: Shape 3586">
              <a:extLst>
                <a:ext uri="{FF2B5EF4-FFF2-40B4-BE49-F238E27FC236}">
                  <a16:creationId xmlns:a16="http://schemas.microsoft.com/office/drawing/2014/main" id="{D055A0DE-520F-4F3D-8573-9B3517E74E05}"/>
                </a:ext>
              </a:extLst>
            </p:cNvPr>
            <p:cNvSpPr/>
            <p:nvPr/>
          </p:nvSpPr>
          <p:spPr>
            <a:xfrm>
              <a:off x="7451884" y="657748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3588" name="Freeform: Shape 3587">
              <a:extLst>
                <a:ext uri="{FF2B5EF4-FFF2-40B4-BE49-F238E27FC236}">
                  <a16:creationId xmlns:a16="http://schemas.microsoft.com/office/drawing/2014/main" id="{8A212D34-6715-4477-BF0E-5691972BB0DE}"/>
                </a:ext>
              </a:extLst>
            </p:cNvPr>
            <p:cNvSpPr/>
            <p:nvPr/>
          </p:nvSpPr>
          <p:spPr>
            <a:xfrm>
              <a:off x="7444502" y="6581827"/>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6615"/>
                    <a:pt x="7858" y="7567"/>
                  </a:cubicBezTo>
                  <a:cubicBezTo>
                    <a:pt x="6906" y="7567"/>
                    <a:pt x="6906" y="8520"/>
                    <a:pt x="7858" y="7567"/>
                  </a:cubicBezTo>
                  <a:close/>
                </a:path>
              </a:pathLst>
            </a:custGeom>
            <a:grpFill/>
            <a:ln w="9525" cap="flat">
              <a:noFill/>
              <a:prstDash val="solid"/>
              <a:miter/>
            </a:ln>
          </p:spPr>
          <p:txBody>
            <a:bodyPr rtlCol="0" anchor="ctr"/>
            <a:lstStyle/>
            <a:p>
              <a:endParaRPr lang="en-US"/>
            </a:p>
          </p:txBody>
        </p:sp>
        <p:sp>
          <p:nvSpPr>
            <p:cNvPr id="3589" name="Freeform: Shape 3588">
              <a:extLst>
                <a:ext uri="{FF2B5EF4-FFF2-40B4-BE49-F238E27FC236}">
                  <a16:creationId xmlns:a16="http://schemas.microsoft.com/office/drawing/2014/main" id="{5126EFD5-EDB8-441A-A0B5-853D09E49A5F}"/>
                </a:ext>
              </a:extLst>
            </p:cNvPr>
            <p:cNvSpPr/>
            <p:nvPr/>
          </p:nvSpPr>
          <p:spPr>
            <a:xfrm>
              <a:off x="7424790" y="651896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4"/>
                    <a:pt x="7567" y="7567"/>
                  </a:cubicBezTo>
                  <a:close/>
                </a:path>
              </a:pathLst>
            </a:custGeom>
            <a:grpFill/>
            <a:ln w="9525" cap="flat">
              <a:noFill/>
              <a:prstDash val="solid"/>
              <a:miter/>
            </a:ln>
          </p:spPr>
          <p:txBody>
            <a:bodyPr rtlCol="0" anchor="ctr"/>
            <a:lstStyle/>
            <a:p>
              <a:endParaRPr lang="en-US"/>
            </a:p>
          </p:txBody>
        </p:sp>
        <p:sp>
          <p:nvSpPr>
            <p:cNvPr id="3590" name="Freeform: Shape 3589">
              <a:extLst>
                <a:ext uri="{FF2B5EF4-FFF2-40B4-BE49-F238E27FC236}">
                  <a16:creationId xmlns:a16="http://schemas.microsoft.com/office/drawing/2014/main" id="{69D10126-2740-443C-B38E-F02A7AB6187B}"/>
                </a:ext>
              </a:extLst>
            </p:cNvPr>
            <p:cNvSpPr/>
            <p:nvPr/>
          </p:nvSpPr>
          <p:spPr>
            <a:xfrm>
              <a:off x="7424261" y="65193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591" name="Freeform: Shape 3590">
              <a:extLst>
                <a:ext uri="{FF2B5EF4-FFF2-40B4-BE49-F238E27FC236}">
                  <a16:creationId xmlns:a16="http://schemas.microsoft.com/office/drawing/2014/main" id="{43553E5F-E6A1-4A38-A2DF-FE20E7B10A8F}"/>
                </a:ext>
              </a:extLst>
            </p:cNvPr>
            <p:cNvSpPr/>
            <p:nvPr/>
          </p:nvSpPr>
          <p:spPr>
            <a:xfrm>
              <a:off x="7423309" y="65189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4"/>
                    <a:pt x="7144" y="7567"/>
                  </a:cubicBezTo>
                  <a:close/>
                </a:path>
              </a:pathLst>
            </a:custGeom>
            <a:grpFill/>
            <a:ln w="9525" cap="flat">
              <a:noFill/>
              <a:prstDash val="solid"/>
              <a:miter/>
            </a:ln>
          </p:spPr>
          <p:txBody>
            <a:bodyPr rtlCol="0" anchor="ctr"/>
            <a:lstStyle/>
            <a:p>
              <a:endParaRPr lang="en-US"/>
            </a:p>
          </p:txBody>
        </p:sp>
        <p:sp>
          <p:nvSpPr>
            <p:cNvPr id="3592" name="Freeform: Shape 3591">
              <a:extLst>
                <a:ext uri="{FF2B5EF4-FFF2-40B4-BE49-F238E27FC236}">
                  <a16:creationId xmlns:a16="http://schemas.microsoft.com/office/drawing/2014/main" id="{0468699D-00CC-4603-85C4-27D64052AA28}"/>
                </a:ext>
              </a:extLst>
            </p:cNvPr>
            <p:cNvSpPr/>
            <p:nvPr/>
          </p:nvSpPr>
          <p:spPr>
            <a:xfrm>
              <a:off x="7426166" y="652510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593" name="Freeform: Shape 3592">
              <a:extLst>
                <a:ext uri="{FF2B5EF4-FFF2-40B4-BE49-F238E27FC236}">
                  <a16:creationId xmlns:a16="http://schemas.microsoft.com/office/drawing/2014/main" id="{19242AC5-C1BF-4138-AC32-8E5DA5BC4CC7}"/>
                </a:ext>
              </a:extLst>
            </p:cNvPr>
            <p:cNvSpPr/>
            <p:nvPr/>
          </p:nvSpPr>
          <p:spPr>
            <a:xfrm>
              <a:off x="7427119" y="6524466"/>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8096" y="3969"/>
                    <a:pt x="7144" y="9684"/>
                    <a:pt x="7144" y="9684"/>
                  </a:cubicBezTo>
                  <a:close/>
                </a:path>
              </a:pathLst>
            </a:custGeom>
            <a:grpFill/>
            <a:ln w="9525" cap="flat">
              <a:noFill/>
              <a:prstDash val="solid"/>
              <a:miter/>
            </a:ln>
          </p:spPr>
          <p:txBody>
            <a:bodyPr rtlCol="0" anchor="ctr"/>
            <a:lstStyle/>
            <a:p>
              <a:endParaRPr lang="en-US"/>
            </a:p>
          </p:txBody>
        </p:sp>
        <p:sp>
          <p:nvSpPr>
            <p:cNvPr id="3594" name="Freeform: Shape 3593">
              <a:extLst>
                <a:ext uri="{FF2B5EF4-FFF2-40B4-BE49-F238E27FC236}">
                  <a16:creationId xmlns:a16="http://schemas.microsoft.com/office/drawing/2014/main" id="{0BF67F03-8746-4B0D-8861-DC1E3E07B2B8}"/>
                </a:ext>
              </a:extLst>
            </p:cNvPr>
            <p:cNvSpPr/>
            <p:nvPr/>
          </p:nvSpPr>
          <p:spPr>
            <a:xfrm>
              <a:off x="7415900" y="653733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5027" y="6339"/>
                    <a:pt x="8837" y="7291"/>
                    <a:pt x="8837" y="8244"/>
                  </a:cubicBezTo>
                  <a:close/>
                </a:path>
              </a:pathLst>
            </a:custGeom>
            <a:grpFill/>
            <a:ln w="9525" cap="flat">
              <a:noFill/>
              <a:prstDash val="solid"/>
              <a:miter/>
            </a:ln>
          </p:spPr>
          <p:txBody>
            <a:bodyPr rtlCol="0" anchor="ctr"/>
            <a:lstStyle/>
            <a:p>
              <a:endParaRPr lang="en-US"/>
            </a:p>
          </p:txBody>
        </p:sp>
        <p:sp>
          <p:nvSpPr>
            <p:cNvPr id="3595" name="Freeform: Shape 3594">
              <a:extLst>
                <a:ext uri="{FF2B5EF4-FFF2-40B4-BE49-F238E27FC236}">
                  <a16:creationId xmlns:a16="http://schemas.microsoft.com/office/drawing/2014/main" id="{CA0C48FE-BAA6-4135-99EC-98C2B3CC8B0C}"/>
                </a:ext>
              </a:extLst>
            </p:cNvPr>
            <p:cNvSpPr/>
            <p:nvPr/>
          </p:nvSpPr>
          <p:spPr>
            <a:xfrm>
              <a:off x="7415689" y="6542932"/>
              <a:ext cx="9525" cy="9525"/>
            </a:xfrm>
            <a:custGeom>
              <a:avLst/>
              <a:gdLst>
                <a:gd name="connsiteX0" fmla="*/ 9049 w 9525"/>
                <a:gd name="connsiteY0" fmla="*/ 7411 h 9525"/>
                <a:gd name="connsiteX1" fmla="*/ 7144 w 9525"/>
                <a:gd name="connsiteY1" fmla="*/ 8363 h 9525"/>
                <a:gd name="connsiteX2" fmla="*/ 9049 w 9525"/>
                <a:gd name="connsiteY2" fmla="*/ 7411 h 9525"/>
              </a:gdLst>
              <a:ahLst/>
              <a:cxnLst>
                <a:cxn ang="0">
                  <a:pos x="connsiteX0" y="connsiteY0"/>
                </a:cxn>
                <a:cxn ang="0">
                  <a:pos x="connsiteX1" y="connsiteY1"/>
                </a:cxn>
                <a:cxn ang="0">
                  <a:pos x="connsiteX2" y="connsiteY2"/>
                </a:cxn>
              </a:cxnLst>
              <a:rect l="l" t="t" r="r" b="b"/>
              <a:pathLst>
                <a:path w="9525" h="9525">
                  <a:moveTo>
                    <a:pt x="9049" y="7411"/>
                  </a:moveTo>
                  <a:cubicBezTo>
                    <a:pt x="8096" y="6458"/>
                    <a:pt x="7144" y="8363"/>
                    <a:pt x="7144" y="8363"/>
                  </a:cubicBezTo>
                  <a:cubicBezTo>
                    <a:pt x="8096" y="8363"/>
                    <a:pt x="8096" y="8363"/>
                    <a:pt x="9049" y="7411"/>
                  </a:cubicBezTo>
                  <a:close/>
                </a:path>
              </a:pathLst>
            </a:custGeom>
            <a:grpFill/>
            <a:ln w="9525" cap="flat">
              <a:noFill/>
              <a:prstDash val="solid"/>
              <a:miter/>
            </a:ln>
          </p:spPr>
          <p:txBody>
            <a:bodyPr rtlCol="0" anchor="ctr"/>
            <a:lstStyle/>
            <a:p>
              <a:endParaRPr lang="en-US"/>
            </a:p>
          </p:txBody>
        </p:sp>
        <p:sp>
          <p:nvSpPr>
            <p:cNvPr id="3596" name="Freeform: Shape 3595">
              <a:extLst>
                <a:ext uri="{FF2B5EF4-FFF2-40B4-BE49-F238E27FC236}">
                  <a16:creationId xmlns:a16="http://schemas.microsoft.com/office/drawing/2014/main" id="{96985864-E5CA-4682-BB40-1E1915856712}"/>
                </a:ext>
              </a:extLst>
            </p:cNvPr>
            <p:cNvSpPr/>
            <p:nvPr/>
          </p:nvSpPr>
          <p:spPr>
            <a:xfrm>
              <a:off x="7426166" y="6575583"/>
              <a:ext cx="9525" cy="9525"/>
            </a:xfrm>
            <a:custGeom>
              <a:avLst/>
              <a:gdLst>
                <a:gd name="connsiteX0" fmla="*/ 10001 w 9525"/>
                <a:gd name="connsiteY0" fmla="*/ 7144 h 9525"/>
                <a:gd name="connsiteX1" fmla="*/ 7144 w 9525"/>
                <a:gd name="connsiteY1" fmla="*/ 8097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8097"/>
                  </a:lnTo>
                  <a:cubicBezTo>
                    <a:pt x="8096" y="8097"/>
                    <a:pt x="9049" y="7144"/>
                    <a:pt x="10001" y="7144"/>
                  </a:cubicBezTo>
                  <a:close/>
                </a:path>
              </a:pathLst>
            </a:custGeom>
            <a:grpFill/>
            <a:ln w="9525" cap="flat">
              <a:noFill/>
              <a:prstDash val="solid"/>
              <a:miter/>
            </a:ln>
          </p:spPr>
          <p:txBody>
            <a:bodyPr rtlCol="0" anchor="ctr"/>
            <a:lstStyle/>
            <a:p>
              <a:endParaRPr lang="en-US"/>
            </a:p>
          </p:txBody>
        </p:sp>
        <p:sp>
          <p:nvSpPr>
            <p:cNvPr id="3597" name="Freeform: Shape 3596">
              <a:extLst>
                <a:ext uri="{FF2B5EF4-FFF2-40B4-BE49-F238E27FC236}">
                  <a16:creationId xmlns:a16="http://schemas.microsoft.com/office/drawing/2014/main" id="{FB1E8B22-5674-440A-91A1-30D5BD777CB8}"/>
                </a:ext>
              </a:extLst>
            </p:cNvPr>
            <p:cNvSpPr/>
            <p:nvPr/>
          </p:nvSpPr>
          <p:spPr>
            <a:xfrm>
              <a:off x="7443111" y="6573663"/>
              <a:ext cx="9525" cy="9525"/>
            </a:xfrm>
            <a:custGeom>
              <a:avLst/>
              <a:gdLst>
                <a:gd name="connsiteX0" fmla="*/ 7344 w 9525"/>
                <a:gd name="connsiteY0" fmla="*/ 9064 h 9525"/>
                <a:gd name="connsiteX1" fmla="*/ 7344 w 9525"/>
                <a:gd name="connsiteY1" fmla="*/ 9064 h 9525"/>
              </a:gdLst>
              <a:ahLst/>
              <a:cxnLst>
                <a:cxn ang="0">
                  <a:pos x="connsiteX0" y="connsiteY0"/>
                </a:cxn>
                <a:cxn ang="0">
                  <a:pos x="connsiteX1" y="connsiteY1"/>
                </a:cxn>
              </a:cxnLst>
              <a:rect l="l" t="t" r="r" b="b"/>
              <a:pathLst>
                <a:path w="9525" h="9525">
                  <a:moveTo>
                    <a:pt x="7344" y="9064"/>
                  </a:moveTo>
                  <a:cubicBezTo>
                    <a:pt x="9249" y="4301"/>
                    <a:pt x="6392" y="10017"/>
                    <a:pt x="7344" y="9064"/>
                  </a:cubicBezTo>
                  <a:close/>
                </a:path>
              </a:pathLst>
            </a:custGeom>
            <a:grpFill/>
            <a:ln w="9525" cap="flat">
              <a:noFill/>
              <a:prstDash val="solid"/>
              <a:miter/>
            </a:ln>
          </p:spPr>
          <p:txBody>
            <a:bodyPr rtlCol="0" anchor="ctr"/>
            <a:lstStyle/>
            <a:p>
              <a:endParaRPr lang="en-US"/>
            </a:p>
          </p:txBody>
        </p:sp>
        <p:sp>
          <p:nvSpPr>
            <p:cNvPr id="3598" name="Freeform: Shape 3597">
              <a:extLst>
                <a:ext uri="{FF2B5EF4-FFF2-40B4-BE49-F238E27FC236}">
                  <a16:creationId xmlns:a16="http://schemas.microsoft.com/office/drawing/2014/main" id="{0E4B7A0C-A3CE-47AF-B339-DFF3EBE1C2E8}"/>
                </a:ext>
              </a:extLst>
            </p:cNvPr>
            <p:cNvSpPr/>
            <p:nvPr/>
          </p:nvSpPr>
          <p:spPr>
            <a:xfrm>
              <a:off x="7429776" y="6591226"/>
              <a:ext cx="9525" cy="9525"/>
            </a:xfrm>
            <a:custGeom>
              <a:avLst/>
              <a:gdLst>
                <a:gd name="connsiteX0" fmla="*/ 7344 w 9525"/>
                <a:gd name="connsiteY0" fmla="*/ 7694 h 9525"/>
                <a:gd name="connsiteX1" fmla="*/ 7344 w 9525"/>
                <a:gd name="connsiteY1" fmla="*/ 7694 h 9525"/>
              </a:gdLst>
              <a:ahLst/>
              <a:cxnLst>
                <a:cxn ang="0">
                  <a:pos x="connsiteX0" y="connsiteY0"/>
                </a:cxn>
                <a:cxn ang="0">
                  <a:pos x="connsiteX1" y="connsiteY1"/>
                </a:cxn>
              </a:cxnLst>
              <a:rect l="l" t="t" r="r" b="b"/>
              <a:pathLst>
                <a:path w="9525" h="9525">
                  <a:moveTo>
                    <a:pt x="7344" y="7694"/>
                  </a:moveTo>
                  <a:cubicBezTo>
                    <a:pt x="6392" y="5789"/>
                    <a:pt x="9249" y="9599"/>
                    <a:pt x="7344" y="7694"/>
                  </a:cubicBezTo>
                  <a:close/>
                </a:path>
              </a:pathLst>
            </a:custGeom>
            <a:grpFill/>
            <a:ln w="9525" cap="flat">
              <a:noFill/>
              <a:prstDash val="solid"/>
              <a:miter/>
            </a:ln>
          </p:spPr>
          <p:txBody>
            <a:bodyPr rtlCol="0" anchor="ctr"/>
            <a:lstStyle/>
            <a:p>
              <a:endParaRPr lang="en-US"/>
            </a:p>
          </p:txBody>
        </p:sp>
        <p:sp>
          <p:nvSpPr>
            <p:cNvPr id="3599" name="Freeform: Shape 3598">
              <a:extLst>
                <a:ext uri="{FF2B5EF4-FFF2-40B4-BE49-F238E27FC236}">
                  <a16:creationId xmlns:a16="http://schemas.microsoft.com/office/drawing/2014/main" id="{8C2FC150-BA76-4A59-88FB-2807F2837535}"/>
                </a:ext>
              </a:extLst>
            </p:cNvPr>
            <p:cNvSpPr/>
            <p:nvPr/>
          </p:nvSpPr>
          <p:spPr>
            <a:xfrm>
              <a:off x="7459504" y="6652736"/>
              <a:ext cx="9525" cy="19050"/>
            </a:xfrm>
            <a:custGeom>
              <a:avLst/>
              <a:gdLst>
                <a:gd name="connsiteX0" fmla="*/ 7144 w 9525"/>
                <a:gd name="connsiteY0" fmla="*/ 14764 h 19050"/>
                <a:gd name="connsiteX1" fmla="*/ 7144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7144" y="7144"/>
                  </a:lnTo>
                  <a:cubicBezTo>
                    <a:pt x="7144" y="9049"/>
                    <a:pt x="7144" y="16669"/>
                    <a:pt x="7144" y="14764"/>
                  </a:cubicBezTo>
                  <a:close/>
                </a:path>
              </a:pathLst>
            </a:custGeom>
            <a:grpFill/>
            <a:ln w="9525" cap="flat">
              <a:noFill/>
              <a:prstDash val="solid"/>
              <a:miter/>
            </a:ln>
          </p:spPr>
          <p:txBody>
            <a:bodyPr rtlCol="0" anchor="ctr"/>
            <a:lstStyle/>
            <a:p>
              <a:endParaRPr lang="en-US"/>
            </a:p>
          </p:txBody>
        </p:sp>
        <p:sp>
          <p:nvSpPr>
            <p:cNvPr id="3600" name="Freeform: Shape 3599">
              <a:extLst>
                <a:ext uri="{FF2B5EF4-FFF2-40B4-BE49-F238E27FC236}">
                  <a16:creationId xmlns:a16="http://schemas.microsoft.com/office/drawing/2014/main" id="{42B5265B-950C-4CB0-BCA1-DF962DC42462}"/>
                </a:ext>
              </a:extLst>
            </p:cNvPr>
            <p:cNvSpPr/>
            <p:nvPr/>
          </p:nvSpPr>
          <p:spPr>
            <a:xfrm>
              <a:off x="7467124" y="6665118"/>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8096" y="9049"/>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3601" name="Freeform: Shape 3600">
              <a:extLst>
                <a:ext uri="{FF2B5EF4-FFF2-40B4-BE49-F238E27FC236}">
                  <a16:creationId xmlns:a16="http://schemas.microsoft.com/office/drawing/2014/main" id="{10761EA4-5221-4995-859D-46DFB14BDF14}"/>
                </a:ext>
              </a:extLst>
            </p:cNvPr>
            <p:cNvSpPr/>
            <p:nvPr/>
          </p:nvSpPr>
          <p:spPr>
            <a:xfrm>
              <a:off x="7482364" y="6634570"/>
              <a:ext cx="9525" cy="9525"/>
            </a:xfrm>
            <a:custGeom>
              <a:avLst/>
              <a:gdLst>
                <a:gd name="connsiteX0" fmla="*/ 7144 w 9525"/>
                <a:gd name="connsiteY0" fmla="*/ 7212 h 9525"/>
                <a:gd name="connsiteX1" fmla="*/ 7144 w 9525"/>
                <a:gd name="connsiteY1" fmla="*/ 7212 h 9525"/>
              </a:gdLst>
              <a:ahLst/>
              <a:cxnLst>
                <a:cxn ang="0">
                  <a:pos x="connsiteX0" y="connsiteY0"/>
                </a:cxn>
                <a:cxn ang="0">
                  <a:pos x="connsiteX1" y="connsiteY1"/>
                </a:cxn>
              </a:cxnLst>
              <a:rect l="l" t="t" r="r" b="b"/>
              <a:pathLst>
                <a:path w="9525" h="9525">
                  <a:moveTo>
                    <a:pt x="7144" y="7212"/>
                  </a:moveTo>
                  <a:cubicBezTo>
                    <a:pt x="10954" y="15784"/>
                    <a:pt x="7144" y="6259"/>
                    <a:pt x="7144" y="7212"/>
                  </a:cubicBezTo>
                  <a:close/>
                </a:path>
              </a:pathLst>
            </a:custGeom>
            <a:grpFill/>
            <a:ln w="9525" cap="flat">
              <a:noFill/>
              <a:prstDash val="solid"/>
              <a:miter/>
            </a:ln>
          </p:spPr>
          <p:txBody>
            <a:bodyPr rtlCol="0" anchor="ctr"/>
            <a:lstStyle/>
            <a:p>
              <a:endParaRPr lang="en-US"/>
            </a:p>
          </p:txBody>
        </p:sp>
        <p:sp>
          <p:nvSpPr>
            <p:cNvPr id="3602" name="Freeform: Shape 3601">
              <a:extLst>
                <a:ext uri="{FF2B5EF4-FFF2-40B4-BE49-F238E27FC236}">
                  <a16:creationId xmlns:a16="http://schemas.microsoft.com/office/drawing/2014/main" id="{C6E78F87-6DF7-41C4-A496-2F23BFAC1940}"/>
                </a:ext>
              </a:extLst>
            </p:cNvPr>
            <p:cNvSpPr/>
            <p:nvPr/>
          </p:nvSpPr>
          <p:spPr>
            <a:xfrm>
              <a:off x="7196593" y="5894451"/>
              <a:ext cx="9525" cy="9525"/>
            </a:xfrm>
            <a:custGeom>
              <a:avLst/>
              <a:gdLst>
                <a:gd name="connsiteX0" fmla="*/ 9069 w 9525"/>
                <a:gd name="connsiteY0" fmla="*/ 7239 h 9525"/>
                <a:gd name="connsiteX1" fmla="*/ 9069 w 9525"/>
                <a:gd name="connsiteY1" fmla="*/ 7239 h 9525"/>
              </a:gdLst>
              <a:ahLst/>
              <a:cxnLst>
                <a:cxn ang="0">
                  <a:pos x="connsiteX0" y="connsiteY0"/>
                </a:cxn>
                <a:cxn ang="0">
                  <a:pos x="connsiteX1" y="connsiteY1"/>
                </a:cxn>
              </a:cxnLst>
              <a:rect l="l" t="t" r="r" b="b"/>
              <a:pathLst>
                <a:path w="9525" h="9525">
                  <a:moveTo>
                    <a:pt x="9069" y="7239"/>
                  </a:moveTo>
                  <a:cubicBezTo>
                    <a:pt x="8117" y="6286"/>
                    <a:pt x="5259" y="12954"/>
                    <a:pt x="9069" y="7239"/>
                  </a:cubicBezTo>
                  <a:close/>
                </a:path>
              </a:pathLst>
            </a:custGeom>
            <a:grpFill/>
            <a:ln w="9525" cap="flat">
              <a:noFill/>
              <a:prstDash val="solid"/>
              <a:miter/>
            </a:ln>
          </p:spPr>
          <p:txBody>
            <a:bodyPr rtlCol="0" anchor="ctr"/>
            <a:lstStyle/>
            <a:p>
              <a:endParaRPr lang="en-US"/>
            </a:p>
          </p:txBody>
        </p:sp>
        <p:sp>
          <p:nvSpPr>
            <p:cNvPr id="3603" name="Freeform: Shape 3602">
              <a:extLst>
                <a:ext uri="{FF2B5EF4-FFF2-40B4-BE49-F238E27FC236}">
                  <a16:creationId xmlns:a16="http://schemas.microsoft.com/office/drawing/2014/main" id="{7CF6B61B-7384-43BD-B916-F2E2EF6EEC18}"/>
                </a:ext>
              </a:extLst>
            </p:cNvPr>
            <p:cNvSpPr/>
            <p:nvPr/>
          </p:nvSpPr>
          <p:spPr>
            <a:xfrm>
              <a:off x="7189946" y="5898970"/>
              <a:ext cx="19050" cy="19050"/>
            </a:xfrm>
            <a:custGeom>
              <a:avLst/>
              <a:gdLst>
                <a:gd name="connsiteX0" fmla="*/ 7144 w 19050"/>
                <a:gd name="connsiteY0" fmla="*/ 14149 h 19050"/>
                <a:gd name="connsiteX1" fmla="*/ 11906 w 19050"/>
                <a:gd name="connsiteY1" fmla="*/ 10340 h 19050"/>
                <a:gd name="connsiteX2" fmla="*/ 7144 w 19050"/>
                <a:gd name="connsiteY2" fmla="*/ 14149 h 19050"/>
              </a:gdLst>
              <a:ahLst/>
              <a:cxnLst>
                <a:cxn ang="0">
                  <a:pos x="connsiteX0" y="connsiteY0"/>
                </a:cxn>
                <a:cxn ang="0">
                  <a:pos x="connsiteX1" y="connsiteY1"/>
                </a:cxn>
                <a:cxn ang="0">
                  <a:pos x="connsiteX2" y="connsiteY2"/>
                </a:cxn>
              </a:cxnLst>
              <a:rect l="l" t="t" r="r" b="b"/>
              <a:pathLst>
                <a:path w="19050" h="19050">
                  <a:moveTo>
                    <a:pt x="7144" y="14149"/>
                  </a:moveTo>
                  <a:cubicBezTo>
                    <a:pt x="15716" y="32247"/>
                    <a:pt x="9049" y="8435"/>
                    <a:pt x="11906" y="10340"/>
                  </a:cubicBezTo>
                  <a:cubicBezTo>
                    <a:pt x="3334" y="-138"/>
                    <a:pt x="16669" y="18912"/>
                    <a:pt x="7144" y="14149"/>
                  </a:cubicBezTo>
                  <a:close/>
                </a:path>
              </a:pathLst>
            </a:custGeom>
            <a:grpFill/>
            <a:ln w="9525" cap="flat">
              <a:noFill/>
              <a:prstDash val="solid"/>
              <a:miter/>
            </a:ln>
          </p:spPr>
          <p:txBody>
            <a:bodyPr rtlCol="0" anchor="ctr"/>
            <a:lstStyle/>
            <a:p>
              <a:endParaRPr lang="en-US"/>
            </a:p>
          </p:txBody>
        </p:sp>
        <p:sp>
          <p:nvSpPr>
            <p:cNvPr id="3604" name="Freeform: Shape 3603">
              <a:extLst>
                <a:ext uri="{FF2B5EF4-FFF2-40B4-BE49-F238E27FC236}">
                  <a16:creationId xmlns:a16="http://schemas.microsoft.com/office/drawing/2014/main" id="{D4A53634-1647-4167-9DB8-2DFE64EE934F}"/>
                </a:ext>
              </a:extLst>
            </p:cNvPr>
            <p:cNvSpPr/>
            <p:nvPr/>
          </p:nvSpPr>
          <p:spPr>
            <a:xfrm>
              <a:off x="7149941" y="609552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3605" name="Freeform: Shape 3604">
              <a:extLst>
                <a:ext uri="{FF2B5EF4-FFF2-40B4-BE49-F238E27FC236}">
                  <a16:creationId xmlns:a16="http://schemas.microsoft.com/office/drawing/2014/main" id="{B1355AF5-43C3-4E3E-871D-64E720C389B8}"/>
                </a:ext>
              </a:extLst>
            </p:cNvPr>
            <p:cNvSpPr/>
            <p:nvPr/>
          </p:nvSpPr>
          <p:spPr>
            <a:xfrm>
              <a:off x="7126367" y="621268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7858" y="8096"/>
                    <a:pt x="7858" y="8096"/>
                    <a:pt x="7858" y="7144"/>
                  </a:cubicBezTo>
                  <a:cubicBezTo>
                    <a:pt x="6906" y="9049"/>
                    <a:pt x="6906" y="9049"/>
                    <a:pt x="7858" y="9049"/>
                  </a:cubicBezTo>
                  <a:close/>
                </a:path>
              </a:pathLst>
            </a:custGeom>
            <a:grpFill/>
            <a:ln w="9525" cap="flat">
              <a:noFill/>
              <a:prstDash val="solid"/>
              <a:miter/>
            </a:ln>
          </p:spPr>
          <p:txBody>
            <a:bodyPr rtlCol="0" anchor="ctr"/>
            <a:lstStyle/>
            <a:p>
              <a:endParaRPr lang="en-US"/>
            </a:p>
          </p:txBody>
        </p:sp>
        <p:sp>
          <p:nvSpPr>
            <p:cNvPr id="3606" name="Freeform: Shape 3605">
              <a:extLst>
                <a:ext uri="{FF2B5EF4-FFF2-40B4-BE49-F238E27FC236}">
                  <a16:creationId xmlns:a16="http://schemas.microsoft.com/office/drawing/2014/main" id="{2D2B8310-ADCB-4352-8F78-0D1C7AB7AED4}"/>
                </a:ext>
              </a:extLst>
            </p:cNvPr>
            <p:cNvSpPr/>
            <p:nvPr/>
          </p:nvSpPr>
          <p:spPr>
            <a:xfrm>
              <a:off x="7119461" y="623363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3607" name="Freeform: Shape 3606">
              <a:extLst>
                <a:ext uri="{FF2B5EF4-FFF2-40B4-BE49-F238E27FC236}">
                  <a16:creationId xmlns:a16="http://schemas.microsoft.com/office/drawing/2014/main" id="{8F6063A7-BED9-4894-BC24-47047878663F}"/>
                </a:ext>
              </a:extLst>
            </p:cNvPr>
            <p:cNvSpPr/>
            <p:nvPr/>
          </p:nvSpPr>
          <p:spPr>
            <a:xfrm>
              <a:off x="7148036" y="6096476"/>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10001"/>
                  </a:lnTo>
                  <a:cubicBezTo>
                    <a:pt x="9049" y="10954"/>
                    <a:pt x="9049" y="9049"/>
                    <a:pt x="9049" y="7144"/>
                  </a:cubicBezTo>
                  <a:close/>
                </a:path>
              </a:pathLst>
            </a:custGeom>
            <a:grpFill/>
            <a:ln w="9525" cap="flat">
              <a:noFill/>
              <a:prstDash val="solid"/>
              <a:miter/>
            </a:ln>
          </p:spPr>
          <p:txBody>
            <a:bodyPr rtlCol="0" anchor="ctr"/>
            <a:lstStyle/>
            <a:p>
              <a:endParaRPr lang="en-US"/>
            </a:p>
          </p:txBody>
        </p:sp>
        <p:sp>
          <p:nvSpPr>
            <p:cNvPr id="3608" name="Freeform: Shape 3607">
              <a:extLst>
                <a:ext uri="{FF2B5EF4-FFF2-40B4-BE49-F238E27FC236}">
                  <a16:creationId xmlns:a16="http://schemas.microsoft.com/office/drawing/2014/main" id="{A47AB424-FAE0-412F-9291-48E44525AA58}"/>
                </a:ext>
              </a:extLst>
            </p:cNvPr>
            <p:cNvSpPr/>
            <p:nvPr/>
          </p:nvSpPr>
          <p:spPr>
            <a:xfrm>
              <a:off x="7192804" y="593208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7144" y="5796"/>
                    <a:pt x="7144" y="7700"/>
                    <a:pt x="7144" y="8653"/>
                  </a:cubicBezTo>
                  <a:close/>
                </a:path>
              </a:pathLst>
            </a:custGeom>
            <a:grpFill/>
            <a:ln w="9525" cap="flat">
              <a:noFill/>
              <a:prstDash val="solid"/>
              <a:miter/>
            </a:ln>
          </p:spPr>
          <p:txBody>
            <a:bodyPr rtlCol="0" anchor="ctr"/>
            <a:lstStyle/>
            <a:p>
              <a:endParaRPr lang="en-US"/>
            </a:p>
          </p:txBody>
        </p:sp>
        <p:sp>
          <p:nvSpPr>
            <p:cNvPr id="3609" name="Freeform: Shape 3608">
              <a:extLst>
                <a:ext uri="{FF2B5EF4-FFF2-40B4-BE49-F238E27FC236}">
                  <a16:creationId xmlns:a16="http://schemas.microsoft.com/office/drawing/2014/main" id="{C3786347-456B-4508-A7D7-70307AB767E9}"/>
                </a:ext>
              </a:extLst>
            </p:cNvPr>
            <p:cNvSpPr/>
            <p:nvPr/>
          </p:nvSpPr>
          <p:spPr>
            <a:xfrm>
              <a:off x="7156185" y="6041744"/>
              <a:ext cx="9525" cy="9525"/>
            </a:xfrm>
            <a:custGeom>
              <a:avLst/>
              <a:gdLst>
                <a:gd name="connsiteX0" fmla="*/ 7567 w 9525"/>
                <a:gd name="connsiteY0" fmla="*/ 9488 h 9525"/>
                <a:gd name="connsiteX1" fmla="*/ 7567 w 9525"/>
                <a:gd name="connsiteY1" fmla="*/ 9488 h 9525"/>
              </a:gdLst>
              <a:ahLst/>
              <a:cxnLst>
                <a:cxn ang="0">
                  <a:pos x="connsiteX0" y="connsiteY0"/>
                </a:cxn>
                <a:cxn ang="0">
                  <a:pos x="connsiteX1" y="connsiteY1"/>
                </a:cxn>
              </a:cxnLst>
              <a:rect l="l" t="t" r="r" b="b"/>
              <a:pathLst>
                <a:path w="9525" h="9525">
                  <a:moveTo>
                    <a:pt x="7567" y="9488"/>
                  </a:moveTo>
                  <a:cubicBezTo>
                    <a:pt x="7567" y="8536"/>
                    <a:pt x="6615" y="4726"/>
                    <a:pt x="7567" y="9488"/>
                  </a:cubicBezTo>
                  <a:close/>
                </a:path>
              </a:pathLst>
            </a:custGeom>
            <a:grpFill/>
            <a:ln w="9525" cap="flat">
              <a:noFill/>
              <a:prstDash val="solid"/>
              <a:miter/>
            </a:ln>
          </p:spPr>
          <p:txBody>
            <a:bodyPr rtlCol="0" anchor="ctr"/>
            <a:lstStyle/>
            <a:p>
              <a:endParaRPr lang="en-US"/>
            </a:p>
          </p:txBody>
        </p:sp>
        <p:sp>
          <p:nvSpPr>
            <p:cNvPr id="3610" name="Freeform: Shape 3609">
              <a:extLst>
                <a:ext uri="{FF2B5EF4-FFF2-40B4-BE49-F238E27FC236}">
                  <a16:creationId xmlns:a16="http://schemas.microsoft.com/office/drawing/2014/main" id="{C27315F7-8F8F-4EF8-BD50-002829E23295}"/>
                </a:ext>
              </a:extLst>
            </p:cNvPr>
            <p:cNvSpPr/>
            <p:nvPr/>
          </p:nvSpPr>
          <p:spPr>
            <a:xfrm>
              <a:off x="7163039" y="6003769"/>
              <a:ext cx="9525" cy="9525"/>
            </a:xfrm>
            <a:custGeom>
              <a:avLst/>
              <a:gdLst>
                <a:gd name="connsiteX0" fmla="*/ 7380 w 9525"/>
                <a:gd name="connsiteY0" fmla="*/ 7458 h 9525"/>
                <a:gd name="connsiteX1" fmla="*/ 7380 w 9525"/>
                <a:gd name="connsiteY1" fmla="*/ 7458 h 9525"/>
              </a:gdLst>
              <a:ahLst/>
              <a:cxnLst>
                <a:cxn ang="0">
                  <a:pos x="connsiteX0" y="connsiteY0"/>
                </a:cxn>
                <a:cxn ang="0">
                  <a:pos x="connsiteX1" y="connsiteY1"/>
                </a:cxn>
              </a:cxnLst>
              <a:rect l="l" t="t" r="r" b="b"/>
              <a:pathLst>
                <a:path w="9525" h="9525">
                  <a:moveTo>
                    <a:pt x="7380" y="7458"/>
                  </a:moveTo>
                  <a:cubicBezTo>
                    <a:pt x="5476" y="13173"/>
                    <a:pt x="15953" y="5553"/>
                    <a:pt x="7380" y="7458"/>
                  </a:cubicBezTo>
                  <a:close/>
                </a:path>
              </a:pathLst>
            </a:custGeom>
            <a:grpFill/>
            <a:ln w="9525" cap="flat">
              <a:noFill/>
              <a:prstDash val="solid"/>
              <a:miter/>
            </a:ln>
          </p:spPr>
          <p:txBody>
            <a:bodyPr rtlCol="0" anchor="ctr"/>
            <a:lstStyle/>
            <a:p>
              <a:endParaRPr lang="en-US"/>
            </a:p>
          </p:txBody>
        </p:sp>
        <p:sp>
          <p:nvSpPr>
            <p:cNvPr id="3611" name="Freeform: Shape 3610">
              <a:extLst>
                <a:ext uri="{FF2B5EF4-FFF2-40B4-BE49-F238E27FC236}">
                  <a16:creationId xmlns:a16="http://schemas.microsoft.com/office/drawing/2014/main" id="{987FC0D0-E436-49ED-AE82-0E4AA3ECF6E3}"/>
                </a:ext>
              </a:extLst>
            </p:cNvPr>
            <p:cNvSpPr/>
            <p:nvPr/>
          </p:nvSpPr>
          <p:spPr>
            <a:xfrm>
              <a:off x="7179707" y="5940266"/>
              <a:ext cx="9525" cy="9525"/>
            </a:xfrm>
            <a:custGeom>
              <a:avLst/>
              <a:gdLst>
                <a:gd name="connsiteX0" fmla="*/ 7858 w 9525"/>
                <a:gd name="connsiteY0" fmla="*/ 8096 h 9525"/>
                <a:gd name="connsiteX1" fmla="*/ 7858 w 9525"/>
                <a:gd name="connsiteY1" fmla="*/ 7144 h 9525"/>
                <a:gd name="connsiteX2" fmla="*/ 7858 w 9525"/>
                <a:gd name="connsiteY2" fmla="*/ 8096 h 9525"/>
              </a:gdLst>
              <a:ahLst/>
              <a:cxnLst>
                <a:cxn ang="0">
                  <a:pos x="connsiteX0" y="connsiteY0"/>
                </a:cxn>
                <a:cxn ang="0">
                  <a:pos x="connsiteX1" y="connsiteY1"/>
                </a:cxn>
                <a:cxn ang="0">
                  <a:pos x="connsiteX2" y="connsiteY2"/>
                </a:cxn>
              </a:cxnLst>
              <a:rect l="l" t="t" r="r" b="b"/>
              <a:pathLst>
                <a:path w="9525" h="9525">
                  <a:moveTo>
                    <a:pt x="7858" y="8096"/>
                  </a:moveTo>
                  <a:lnTo>
                    <a:pt x="7858" y="7144"/>
                  </a:lnTo>
                  <a:cubicBezTo>
                    <a:pt x="6906" y="7144"/>
                    <a:pt x="6906" y="7144"/>
                    <a:pt x="7858" y="8096"/>
                  </a:cubicBezTo>
                  <a:close/>
                </a:path>
              </a:pathLst>
            </a:custGeom>
            <a:grpFill/>
            <a:ln w="9525" cap="flat">
              <a:noFill/>
              <a:prstDash val="solid"/>
              <a:miter/>
            </a:ln>
          </p:spPr>
          <p:txBody>
            <a:bodyPr rtlCol="0" anchor="ctr"/>
            <a:lstStyle/>
            <a:p>
              <a:endParaRPr lang="en-US"/>
            </a:p>
          </p:txBody>
        </p:sp>
        <p:sp>
          <p:nvSpPr>
            <p:cNvPr id="3612" name="Freeform: Shape 3611">
              <a:extLst>
                <a:ext uri="{FF2B5EF4-FFF2-40B4-BE49-F238E27FC236}">
                  <a16:creationId xmlns:a16="http://schemas.microsoft.com/office/drawing/2014/main" id="{54B20F5D-D3F7-4898-AAE1-AE20C6313EEB}"/>
                </a:ext>
              </a:extLst>
            </p:cNvPr>
            <p:cNvSpPr/>
            <p:nvPr/>
          </p:nvSpPr>
          <p:spPr>
            <a:xfrm>
              <a:off x="7149941" y="607266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3613" name="Freeform: Shape 3612">
              <a:extLst>
                <a:ext uri="{FF2B5EF4-FFF2-40B4-BE49-F238E27FC236}">
                  <a16:creationId xmlns:a16="http://schemas.microsoft.com/office/drawing/2014/main" id="{22CC6E15-7027-42F3-83DF-FBCAF2229116}"/>
                </a:ext>
              </a:extLst>
            </p:cNvPr>
            <p:cNvSpPr/>
            <p:nvPr/>
          </p:nvSpPr>
          <p:spPr>
            <a:xfrm>
              <a:off x="7140416" y="583382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614" name="Freeform: Shape 3613">
              <a:extLst>
                <a:ext uri="{FF2B5EF4-FFF2-40B4-BE49-F238E27FC236}">
                  <a16:creationId xmlns:a16="http://schemas.microsoft.com/office/drawing/2014/main" id="{9E4B44A5-463D-4D31-B308-42290820843A}"/>
                </a:ext>
              </a:extLst>
            </p:cNvPr>
            <p:cNvSpPr/>
            <p:nvPr/>
          </p:nvSpPr>
          <p:spPr>
            <a:xfrm>
              <a:off x="7163276"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001" y="10001"/>
                    <a:pt x="7144" y="7144"/>
                  </a:cubicBezTo>
                  <a:close/>
                </a:path>
              </a:pathLst>
            </a:custGeom>
            <a:grpFill/>
            <a:ln w="9525" cap="flat">
              <a:noFill/>
              <a:prstDash val="solid"/>
              <a:miter/>
            </a:ln>
          </p:spPr>
          <p:txBody>
            <a:bodyPr rtlCol="0" anchor="ctr"/>
            <a:lstStyle/>
            <a:p>
              <a:endParaRPr lang="en-US"/>
            </a:p>
          </p:txBody>
        </p:sp>
        <p:sp>
          <p:nvSpPr>
            <p:cNvPr id="3615" name="Freeform: Shape 3614">
              <a:extLst>
                <a:ext uri="{FF2B5EF4-FFF2-40B4-BE49-F238E27FC236}">
                  <a16:creationId xmlns:a16="http://schemas.microsoft.com/office/drawing/2014/main" id="{78861C0E-B59F-4DDA-AFED-D99A8BA63766}"/>
                </a:ext>
              </a:extLst>
            </p:cNvPr>
            <p:cNvSpPr/>
            <p:nvPr/>
          </p:nvSpPr>
          <p:spPr>
            <a:xfrm>
              <a:off x="7108984" y="627006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616" name="Freeform: Shape 3615">
              <a:extLst>
                <a:ext uri="{FF2B5EF4-FFF2-40B4-BE49-F238E27FC236}">
                  <a16:creationId xmlns:a16="http://schemas.microsoft.com/office/drawing/2014/main" id="{A8A8EE04-8DDD-44C8-AAE7-D3502517C47A}"/>
                </a:ext>
              </a:extLst>
            </p:cNvPr>
            <p:cNvSpPr/>
            <p:nvPr/>
          </p:nvSpPr>
          <p:spPr>
            <a:xfrm>
              <a:off x="7049929" y="6455254"/>
              <a:ext cx="19050" cy="19050"/>
            </a:xfrm>
            <a:custGeom>
              <a:avLst/>
              <a:gdLst>
                <a:gd name="connsiteX0" fmla="*/ 12859 w 19050"/>
                <a:gd name="connsiteY0" fmla="*/ 10316 h 19050"/>
                <a:gd name="connsiteX1" fmla="*/ 7144 w 19050"/>
                <a:gd name="connsiteY1" fmla="*/ 8410 h 19050"/>
                <a:gd name="connsiteX2" fmla="*/ 12859 w 19050"/>
                <a:gd name="connsiteY2" fmla="*/ 10316 h 19050"/>
              </a:gdLst>
              <a:ahLst/>
              <a:cxnLst>
                <a:cxn ang="0">
                  <a:pos x="connsiteX0" y="connsiteY0"/>
                </a:cxn>
                <a:cxn ang="0">
                  <a:pos x="connsiteX1" y="connsiteY1"/>
                </a:cxn>
                <a:cxn ang="0">
                  <a:pos x="connsiteX2" y="connsiteY2"/>
                </a:cxn>
              </a:cxnLst>
              <a:rect l="l" t="t" r="r" b="b"/>
              <a:pathLst>
                <a:path w="19050" h="19050">
                  <a:moveTo>
                    <a:pt x="12859" y="10316"/>
                  </a:moveTo>
                  <a:cubicBezTo>
                    <a:pt x="10001" y="14126"/>
                    <a:pt x="10954" y="3648"/>
                    <a:pt x="7144" y="8410"/>
                  </a:cubicBezTo>
                  <a:cubicBezTo>
                    <a:pt x="8096" y="8410"/>
                    <a:pt x="10001" y="15078"/>
                    <a:pt x="12859" y="10316"/>
                  </a:cubicBezTo>
                  <a:close/>
                </a:path>
              </a:pathLst>
            </a:custGeom>
            <a:grpFill/>
            <a:ln w="9525" cap="flat">
              <a:noFill/>
              <a:prstDash val="solid"/>
              <a:miter/>
            </a:ln>
          </p:spPr>
          <p:txBody>
            <a:bodyPr rtlCol="0" anchor="ctr"/>
            <a:lstStyle/>
            <a:p>
              <a:endParaRPr lang="en-US"/>
            </a:p>
          </p:txBody>
        </p:sp>
        <p:sp>
          <p:nvSpPr>
            <p:cNvPr id="3617" name="Freeform: Shape 3616">
              <a:extLst>
                <a:ext uri="{FF2B5EF4-FFF2-40B4-BE49-F238E27FC236}">
                  <a16:creationId xmlns:a16="http://schemas.microsoft.com/office/drawing/2014/main" id="{FC58B079-795E-4252-A279-94174EAD2D13}"/>
                </a:ext>
              </a:extLst>
            </p:cNvPr>
            <p:cNvSpPr/>
            <p:nvPr/>
          </p:nvSpPr>
          <p:spPr>
            <a:xfrm>
              <a:off x="7192804" y="5935503"/>
              <a:ext cx="9525" cy="9525"/>
            </a:xfrm>
            <a:custGeom>
              <a:avLst/>
              <a:gdLst>
                <a:gd name="connsiteX0" fmla="*/ 7144 w 9525"/>
                <a:gd name="connsiteY0" fmla="*/ 7144 h 9525"/>
                <a:gd name="connsiteX1" fmla="*/ 7144 w 9525"/>
                <a:gd name="connsiteY1" fmla="*/ 9048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8"/>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618" name="Freeform: Shape 3617">
              <a:extLst>
                <a:ext uri="{FF2B5EF4-FFF2-40B4-BE49-F238E27FC236}">
                  <a16:creationId xmlns:a16="http://schemas.microsoft.com/office/drawing/2014/main" id="{5CEEA187-B16A-41C9-BFBD-DF5D70D7DAFE}"/>
                </a:ext>
              </a:extLst>
            </p:cNvPr>
            <p:cNvSpPr/>
            <p:nvPr/>
          </p:nvSpPr>
          <p:spPr>
            <a:xfrm>
              <a:off x="7048553" y="64565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grpFill/>
            <a:ln w="9525" cap="flat">
              <a:noFill/>
              <a:prstDash val="solid"/>
              <a:miter/>
            </a:ln>
          </p:spPr>
          <p:txBody>
            <a:bodyPr rtlCol="0" anchor="ctr"/>
            <a:lstStyle/>
            <a:p>
              <a:endParaRPr lang="en-US"/>
            </a:p>
          </p:txBody>
        </p:sp>
        <p:sp>
          <p:nvSpPr>
            <p:cNvPr id="3619" name="Freeform: Shape 3618">
              <a:extLst>
                <a:ext uri="{FF2B5EF4-FFF2-40B4-BE49-F238E27FC236}">
                  <a16:creationId xmlns:a16="http://schemas.microsoft.com/office/drawing/2014/main" id="{5FA78EBE-B934-426B-BDC1-28E35534E431}"/>
                </a:ext>
              </a:extLst>
            </p:cNvPr>
            <p:cNvSpPr/>
            <p:nvPr/>
          </p:nvSpPr>
          <p:spPr>
            <a:xfrm>
              <a:off x="7095649" y="639365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8096" y="7144"/>
                  </a:cubicBez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3620" name="Freeform: Shape 3619">
              <a:extLst>
                <a:ext uri="{FF2B5EF4-FFF2-40B4-BE49-F238E27FC236}">
                  <a16:creationId xmlns:a16="http://schemas.microsoft.com/office/drawing/2014/main" id="{583D0963-442C-4FE2-A7E3-F011998ECE6C}"/>
                </a:ext>
              </a:extLst>
            </p:cNvPr>
            <p:cNvSpPr/>
            <p:nvPr/>
          </p:nvSpPr>
          <p:spPr>
            <a:xfrm>
              <a:off x="7109936" y="6293643"/>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8096"/>
                    <a:pt x="8096" y="7144"/>
                    <a:pt x="8096" y="7144"/>
                  </a:cubicBezTo>
                  <a:close/>
                </a:path>
              </a:pathLst>
            </a:custGeom>
            <a:grpFill/>
            <a:ln w="9525" cap="flat">
              <a:noFill/>
              <a:prstDash val="solid"/>
              <a:miter/>
            </a:ln>
          </p:spPr>
          <p:txBody>
            <a:bodyPr rtlCol="0" anchor="ctr"/>
            <a:lstStyle/>
            <a:p>
              <a:endParaRPr lang="en-US"/>
            </a:p>
          </p:txBody>
        </p:sp>
        <p:sp>
          <p:nvSpPr>
            <p:cNvPr id="3621" name="Freeform: Shape 3620">
              <a:extLst>
                <a:ext uri="{FF2B5EF4-FFF2-40B4-BE49-F238E27FC236}">
                  <a16:creationId xmlns:a16="http://schemas.microsoft.com/office/drawing/2014/main" id="{DCFD67DF-92CA-49FA-BFAD-F72D79B55A8F}"/>
                </a:ext>
              </a:extLst>
            </p:cNvPr>
            <p:cNvSpPr/>
            <p:nvPr/>
          </p:nvSpPr>
          <p:spPr>
            <a:xfrm>
              <a:off x="7091992" y="6427506"/>
              <a:ext cx="9525" cy="9525"/>
            </a:xfrm>
            <a:custGeom>
              <a:avLst/>
              <a:gdLst>
                <a:gd name="connsiteX0" fmla="*/ 8896 w 9525"/>
                <a:gd name="connsiteY0" fmla="*/ 7583 h 9525"/>
                <a:gd name="connsiteX1" fmla="*/ 8896 w 9525"/>
                <a:gd name="connsiteY1" fmla="*/ 7583 h 9525"/>
              </a:gdLst>
              <a:ahLst/>
              <a:cxnLst>
                <a:cxn ang="0">
                  <a:pos x="connsiteX0" y="connsiteY0"/>
                </a:cxn>
                <a:cxn ang="0">
                  <a:pos x="connsiteX1" y="connsiteY1"/>
                </a:cxn>
              </a:cxnLst>
              <a:rect l="l" t="t" r="r" b="b"/>
              <a:pathLst>
                <a:path w="9525" h="9525">
                  <a:moveTo>
                    <a:pt x="8896" y="7583"/>
                  </a:moveTo>
                  <a:cubicBezTo>
                    <a:pt x="4133" y="17108"/>
                    <a:pt x="10801" y="4726"/>
                    <a:pt x="8896" y="7583"/>
                  </a:cubicBezTo>
                  <a:close/>
                </a:path>
              </a:pathLst>
            </a:custGeom>
            <a:grpFill/>
            <a:ln w="9525" cap="flat">
              <a:noFill/>
              <a:prstDash val="solid"/>
              <a:miter/>
            </a:ln>
          </p:spPr>
          <p:txBody>
            <a:bodyPr rtlCol="0" anchor="ctr"/>
            <a:lstStyle/>
            <a:p>
              <a:endParaRPr lang="en-US"/>
            </a:p>
          </p:txBody>
        </p:sp>
        <p:sp>
          <p:nvSpPr>
            <p:cNvPr id="3622" name="Freeform: Shape 3621">
              <a:extLst>
                <a:ext uri="{FF2B5EF4-FFF2-40B4-BE49-F238E27FC236}">
                  <a16:creationId xmlns:a16="http://schemas.microsoft.com/office/drawing/2014/main" id="{7897297C-DC23-473F-8704-FD810622ABF2}"/>
                </a:ext>
              </a:extLst>
            </p:cNvPr>
            <p:cNvSpPr/>
            <p:nvPr/>
          </p:nvSpPr>
          <p:spPr>
            <a:xfrm>
              <a:off x="7087076" y="6460966"/>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grpFill/>
            <a:ln w="9525" cap="flat">
              <a:noFill/>
              <a:prstDash val="solid"/>
              <a:miter/>
            </a:ln>
          </p:spPr>
          <p:txBody>
            <a:bodyPr rtlCol="0" anchor="ctr"/>
            <a:lstStyle/>
            <a:p>
              <a:endParaRPr lang="en-US"/>
            </a:p>
          </p:txBody>
        </p:sp>
        <p:sp>
          <p:nvSpPr>
            <p:cNvPr id="3623" name="Freeform: Shape 3622">
              <a:extLst>
                <a:ext uri="{FF2B5EF4-FFF2-40B4-BE49-F238E27FC236}">
                  <a16:creationId xmlns:a16="http://schemas.microsoft.com/office/drawing/2014/main" id="{6911FFBE-A8EF-4BA3-8C8F-5AF468CC1FC8}"/>
                </a:ext>
              </a:extLst>
            </p:cNvPr>
            <p:cNvSpPr/>
            <p:nvPr/>
          </p:nvSpPr>
          <p:spPr>
            <a:xfrm>
              <a:off x="7122319" y="5935548"/>
              <a:ext cx="9525" cy="9525"/>
            </a:xfrm>
            <a:custGeom>
              <a:avLst/>
              <a:gdLst>
                <a:gd name="connsiteX0" fmla="*/ 7144 w 9525"/>
                <a:gd name="connsiteY0" fmla="*/ 9957 h 9525"/>
                <a:gd name="connsiteX1" fmla="*/ 10001 w 9525"/>
                <a:gd name="connsiteY1" fmla="*/ 9004 h 9525"/>
                <a:gd name="connsiteX2" fmla="*/ 7144 w 9525"/>
                <a:gd name="connsiteY2" fmla="*/ 9957 h 9525"/>
              </a:gdLst>
              <a:ahLst/>
              <a:cxnLst>
                <a:cxn ang="0">
                  <a:pos x="connsiteX0" y="connsiteY0"/>
                </a:cxn>
                <a:cxn ang="0">
                  <a:pos x="connsiteX1" y="connsiteY1"/>
                </a:cxn>
                <a:cxn ang="0">
                  <a:pos x="connsiteX2" y="connsiteY2"/>
                </a:cxn>
              </a:cxnLst>
              <a:rect l="l" t="t" r="r" b="b"/>
              <a:pathLst>
                <a:path w="9525" h="9525">
                  <a:moveTo>
                    <a:pt x="7144" y="9957"/>
                  </a:moveTo>
                  <a:cubicBezTo>
                    <a:pt x="8096" y="9004"/>
                    <a:pt x="9049" y="9004"/>
                    <a:pt x="10001" y="9004"/>
                  </a:cubicBezTo>
                  <a:cubicBezTo>
                    <a:pt x="8096" y="9004"/>
                    <a:pt x="8096" y="4242"/>
                    <a:pt x="7144" y="9957"/>
                  </a:cubicBezTo>
                  <a:close/>
                </a:path>
              </a:pathLst>
            </a:custGeom>
            <a:grpFill/>
            <a:ln w="9525" cap="flat">
              <a:noFill/>
              <a:prstDash val="solid"/>
              <a:miter/>
            </a:ln>
          </p:spPr>
          <p:txBody>
            <a:bodyPr rtlCol="0" anchor="ctr"/>
            <a:lstStyle/>
            <a:p>
              <a:endParaRPr lang="en-US"/>
            </a:p>
          </p:txBody>
        </p:sp>
        <p:sp>
          <p:nvSpPr>
            <p:cNvPr id="3624" name="Freeform: Shape 3623">
              <a:extLst>
                <a:ext uri="{FF2B5EF4-FFF2-40B4-BE49-F238E27FC236}">
                  <a16:creationId xmlns:a16="http://schemas.microsoft.com/office/drawing/2014/main" id="{2B3C9435-8234-457B-9B64-688B2106FA21}"/>
                </a:ext>
              </a:extLst>
            </p:cNvPr>
            <p:cNvSpPr/>
            <p:nvPr/>
          </p:nvSpPr>
          <p:spPr>
            <a:xfrm>
              <a:off x="7191851" y="59335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grpFill/>
            <a:ln w="9525" cap="flat">
              <a:noFill/>
              <a:prstDash val="solid"/>
              <a:miter/>
            </a:ln>
          </p:spPr>
          <p:txBody>
            <a:bodyPr rtlCol="0" anchor="ctr"/>
            <a:lstStyle/>
            <a:p>
              <a:endParaRPr lang="en-US"/>
            </a:p>
          </p:txBody>
        </p:sp>
        <p:sp>
          <p:nvSpPr>
            <p:cNvPr id="3625" name="Freeform: Shape 3624">
              <a:extLst>
                <a:ext uri="{FF2B5EF4-FFF2-40B4-BE49-F238E27FC236}">
                  <a16:creationId xmlns:a16="http://schemas.microsoft.com/office/drawing/2014/main" id="{25FE5119-6E35-45BE-8298-0F4441D7F5A2}"/>
                </a:ext>
              </a:extLst>
            </p:cNvPr>
            <p:cNvSpPr/>
            <p:nvPr/>
          </p:nvSpPr>
          <p:spPr>
            <a:xfrm>
              <a:off x="7114699" y="6433661"/>
              <a:ext cx="9525" cy="19050"/>
            </a:xfrm>
            <a:custGeom>
              <a:avLst/>
              <a:gdLst>
                <a:gd name="connsiteX0" fmla="*/ 8096 w 9525"/>
                <a:gd name="connsiteY0" fmla="*/ 7144 h 19050"/>
                <a:gd name="connsiteX1" fmla="*/ 7144 w 9525"/>
                <a:gd name="connsiteY1" fmla="*/ 12859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2859"/>
                  </a:lnTo>
                  <a:cubicBezTo>
                    <a:pt x="7144" y="10953"/>
                    <a:pt x="7144" y="9049"/>
                    <a:pt x="8096" y="7144"/>
                  </a:cubicBezTo>
                  <a:close/>
                </a:path>
              </a:pathLst>
            </a:custGeom>
            <a:grpFill/>
            <a:ln w="9525" cap="flat">
              <a:noFill/>
              <a:prstDash val="solid"/>
              <a:miter/>
            </a:ln>
          </p:spPr>
          <p:txBody>
            <a:bodyPr rtlCol="0" anchor="ctr"/>
            <a:lstStyle/>
            <a:p>
              <a:endParaRPr lang="en-US"/>
            </a:p>
          </p:txBody>
        </p:sp>
        <p:sp>
          <p:nvSpPr>
            <p:cNvPr id="3626" name="Freeform: Shape 3625">
              <a:extLst>
                <a:ext uri="{FF2B5EF4-FFF2-40B4-BE49-F238E27FC236}">
                  <a16:creationId xmlns:a16="http://schemas.microsoft.com/office/drawing/2014/main" id="{87E6DCBE-4D44-4408-AAAE-CCC0CCD01357}"/>
                </a:ext>
              </a:extLst>
            </p:cNvPr>
            <p:cNvSpPr/>
            <p:nvPr/>
          </p:nvSpPr>
          <p:spPr>
            <a:xfrm>
              <a:off x="7075646" y="6184106"/>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3627" name="Freeform: Shape 3626">
              <a:extLst>
                <a:ext uri="{FF2B5EF4-FFF2-40B4-BE49-F238E27FC236}">
                  <a16:creationId xmlns:a16="http://schemas.microsoft.com/office/drawing/2014/main" id="{EF3F8DD8-ADBB-4BAD-8AC8-EF10CAA2E826}"/>
                </a:ext>
              </a:extLst>
            </p:cNvPr>
            <p:cNvSpPr/>
            <p:nvPr/>
          </p:nvSpPr>
          <p:spPr>
            <a:xfrm>
              <a:off x="7109076" y="6455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6" y="7144"/>
                    <a:pt x="4194" y="14764"/>
                    <a:pt x="9909" y="7144"/>
                  </a:cubicBezTo>
                  <a:close/>
                </a:path>
              </a:pathLst>
            </a:custGeom>
            <a:grpFill/>
            <a:ln w="9525" cap="flat">
              <a:noFill/>
              <a:prstDash val="solid"/>
              <a:miter/>
            </a:ln>
          </p:spPr>
          <p:txBody>
            <a:bodyPr rtlCol="0" anchor="ctr"/>
            <a:lstStyle/>
            <a:p>
              <a:endParaRPr lang="en-US"/>
            </a:p>
          </p:txBody>
        </p:sp>
        <p:sp>
          <p:nvSpPr>
            <p:cNvPr id="3628" name="Freeform: Shape 3627">
              <a:extLst>
                <a:ext uri="{FF2B5EF4-FFF2-40B4-BE49-F238E27FC236}">
                  <a16:creationId xmlns:a16="http://schemas.microsoft.com/office/drawing/2014/main" id="{ECF5CCFB-98C5-41F3-BBD8-570ED26C9191}"/>
                </a:ext>
              </a:extLst>
            </p:cNvPr>
            <p:cNvSpPr/>
            <p:nvPr/>
          </p:nvSpPr>
          <p:spPr>
            <a:xfrm>
              <a:off x="7125176" y="5937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629" name="Freeform: Shape 3628">
              <a:extLst>
                <a:ext uri="{FF2B5EF4-FFF2-40B4-BE49-F238E27FC236}">
                  <a16:creationId xmlns:a16="http://schemas.microsoft.com/office/drawing/2014/main" id="{C894DDE1-83EF-446F-826F-A7FC30958AAB}"/>
                </a:ext>
              </a:extLst>
            </p:cNvPr>
            <p:cNvSpPr/>
            <p:nvPr/>
          </p:nvSpPr>
          <p:spPr>
            <a:xfrm>
              <a:off x="7024896" y="5789541"/>
              <a:ext cx="180975" cy="771525"/>
            </a:xfrm>
            <a:custGeom>
              <a:avLst/>
              <a:gdLst>
                <a:gd name="connsiteX0" fmla="*/ 107424 w 180975"/>
                <a:gd name="connsiteY0" fmla="*/ 117863 h 771525"/>
                <a:gd name="connsiteX1" fmla="*/ 111235 w 180975"/>
                <a:gd name="connsiteY1" fmla="*/ 160726 h 771525"/>
                <a:gd name="connsiteX2" fmla="*/ 110282 w 180975"/>
                <a:gd name="connsiteY2" fmla="*/ 160726 h 771525"/>
                <a:gd name="connsiteX3" fmla="*/ 107424 w 180975"/>
                <a:gd name="connsiteY3" fmla="*/ 171203 h 771525"/>
                <a:gd name="connsiteX4" fmla="*/ 106472 w 180975"/>
                <a:gd name="connsiteY4" fmla="*/ 161678 h 771525"/>
                <a:gd name="connsiteX5" fmla="*/ 100757 w 180975"/>
                <a:gd name="connsiteY5" fmla="*/ 160726 h 771525"/>
                <a:gd name="connsiteX6" fmla="*/ 95995 w 180975"/>
                <a:gd name="connsiteY6" fmla="*/ 212161 h 771525"/>
                <a:gd name="connsiteX7" fmla="*/ 75992 w 180975"/>
                <a:gd name="connsiteY7" fmla="*/ 307411 h 771525"/>
                <a:gd name="connsiteX8" fmla="*/ 76945 w 180975"/>
                <a:gd name="connsiteY8" fmla="*/ 319793 h 771525"/>
                <a:gd name="connsiteX9" fmla="*/ 48370 w 180975"/>
                <a:gd name="connsiteY9" fmla="*/ 467431 h 771525"/>
                <a:gd name="connsiteX10" fmla="*/ 48370 w 180975"/>
                <a:gd name="connsiteY10" fmla="*/ 469336 h 771525"/>
                <a:gd name="connsiteX11" fmla="*/ 32177 w 180975"/>
                <a:gd name="connsiteY11" fmla="*/ 595066 h 771525"/>
                <a:gd name="connsiteX12" fmla="*/ 57895 w 180975"/>
                <a:gd name="connsiteY12" fmla="*/ 764611 h 771525"/>
                <a:gd name="connsiteX13" fmla="*/ 101710 w 180975"/>
                <a:gd name="connsiteY13" fmla="*/ 589351 h 771525"/>
                <a:gd name="connsiteX14" fmla="*/ 104567 w 180975"/>
                <a:gd name="connsiteY14" fmla="*/ 601733 h 771525"/>
                <a:gd name="connsiteX15" fmla="*/ 111235 w 180975"/>
                <a:gd name="connsiteY15" fmla="*/ 513151 h 771525"/>
                <a:gd name="connsiteX16" fmla="*/ 104567 w 180975"/>
                <a:gd name="connsiteY16" fmla="*/ 501721 h 771525"/>
                <a:gd name="connsiteX17" fmla="*/ 121712 w 180975"/>
                <a:gd name="connsiteY17" fmla="*/ 439808 h 771525"/>
                <a:gd name="connsiteX18" fmla="*/ 122664 w 180975"/>
                <a:gd name="connsiteY18" fmla="*/ 431236 h 771525"/>
                <a:gd name="connsiteX19" fmla="*/ 130285 w 180975"/>
                <a:gd name="connsiteY19" fmla="*/ 375991 h 771525"/>
                <a:gd name="connsiteX20" fmla="*/ 134095 w 180975"/>
                <a:gd name="connsiteY20" fmla="*/ 379801 h 771525"/>
                <a:gd name="connsiteX21" fmla="*/ 152192 w 180975"/>
                <a:gd name="connsiteY21" fmla="*/ 272168 h 771525"/>
                <a:gd name="connsiteX22" fmla="*/ 147429 w 180975"/>
                <a:gd name="connsiteY22" fmla="*/ 258833 h 771525"/>
                <a:gd name="connsiteX23" fmla="*/ 153145 w 180975"/>
                <a:gd name="connsiteY23" fmla="*/ 234068 h 771525"/>
                <a:gd name="connsiteX24" fmla="*/ 156002 w 180975"/>
                <a:gd name="connsiteY24" fmla="*/ 212161 h 771525"/>
                <a:gd name="connsiteX25" fmla="*/ 164574 w 180975"/>
                <a:gd name="connsiteY25" fmla="*/ 159773 h 771525"/>
                <a:gd name="connsiteX26" fmla="*/ 174099 w 180975"/>
                <a:gd name="connsiteY26" fmla="*/ 130246 h 771525"/>
                <a:gd name="connsiteX27" fmla="*/ 175052 w 180975"/>
                <a:gd name="connsiteY27" fmla="*/ 133103 h 771525"/>
                <a:gd name="connsiteX28" fmla="*/ 163622 w 180975"/>
                <a:gd name="connsiteY28" fmla="*/ 179776 h 771525"/>
                <a:gd name="connsiteX29" fmla="*/ 145524 w 180975"/>
                <a:gd name="connsiteY29" fmla="*/ 282646 h 771525"/>
                <a:gd name="connsiteX30" fmla="*/ 137904 w 180975"/>
                <a:gd name="connsiteY30" fmla="*/ 282646 h 771525"/>
                <a:gd name="connsiteX31" fmla="*/ 134095 w 180975"/>
                <a:gd name="connsiteY31" fmla="*/ 311221 h 771525"/>
                <a:gd name="connsiteX32" fmla="*/ 122664 w 180975"/>
                <a:gd name="connsiteY32" fmla="*/ 359798 h 771525"/>
                <a:gd name="connsiteX33" fmla="*/ 111235 w 180975"/>
                <a:gd name="connsiteY33" fmla="*/ 404566 h 771525"/>
                <a:gd name="connsiteX34" fmla="*/ 115997 w 180975"/>
                <a:gd name="connsiteY34" fmla="*/ 402661 h 771525"/>
                <a:gd name="connsiteX35" fmla="*/ 115045 w 180975"/>
                <a:gd name="connsiteY35" fmla="*/ 430283 h 771525"/>
                <a:gd name="connsiteX36" fmla="*/ 107424 w 180975"/>
                <a:gd name="connsiteY36" fmla="*/ 428378 h 771525"/>
                <a:gd name="connsiteX37" fmla="*/ 94089 w 180975"/>
                <a:gd name="connsiteY37" fmla="*/ 473146 h 771525"/>
                <a:gd name="connsiteX38" fmla="*/ 96947 w 180975"/>
                <a:gd name="connsiteY38" fmla="*/ 490291 h 771525"/>
                <a:gd name="connsiteX39" fmla="*/ 94089 w 180975"/>
                <a:gd name="connsiteY39" fmla="*/ 484576 h 771525"/>
                <a:gd name="connsiteX40" fmla="*/ 88374 w 180975"/>
                <a:gd name="connsiteY40" fmla="*/ 541726 h 771525"/>
                <a:gd name="connsiteX41" fmla="*/ 88374 w 180975"/>
                <a:gd name="connsiteY41" fmla="*/ 532201 h 771525"/>
                <a:gd name="connsiteX42" fmla="*/ 94089 w 180975"/>
                <a:gd name="connsiteY42" fmla="*/ 533153 h 771525"/>
                <a:gd name="connsiteX43" fmla="*/ 81707 w 180975"/>
                <a:gd name="connsiteY43" fmla="*/ 639833 h 771525"/>
                <a:gd name="connsiteX44" fmla="*/ 76945 w 180975"/>
                <a:gd name="connsiteY44" fmla="*/ 635071 h 771525"/>
                <a:gd name="connsiteX45" fmla="*/ 70277 w 180975"/>
                <a:gd name="connsiteY45" fmla="*/ 706508 h 771525"/>
                <a:gd name="connsiteX46" fmla="*/ 63610 w 180975"/>
                <a:gd name="connsiteY46" fmla="*/ 748419 h 771525"/>
                <a:gd name="connsiteX47" fmla="*/ 18842 w 180975"/>
                <a:gd name="connsiteY47" fmla="*/ 736988 h 771525"/>
                <a:gd name="connsiteX48" fmla="*/ 26462 w 180975"/>
                <a:gd name="connsiteY48" fmla="*/ 734131 h 771525"/>
                <a:gd name="connsiteX49" fmla="*/ 39797 w 180975"/>
                <a:gd name="connsiteY49" fmla="*/ 662694 h 771525"/>
                <a:gd name="connsiteX50" fmla="*/ 75039 w 180975"/>
                <a:gd name="connsiteY50" fmla="*/ 438856 h 771525"/>
                <a:gd name="connsiteX51" fmla="*/ 93137 w 180975"/>
                <a:gd name="connsiteY51" fmla="*/ 368371 h 771525"/>
                <a:gd name="connsiteX52" fmla="*/ 109329 w 180975"/>
                <a:gd name="connsiteY52" fmla="*/ 249308 h 771525"/>
                <a:gd name="connsiteX53" fmla="*/ 114092 w 180975"/>
                <a:gd name="connsiteY53" fmla="*/ 259786 h 771525"/>
                <a:gd name="connsiteX54" fmla="*/ 117902 w 180975"/>
                <a:gd name="connsiteY54" fmla="*/ 229306 h 771525"/>
                <a:gd name="connsiteX55" fmla="*/ 112187 w 180975"/>
                <a:gd name="connsiteY55" fmla="*/ 237878 h 771525"/>
                <a:gd name="connsiteX56" fmla="*/ 120760 w 180975"/>
                <a:gd name="connsiteY56" fmla="*/ 195016 h 771525"/>
                <a:gd name="connsiteX57" fmla="*/ 144572 w 180975"/>
                <a:gd name="connsiteY57" fmla="*/ 44521 h 771525"/>
                <a:gd name="connsiteX58" fmla="*/ 134095 w 180975"/>
                <a:gd name="connsiteY58" fmla="*/ 14041 h 771525"/>
                <a:gd name="connsiteX59" fmla="*/ 122664 w 180975"/>
                <a:gd name="connsiteY59" fmla="*/ 100718 h 771525"/>
                <a:gd name="connsiteX60" fmla="*/ 115045 w 180975"/>
                <a:gd name="connsiteY60" fmla="*/ 97861 h 771525"/>
                <a:gd name="connsiteX61" fmla="*/ 107424 w 180975"/>
                <a:gd name="connsiteY61" fmla="*/ 117863 h 771525"/>
                <a:gd name="connsiteX62" fmla="*/ 93137 w 180975"/>
                <a:gd name="connsiteY62" fmla="*/ 240736 h 771525"/>
                <a:gd name="connsiteX63" fmla="*/ 93137 w 180975"/>
                <a:gd name="connsiteY63" fmla="*/ 240736 h 771525"/>
                <a:gd name="connsiteX64" fmla="*/ 91232 w 180975"/>
                <a:gd name="connsiteY64" fmla="*/ 251213 h 771525"/>
                <a:gd name="connsiteX65" fmla="*/ 91232 w 180975"/>
                <a:gd name="connsiteY65" fmla="*/ 251213 h 771525"/>
                <a:gd name="connsiteX66" fmla="*/ 115045 w 180975"/>
                <a:gd name="connsiteY66" fmla="*/ 233116 h 771525"/>
                <a:gd name="connsiteX67" fmla="*/ 115045 w 180975"/>
                <a:gd name="connsiteY67" fmla="*/ 233116 h 771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80975" h="771525">
                  <a:moveTo>
                    <a:pt x="107424" y="117863"/>
                  </a:moveTo>
                  <a:cubicBezTo>
                    <a:pt x="107424" y="118816"/>
                    <a:pt x="107424" y="160726"/>
                    <a:pt x="111235" y="160726"/>
                  </a:cubicBezTo>
                  <a:cubicBezTo>
                    <a:pt x="110282" y="156916"/>
                    <a:pt x="109329" y="156916"/>
                    <a:pt x="110282" y="160726"/>
                  </a:cubicBezTo>
                  <a:cubicBezTo>
                    <a:pt x="96947" y="165488"/>
                    <a:pt x="133142" y="117863"/>
                    <a:pt x="107424" y="171203"/>
                  </a:cubicBezTo>
                  <a:cubicBezTo>
                    <a:pt x="102662" y="171203"/>
                    <a:pt x="105520" y="160726"/>
                    <a:pt x="106472" y="161678"/>
                  </a:cubicBezTo>
                  <a:cubicBezTo>
                    <a:pt x="104567" y="161678"/>
                    <a:pt x="102662" y="161678"/>
                    <a:pt x="100757" y="160726"/>
                  </a:cubicBezTo>
                  <a:cubicBezTo>
                    <a:pt x="94089" y="179776"/>
                    <a:pt x="103614" y="199778"/>
                    <a:pt x="95995" y="212161"/>
                  </a:cubicBezTo>
                  <a:cubicBezTo>
                    <a:pt x="95995" y="212161"/>
                    <a:pt x="77897" y="289313"/>
                    <a:pt x="75992" y="307411"/>
                  </a:cubicBezTo>
                  <a:cubicBezTo>
                    <a:pt x="76945" y="311221"/>
                    <a:pt x="76945" y="315983"/>
                    <a:pt x="76945" y="319793"/>
                  </a:cubicBezTo>
                  <a:cubicBezTo>
                    <a:pt x="51227" y="376943"/>
                    <a:pt x="51227" y="418853"/>
                    <a:pt x="48370" y="467431"/>
                  </a:cubicBezTo>
                  <a:cubicBezTo>
                    <a:pt x="41702" y="469336"/>
                    <a:pt x="47417" y="466478"/>
                    <a:pt x="48370" y="469336"/>
                  </a:cubicBezTo>
                  <a:cubicBezTo>
                    <a:pt x="45512" y="477908"/>
                    <a:pt x="20747" y="582683"/>
                    <a:pt x="32177" y="595066"/>
                  </a:cubicBezTo>
                  <a:cubicBezTo>
                    <a:pt x="33129" y="634119"/>
                    <a:pt x="-39261" y="806521"/>
                    <a:pt x="57895" y="764611"/>
                  </a:cubicBezTo>
                  <a:cubicBezTo>
                    <a:pt x="92185" y="750323"/>
                    <a:pt x="97899" y="639833"/>
                    <a:pt x="101710" y="589351"/>
                  </a:cubicBezTo>
                  <a:cubicBezTo>
                    <a:pt x="102662" y="593161"/>
                    <a:pt x="103614" y="597923"/>
                    <a:pt x="104567" y="601733"/>
                  </a:cubicBezTo>
                  <a:cubicBezTo>
                    <a:pt x="104567" y="599828"/>
                    <a:pt x="109329" y="505531"/>
                    <a:pt x="111235" y="513151"/>
                  </a:cubicBezTo>
                  <a:cubicBezTo>
                    <a:pt x="111235" y="512198"/>
                    <a:pt x="107424" y="503626"/>
                    <a:pt x="104567" y="501721"/>
                  </a:cubicBezTo>
                  <a:cubicBezTo>
                    <a:pt x="113139" y="508388"/>
                    <a:pt x="121712" y="437903"/>
                    <a:pt x="121712" y="439808"/>
                  </a:cubicBezTo>
                  <a:cubicBezTo>
                    <a:pt x="121712" y="436951"/>
                    <a:pt x="122664" y="434093"/>
                    <a:pt x="122664" y="431236"/>
                  </a:cubicBezTo>
                  <a:cubicBezTo>
                    <a:pt x="120760" y="427426"/>
                    <a:pt x="122664" y="395041"/>
                    <a:pt x="130285" y="375991"/>
                  </a:cubicBezTo>
                  <a:cubicBezTo>
                    <a:pt x="131237" y="376943"/>
                    <a:pt x="132189" y="378848"/>
                    <a:pt x="134095" y="379801"/>
                  </a:cubicBezTo>
                  <a:cubicBezTo>
                    <a:pt x="138857" y="339796"/>
                    <a:pt x="144572" y="309316"/>
                    <a:pt x="152192" y="272168"/>
                  </a:cubicBezTo>
                  <a:cubicBezTo>
                    <a:pt x="150287" y="265501"/>
                    <a:pt x="146477" y="262643"/>
                    <a:pt x="147429" y="258833"/>
                  </a:cubicBezTo>
                  <a:cubicBezTo>
                    <a:pt x="148382" y="262643"/>
                    <a:pt x="153145" y="235021"/>
                    <a:pt x="153145" y="234068"/>
                  </a:cubicBezTo>
                  <a:cubicBezTo>
                    <a:pt x="155049" y="242641"/>
                    <a:pt x="160764" y="222638"/>
                    <a:pt x="156002" y="212161"/>
                  </a:cubicBezTo>
                  <a:cubicBezTo>
                    <a:pt x="163622" y="228353"/>
                    <a:pt x="164574" y="159773"/>
                    <a:pt x="164574" y="159773"/>
                  </a:cubicBezTo>
                  <a:cubicBezTo>
                    <a:pt x="169337" y="155011"/>
                    <a:pt x="183624" y="135961"/>
                    <a:pt x="174099" y="130246"/>
                  </a:cubicBezTo>
                  <a:cubicBezTo>
                    <a:pt x="172195" y="132151"/>
                    <a:pt x="172195" y="133103"/>
                    <a:pt x="175052" y="133103"/>
                  </a:cubicBezTo>
                  <a:cubicBezTo>
                    <a:pt x="179814" y="145486"/>
                    <a:pt x="156002" y="155963"/>
                    <a:pt x="163622" y="179776"/>
                  </a:cubicBezTo>
                  <a:cubicBezTo>
                    <a:pt x="149335" y="204541"/>
                    <a:pt x="142667" y="255976"/>
                    <a:pt x="145524" y="282646"/>
                  </a:cubicBezTo>
                  <a:cubicBezTo>
                    <a:pt x="139810" y="282646"/>
                    <a:pt x="138857" y="284551"/>
                    <a:pt x="137904" y="282646"/>
                  </a:cubicBezTo>
                  <a:cubicBezTo>
                    <a:pt x="134095" y="294076"/>
                    <a:pt x="133142" y="299791"/>
                    <a:pt x="134095" y="311221"/>
                  </a:cubicBezTo>
                  <a:cubicBezTo>
                    <a:pt x="132189" y="325508"/>
                    <a:pt x="122664" y="359798"/>
                    <a:pt x="122664" y="359798"/>
                  </a:cubicBezTo>
                  <a:cubicBezTo>
                    <a:pt x="117902" y="372181"/>
                    <a:pt x="123617" y="395041"/>
                    <a:pt x="111235" y="404566"/>
                  </a:cubicBezTo>
                  <a:cubicBezTo>
                    <a:pt x="113139" y="403613"/>
                    <a:pt x="114092" y="402661"/>
                    <a:pt x="115997" y="402661"/>
                  </a:cubicBezTo>
                  <a:cubicBezTo>
                    <a:pt x="111235" y="420758"/>
                    <a:pt x="114092" y="415043"/>
                    <a:pt x="115045" y="430283"/>
                  </a:cubicBezTo>
                  <a:cubicBezTo>
                    <a:pt x="112187" y="441713"/>
                    <a:pt x="108377" y="428378"/>
                    <a:pt x="107424" y="428378"/>
                  </a:cubicBezTo>
                  <a:cubicBezTo>
                    <a:pt x="108377" y="444571"/>
                    <a:pt x="103614" y="466478"/>
                    <a:pt x="94089" y="473146"/>
                  </a:cubicBezTo>
                  <a:cubicBezTo>
                    <a:pt x="94089" y="473146"/>
                    <a:pt x="101710" y="490291"/>
                    <a:pt x="96947" y="490291"/>
                  </a:cubicBezTo>
                  <a:cubicBezTo>
                    <a:pt x="96947" y="487433"/>
                    <a:pt x="95995" y="485528"/>
                    <a:pt x="94089" y="484576"/>
                  </a:cubicBezTo>
                  <a:cubicBezTo>
                    <a:pt x="96947" y="504578"/>
                    <a:pt x="81707" y="522676"/>
                    <a:pt x="88374" y="541726"/>
                  </a:cubicBezTo>
                  <a:cubicBezTo>
                    <a:pt x="88374" y="538869"/>
                    <a:pt x="88374" y="535058"/>
                    <a:pt x="88374" y="532201"/>
                  </a:cubicBezTo>
                  <a:cubicBezTo>
                    <a:pt x="95042" y="533153"/>
                    <a:pt x="84564" y="536963"/>
                    <a:pt x="94089" y="533153"/>
                  </a:cubicBezTo>
                  <a:cubicBezTo>
                    <a:pt x="74087" y="548394"/>
                    <a:pt x="88374" y="614116"/>
                    <a:pt x="81707" y="639833"/>
                  </a:cubicBezTo>
                  <a:cubicBezTo>
                    <a:pt x="79802" y="638881"/>
                    <a:pt x="77897" y="637928"/>
                    <a:pt x="76945" y="635071"/>
                  </a:cubicBezTo>
                  <a:cubicBezTo>
                    <a:pt x="73135" y="656026"/>
                    <a:pt x="79802" y="687458"/>
                    <a:pt x="70277" y="706508"/>
                  </a:cubicBezTo>
                  <a:cubicBezTo>
                    <a:pt x="56942" y="716986"/>
                    <a:pt x="62657" y="742703"/>
                    <a:pt x="63610" y="748419"/>
                  </a:cubicBezTo>
                  <a:cubicBezTo>
                    <a:pt x="69324" y="741751"/>
                    <a:pt x="24557" y="736988"/>
                    <a:pt x="18842" y="736988"/>
                  </a:cubicBezTo>
                  <a:cubicBezTo>
                    <a:pt x="39797" y="731273"/>
                    <a:pt x="26462" y="734131"/>
                    <a:pt x="26462" y="734131"/>
                  </a:cubicBezTo>
                  <a:cubicBezTo>
                    <a:pt x="17889" y="738894"/>
                    <a:pt x="46464" y="656978"/>
                    <a:pt x="39797" y="662694"/>
                  </a:cubicBezTo>
                  <a:cubicBezTo>
                    <a:pt x="37892" y="652216"/>
                    <a:pt x="81707" y="441713"/>
                    <a:pt x="75039" y="438856"/>
                  </a:cubicBezTo>
                  <a:cubicBezTo>
                    <a:pt x="77897" y="421711"/>
                    <a:pt x="86470" y="383611"/>
                    <a:pt x="93137" y="368371"/>
                  </a:cubicBezTo>
                  <a:cubicBezTo>
                    <a:pt x="99804" y="337891"/>
                    <a:pt x="86470" y="272168"/>
                    <a:pt x="109329" y="249308"/>
                  </a:cubicBezTo>
                  <a:cubicBezTo>
                    <a:pt x="103614" y="277883"/>
                    <a:pt x="107424" y="249308"/>
                    <a:pt x="114092" y="259786"/>
                  </a:cubicBezTo>
                  <a:cubicBezTo>
                    <a:pt x="109329" y="242641"/>
                    <a:pt x="114092" y="244546"/>
                    <a:pt x="117902" y="229306"/>
                  </a:cubicBezTo>
                  <a:cubicBezTo>
                    <a:pt x="112187" y="228353"/>
                    <a:pt x="113139" y="231211"/>
                    <a:pt x="112187" y="237878"/>
                  </a:cubicBezTo>
                  <a:cubicBezTo>
                    <a:pt x="107424" y="227401"/>
                    <a:pt x="122664" y="198826"/>
                    <a:pt x="120760" y="195016"/>
                  </a:cubicBezTo>
                  <a:cubicBezTo>
                    <a:pt x="115045" y="150248"/>
                    <a:pt x="141714" y="88336"/>
                    <a:pt x="144572" y="44521"/>
                  </a:cubicBezTo>
                  <a:cubicBezTo>
                    <a:pt x="146477" y="21661"/>
                    <a:pt x="151239" y="-5962"/>
                    <a:pt x="134095" y="14041"/>
                  </a:cubicBezTo>
                  <a:cubicBezTo>
                    <a:pt x="129332" y="17851"/>
                    <a:pt x="115045" y="88336"/>
                    <a:pt x="122664" y="100718"/>
                  </a:cubicBezTo>
                  <a:cubicBezTo>
                    <a:pt x="119807" y="100718"/>
                    <a:pt x="116949" y="99766"/>
                    <a:pt x="115045" y="97861"/>
                  </a:cubicBezTo>
                  <a:cubicBezTo>
                    <a:pt x="126474" y="99766"/>
                    <a:pt x="105520" y="120721"/>
                    <a:pt x="107424" y="117863"/>
                  </a:cubicBezTo>
                  <a:close/>
                  <a:moveTo>
                    <a:pt x="93137" y="240736"/>
                  </a:moveTo>
                  <a:cubicBezTo>
                    <a:pt x="93137" y="239783"/>
                    <a:pt x="94089" y="235021"/>
                    <a:pt x="93137" y="240736"/>
                  </a:cubicBezTo>
                  <a:close/>
                  <a:moveTo>
                    <a:pt x="91232" y="251213"/>
                  </a:moveTo>
                  <a:cubicBezTo>
                    <a:pt x="93137" y="244546"/>
                    <a:pt x="94089" y="247403"/>
                    <a:pt x="91232" y="251213"/>
                  </a:cubicBezTo>
                  <a:close/>
                  <a:moveTo>
                    <a:pt x="115045" y="233116"/>
                  </a:moveTo>
                  <a:cubicBezTo>
                    <a:pt x="115045" y="240736"/>
                    <a:pt x="111235" y="229306"/>
                    <a:pt x="115045" y="233116"/>
                  </a:cubicBezTo>
                  <a:close/>
                </a:path>
              </a:pathLst>
            </a:custGeom>
            <a:grpFill/>
            <a:ln w="9525" cap="flat">
              <a:noFill/>
              <a:prstDash val="solid"/>
              <a:miter/>
            </a:ln>
          </p:spPr>
          <p:txBody>
            <a:bodyPr rtlCol="0" anchor="ctr"/>
            <a:lstStyle/>
            <a:p>
              <a:endParaRPr lang="en-US"/>
            </a:p>
          </p:txBody>
        </p:sp>
        <p:sp>
          <p:nvSpPr>
            <p:cNvPr id="3630" name="Freeform: Shape 3629">
              <a:extLst>
                <a:ext uri="{FF2B5EF4-FFF2-40B4-BE49-F238E27FC236}">
                  <a16:creationId xmlns:a16="http://schemas.microsoft.com/office/drawing/2014/main" id="{ED2AADE4-9725-4239-9C56-49D53216551C}"/>
                </a:ext>
              </a:extLst>
            </p:cNvPr>
            <p:cNvSpPr/>
            <p:nvPr/>
          </p:nvSpPr>
          <p:spPr>
            <a:xfrm>
              <a:off x="7128563" y="601170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3631" name="Freeform: Shape 3630">
              <a:extLst>
                <a:ext uri="{FF2B5EF4-FFF2-40B4-BE49-F238E27FC236}">
                  <a16:creationId xmlns:a16="http://schemas.microsoft.com/office/drawing/2014/main" id="{AB1682EE-C0F7-401F-89F0-49D4ADD62E52}"/>
                </a:ext>
              </a:extLst>
            </p:cNvPr>
            <p:cNvSpPr/>
            <p:nvPr/>
          </p:nvSpPr>
          <p:spPr>
            <a:xfrm>
              <a:off x="7150894" y="609510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4"/>
                    <a:pt x="7144" y="7567"/>
                  </a:cubicBezTo>
                  <a:close/>
                </a:path>
              </a:pathLst>
            </a:custGeom>
            <a:grpFill/>
            <a:ln w="9525" cap="flat">
              <a:noFill/>
              <a:prstDash val="solid"/>
              <a:miter/>
            </a:ln>
          </p:spPr>
          <p:txBody>
            <a:bodyPr rtlCol="0" anchor="ctr"/>
            <a:lstStyle/>
            <a:p>
              <a:endParaRPr lang="en-US"/>
            </a:p>
          </p:txBody>
        </p:sp>
        <p:sp>
          <p:nvSpPr>
            <p:cNvPr id="3632" name="Freeform: Shape 3631">
              <a:extLst>
                <a:ext uri="{FF2B5EF4-FFF2-40B4-BE49-F238E27FC236}">
                  <a16:creationId xmlns:a16="http://schemas.microsoft.com/office/drawing/2014/main" id="{C7BC7061-672D-4406-B318-F56DA5101BB5}"/>
                </a:ext>
              </a:extLst>
            </p:cNvPr>
            <p:cNvSpPr/>
            <p:nvPr/>
          </p:nvSpPr>
          <p:spPr>
            <a:xfrm>
              <a:off x="7076599" y="6172914"/>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633" name="Freeform: Shape 3632">
              <a:extLst>
                <a:ext uri="{FF2B5EF4-FFF2-40B4-BE49-F238E27FC236}">
                  <a16:creationId xmlns:a16="http://schemas.microsoft.com/office/drawing/2014/main" id="{6D83F500-37CB-4EC0-813A-CB58458BB39B}"/>
                </a:ext>
              </a:extLst>
            </p:cNvPr>
            <p:cNvSpPr/>
            <p:nvPr/>
          </p:nvSpPr>
          <p:spPr>
            <a:xfrm>
              <a:off x="7170896" y="6040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634" name="Freeform: Shape 3633">
              <a:extLst>
                <a:ext uri="{FF2B5EF4-FFF2-40B4-BE49-F238E27FC236}">
                  <a16:creationId xmlns:a16="http://schemas.microsoft.com/office/drawing/2014/main" id="{E67F90EC-5BF8-4D7C-8114-57650AA572C8}"/>
                </a:ext>
              </a:extLst>
            </p:cNvPr>
            <p:cNvSpPr/>
            <p:nvPr/>
          </p:nvSpPr>
          <p:spPr>
            <a:xfrm>
              <a:off x="7175659" y="6013608"/>
              <a:ext cx="9525" cy="9525"/>
            </a:xfrm>
            <a:custGeom>
              <a:avLst/>
              <a:gdLst>
                <a:gd name="connsiteX0" fmla="*/ 7144 w 9525"/>
                <a:gd name="connsiteY0" fmla="*/ 10002 h 9525"/>
                <a:gd name="connsiteX1" fmla="*/ 9049 w 9525"/>
                <a:gd name="connsiteY1" fmla="*/ 7144 h 9525"/>
                <a:gd name="connsiteX2" fmla="*/ 7144 w 9525"/>
                <a:gd name="connsiteY2" fmla="*/ 10002 h 9525"/>
              </a:gdLst>
              <a:ahLst/>
              <a:cxnLst>
                <a:cxn ang="0">
                  <a:pos x="connsiteX0" y="connsiteY0"/>
                </a:cxn>
                <a:cxn ang="0">
                  <a:pos x="connsiteX1" y="connsiteY1"/>
                </a:cxn>
                <a:cxn ang="0">
                  <a:pos x="connsiteX2" y="connsiteY2"/>
                </a:cxn>
              </a:cxnLst>
              <a:rect l="l" t="t" r="r" b="b"/>
              <a:pathLst>
                <a:path w="9525" h="9525">
                  <a:moveTo>
                    <a:pt x="7144" y="10002"/>
                  </a:moveTo>
                  <a:lnTo>
                    <a:pt x="9049" y="7144"/>
                  </a:lnTo>
                  <a:cubicBezTo>
                    <a:pt x="8096" y="8097"/>
                    <a:pt x="7144" y="9049"/>
                    <a:pt x="7144" y="10002"/>
                  </a:cubicBezTo>
                  <a:close/>
                </a:path>
              </a:pathLst>
            </a:custGeom>
            <a:grpFill/>
            <a:ln w="9525" cap="flat">
              <a:noFill/>
              <a:prstDash val="solid"/>
              <a:miter/>
            </a:ln>
          </p:spPr>
          <p:txBody>
            <a:bodyPr rtlCol="0" anchor="ctr"/>
            <a:lstStyle/>
            <a:p>
              <a:endParaRPr lang="en-US"/>
            </a:p>
          </p:txBody>
        </p:sp>
        <p:sp>
          <p:nvSpPr>
            <p:cNvPr id="3635" name="Freeform: Shape 3634">
              <a:extLst>
                <a:ext uri="{FF2B5EF4-FFF2-40B4-BE49-F238E27FC236}">
                  <a16:creationId xmlns:a16="http://schemas.microsoft.com/office/drawing/2014/main" id="{FAA477DE-2393-46B2-85D4-8284B039E015}"/>
                </a:ext>
              </a:extLst>
            </p:cNvPr>
            <p:cNvSpPr/>
            <p:nvPr/>
          </p:nvSpPr>
          <p:spPr>
            <a:xfrm>
              <a:off x="7179151" y="5997522"/>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3636" name="Freeform: Shape 3635">
              <a:extLst>
                <a:ext uri="{FF2B5EF4-FFF2-40B4-BE49-F238E27FC236}">
                  <a16:creationId xmlns:a16="http://schemas.microsoft.com/office/drawing/2014/main" id="{16FDC48B-6C2F-4764-AA73-12F7270EC712}"/>
                </a:ext>
              </a:extLst>
            </p:cNvPr>
            <p:cNvSpPr/>
            <p:nvPr/>
          </p:nvSpPr>
          <p:spPr>
            <a:xfrm>
              <a:off x="7129939" y="6295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10001"/>
                    <a:pt x="7144" y="9049"/>
                    <a:pt x="7144" y="7144"/>
                  </a:cubicBezTo>
                  <a:close/>
                </a:path>
              </a:pathLst>
            </a:custGeom>
            <a:grpFill/>
            <a:ln w="9525" cap="flat">
              <a:noFill/>
              <a:prstDash val="solid"/>
              <a:miter/>
            </a:ln>
          </p:spPr>
          <p:txBody>
            <a:bodyPr rtlCol="0" anchor="ctr"/>
            <a:lstStyle/>
            <a:p>
              <a:endParaRPr lang="en-US"/>
            </a:p>
          </p:txBody>
        </p:sp>
        <p:sp>
          <p:nvSpPr>
            <p:cNvPr id="3637" name="Freeform: Shape 3636">
              <a:extLst>
                <a:ext uri="{FF2B5EF4-FFF2-40B4-BE49-F238E27FC236}">
                  <a16:creationId xmlns:a16="http://schemas.microsoft.com/office/drawing/2014/main" id="{63BC5ED9-CD13-4CF4-9969-B9536882A39D}"/>
                </a:ext>
              </a:extLst>
            </p:cNvPr>
            <p:cNvSpPr/>
            <p:nvPr/>
          </p:nvSpPr>
          <p:spPr>
            <a:xfrm>
              <a:off x="7139464" y="620601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7"/>
                    <a:pt x="8096" y="9049"/>
                    <a:pt x="8096" y="10001"/>
                  </a:cubicBezTo>
                  <a:cubicBezTo>
                    <a:pt x="8096" y="9049"/>
                    <a:pt x="9049" y="8097"/>
                    <a:pt x="7144" y="7144"/>
                  </a:cubicBezTo>
                  <a:close/>
                </a:path>
              </a:pathLst>
            </a:custGeom>
            <a:grpFill/>
            <a:ln w="9525" cap="flat">
              <a:noFill/>
              <a:prstDash val="solid"/>
              <a:miter/>
            </a:ln>
          </p:spPr>
          <p:txBody>
            <a:bodyPr rtlCol="0" anchor="ctr"/>
            <a:lstStyle/>
            <a:p>
              <a:endParaRPr lang="en-US"/>
            </a:p>
          </p:txBody>
        </p:sp>
        <p:sp>
          <p:nvSpPr>
            <p:cNvPr id="3638" name="Freeform: Shape 3637">
              <a:extLst>
                <a:ext uri="{FF2B5EF4-FFF2-40B4-BE49-F238E27FC236}">
                  <a16:creationId xmlns:a16="http://schemas.microsoft.com/office/drawing/2014/main" id="{1CFD5889-97C5-4BAE-AF14-650F68D2BE84}"/>
                </a:ext>
              </a:extLst>
            </p:cNvPr>
            <p:cNvSpPr/>
            <p:nvPr/>
          </p:nvSpPr>
          <p:spPr>
            <a:xfrm>
              <a:off x="7115228" y="64327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7"/>
                    <a:pt x="6615" y="9049"/>
                    <a:pt x="7567" y="7144"/>
                  </a:cubicBezTo>
                  <a:close/>
                </a:path>
              </a:pathLst>
            </a:custGeom>
            <a:grpFill/>
            <a:ln w="9525" cap="flat">
              <a:noFill/>
              <a:prstDash val="solid"/>
              <a:miter/>
            </a:ln>
          </p:spPr>
          <p:txBody>
            <a:bodyPr rtlCol="0" anchor="ctr"/>
            <a:lstStyle/>
            <a:p>
              <a:endParaRPr lang="en-US"/>
            </a:p>
          </p:txBody>
        </p:sp>
        <p:sp>
          <p:nvSpPr>
            <p:cNvPr id="3639" name="Freeform: Shape 3638">
              <a:extLst>
                <a:ext uri="{FF2B5EF4-FFF2-40B4-BE49-F238E27FC236}">
                  <a16:creationId xmlns:a16="http://schemas.microsoft.com/office/drawing/2014/main" id="{94C02AC5-97D2-4DDC-A2D8-45D8BA97F6AE}"/>
                </a:ext>
              </a:extLst>
            </p:cNvPr>
            <p:cNvSpPr/>
            <p:nvPr/>
          </p:nvSpPr>
          <p:spPr>
            <a:xfrm>
              <a:off x="7139464" y="6209823"/>
              <a:ext cx="9525" cy="9525"/>
            </a:xfrm>
            <a:custGeom>
              <a:avLst/>
              <a:gdLst>
                <a:gd name="connsiteX0" fmla="*/ 7144 w 9525"/>
                <a:gd name="connsiteY0" fmla="*/ 10953 h 9525"/>
                <a:gd name="connsiteX1" fmla="*/ 8096 w 9525"/>
                <a:gd name="connsiteY1" fmla="*/ 7144 h 9525"/>
                <a:gd name="connsiteX2" fmla="*/ 7144 w 9525"/>
                <a:gd name="connsiteY2" fmla="*/ 10953 h 9525"/>
              </a:gdLst>
              <a:ahLst/>
              <a:cxnLst>
                <a:cxn ang="0">
                  <a:pos x="connsiteX0" y="connsiteY0"/>
                </a:cxn>
                <a:cxn ang="0">
                  <a:pos x="connsiteX1" y="connsiteY1"/>
                </a:cxn>
                <a:cxn ang="0">
                  <a:pos x="connsiteX2" y="connsiteY2"/>
                </a:cxn>
              </a:cxnLst>
              <a:rect l="l" t="t" r="r" b="b"/>
              <a:pathLst>
                <a:path w="9525" h="9525">
                  <a:moveTo>
                    <a:pt x="7144" y="10953"/>
                  </a:moveTo>
                  <a:cubicBezTo>
                    <a:pt x="8096" y="9049"/>
                    <a:pt x="8096" y="8096"/>
                    <a:pt x="8096" y="7144"/>
                  </a:cubicBezTo>
                  <a:cubicBezTo>
                    <a:pt x="7144" y="8096"/>
                    <a:pt x="7144" y="9049"/>
                    <a:pt x="7144" y="10953"/>
                  </a:cubicBezTo>
                  <a:close/>
                </a:path>
              </a:pathLst>
            </a:custGeom>
            <a:grpFill/>
            <a:ln w="9525" cap="flat">
              <a:noFill/>
              <a:prstDash val="solid"/>
              <a:miter/>
            </a:ln>
          </p:spPr>
          <p:txBody>
            <a:bodyPr rtlCol="0" anchor="ctr"/>
            <a:lstStyle/>
            <a:p>
              <a:endParaRPr lang="en-US"/>
            </a:p>
          </p:txBody>
        </p:sp>
        <p:sp>
          <p:nvSpPr>
            <p:cNvPr id="3640" name="Freeform: Shape 3639">
              <a:extLst>
                <a:ext uri="{FF2B5EF4-FFF2-40B4-BE49-F238E27FC236}">
                  <a16:creationId xmlns:a16="http://schemas.microsoft.com/office/drawing/2014/main" id="{7C365C24-9343-4F85-A64C-D226982E0C36}"/>
                </a:ext>
              </a:extLst>
            </p:cNvPr>
            <p:cNvSpPr/>
            <p:nvPr/>
          </p:nvSpPr>
          <p:spPr>
            <a:xfrm>
              <a:off x="7196614" y="5916306"/>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7144" y="7291"/>
                    <a:pt x="7144" y="6338"/>
                    <a:pt x="7144" y="8244"/>
                  </a:cubicBezTo>
                  <a:close/>
                </a:path>
              </a:pathLst>
            </a:custGeom>
            <a:grpFill/>
            <a:ln w="9525" cap="flat">
              <a:noFill/>
              <a:prstDash val="solid"/>
              <a:miter/>
            </a:ln>
          </p:spPr>
          <p:txBody>
            <a:bodyPr rtlCol="0" anchor="ctr"/>
            <a:lstStyle/>
            <a:p>
              <a:endParaRPr lang="en-US"/>
            </a:p>
          </p:txBody>
        </p:sp>
        <p:sp>
          <p:nvSpPr>
            <p:cNvPr id="3641" name="Freeform: Shape 3640">
              <a:extLst>
                <a:ext uri="{FF2B5EF4-FFF2-40B4-BE49-F238E27FC236}">
                  <a16:creationId xmlns:a16="http://schemas.microsoft.com/office/drawing/2014/main" id="{973C3DCC-2C52-4C84-8559-56252F4052D2}"/>
                </a:ext>
              </a:extLst>
            </p:cNvPr>
            <p:cNvSpPr/>
            <p:nvPr/>
          </p:nvSpPr>
          <p:spPr>
            <a:xfrm>
              <a:off x="7195661" y="591550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7144"/>
                    <a:pt x="7144" y="8097"/>
                    <a:pt x="7144" y="8097"/>
                  </a:cubicBezTo>
                  <a:close/>
                </a:path>
              </a:pathLst>
            </a:custGeom>
            <a:grpFill/>
            <a:ln w="9525" cap="flat">
              <a:noFill/>
              <a:prstDash val="solid"/>
              <a:miter/>
            </a:ln>
          </p:spPr>
          <p:txBody>
            <a:bodyPr rtlCol="0" anchor="ctr"/>
            <a:lstStyle/>
            <a:p>
              <a:endParaRPr lang="en-US"/>
            </a:p>
          </p:txBody>
        </p:sp>
        <p:sp>
          <p:nvSpPr>
            <p:cNvPr id="3642" name="Freeform: Shape 3641">
              <a:extLst>
                <a:ext uri="{FF2B5EF4-FFF2-40B4-BE49-F238E27FC236}">
                  <a16:creationId xmlns:a16="http://schemas.microsoft.com/office/drawing/2014/main" id="{DBF59F91-73B0-4F2D-A4A4-F56194D176A9}"/>
                </a:ext>
              </a:extLst>
            </p:cNvPr>
            <p:cNvSpPr/>
            <p:nvPr/>
          </p:nvSpPr>
          <p:spPr>
            <a:xfrm>
              <a:off x="7195661" y="591264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8096" y="8096"/>
                    <a:pt x="7144" y="7144"/>
                  </a:cubicBezTo>
                  <a:close/>
                </a:path>
              </a:pathLst>
            </a:custGeom>
            <a:grpFill/>
            <a:ln w="9525" cap="flat">
              <a:noFill/>
              <a:prstDash val="solid"/>
              <a:miter/>
            </a:ln>
          </p:spPr>
          <p:txBody>
            <a:bodyPr rtlCol="0" anchor="ctr"/>
            <a:lstStyle/>
            <a:p>
              <a:endParaRPr lang="en-US"/>
            </a:p>
          </p:txBody>
        </p:sp>
        <p:sp>
          <p:nvSpPr>
            <p:cNvPr id="3643" name="Freeform: Shape 3642">
              <a:extLst>
                <a:ext uri="{FF2B5EF4-FFF2-40B4-BE49-F238E27FC236}">
                  <a16:creationId xmlns:a16="http://schemas.microsoft.com/office/drawing/2014/main" id="{B8D4A10D-3085-4E4B-B1D7-0E30C0E79477}"/>
                </a:ext>
              </a:extLst>
            </p:cNvPr>
            <p:cNvSpPr/>
            <p:nvPr/>
          </p:nvSpPr>
          <p:spPr>
            <a:xfrm>
              <a:off x="7190899" y="594217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644" name="Freeform: Shape 3643">
              <a:extLst>
                <a:ext uri="{FF2B5EF4-FFF2-40B4-BE49-F238E27FC236}">
                  <a16:creationId xmlns:a16="http://schemas.microsoft.com/office/drawing/2014/main" id="{9E0AB2B9-302E-43AD-A332-1846CDC4F471}"/>
                </a:ext>
              </a:extLst>
            </p:cNvPr>
            <p:cNvSpPr/>
            <p:nvPr/>
          </p:nvSpPr>
          <p:spPr>
            <a:xfrm>
              <a:off x="7188994" y="5941324"/>
              <a:ext cx="9525" cy="19050"/>
            </a:xfrm>
            <a:custGeom>
              <a:avLst/>
              <a:gdLst>
                <a:gd name="connsiteX0" fmla="*/ 7144 w 9525"/>
                <a:gd name="connsiteY0" fmla="*/ 15610 h 19050"/>
                <a:gd name="connsiteX1" fmla="*/ 7144 w 9525"/>
                <a:gd name="connsiteY1" fmla="*/ 15610 h 19050"/>
              </a:gdLst>
              <a:ahLst/>
              <a:cxnLst>
                <a:cxn ang="0">
                  <a:pos x="connsiteX0" y="connsiteY0"/>
                </a:cxn>
                <a:cxn ang="0">
                  <a:pos x="connsiteX1" y="connsiteY1"/>
                </a:cxn>
              </a:cxnLst>
              <a:rect l="l" t="t" r="r" b="b"/>
              <a:pathLst>
                <a:path w="9525" h="19050">
                  <a:moveTo>
                    <a:pt x="7144" y="15610"/>
                  </a:moveTo>
                  <a:cubicBezTo>
                    <a:pt x="13811" y="-3440"/>
                    <a:pt x="8096" y="15610"/>
                    <a:pt x="7144" y="15610"/>
                  </a:cubicBezTo>
                  <a:close/>
                </a:path>
              </a:pathLst>
            </a:custGeom>
            <a:grpFill/>
            <a:ln w="9525" cap="flat">
              <a:noFill/>
              <a:prstDash val="solid"/>
              <a:miter/>
            </a:ln>
          </p:spPr>
          <p:txBody>
            <a:bodyPr rtlCol="0" anchor="ctr"/>
            <a:lstStyle/>
            <a:p>
              <a:endParaRPr lang="en-US"/>
            </a:p>
          </p:txBody>
        </p:sp>
        <p:sp>
          <p:nvSpPr>
            <p:cNvPr id="3645" name="Freeform: Shape 3644">
              <a:extLst>
                <a:ext uri="{FF2B5EF4-FFF2-40B4-BE49-F238E27FC236}">
                  <a16:creationId xmlns:a16="http://schemas.microsoft.com/office/drawing/2014/main" id="{1A84FA55-51B0-4982-A354-18AC86DFAB10}"/>
                </a:ext>
              </a:extLst>
            </p:cNvPr>
            <p:cNvSpPr/>
            <p:nvPr/>
          </p:nvSpPr>
          <p:spPr>
            <a:xfrm>
              <a:off x="7170896" y="5971645"/>
              <a:ext cx="9525" cy="19050"/>
            </a:xfrm>
            <a:custGeom>
              <a:avLst/>
              <a:gdLst>
                <a:gd name="connsiteX0" fmla="*/ 7144 w 9525"/>
                <a:gd name="connsiteY0" fmla="*/ 13865 h 19050"/>
                <a:gd name="connsiteX1" fmla="*/ 7144 w 9525"/>
                <a:gd name="connsiteY1" fmla="*/ 13865 h 19050"/>
              </a:gdLst>
              <a:ahLst/>
              <a:cxnLst>
                <a:cxn ang="0">
                  <a:pos x="connsiteX0" y="connsiteY0"/>
                </a:cxn>
                <a:cxn ang="0">
                  <a:pos x="connsiteX1" y="connsiteY1"/>
                </a:cxn>
              </a:cxnLst>
              <a:rect l="l" t="t" r="r" b="b"/>
              <a:pathLst>
                <a:path w="9525" h="19050">
                  <a:moveTo>
                    <a:pt x="7144" y="13865"/>
                  </a:moveTo>
                  <a:cubicBezTo>
                    <a:pt x="7144" y="1482"/>
                    <a:pt x="9049" y="9102"/>
                    <a:pt x="7144" y="13865"/>
                  </a:cubicBezTo>
                  <a:close/>
                </a:path>
              </a:pathLst>
            </a:custGeom>
            <a:grpFill/>
            <a:ln w="9525" cap="flat">
              <a:noFill/>
              <a:prstDash val="solid"/>
              <a:miter/>
            </a:ln>
          </p:spPr>
          <p:txBody>
            <a:bodyPr rtlCol="0" anchor="ctr"/>
            <a:lstStyle/>
            <a:p>
              <a:endParaRPr lang="en-US"/>
            </a:p>
          </p:txBody>
        </p:sp>
        <p:sp>
          <p:nvSpPr>
            <p:cNvPr id="3646" name="Freeform: Shape 3645">
              <a:extLst>
                <a:ext uri="{FF2B5EF4-FFF2-40B4-BE49-F238E27FC236}">
                  <a16:creationId xmlns:a16="http://schemas.microsoft.com/office/drawing/2014/main" id="{AC0E9ED0-7425-43FC-B7E6-97604E6E17DC}"/>
                </a:ext>
              </a:extLst>
            </p:cNvPr>
            <p:cNvSpPr/>
            <p:nvPr/>
          </p:nvSpPr>
          <p:spPr>
            <a:xfrm>
              <a:off x="7164229" y="5995685"/>
              <a:ext cx="9525" cy="9525"/>
            </a:xfrm>
            <a:custGeom>
              <a:avLst/>
              <a:gdLst>
                <a:gd name="connsiteX0" fmla="*/ 9049 w 9525"/>
                <a:gd name="connsiteY0" fmla="*/ 8875 h 9525"/>
                <a:gd name="connsiteX1" fmla="*/ 7144 w 9525"/>
                <a:gd name="connsiteY1" fmla="*/ 7922 h 9525"/>
                <a:gd name="connsiteX2" fmla="*/ 9049 w 9525"/>
                <a:gd name="connsiteY2" fmla="*/ 8875 h 9525"/>
              </a:gdLst>
              <a:ahLst/>
              <a:cxnLst>
                <a:cxn ang="0">
                  <a:pos x="connsiteX0" y="connsiteY0"/>
                </a:cxn>
                <a:cxn ang="0">
                  <a:pos x="connsiteX1" y="connsiteY1"/>
                </a:cxn>
                <a:cxn ang="0">
                  <a:pos x="connsiteX2" y="connsiteY2"/>
                </a:cxn>
              </a:cxnLst>
              <a:rect l="l" t="t" r="r" b="b"/>
              <a:pathLst>
                <a:path w="9525" h="9525">
                  <a:moveTo>
                    <a:pt x="9049" y="8875"/>
                  </a:moveTo>
                  <a:cubicBezTo>
                    <a:pt x="9049" y="5065"/>
                    <a:pt x="7144" y="8875"/>
                    <a:pt x="7144" y="7922"/>
                  </a:cubicBezTo>
                  <a:cubicBezTo>
                    <a:pt x="7144" y="10779"/>
                    <a:pt x="7144" y="11732"/>
                    <a:pt x="9049" y="8875"/>
                  </a:cubicBezTo>
                  <a:close/>
                </a:path>
              </a:pathLst>
            </a:custGeom>
            <a:grpFill/>
            <a:ln w="9525" cap="flat">
              <a:noFill/>
              <a:prstDash val="solid"/>
              <a:miter/>
            </a:ln>
          </p:spPr>
          <p:txBody>
            <a:bodyPr rtlCol="0" anchor="ctr"/>
            <a:lstStyle/>
            <a:p>
              <a:endParaRPr lang="en-US"/>
            </a:p>
          </p:txBody>
        </p:sp>
        <p:sp>
          <p:nvSpPr>
            <p:cNvPr id="3647" name="Freeform: Shape 3646">
              <a:extLst>
                <a:ext uri="{FF2B5EF4-FFF2-40B4-BE49-F238E27FC236}">
                  <a16:creationId xmlns:a16="http://schemas.microsoft.com/office/drawing/2014/main" id="{5540EDC2-347F-4CA0-9D35-A472312B43E1}"/>
                </a:ext>
              </a:extLst>
            </p:cNvPr>
            <p:cNvSpPr/>
            <p:nvPr/>
          </p:nvSpPr>
          <p:spPr>
            <a:xfrm>
              <a:off x="7137559" y="613838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7144" y="10001"/>
                    <a:pt x="9049" y="7144"/>
                    <a:pt x="10001" y="8096"/>
                  </a:cubicBezTo>
                  <a:close/>
                </a:path>
              </a:pathLst>
            </a:custGeom>
            <a:grpFill/>
            <a:ln w="9525" cap="flat">
              <a:noFill/>
              <a:prstDash val="solid"/>
              <a:miter/>
            </a:ln>
          </p:spPr>
          <p:txBody>
            <a:bodyPr rtlCol="0" anchor="ctr"/>
            <a:lstStyle/>
            <a:p>
              <a:endParaRPr lang="en-US"/>
            </a:p>
          </p:txBody>
        </p:sp>
        <p:sp>
          <p:nvSpPr>
            <p:cNvPr id="3648" name="Freeform: Shape 3647">
              <a:extLst>
                <a:ext uri="{FF2B5EF4-FFF2-40B4-BE49-F238E27FC236}">
                  <a16:creationId xmlns:a16="http://schemas.microsoft.com/office/drawing/2014/main" id="{0081C45F-6DD8-4337-8FB4-3887F1522C1B}"/>
                </a:ext>
              </a:extLst>
            </p:cNvPr>
            <p:cNvSpPr/>
            <p:nvPr/>
          </p:nvSpPr>
          <p:spPr>
            <a:xfrm>
              <a:off x="7148989" y="6164614"/>
              <a:ext cx="9525" cy="9525"/>
            </a:xfrm>
            <a:custGeom>
              <a:avLst/>
              <a:gdLst>
                <a:gd name="connsiteX0" fmla="*/ 7144 w 9525"/>
                <a:gd name="connsiteY0" fmla="*/ 10443 h 9525"/>
                <a:gd name="connsiteX1" fmla="*/ 7144 w 9525"/>
                <a:gd name="connsiteY1" fmla="*/ 10443 h 9525"/>
              </a:gdLst>
              <a:ahLst/>
              <a:cxnLst>
                <a:cxn ang="0">
                  <a:pos x="connsiteX0" y="connsiteY0"/>
                </a:cxn>
                <a:cxn ang="0">
                  <a:pos x="connsiteX1" y="connsiteY1"/>
                </a:cxn>
              </a:cxnLst>
              <a:rect l="l" t="t" r="r" b="b"/>
              <a:pathLst>
                <a:path w="9525" h="9525">
                  <a:moveTo>
                    <a:pt x="7144" y="10443"/>
                  </a:moveTo>
                  <a:cubicBezTo>
                    <a:pt x="8096" y="7586"/>
                    <a:pt x="9049" y="4728"/>
                    <a:pt x="7144" y="10443"/>
                  </a:cubicBezTo>
                  <a:close/>
                </a:path>
              </a:pathLst>
            </a:custGeom>
            <a:grpFill/>
            <a:ln w="9525" cap="flat">
              <a:noFill/>
              <a:prstDash val="solid"/>
              <a:miter/>
            </a:ln>
          </p:spPr>
          <p:txBody>
            <a:bodyPr rtlCol="0" anchor="ctr"/>
            <a:lstStyle/>
            <a:p>
              <a:endParaRPr lang="en-US"/>
            </a:p>
          </p:txBody>
        </p:sp>
        <p:sp>
          <p:nvSpPr>
            <p:cNvPr id="3649" name="Freeform: Shape 3648">
              <a:extLst>
                <a:ext uri="{FF2B5EF4-FFF2-40B4-BE49-F238E27FC236}">
                  <a16:creationId xmlns:a16="http://schemas.microsoft.com/office/drawing/2014/main" id="{8BEEC5B9-06E1-4135-B47B-BD1C099C0C64}"/>
                </a:ext>
              </a:extLst>
            </p:cNvPr>
            <p:cNvSpPr/>
            <p:nvPr/>
          </p:nvSpPr>
          <p:spPr>
            <a:xfrm>
              <a:off x="7127610" y="6180299"/>
              <a:ext cx="9525" cy="9525"/>
            </a:xfrm>
            <a:custGeom>
              <a:avLst/>
              <a:gdLst>
                <a:gd name="connsiteX0" fmla="*/ 7567 w 9525"/>
                <a:gd name="connsiteY0" fmla="*/ 8094 h 9525"/>
                <a:gd name="connsiteX1" fmla="*/ 7567 w 9525"/>
                <a:gd name="connsiteY1" fmla="*/ 8094 h 9525"/>
              </a:gdLst>
              <a:ahLst/>
              <a:cxnLst>
                <a:cxn ang="0">
                  <a:pos x="connsiteX0" y="connsiteY0"/>
                </a:cxn>
                <a:cxn ang="0">
                  <a:pos x="connsiteX1" y="connsiteY1"/>
                </a:cxn>
              </a:cxnLst>
              <a:rect l="l" t="t" r="r" b="b"/>
              <a:pathLst>
                <a:path w="9525" h="9525">
                  <a:moveTo>
                    <a:pt x="7567" y="8094"/>
                  </a:moveTo>
                  <a:cubicBezTo>
                    <a:pt x="7567" y="3331"/>
                    <a:pt x="6615" y="18571"/>
                    <a:pt x="7567" y="8094"/>
                  </a:cubicBezTo>
                  <a:close/>
                </a:path>
              </a:pathLst>
            </a:custGeom>
            <a:grpFill/>
            <a:ln w="9525" cap="flat">
              <a:noFill/>
              <a:prstDash val="solid"/>
              <a:miter/>
            </a:ln>
          </p:spPr>
          <p:txBody>
            <a:bodyPr rtlCol="0" anchor="ctr"/>
            <a:lstStyle/>
            <a:p>
              <a:endParaRPr lang="en-US"/>
            </a:p>
          </p:txBody>
        </p:sp>
        <p:sp>
          <p:nvSpPr>
            <p:cNvPr id="3650" name="Freeform: Shape 3649">
              <a:extLst>
                <a:ext uri="{FF2B5EF4-FFF2-40B4-BE49-F238E27FC236}">
                  <a16:creationId xmlns:a16="http://schemas.microsoft.com/office/drawing/2014/main" id="{30D13E20-3EAC-49AC-94C3-86081B2A7A26}"/>
                </a:ext>
              </a:extLst>
            </p:cNvPr>
            <p:cNvSpPr/>
            <p:nvPr/>
          </p:nvSpPr>
          <p:spPr>
            <a:xfrm>
              <a:off x="7085971" y="6454008"/>
              <a:ext cx="9525" cy="9525"/>
            </a:xfrm>
            <a:custGeom>
              <a:avLst/>
              <a:gdLst>
                <a:gd name="connsiteX0" fmla="*/ 7297 w 9525"/>
                <a:gd name="connsiteY0" fmla="*/ 9657 h 9525"/>
                <a:gd name="connsiteX1" fmla="*/ 10154 w 9525"/>
                <a:gd name="connsiteY1" fmla="*/ 9657 h 9525"/>
                <a:gd name="connsiteX2" fmla="*/ 7297 w 9525"/>
                <a:gd name="connsiteY2" fmla="*/ 9657 h 9525"/>
              </a:gdLst>
              <a:ahLst/>
              <a:cxnLst>
                <a:cxn ang="0">
                  <a:pos x="connsiteX0" y="connsiteY0"/>
                </a:cxn>
                <a:cxn ang="0">
                  <a:pos x="connsiteX1" y="connsiteY1"/>
                </a:cxn>
                <a:cxn ang="0">
                  <a:pos x="connsiteX2" y="connsiteY2"/>
                </a:cxn>
              </a:cxnLst>
              <a:rect l="l" t="t" r="r" b="b"/>
              <a:pathLst>
                <a:path w="9525" h="9525">
                  <a:moveTo>
                    <a:pt x="7297" y="9657"/>
                  </a:moveTo>
                  <a:lnTo>
                    <a:pt x="10154" y="9657"/>
                  </a:lnTo>
                  <a:cubicBezTo>
                    <a:pt x="10154" y="6799"/>
                    <a:pt x="6344" y="5847"/>
                    <a:pt x="7297" y="9657"/>
                  </a:cubicBezTo>
                  <a:close/>
                </a:path>
              </a:pathLst>
            </a:custGeom>
            <a:grpFill/>
            <a:ln w="9525" cap="flat">
              <a:noFill/>
              <a:prstDash val="solid"/>
              <a:miter/>
            </a:ln>
          </p:spPr>
          <p:txBody>
            <a:bodyPr rtlCol="0" anchor="ctr"/>
            <a:lstStyle/>
            <a:p>
              <a:endParaRPr lang="en-US"/>
            </a:p>
          </p:txBody>
        </p:sp>
        <p:sp>
          <p:nvSpPr>
            <p:cNvPr id="3651" name="Freeform: Shape 3650">
              <a:extLst>
                <a:ext uri="{FF2B5EF4-FFF2-40B4-BE49-F238E27FC236}">
                  <a16:creationId xmlns:a16="http://schemas.microsoft.com/office/drawing/2014/main" id="{375DD9DD-9D86-4DC2-B757-B07FF4694DE7}"/>
                </a:ext>
              </a:extLst>
            </p:cNvPr>
            <p:cNvSpPr/>
            <p:nvPr/>
          </p:nvSpPr>
          <p:spPr>
            <a:xfrm>
              <a:off x="7052786" y="6517227"/>
              <a:ext cx="19050" cy="9525"/>
            </a:xfrm>
            <a:custGeom>
              <a:avLst/>
              <a:gdLst>
                <a:gd name="connsiteX0" fmla="*/ 12859 w 19050"/>
                <a:gd name="connsiteY0" fmla="*/ 10254 h 9525"/>
                <a:gd name="connsiteX1" fmla="*/ 7144 w 19050"/>
                <a:gd name="connsiteY1" fmla="*/ 7397 h 9525"/>
                <a:gd name="connsiteX2" fmla="*/ 12859 w 19050"/>
                <a:gd name="connsiteY2" fmla="*/ 10254 h 9525"/>
              </a:gdLst>
              <a:ahLst/>
              <a:cxnLst>
                <a:cxn ang="0">
                  <a:pos x="connsiteX0" y="connsiteY0"/>
                </a:cxn>
                <a:cxn ang="0">
                  <a:pos x="connsiteX1" y="connsiteY1"/>
                </a:cxn>
                <a:cxn ang="0">
                  <a:pos x="connsiteX2" y="connsiteY2"/>
                </a:cxn>
              </a:cxnLst>
              <a:rect l="l" t="t" r="r" b="b"/>
              <a:pathLst>
                <a:path w="19050" h="9525">
                  <a:moveTo>
                    <a:pt x="12859" y="10254"/>
                  </a:moveTo>
                  <a:cubicBezTo>
                    <a:pt x="11906" y="8349"/>
                    <a:pt x="10001" y="6445"/>
                    <a:pt x="7144" y="7397"/>
                  </a:cubicBezTo>
                  <a:cubicBezTo>
                    <a:pt x="10001" y="8349"/>
                    <a:pt x="11906" y="10254"/>
                    <a:pt x="12859" y="10254"/>
                  </a:cubicBezTo>
                  <a:close/>
                </a:path>
              </a:pathLst>
            </a:custGeom>
            <a:grpFill/>
            <a:ln w="9525" cap="flat">
              <a:noFill/>
              <a:prstDash val="solid"/>
              <a:miter/>
            </a:ln>
          </p:spPr>
          <p:txBody>
            <a:bodyPr rtlCol="0" anchor="ctr"/>
            <a:lstStyle/>
            <a:p>
              <a:endParaRPr lang="en-US"/>
            </a:p>
          </p:txBody>
        </p:sp>
        <p:sp>
          <p:nvSpPr>
            <p:cNvPr id="3652" name="Freeform: Shape 3651">
              <a:extLst>
                <a:ext uri="{FF2B5EF4-FFF2-40B4-BE49-F238E27FC236}">
                  <a16:creationId xmlns:a16="http://schemas.microsoft.com/office/drawing/2014/main" id="{004ABAE6-B123-4DDD-B138-6A77454D5470}"/>
                </a:ext>
              </a:extLst>
            </p:cNvPr>
            <p:cNvSpPr/>
            <p:nvPr/>
          </p:nvSpPr>
          <p:spPr>
            <a:xfrm>
              <a:off x="7096249" y="6204904"/>
              <a:ext cx="9525" cy="9525"/>
            </a:xfrm>
            <a:custGeom>
              <a:avLst/>
              <a:gdLst>
                <a:gd name="connsiteX0" fmla="*/ 7496 w 9525"/>
                <a:gd name="connsiteY0" fmla="*/ 7301 h 9525"/>
                <a:gd name="connsiteX1" fmla="*/ 7496 w 9525"/>
                <a:gd name="connsiteY1" fmla="*/ 7301 h 9525"/>
              </a:gdLst>
              <a:ahLst/>
              <a:cxnLst>
                <a:cxn ang="0">
                  <a:pos x="connsiteX0" y="connsiteY0"/>
                </a:cxn>
                <a:cxn ang="0">
                  <a:pos x="connsiteX1" y="connsiteY1"/>
                </a:cxn>
              </a:cxnLst>
              <a:rect l="l" t="t" r="r" b="b"/>
              <a:pathLst>
                <a:path w="9525" h="9525">
                  <a:moveTo>
                    <a:pt x="7496" y="7301"/>
                  </a:moveTo>
                  <a:cubicBezTo>
                    <a:pt x="12258" y="10158"/>
                    <a:pt x="5591" y="6348"/>
                    <a:pt x="7496" y="7301"/>
                  </a:cubicBezTo>
                  <a:close/>
                </a:path>
              </a:pathLst>
            </a:custGeom>
            <a:grpFill/>
            <a:ln w="9525" cap="flat">
              <a:noFill/>
              <a:prstDash val="solid"/>
              <a:miter/>
            </a:ln>
          </p:spPr>
          <p:txBody>
            <a:bodyPr rtlCol="0" anchor="ctr"/>
            <a:lstStyle/>
            <a:p>
              <a:endParaRPr lang="en-US"/>
            </a:p>
          </p:txBody>
        </p:sp>
        <p:sp>
          <p:nvSpPr>
            <p:cNvPr id="3653" name="Freeform: Shape 3652">
              <a:extLst>
                <a:ext uri="{FF2B5EF4-FFF2-40B4-BE49-F238E27FC236}">
                  <a16:creationId xmlns:a16="http://schemas.microsoft.com/office/drawing/2014/main" id="{D247721D-851D-4F84-B7BD-D6D9B9C28B1A}"/>
                </a:ext>
              </a:extLst>
            </p:cNvPr>
            <p:cNvSpPr/>
            <p:nvPr/>
          </p:nvSpPr>
          <p:spPr>
            <a:xfrm>
              <a:off x="7088241" y="6528064"/>
              <a:ext cx="9525" cy="9525"/>
            </a:xfrm>
            <a:custGeom>
              <a:avLst/>
              <a:gdLst>
                <a:gd name="connsiteX0" fmla="*/ 8837 w 9525"/>
                <a:gd name="connsiteY0" fmla="*/ 7990 h 9525"/>
                <a:gd name="connsiteX1" fmla="*/ 8837 w 9525"/>
                <a:gd name="connsiteY1" fmla="*/ 7990 h 9525"/>
              </a:gdLst>
              <a:ahLst/>
              <a:cxnLst>
                <a:cxn ang="0">
                  <a:pos x="connsiteX0" y="connsiteY0"/>
                </a:cxn>
                <a:cxn ang="0">
                  <a:pos x="connsiteX1" y="connsiteY1"/>
                </a:cxn>
              </a:cxnLst>
              <a:rect l="l" t="t" r="r" b="b"/>
              <a:pathLst>
                <a:path w="9525" h="9525">
                  <a:moveTo>
                    <a:pt x="8837" y="7990"/>
                  </a:moveTo>
                  <a:cubicBezTo>
                    <a:pt x="5027" y="6085"/>
                    <a:pt x="8837" y="7990"/>
                    <a:pt x="8837" y="7990"/>
                  </a:cubicBezTo>
                  <a:close/>
                </a:path>
              </a:pathLst>
            </a:custGeom>
            <a:grpFill/>
            <a:ln w="9525" cap="flat">
              <a:noFill/>
              <a:prstDash val="solid"/>
              <a:miter/>
            </a:ln>
          </p:spPr>
          <p:txBody>
            <a:bodyPr rtlCol="0" anchor="ctr"/>
            <a:lstStyle/>
            <a:p>
              <a:endParaRPr lang="en-US"/>
            </a:p>
          </p:txBody>
        </p:sp>
        <p:sp>
          <p:nvSpPr>
            <p:cNvPr id="3654" name="Freeform: Shape 3653">
              <a:extLst>
                <a:ext uri="{FF2B5EF4-FFF2-40B4-BE49-F238E27FC236}">
                  <a16:creationId xmlns:a16="http://schemas.microsoft.com/office/drawing/2014/main" id="{D9959217-C1DF-472D-9D54-1BF4719CE021}"/>
                </a:ext>
              </a:extLst>
            </p:cNvPr>
            <p:cNvSpPr/>
            <p:nvPr/>
          </p:nvSpPr>
          <p:spPr>
            <a:xfrm>
              <a:off x="7083266" y="65298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4764" y="11906"/>
                    <a:pt x="11906" y="9049"/>
                    <a:pt x="7144" y="7144"/>
                  </a:cubicBezTo>
                  <a:close/>
                </a:path>
              </a:pathLst>
            </a:custGeom>
            <a:grpFill/>
            <a:ln w="9525" cap="flat">
              <a:noFill/>
              <a:prstDash val="solid"/>
              <a:miter/>
            </a:ln>
          </p:spPr>
          <p:txBody>
            <a:bodyPr rtlCol="0" anchor="ctr"/>
            <a:lstStyle/>
            <a:p>
              <a:endParaRPr lang="en-US"/>
            </a:p>
          </p:txBody>
        </p:sp>
        <p:sp>
          <p:nvSpPr>
            <p:cNvPr id="3655" name="Freeform: Shape 3654">
              <a:extLst>
                <a:ext uri="{FF2B5EF4-FFF2-40B4-BE49-F238E27FC236}">
                  <a16:creationId xmlns:a16="http://schemas.microsoft.com/office/drawing/2014/main" id="{D3CD17C1-6338-48A3-B6E8-D3B6EF09663E}"/>
                </a:ext>
              </a:extLst>
            </p:cNvPr>
            <p:cNvSpPr/>
            <p:nvPr/>
          </p:nvSpPr>
          <p:spPr>
            <a:xfrm>
              <a:off x="7066121" y="65727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656" name="Freeform: Shape 3655">
              <a:extLst>
                <a:ext uri="{FF2B5EF4-FFF2-40B4-BE49-F238E27FC236}">
                  <a16:creationId xmlns:a16="http://schemas.microsoft.com/office/drawing/2014/main" id="{222ADC9A-4754-4202-BBE7-2DFF704EBDBE}"/>
                </a:ext>
              </a:extLst>
            </p:cNvPr>
            <p:cNvSpPr/>
            <p:nvPr/>
          </p:nvSpPr>
          <p:spPr>
            <a:xfrm>
              <a:off x="7048976" y="65927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3657" name="Freeform: Shape 3656">
              <a:extLst>
                <a:ext uri="{FF2B5EF4-FFF2-40B4-BE49-F238E27FC236}">
                  <a16:creationId xmlns:a16="http://schemas.microsoft.com/office/drawing/2014/main" id="{B26C0EAE-E783-4D2B-81A8-82B80FCC886D}"/>
                </a:ext>
              </a:extLst>
            </p:cNvPr>
            <p:cNvSpPr/>
            <p:nvPr/>
          </p:nvSpPr>
          <p:spPr>
            <a:xfrm>
              <a:off x="7045695" y="6591061"/>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lnTo>
                    <a:pt x="7567" y="7858"/>
                  </a:lnTo>
                  <a:cubicBezTo>
                    <a:pt x="7567" y="6906"/>
                    <a:pt x="6615" y="6906"/>
                    <a:pt x="7567" y="7858"/>
                  </a:cubicBezTo>
                  <a:close/>
                </a:path>
              </a:pathLst>
            </a:custGeom>
            <a:grpFill/>
            <a:ln w="9525" cap="flat">
              <a:noFill/>
              <a:prstDash val="solid"/>
              <a:miter/>
            </a:ln>
          </p:spPr>
          <p:txBody>
            <a:bodyPr rtlCol="0" anchor="ctr"/>
            <a:lstStyle/>
            <a:p>
              <a:endParaRPr lang="en-US"/>
            </a:p>
          </p:txBody>
        </p:sp>
        <p:sp>
          <p:nvSpPr>
            <p:cNvPr id="3658" name="Freeform: Shape 3657">
              <a:extLst>
                <a:ext uri="{FF2B5EF4-FFF2-40B4-BE49-F238E27FC236}">
                  <a16:creationId xmlns:a16="http://schemas.microsoft.com/office/drawing/2014/main" id="{9E3065F7-DF10-4DD7-810C-412121A94574}"/>
                </a:ext>
              </a:extLst>
            </p:cNvPr>
            <p:cNvSpPr/>
            <p:nvPr/>
          </p:nvSpPr>
          <p:spPr>
            <a:xfrm>
              <a:off x="7065169" y="657272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8096" y="8097"/>
                    <a:pt x="8096" y="7144"/>
                    <a:pt x="8096" y="7144"/>
                  </a:cubicBezTo>
                  <a:close/>
                </a:path>
              </a:pathLst>
            </a:custGeom>
            <a:grpFill/>
            <a:ln w="9525" cap="flat">
              <a:noFill/>
              <a:prstDash val="solid"/>
              <a:miter/>
            </a:ln>
          </p:spPr>
          <p:txBody>
            <a:bodyPr rtlCol="0" anchor="ctr"/>
            <a:lstStyle/>
            <a:p>
              <a:endParaRPr lang="en-US"/>
            </a:p>
          </p:txBody>
        </p:sp>
        <p:sp>
          <p:nvSpPr>
            <p:cNvPr id="3659" name="Freeform: Shape 3658">
              <a:extLst>
                <a:ext uri="{FF2B5EF4-FFF2-40B4-BE49-F238E27FC236}">
                  <a16:creationId xmlns:a16="http://schemas.microsoft.com/office/drawing/2014/main" id="{054C2CE4-274C-4E34-A756-EF3B1DA32F4A}"/>
                </a:ext>
              </a:extLst>
            </p:cNvPr>
            <p:cNvSpPr/>
            <p:nvPr/>
          </p:nvSpPr>
          <p:spPr>
            <a:xfrm>
              <a:off x="7089219" y="6537721"/>
              <a:ext cx="9525" cy="9525"/>
            </a:xfrm>
            <a:custGeom>
              <a:avLst/>
              <a:gdLst>
                <a:gd name="connsiteX0" fmla="*/ 7858 w 9525"/>
                <a:gd name="connsiteY0" fmla="*/ 7858 h 9525"/>
                <a:gd name="connsiteX1" fmla="*/ 7858 w 9525"/>
                <a:gd name="connsiteY1" fmla="*/ 7858 h 9525"/>
              </a:gdLst>
              <a:ahLst/>
              <a:cxnLst>
                <a:cxn ang="0">
                  <a:pos x="connsiteX0" y="connsiteY0"/>
                </a:cxn>
                <a:cxn ang="0">
                  <a:pos x="connsiteX1" y="connsiteY1"/>
                </a:cxn>
              </a:cxnLst>
              <a:rect l="l" t="t" r="r" b="b"/>
              <a:pathLst>
                <a:path w="9525" h="9525">
                  <a:moveTo>
                    <a:pt x="7858" y="7858"/>
                  </a:move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3660" name="Freeform: Shape 3659">
              <a:extLst>
                <a:ext uri="{FF2B5EF4-FFF2-40B4-BE49-F238E27FC236}">
                  <a16:creationId xmlns:a16="http://schemas.microsoft.com/office/drawing/2014/main" id="{81175814-9F8D-42FF-A66A-806052F2AEF9}"/>
                </a:ext>
              </a:extLst>
            </p:cNvPr>
            <p:cNvSpPr/>
            <p:nvPr/>
          </p:nvSpPr>
          <p:spPr>
            <a:xfrm>
              <a:off x="7065804" y="6558834"/>
              <a:ext cx="9525" cy="9525"/>
            </a:xfrm>
            <a:custGeom>
              <a:avLst/>
              <a:gdLst>
                <a:gd name="connsiteX0" fmla="*/ 8414 w 9525"/>
                <a:gd name="connsiteY0" fmla="*/ 8653 h 9525"/>
                <a:gd name="connsiteX1" fmla="*/ 8414 w 9525"/>
                <a:gd name="connsiteY1" fmla="*/ 8653 h 9525"/>
              </a:gdLst>
              <a:ahLst/>
              <a:cxnLst>
                <a:cxn ang="0">
                  <a:pos x="connsiteX0" y="connsiteY0"/>
                </a:cxn>
                <a:cxn ang="0">
                  <a:pos x="connsiteX1" y="connsiteY1"/>
                </a:cxn>
              </a:cxnLst>
              <a:rect l="l" t="t" r="r" b="b"/>
              <a:pathLst>
                <a:path w="9525" h="9525">
                  <a:moveTo>
                    <a:pt x="8414" y="8653"/>
                  </a:moveTo>
                  <a:cubicBezTo>
                    <a:pt x="8414" y="7701"/>
                    <a:pt x="5556" y="5795"/>
                    <a:pt x="8414" y="8653"/>
                  </a:cubicBezTo>
                  <a:close/>
                </a:path>
              </a:pathLst>
            </a:custGeom>
            <a:grpFill/>
            <a:ln w="9525" cap="flat">
              <a:noFill/>
              <a:prstDash val="solid"/>
              <a:miter/>
            </a:ln>
          </p:spPr>
          <p:txBody>
            <a:bodyPr rtlCol="0" anchor="ctr"/>
            <a:lstStyle/>
            <a:p>
              <a:endParaRPr lang="en-US"/>
            </a:p>
          </p:txBody>
        </p:sp>
        <p:sp>
          <p:nvSpPr>
            <p:cNvPr id="3661" name="Freeform: Shape 3660">
              <a:extLst>
                <a:ext uri="{FF2B5EF4-FFF2-40B4-BE49-F238E27FC236}">
                  <a16:creationId xmlns:a16="http://schemas.microsoft.com/office/drawing/2014/main" id="{F5B8E78F-59B7-4C99-9AC2-EFBB858D56D8}"/>
                </a:ext>
              </a:extLst>
            </p:cNvPr>
            <p:cNvSpPr/>
            <p:nvPr/>
          </p:nvSpPr>
          <p:spPr>
            <a:xfrm>
              <a:off x="7068979" y="6550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3811" y="8096"/>
                    <a:pt x="7144" y="7144"/>
                  </a:cubicBezTo>
                  <a:close/>
                </a:path>
              </a:pathLst>
            </a:custGeom>
            <a:grpFill/>
            <a:ln w="9525" cap="flat">
              <a:noFill/>
              <a:prstDash val="solid"/>
              <a:miter/>
            </a:ln>
          </p:spPr>
          <p:txBody>
            <a:bodyPr rtlCol="0" anchor="ctr"/>
            <a:lstStyle/>
            <a:p>
              <a:endParaRPr lang="en-US"/>
            </a:p>
          </p:txBody>
        </p:sp>
        <p:sp>
          <p:nvSpPr>
            <p:cNvPr id="3662" name="Freeform: Shape 3661">
              <a:extLst>
                <a:ext uri="{FF2B5EF4-FFF2-40B4-BE49-F238E27FC236}">
                  <a16:creationId xmlns:a16="http://schemas.microsoft.com/office/drawing/2014/main" id="{62D5430E-919F-43C3-B89D-A417B8FF4E61}"/>
                </a:ext>
              </a:extLst>
            </p:cNvPr>
            <p:cNvSpPr/>
            <p:nvPr/>
          </p:nvSpPr>
          <p:spPr>
            <a:xfrm>
              <a:off x="7077551" y="65374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663" name="Freeform: Shape 3662">
              <a:extLst>
                <a:ext uri="{FF2B5EF4-FFF2-40B4-BE49-F238E27FC236}">
                  <a16:creationId xmlns:a16="http://schemas.microsoft.com/office/drawing/2014/main" id="{49EA3388-4BC0-41AE-A769-24E7756B1785}"/>
                </a:ext>
              </a:extLst>
            </p:cNvPr>
            <p:cNvSpPr/>
            <p:nvPr/>
          </p:nvSpPr>
          <p:spPr>
            <a:xfrm>
              <a:off x="7063264" y="656605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3664" name="Freeform: Shape 3663">
              <a:extLst>
                <a:ext uri="{FF2B5EF4-FFF2-40B4-BE49-F238E27FC236}">
                  <a16:creationId xmlns:a16="http://schemas.microsoft.com/office/drawing/2014/main" id="{46E246E3-F716-4F53-BF9E-F9F0679BD9AC}"/>
                </a:ext>
              </a:extLst>
            </p:cNvPr>
            <p:cNvSpPr/>
            <p:nvPr/>
          </p:nvSpPr>
          <p:spPr>
            <a:xfrm>
              <a:off x="7018496" y="6532959"/>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7144" y="7858"/>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665" name="Freeform: Shape 3664">
              <a:extLst>
                <a:ext uri="{FF2B5EF4-FFF2-40B4-BE49-F238E27FC236}">
                  <a16:creationId xmlns:a16="http://schemas.microsoft.com/office/drawing/2014/main" id="{57029555-3F78-4BB0-9723-85877C97FCA4}"/>
                </a:ext>
              </a:extLst>
            </p:cNvPr>
            <p:cNvSpPr/>
            <p:nvPr/>
          </p:nvSpPr>
          <p:spPr>
            <a:xfrm>
              <a:off x="7031831" y="652129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3666" name="Freeform: Shape 3665">
              <a:extLst>
                <a:ext uri="{FF2B5EF4-FFF2-40B4-BE49-F238E27FC236}">
                  <a16:creationId xmlns:a16="http://schemas.microsoft.com/office/drawing/2014/main" id="{F089705D-B257-43D2-A9F7-1E3497346BB6}"/>
                </a:ext>
              </a:extLst>
            </p:cNvPr>
            <p:cNvSpPr/>
            <p:nvPr/>
          </p:nvSpPr>
          <p:spPr>
            <a:xfrm>
              <a:off x="7043261" y="65870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667" name="Freeform: Shape 3666">
              <a:extLst>
                <a:ext uri="{FF2B5EF4-FFF2-40B4-BE49-F238E27FC236}">
                  <a16:creationId xmlns:a16="http://schemas.microsoft.com/office/drawing/2014/main" id="{6111B89A-C75F-4B4F-85C8-3DA7514379E9}"/>
                </a:ext>
              </a:extLst>
            </p:cNvPr>
            <p:cNvSpPr/>
            <p:nvPr/>
          </p:nvSpPr>
          <p:spPr>
            <a:xfrm>
              <a:off x="7034689" y="6607968"/>
              <a:ext cx="9525" cy="47625"/>
            </a:xfrm>
            <a:custGeom>
              <a:avLst/>
              <a:gdLst>
                <a:gd name="connsiteX0" fmla="*/ 10954 w 9525"/>
                <a:gd name="connsiteY0" fmla="*/ 7144 h 47625"/>
                <a:gd name="connsiteX1" fmla="*/ 7144 w 9525"/>
                <a:gd name="connsiteY1" fmla="*/ 40481 h 47625"/>
                <a:gd name="connsiteX2" fmla="*/ 10954 w 9525"/>
                <a:gd name="connsiteY2" fmla="*/ 7144 h 47625"/>
              </a:gdLst>
              <a:ahLst/>
              <a:cxnLst>
                <a:cxn ang="0">
                  <a:pos x="connsiteX0" y="connsiteY0"/>
                </a:cxn>
                <a:cxn ang="0">
                  <a:pos x="connsiteX1" y="connsiteY1"/>
                </a:cxn>
                <a:cxn ang="0">
                  <a:pos x="connsiteX2" y="connsiteY2"/>
                </a:cxn>
              </a:cxnLst>
              <a:rect l="l" t="t" r="r" b="b"/>
              <a:pathLst>
                <a:path w="9525" h="47625">
                  <a:moveTo>
                    <a:pt x="10954" y="7144"/>
                  </a:moveTo>
                  <a:cubicBezTo>
                    <a:pt x="9049" y="21431"/>
                    <a:pt x="9049" y="24289"/>
                    <a:pt x="7144" y="40481"/>
                  </a:cubicBezTo>
                  <a:cubicBezTo>
                    <a:pt x="8096" y="33814"/>
                    <a:pt x="10001" y="16669"/>
                    <a:pt x="10954" y="7144"/>
                  </a:cubicBezTo>
                  <a:close/>
                </a:path>
              </a:pathLst>
            </a:custGeom>
            <a:grpFill/>
            <a:ln w="9525" cap="flat">
              <a:noFill/>
              <a:prstDash val="solid"/>
              <a:miter/>
            </a:ln>
          </p:spPr>
          <p:txBody>
            <a:bodyPr rtlCol="0" anchor="ctr"/>
            <a:lstStyle/>
            <a:p>
              <a:endParaRPr lang="en-US"/>
            </a:p>
          </p:txBody>
        </p:sp>
        <p:sp>
          <p:nvSpPr>
            <p:cNvPr id="3668" name="Freeform: Shape 3667">
              <a:extLst>
                <a:ext uri="{FF2B5EF4-FFF2-40B4-BE49-F238E27FC236}">
                  <a16:creationId xmlns:a16="http://schemas.microsoft.com/office/drawing/2014/main" id="{BF039204-207C-45EB-8509-9CFD7A75EFAC}"/>
                </a:ext>
              </a:extLst>
            </p:cNvPr>
            <p:cNvSpPr/>
            <p:nvPr/>
          </p:nvSpPr>
          <p:spPr>
            <a:xfrm>
              <a:off x="7088981" y="65384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669" name="Freeform: Shape 3668">
              <a:extLst>
                <a:ext uri="{FF2B5EF4-FFF2-40B4-BE49-F238E27FC236}">
                  <a16:creationId xmlns:a16="http://schemas.microsoft.com/office/drawing/2014/main" id="{814985D3-3771-4BC6-B930-C79D8845E876}"/>
                </a:ext>
              </a:extLst>
            </p:cNvPr>
            <p:cNvSpPr/>
            <p:nvPr/>
          </p:nvSpPr>
          <p:spPr>
            <a:xfrm>
              <a:off x="7034265" y="664035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10953"/>
                    <a:pt x="7567" y="7144"/>
                  </a:cubicBezTo>
                  <a:close/>
                </a:path>
              </a:pathLst>
            </a:custGeom>
            <a:grpFill/>
            <a:ln w="9525" cap="flat">
              <a:noFill/>
              <a:prstDash val="solid"/>
              <a:miter/>
            </a:ln>
          </p:spPr>
          <p:txBody>
            <a:bodyPr rtlCol="0" anchor="ctr"/>
            <a:lstStyle/>
            <a:p>
              <a:endParaRPr lang="en-US"/>
            </a:p>
          </p:txBody>
        </p:sp>
        <p:sp>
          <p:nvSpPr>
            <p:cNvPr id="3670" name="Freeform: Shape 3669">
              <a:extLst>
                <a:ext uri="{FF2B5EF4-FFF2-40B4-BE49-F238E27FC236}">
                  <a16:creationId xmlns:a16="http://schemas.microsoft.com/office/drawing/2014/main" id="{222ED790-34EA-405D-9372-93F21C67EE7A}"/>
                </a:ext>
              </a:extLst>
            </p:cNvPr>
            <p:cNvSpPr/>
            <p:nvPr/>
          </p:nvSpPr>
          <p:spPr>
            <a:xfrm>
              <a:off x="7042309" y="6595586"/>
              <a:ext cx="9525" cy="9525"/>
            </a:xfrm>
            <a:custGeom>
              <a:avLst/>
              <a:gdLst>
                <a:gd name="connsiteX0" fmla="*/ 7144 w 9525"/>
                <a:gd name="connsiteY0" fmla="*/ 7144 h 9525"/>
                <a:gd name="connsiteX1" fmla="*/ 7144 w 9525"/>
                <a:gd name="connsiteY1" fmla="*/ 10953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9049"/>
                    <a:pt x="7144" y="10001"/>
                    <a:pt x="7144" y="10953"/>
                  </a:cubicBezTo>
                  <a:cubicBezTo>
                    <a:pt x="7144" y="10001"/>
                    <a:pt x="7144" y="9049"/>
                    <a:pt x="7144" y="7144"/>
                  </a:cubicBezTo>
                  <a:close/>
                </a:path>
              </a:pathLst>
            </a:custGeom>
            <a:grpFill/>
            <a:ln w="9525" cap="flat">
              <a:noFill/>
              <a:prstDash val="solid"/>
              <a:miter/>
            </a:ln>
          </p:spPr>
          <p:txBody>
            <a:bodyPr rtlCol="0" anchor="ctr"/>
            <a:lstStyle/>
            <a:p>
              <a:endParaRPr lang="en-US"/>
            </a:p>
          </p:txBody>
        </p:sp>
        <p:sp>
          <p:nvSpPr>
            <p:cNvPr id="3671" name="Freeform: Shape 3670">
              <a:extLst>
                <a:ext uri="{FF2B5EF4-FFF2-40B4-BE49-F238E27FC236}">
                  <a16:creationId xmlns:a16="http://schemas.microsoft.com/office/drawing/2014/main" id="{FBD46D2B-31E1-41D3-BD58-3EFB2A1ADDFE}"/>
                </a:ext>
              </a:extLst>
            </p:cNvPr>
            <p:cNvSpPr/>
            <p:nvPr/>
          </p:nvSpPr>
          <p:spPr>
            <a:xfrm>
              <a:off x="7045166" y="66013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672" name="Freeform: Shape 3671">
              <a:extLst>
                <a:ext uri="{FF2B5EF4-FFF2-40B4-BE49-F238E27FC236}">
                  <a16:creationId xmlns:a16="http://schemas.microsoft.com/office/drawing/2014/main" id="{CA6BB9BC-689E-4E67-A801-65776B8A942F}"/>
                </a:ext>
              </a:extLst>
            </p:cNvPr>
            <p:cNvSpPr/>
            <p:nvPr/>
          </p:nvSpPr>
          <p:spPr>
            <a:xfrm>
              <a:off x="7042309" y="6612181"/>
              <a:ext cx="9525" cy="9525"/>
            </a:xfrm>
            <a:custGeom>
              <a:avLst/>
              <a:gdLst>
                <a:gd name="connsiteX0" fmla="*/ 7144 w 9525"/>
                <a:gd name="connsiteY0" fmla="*/ 7694 h 9525"/>
                <a:gd name="connsiteX1" fmla="*/ 7144 w 9525"/>
                <a:gd name="connsiteY1" fmla="*/ 7694 h 9525"/>
              </a:gdLst>
              <a:ahLst/>
              <a:cxnLst>
                <a:cxn ang="0">
                  <a:pos x="connsiteX0" y="connsiteY0"/>
                </a:cxn>
                <a:cxn ang="0">
                  <a:pos x="connsiteX1" y="connsiteY1"/>
                </a:cxn>
              </a:cxnLst>
              <a:rect l="l" t="t" r="r" b="b"/>
              <a:pathLst>
                <a:path w="9525" h="9525">
                  <a:moveTo>
                    <a:pt x="7144" y="7694"/>
                  </a:moveTo>
                  <a:cubicBezTo>
                    <a:pt x="7144" y="5789"/>
                    <a:pt x="7144" y="9599"/>
                    <a:pt x="7144" y="7694"/>
                  </a:cubicBezTo>
                  <a:close/>
                </a:path>
              </a:pathLst>
            </a:custGeom>
            <a:grpFill/>
            <a:ln w="9525" cap="flat">
              <a:noFill/>
              <a:prstDash val="solid"/>
              <a:miter/>
            </a:ln>
          </p:spPr>
          <p:txBody>
            <a:bodyPr rtlCol="0" anchor="ctr"/>
            <a:lstStyle/>
            <a:p>
              <a:endParaRPr lang="en-US"/>
            </a:p>
          </p:txBody>
        </p:sp>
        <p:sp>
          <p:nvSpPr>
            <p:cNvPr id="3673" name="Freeform: Shape 3672">
              <a:extLst>
                <a:ext uri="{FF2B5EF4-FFF2-40B4-BE49-F238E27FC236}">
                  <a16:creationId xmlns:a16="http://schemas.microsoft.com/office/drawing/2014/main" id="{AFD0DBA4-08A5-4326-BA0A-665F0F1D1301}"/>
                </a:ext>
              </a:extLst>
            </p:cNvPr>
            <p:cNvSpPr/>
            <p:nvPr/>
          </p:nvSpPr>
          <p:spPr>
            <a:xfrm>
              <a:off x="7041356" y="66165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2859"/>
                    <a:pt x="7144" y="8096"/>
                    <a:pt x="7144" y="7144"/>
                  </a:cubicBezTo>
                  <a:close/>
                </a:path>
              </a:pathLst>
            </a:custGeom>
            <a:grpFill/>
            <a:ln w="9525" cap="flat">
              <a:noFill/>
              <a:prstDash val="solid"/>
              <a:miter/>
            </a:ln>
          </p:spPr>
          <p:txBody>
            <a:bodyPr rtlCol="0" anchor="ctr"/>
            <a:lstStyle/>
            <a:p>
              <a:endParaRPr lang="en-US"/>
            </a:p>
          </p:txBody>
        </p:sp>
        <p:sp>
          <p:nvSpPr>
            <p:cNvPr id="3674" name="Freeform: Shape 3673">
              <a:extLst>
                <a:ext uri="{FF2B5EF4-FFF2-40B4-BE49-F238E27FC236}">
                  <a16:creationId xmlns:a16="http://schemas.microsoft.com/office/drawing/2014/main" id="{09ADFFD7-A9B2-45F6-A3CB-8E853C5C6D20}"/>
                </a:ext>
              </a:extLst>
            </p:cNvPr>
            <p:cNvSpPr/>
            <p:nvPr/>
          </p:nvSpPr>
          <p:spPr>
            <a:xfrm>
              <a:off x="7021354" y="6557248"/>
              <a:ext cx="9525" cy="9525"/>
            </a:xfrm>
            <a:custGeom>
              <a:avLst/>
              <a:gdLst>
                <a:gd name="connsiteX0" fmla="*/ 7144 w 9525"/>
                <a:gd name="connsiteY0" fmla="*/ 8334 h 9525"/>
                <a:gd name="connsiteX1" fmla="*/ 10001 w 9525"/>
                <a:gd name="connsiteY1" fmla="*/ 7382 h 9525"/>
                <a:gd name="connsiteX2" fmla="*/ 7144 w 9525"/>
                <a:gd name="connsiteY2" fmla="*/ 8334 h 9525"/>
              </a:gdLst>
              <a:ahLst/>
              <a:cxnLst>
                <a:cxn ang="0">
                  <a:pos x="connsiteX0" y="connsiteY0"/>
                </a:cxn>
                <a:cxn ang="0">
                  <a:pos x="connsiteX1" y="connsiteY1"/>
                </a:cxn>
                <a:cxn ang="0">
                  <a:pos x="connsiteX2" y="connsiteY2"/>
                </a:cxn>
              </a:cxnLst>
              <a:rect l="l" t="t" r="r" b="b"/>
              <a:pathLst>
                <a:path w="9525" h="9525">
                  <a:moveTo>
                    <a:pt x="7144" y="8334"/>
                  </a:moveTo>
                  <a:cubicBezTo>
                    <a:pt x="8096" y="8334"/>
                    <a:pt x="9049" y="8334"/>
                    <a:pt x="10001" y="7382"/>
                  </a:cubicBezTo>
                  <a:cubicBezTo>
                    <a:pt x="8096" y="7382"/>
                    <a:pt x="7144" y="6429"/>
                    <a:pt x="7144" y="8334"/>
                  </a:cubicBezTo>
                  <a:close/>
                </a:path>
              </a:pathLst>
            </a:custGeom>
            <a:grpFill/>
            <a:ln w="9525" cap="flat">
              <a:noFill/>
              <a:prstDash val="solid"/>
              <a:miter/>
            </a:ln>
          </p:spPr>
          <p:txBody>
            <a:bodyPr rtlCol="0" anchor="ctr"/>
            <a:lstStyle/>
            <a:p>
              <a:endParaRPr lang="en-US"/>
            </a:p>
          </p:txBody>
        </p:sp>
        <p:sp>
          <p:nvSpPr>
            <p:cNvPr id="3675" name="Freeform: Shape 3674">
              <a:extLst>
                <a:ext uri="{FF2B5EF4-FFF2-40B4-BE49-F238E27FC236}">
                  <a16:creationId xmlns:a16="http://schemas.microsoft.com/office/drawing/2014/main" id="{EAA4BD1A-80FD-40DD-8B42-9AE2A549B81F}"/>
                </a:ext>
              </a:extLst>
            </p:cNvPr>
            <p:cNvSpPr/>
            <p:nvPr/>
          </p:nvSpPr>
          <p:spPr>
            <a:xfrm>
              <a:off x="7088029" y="65374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7"/>
                    <a:pt x="7144" y="7144"/>
                    <a:pt x="7144" y="7144"/>
                  </a:cubicBezTo>
                  <a:close/>
                </a:path>
              </a:pathLst>
            </a:custGeom>
            <a:grpFill/>
            <a:ln w="9525" cap="flat">
              <a:noFill/>
              <a:prstDash val="solid"/>
              <a:miter/>
            </a:ln>
          </p:spPr>
          <p:txBody>
            <a:bodyPr rtlCol="0" anchor="ctr"/>
            <a:lstStyle/>
            <a:p>
              <a:endParaRPr lang="en-US"/>
            </a:p>
          </p:txBody>
        </p:sp>
        <p:sp>
          <p:nvSpPr>
            <p:cNvPr id="3676" name="Freeform: Shape 3675">
              <a:extLst>
                <a:ext uri="{FF2B5EF4-FFF2-40B4-BE49-F238E27FC236}">
                  <a16:creationId xmlns:a16="http://schemas.microsoft.com/office/drawing/2014/main" id="{1021CD30-2BAA-4756-ACB2-5C51CA5C9225}"/>
                </a:ext>
              </a:extLst>
            </p:cNvPr>
            <p:cNvSpPr/>
            <p:nvPr/>
          </p:nvSpPr>
          <p:spPr>
            <a:xfrm>
              <a:off x="7044214" y="6680358"/>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lnTo>
                    <a:pt x="7144" y="7144"/>
                  </a:lnTo>
                  <a:cubicBezTo>
                    <a:pt x="7144" y="8097"/>
                    <a:pt x="7144" y="8097"/>
                    <a:pt x="7144" y="8097"/>
                  </a:cubicBezTo>
                  <a:close/>
                </a:path>
              </a:pathLst>
            </a:custGeom>
            <a:grpFill/>
            <a:ln w="9525" cap="flat">
              <a:noFill/>
              <a:prstDash val="solid"/>
              <a:miter/>
            </a:ln>
          </p:spPr>
          <p:txBody>
            <a:bodyPr rtlCol="0" anchor="ctr"/>
            <a:lstStyle/>
            <a:p>
              <a:endParaRPr lang="en-US"/>
            </a:p>
          </p:txBody>
        </p:sp>
        <p:sp>
          <p:nvSpPr>
            <p:cNvPr id="3677" name="Freeform: Shape 3676">
              <a:extLst>
                <a:ext uri="{FF2B5EF4-FFF2-40B4-BE49-F238E27FC236}">
                  <a16:creationId xmlns:a16="http://schemas.microsoft.com/office/drawing/2014/main" id="{DF7C53F1-FB59-4E1E-A3C0-F046DC174DDE}"/>
                </a:ext>
              </a:extLst>
            </p:cNvPr>
            <p:cNvSpPr/>
            <p:nvPr/>
          </p:nvSpPr>
          <p:spPr>
            <a:xfrm>
              <a:off x="7016829" y="664035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3678" name="Freeform: Shape 3677">
              <a:extLst>
                <a:ext uri="{FF2B5EF4-FFF2-40B4-BE49-F238E27FC236}">
                  <a16:creationId xmlns:a16="http://schemas.microsoft.com/office/drawing/2014/main" id="{B16367FB-74ED-499C-BFBF-7AE576DF0AC7}"/>
                </a:ext>
              </a:extLst>
            </p:cNvPr>
            <p:cNvSpPr/>
            <p:nvPr/>
          </p:nvSpPr>
          <p:spPr>
            <a:xfrm>
              <a:off x="7041885" y="6676435"/>
              <a:ext cx="9525" cy="19050"/>
            </a:xfrm>
            <a:custGeom>
              <a:avLst/>
              <a:gdLst>
                <a:gd name="connsiteX0" fmla="*/ 7567 w 9525"/>
                <a:gd name="connsiteY0" fmla="*/ 12020 h 19050"/>
                <a:gd name="connsiteX1" fmla="*/ 7567 w 9525"/>
                <a:gd name="connsiteY1" fmla="*/ 12020 h 19050"/>
              </a:gdLst>
              <a:ahLst/>
              <a:cxnLst>
                <a:cxn ang="0">
                  <a:pos x="connsiteX0" y="connsiteY0"/>
                </a:cxn>
                <a:cxn ang="0">
                  <a:pos x="connsiteX1" y="connsiteY1"/>
                </a:cxn>
              </a:cxnLst>
              <a:rect l="l" t="t" r="r" b="b"/>
              <a:pathLst>
                <a:path w="9525" h="19050">
                  <a:moveTo>
                    <a:pt x="7567" y="12020"/>
                  </a:moveTo>
                  <a:cubicBezTo>
                    <a:pt x="6615" y="1542"/>
                    <a:pt x="7567" y="11067"/>
                    <a:pt x="7567" y="12020"/>
                  </a:cubicBezTo>
                  <a:close/>
                </a:path>
              </a:pathLst>
            </a:custGeom>
            <a:grpFill/>
            <a:ln w="9525" cap="flat">
              <a:noFill/>
              <a:prstDash val="solid"/>
              <a:miter/>
            </a:ln>
          </p:spPr>
          <p:txBody>
            <a:bodyPr rtlCol="0" anchor="ctr"/>
            <a:lstStyle/>
            <a:p>
              <a:endParaRPr lang="en-US"/>
            </a:p>
          </p:txBody>
        </p:sp>
        <p:sp>
          <p:nvSpPr>
            <p:cNvPr id="3679" name="Freeform: Shape 3678">
              <a:extLst>
                <a:ext uri="{FF2B5EF4-FFF2-40B4-BE49-F238E27FC236}">
                  <a16:creationId xmlns:a16="http://schemas.microsoft.com/office/drawing/2014/main" id="{4A76CFBB-CE57-4267-957F-5B9400116C7C}"/>
                </a:ext>
              </a:extLst>
            </p:cNvPr>
            <p:cNvSpPr/>
            <p:nvPr/>
          </p:nvSpPr>
          <p:spPr>
            <a:xfrm>
              <a:off x="7024211" y="65574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680" name="Freeform: Shape 3679">
              <a:extLst>
                <a:ext uri="{FF2B5EF4-FFF2-40B4-BE49-F238E27FC236}">
                  <a16:creationId xmlns:a16="http://schemas.microsoft.com/office/drawing/2014/main" id="{476F9CD7-A421-4300-B9C8-5415850B02F2}"/>
                </a:ext>
              </a:extLst>
            </p:cNvPr>
            <p:cNvSpPr/>
            <p:nvPr/>
          </p:nvSpPr>
          <p:spPr>
            <a:xfrm>
              <a:off x="7012781" y="6522488"/>
              <a:ext cx="85725" cy="171450"/>
            </a:xfrm>
            <a:custGeom>
              <a:avLst/>
              <a:gdLst>
                <a:gd name="connsiteX0" fmla="*/ 10954 w 85725"/>
                <a:gd name="connsiteY0" fmla="*/ 34522 h 171450"/>
                <a:gd name="connsiteX1" fmla="*/ 23336 w 85725"/>
                <a:gd name="connsiteY1" fmla="*/ 43094 h 171450"/>
                <a:gd name="connsiteX2" fmla="*/ 22384 w 85725"/>
                <a:gd name="connsiteY2" fmla="*/ 43094 h 171450"/>
                <a:gd name="connsiteX3" fmla="*/ 21431 w 85725"/>
                <a:gd name="connsiteY3" fmla="*/ 45951 h 171450"/>
                <a:gd name="connsiteX4" fmla="*/ 12859 w 85725"/>
                <a:gd name="connsiteY4" fmla="*/ 44047 h 171450"/>
                <a:gd name="connsiteX5" fmla="*/ 8096 w 85725"/>
                <a:gd name="connsiteY5" fmla="*/ 121199 h 171450"/>
                <a:gd name="connsiteX6" fmla="*/ 11906 w 85725"/>
                <a:gd name="connsiteY6" fmla="*/ 116436 h 171450"/>
                <a:gd name="connsiteX7" fmla="*/ 11906 w 85725"/>
                <a:gd name="connsiteY7" fmla="*/ 118341 h 171450"/>
                <a:gd name="connsiteX8" fmla="*/ 9049 w 85725"/>
                <a:gd name="connsiteY8" fmla="*/ 126914 h 171450"/>
                <a:gd name="connsiteX9" fmla="*/ 11906 w 85725"/>
                <a:gd name="connsiteY9" fmla="*/ 121199 h 171450"/>
                <a:gd name="connsiteX10" fmla="*/ 10954 w 85725"/>
                <a:gd name="connsiteY10" fmla="*/ 135486 h 171450"/>
                <a:gd name="connsiteX11" fmla="*/ 10001 w 85725"/>
                <a:gd name="connsiteY11" fmla="*/ 159299 h 171450"/>
                <a:gd name="connsiteX12" fmla="*/ 13811 w 85725"/>
                <a:gd name="connsiteY12" fmla="*/ 144059 h 171450"/>
                <a:gd name="connsiteX13" fmla="*/ 10954 w 85725"/>
                <a:gd name="connsiteY13" fmla="*/ 154536 h 171450"/>
                <a:gd name="connsiteX14" fmla="*/ 13811 w 85725"/>
                <a:gd name="connsiteY14" fmla="*/ 143106 h 171450"/>
                <a:gd name="connsiteX15" fmla="*/ 9049 w 85725"/>
                <a:gd name="connsiteY15" fmla="*/ 165966 h 171450"/>
                <a:gd name="connsiteX16" fmla="*/ 9049 w 85725"/>
                <a:gd name="connsiteY16" fmla="*/ 166919 h 171450"/>
                <a:gd name="connsiteX17" fmla="*/ 14764 w 85725"/>
                <a:gd name="connsiteY17" fmla="*/ 152631 h 171450"/>
                <a:gd name="connsiteX18" fmla="*/ 14764 w 85725"/>
                <a:gd name="connsiteY18" fmla="*/ 162156 h 171450"/>
                <a:gd name="connsiteX19" fmla="*/ 18574 w 85725"/>
                <a:gd name="connsiteY19" fmla="*/ 153584 h 171450"/>
                <a:gd name="connsiteX20" fmla="*/ 27146 w 85725"/>
                <a:gd name="connsiteY20" fmla="*/ 172634 h 171450"/>
                <a:gd name="connsiteX21" fmla="*/ 30956 w 85725"/>
                <a:gd name="connsiteY21" fmla="*/ 164061 h 171450"/>
                <a:gd name="connsiteX22" fmla="*/ 31909 w 85725"/>
                <a:gd name="connsiteY22" fmla="*/ 163109 h 171450"/>
                <a:gd name="connsiteX23" fmla="*/ 32861 w 85725"/>
                <a:gd name="connsiteY23" fmla="*/ 168824 h 171450"/>
                <a:gd name="connsiteX24" fmla="*/ 34766 w 85725"/>
                <a:gd name="connsiteY24" fmla="*/ 155489 h 171450"/>
                <a:gd name="connsiteX25" fmla="*/ 36671 w 85725"/>
                <a:gd name="connsiteY25" fmla="*/ 167872 h 171450"/>
                <a:gd name="connsiteX26" fmla="*/ 38576 w 85725"/>
                <a:gd name="connsiteY26" fmla="*/ 165014 h 171450"/>
                <a:gd name="connsiteX27" fmla="*/ 40481 w 85725"/>
                <a:gd name="connsiteY27" fmla="*/ 138344 h 171450"/>
                <a:gd name="connsiteX28" fmla="*/ 40481 w 85725"/>
                <a:gd name="connsiteY28" fmla="*/ 158347 h 171450"/>
                <a:gd name="connsiteX29" fmla="*/ 42386 w 85725"/>
                <a:gd name="connsiteY29" fmla="*/ 135486 h 171450"/>
                <a:gd name="connsiteX30" fmla="*/ 45244 w 85725"/>
                <a:gd name="connsiteY30" fmla="*/ 128819 h 171450"/>
                <a:gd name="connsiteX31" fmla="*/ 42386 w 85725"/>
                <a:gd name="connsiteY31" fmla="*/ 109769 h 171450"/>
                <a:gd name="connsiteX32" fmla="*/ 47149 w 85725"/>
                <a:gd name="connsiteY32" fmla="*/ 126914 h 171450"/>
                <a:gd name="connsiteX33" fmla="*/ 47149 w 85725"/>
                <a:gd name="connsiteY33" fmla="*/ 125961 h 171450"/>
                <a:gd name="connsiteX34" fmla="*/ 48101 w 85725"/>
                <a:gd name="connsiteY34" fmla="*/ 101197 h 171450"/>
                <a:gd name="connsiteX35" fmla="*/ 51911 w 85725"/>
                <a:gd name="connsiteY35" fmla="*/ 106911 h 171450"/>
                <a:gd name="connsiteX36" fmla="*/ 47149 w 85725"/>
                <a:gd name="connsiteY36" fmla="*/ 89766 h 171450"/>
                <a:gd name="connsiteX37" fmla="*/ 52864 w 85725"/>
                <a:gd name="connsiteY37" fmla="*/ 91672 h 171450"/>
                <a:gd name="connsiteX38" fmla="*/ 57626 w 85725"/>
                <a:gd name="connsiteY38" fmla="*/ 79289 h 171450"/>
                <a:gd name="connsiteX39" fmla="*/ 67151 w 85725"/>
                <a:gd name="connsiteY39" fmla="*/ 47856 h 171450"/>
                <a:gd name="connsiteX40" fmla="*/ 68104 w 85725"/>
                <a:gd name="connsiteY40" fmla="*/ 44047 h 171450"/>
                <a:gd name="connsiteX41" fmla="*/ 75724 w 85725"/>
                <a:gd name="connsiteY41" fmla="*/ 42141 h 171450"/>
                <a:gd name="connsiteX42" fmla="*/ 70009 w 85725"/>
                <a:gd name="connsiteY42" fmla="*/ 37379 h 171450"/>
                <a:gd name="connsiteX43" fmla="*/ 79534 w 85725"/>
                <a:gd name="connsiteY43" fmla="*/ 36426 h 171450"/>
                <a:gd name="connsiteX44" fmla="*/ 71914 w 85725"/>
                <a:gd name="connsiteY44" fmla="*/ 24997 h 171450"/>
                <a:gd name="connsiteX45" fmla="*/ 80486 w 85725"/>
                <a:gd name="connsiteY45" fmla="*/ 24044 h 171450"/>
                <a:gd name="connsiteX46" fmla="*/ 81439 w 85725"/>
                <a:gd name="connsiteY46" fmla="*/ 22139 h 171450"/>
                <a:gd name="connsiteX47" fmla="*/ 79534 w 85725"/>
                <a:gd name="connsiteY47" fmla="*/ 19281 h 171450"/>
                <a:gd name="connsiteX48" fmla="*/ 73819 w 85725"/>
                <a:gd name="connsiteY48" fmla="*/ 29759 h 171450"/>
                <a:gd name="connsiteX49" fmla="*/ 66199 w 85725"/>
                <a:gd name="connsiteY49" fmla="*/ 28806 h 171450"/>
                <a:gd name="connsiteX50" fmla="*/ 63341 w 85725"/>
                <a:gd name="connsiteY50" fmla="*/ 46904 h 171450"/>
                <a:gd name="connsiteX51" fmla="*/ 67151 w 85725"/>
                <a:gd name="connsiteY51" fmla="*/ 53572 h 171450"/>
                <a:gd name="connsiteX52" fmla="*/ 56674 w 85725"/>
                <a:gd name="connsiteY52" fmla="*/ 52619 h 171450"/>
                <a:gd name="connsiteX53" fmla="*/ 59531 w 85725"/>
                <a:gd name="connsiteY53" fmla="*/ 58334 h 171450"/>
                <a:gd name="connsiteX54" fmla="*/ 39529 w 85725"/>
                <a:gd name="connsiteY54" fmla="*/ 70716 h 171450"/>
                <a:gd name="connsiteX55" fmla="*/ 38576 w 85725"/>
                <a:gd name="connsiteY55" fmla="*/ 72622 h 171450"/>
                <a:gd name="connsiteX56" fmla="*/ 45244 w 85725"/>
                <a:gd name="connsiteY56" fmla="*/ 84051 h 171450"/>
                <a:gd name="connsiteX57" fmla="*/ 41434 w 85725"/>
                <a:gd name="connsiteY57" fmla="*/ 78336 h 171450"/>
                <a:gd name="connsiteX58" fmla="*/ 38576 w 85725"/>
                <a:gd name="connsiteY58" fmla="*/ 74526 h 171450"/>
                <a:gd name="connsiteX59" fmla="*/ 42386 w 85725"/>
                <a:gd name="connsiteY59" fmla="*/ 85956 h 171450"/>
                <a:gd name="connsiteX60" fmla="*/ 40481 w 85725"/>
                <a:gd name="connsiteY60" fmla="*/ 82147 h 171450"/>
                <a:gd name="connsiteX61" fmla="*/ 36671 w 85725"/>
                <a:gd name="connsiteY61" fmla="*/ 70716 h 171450"/>
                <a:gd name="connsiteX62" fmla="*/ 40481 w 85725"/>
                <a:gd name="connsiteY62" fmla="*/ 85004 h 171450"/>
                <a:gd name="connsiteX63" fmla="*/ 37624 w 85725"/>
                <a:gd name="connsiteY63" fmla="*/ 74526 h 171450"/>
                <a:gd name="connsiteX64" fmla="*/ 36671 w 85725"/>
                <a:gd name="connsiteY64" fmla="*/ 72622 h 171450"/>
                <a:gd name="connsiteX65" fmla="*/ 36671 w 85725"/>
                <a:gd name="connsiteY65" fmla="*/ 74526 h 171450"/>
                <a:gd name="connsiteX66" fmla="*/ 39529 w 85725"/>
                <a:gd name="connsiteY66" fmla="*/ 93576 h 171450"/>
                <a:gd name="connsiteX67" fmla="*/ 35719 w 85725"/>
                <a:gd name="connsiteY67" fmla="*/ 77384 h 171450"/>
                <a:gd name="connsiteX68" fmla="*/ 36671 w 85725"/>
                <a:gd name="connsiteY68" fmla="*/ 88814 h 171450"/>
                <a:gd name="connsiteX69" fmla="*/ 38576 w 85725"/>
                <a:gd name="connsiteY69" fmla="*/ 98339 h 171450"/>
                <a:gd name="connsiteX70" fmla="*/ 37624 w 85725"/>
                <a:gd name="connsiteY70" fmla="*/ 99291 h 171450"/>
                <a:gd name="connsiteX71" fmla="*/ 35719 w 85725"/>
                <a:gd name="connsiteY71" fmla="*/ 83099 h 171450"/>
                <a:gd name="connsiteX72" fmla="*/ 34766 w 85725"/>
                <a:gd name="connsiteY72" fmla="*/ 85004 h 171450"/>
                <a:gd name="connsiteX73" fmla="*/ 34766 w 85725"/>
                <a:gd name="connsiteY73" fmla="*/ 98339 h 171450"/>
                <a:gd name="connsiteX74" fmla="*/ 33814 w 85725"/>
                <a:gd name="connsiteY74" fmla="*/ 89766 h 171450"/>
                <a:gd name="connsiteX75" fmla="*/ 33814 w 85725"/>
                <a:gd name="connsiteY75" fmla="*/ 108816 h 171450"/>
                <a:gd name="connsiteX76" fmla="*/ 32861 w 85725"/>
                <a:gd name="connsiteY76" fmla="*/ 119294 h 171450"/>
                <a:gd name="connsiteX77" fmla="*/ 31909 w 85725"/>
                <a:gd name="connsiteY77" fmla="*/ 104054 h 171450"/>
                <a:gd name="connsiteX78" fmla="*/ 30956 w 85725"/>
                <a:gd name="connsiteY78" fmla="*/ 108816 h 171450"/>
                <a:gd name="connsiteX79" fmla="*/ 30004 w 85725"/>
                <a:gd name="connsiteY79" fmla="*/ 126914 h 171450"/>
                <a:gd name="connsiteX80" fmla="*/ 30956 w 85725"/>
                <a:gd name="connsiteY80" fmla="*/ 101197 h 171450"/>
                <a:gd name="connsiteX81" fmla="*/ 30956 w 85725"/>
                <a:gd name="connsiteY81" fmla="*/ 105959 h 171450"/>
                <a:gd name="connsiteX82" fmla="*/ 30956 w 85725"/>
                <a:gd name="connsiteY82" fmla="*/ 98339 h 171450"/>
                <a:gd name="connsiteX83" fmla="*/ 30004 w 85725"/>
                <a:gd name="connsiteY83" fmla="*/ 105959 h 171450"/>
                <a:gd name="connsiteX84" fmla="*/ 27146 w 85725"/>
                <a:gd name="connsiteY84" fmla="*/ 135486 h 171450"/>
                <a:gd name="connsiteX85" fmla="*/ 29051 w 85725"/>
                <a:gd name="connsiteY85" fmla="*/ 115484 h 171450"/>
                <a:gd name="connsiteX86" fmla="*/ 27146 w 85725"/>
                <a:gd name="connsiteY86" fmla="*/ 141201 h 171450"/>
                <a:gd name="connsiteX87" fmla="*/ 30004 w 85725"/>
                <a:gd name="connsiteY87" fmla="*/ 105006 h 171450"/>
                <a:gd name="connsiteX88" fmla="*/ 29051 w 85725"/>
                <a:gd name="connsiteY88" fmla="*/ 111674 h 171450"/>
                <a:gd name="connsiteX89" fmla="*/ 30004 w 85725"/>
                <a:gd name="connsiteY89" fmla="*/ 103101 h 171450"/>
                <a:gd name="connsiteX90" fmla="*/ 26194 w 85725"/>
                <a:gd name="connsiteY90" fmla="*/ 142154 h 171450"/>
                <a:gd name="connsiteX91" fmla="*/ 26194 w 85725"/>
                <a:gd name="connsiteY91" fmla="*/ 140249 h 171450"/>
                <a:gd name="connsiteX92" fmla="*/ 28099 w 85725"/>
                <a:gd name="connsiteY92" fmla="*/ 118341 h 171450"/>
                <a:gd name="connsiteX93" fmla="*/ 25241 w 85725"/>
                <a:gd name="connsiteY93" fmla="*/ 146916 h 171450"/>
                <a:gd name="connsiteX94" fmla="*/ 29051 w 85725"/>
                <a:gd name="connsiteY94" fmla="*/ 108816 h 171450"/>
                <a:gd name="connsiteX95" fmla="*/ 27146 w 85725"/>
                <a:gd name="connsiteY95" fmla="*/ 123104 h 171450"/>
                <a:gd name="connsiteX96" fmla="*/ 24289 w 85725"/>
                <a:gd name="connsiteY96" fmla="*/ 147869 h 171450"/>
                <a:gd name="connsiteX97" fmla="*/ 29051 w 85725"/>
                <a:gd name="connsiteY97" fmla="*/ 94529 h 171450"/>
                <a:gd name="connsiteX98" fmla="*/ 24289 w 85725"/>
                <a:gd name="connsiteY98" fmla="*/ 129772 h 171450"/>
                <a:gd name="connsiteX99" fmla="*/ 41434 w 85725"/>
                <a:gd name="connsiteY99" fmla="*/ 69764 h 171450"/>
                <a:gd name="connsiteX100" fmla="*/ 30004 w 85725"/>
                <a:gd name="connsiteY100" fmla="*/ 82147 h 171450"/>
                <a:gd name="connsiteX101" fmla="*/ 27146 w 85725"/>
                <a:gd name="connsiteY101" fmla="*/ 100244 h 171450"/>
                <a:gd name="connsiteX102" fmla="*/ 30004 w 85725"/>
                <a:gd name="connsiteY102" fmla="*/ 76431 h 171450"/>
                <a:gd name="connsiteX103" fmla="*/ 26194 w 85725"/>
                <a:gd name="connsiteY103" fmla="*/ 99291 h 171450"/>
                <a:gd name="connsiteX104" fmla="*/ 28099 w 85725"/>
                <a:gd name="connsiteY104" fmla="*/ 86909 h 171450"/>
                <a:gd name="connsiteX105" fmla="*/ 28099 w 85725"/>
                <a:gd name="connsiteY105" fmla="*/ 85004 h 171450"/>
                <a:gd name="connsiteX106" fmla="*/ 27146 w 85725"/>
                <a:gd name="connsiteY106" fmla="*/ 91672 h 171450"/>
                <a:gd name="connsiteX107" fmla="*/ 24289 w 85725"/>
                <a:gd name="connsiteY107" fmla="*/ 103101 h 171450"/>
                <a:gd name="connsiteX108" fmla="*/ 30004 w 85725"/>
                <a:gd name="connsiteY108" fmla="*/ 75479 h 171450"/>
                <a:gd name="connsiteX109" fmla="*/ 25241 w 85725"/>
                <a:gd name="connsiteY109" fmla="*/ 91672 h 171450"/>
                <a:gd name="connsiteX110" fmla="*/ 29051 w 85725"/>
                <a:gd name="connsiteY110" fmla="*/ 75479 h 171450"/>
                <a:gd name="connsiteX111" fmla="*/ 25241 w 85725"/>
                <a:gd name="connsiteY111" fmla="*/ 86909 h 171450"/>
                <a:gd name="connsiteX112" fmla="*/ 29051 w 85725"/>
                <a:gd name="connsiteY112" fmla="*/ 74526 h 171450"/>
                <a:gd name="connsiteX113" fmla="*/ 24289 w 85725"/>
                <a:gd name="connsiteY113" fmla="*/ 86909 h 171450"/>
                <a:gd name="connsiteX114" fmla="*/ 25241 w 85725"/>
                <a:gd name="connsiteY114" fmla="*/ 80241 h 171450"/>
                <a:gd name="connsiteX115" fmla="*/ 39529 w 85725"/>
                <a:gd name="connsiteY115" fmla="*/ 69764 h 171450"/>
                <a:gd name="connsiteX116" fmla="*/ 22384 w 85725"/>
                <a:gd name="connsiteY116" fmla="*/ 81194 h 171450"/>
                <a:gd name="connsiteX117" fmla="*/ 29051 w 85725"/>
                <a:gd name="connsiteY117" fmla="*/ 70716 h 171450"/>
                <a:gd name="connsiteX118" fmla="*/ 21431 w 85725"/>
                <a:gd name="connsiteY118" fmla="*/ 72622 h 171450"/>
                <a:gd name="connsiteX119" fmla="*/ 20479 w 85725"/>
                <a:gd name="connsiteY119" fmla="*/ 70716 h 171450"/>
                <a:gd name="connsiteX120" fmla="*/ 30956 w 85725"/>
                <a:gd name="connsiteY120" fmla="*/ 64049 h 171450"/>
                <a:gd name="connsiteX121" fmla="*/ 38576 w 85725"/>
                <a:gd name="connsiteY121" fmla="*/ 65954 h 171450"/>
                <a:gd name="connsiteX122" fmla="*/ 30956 w 85725"/>
                <a:gd name="connsiteY122" fmla="*/ 59286 h 171450"/>
                <a:gd name="connsiteX123" fmla="*/ 31909 w 85725"/>
                <a:gd name="connsiteY123" fmla="*/ 61191 h 171450"/>
                <a:gd name="connsiteX124" fmla="*/ 26194 w 85725"/>
                <a:gd name="connsiteY124" fmla="*/ 59286 h 171450"/>
                <a:gd name="connsiteX125" fmla="*/ 30004 w 85725"/>
                <a:gd name="connsiteY125" fmla="*/ 8804 h 171450"/>
                <a:gd name="connsiteX126" fmla="*/ 8096 w 85725"/>
                <a:gd name="connsiteY126" fmla="*/ 9756 h 171450"/>
                <a:gd name="connsiteX127" fmla="*/ 9049 w 85725"/>
                <a:gd name="connsiteY127" fmla="*/ 10709 h 171450"/>
                <a:gd name="connsiteX128" fmla="*/ 8096 w 85725"/>
                <a:gd name="connsiteY128" fmla="*/ 12614 h 171450"/>
                <a:gd name="connsiteX129" fmla="*/ 13811 w 85725"/>
                <a:gd name="connsiteY129" fmla="*/ 14519 h 171450"/>
                <a:gd name="connsiteX130" fmla="*/ 7144 w 85725"/>
                <a:gd name="connsiteY130" fmla="*/ 24044 h 171450"/>
                <a:gd name="connsiteX131" fmla="*/ 15716 w 85725"/>
                <a:gd name="connsiteY131" fmla="*/ 31664 h 171450"/>
                <a:gd name="connsiteX132" fmla="*/ 10954 w 85725"/>
                <a:gd name="connsiteY132" fmla="*/ 34522 h 171450"/>
                <a:gd name="connsiteX133" fmla="*/ 21431 w 85725"/>
                <a:gd name="connsiteY133" fmla="*/ 63097 h 171450"/>
                <a:gd name="connsiteX134" fmla="*/ 21431 w 85725"/>
                <a:gd name="connsiteY134" fmla="*/ 63097 h 171450"/>
                <a:gd name="connsiteX135" fmla="*/ 21431 w 85725"/>
                <a:gd name="connsiteY135" fmla="*/ 65001 h 171450"/>
                <a:gd name="connsiteX136" fmla="*/ 21431 w 85725"/>
                <a:gd name="connsiteY136" fmla="*/ 65001 h 171450"/>
                <a:gd name="connsiteX137" fmla="*/ 41434 w 85725"/>
                <a:gd name="connsiteY137" fmla="*/ 58334 h 171450"/>
                <a:gd name="connsiteX138" fmla="*/ 41434 w 85725"/>
                <a:gd name="connsiteY138" fmla="*/ 58334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85725" h="171450">
                  <a:moveTo>
                    <a:pt x="10954" y="34522"/>
                  </a:moveTo>
                  <a:cubicBezTo>
                    <a:pt x="10954" y="31664"/>
                    <a:pt x="17621" y="44047"/>
                    <a:pt x="23336" y="43094"/>
                  </a:cubicBezTo>
                  <a:cubicBezTo>
                    <a:pt x="21431" y="42141"/>
                    <a:pt x="21431" y="42141"/>
                    <a:pt x="22384" y="43094"/>
                  </a:cubicBezTo>
                  <a:cubicBezTo>
                    <a:pt x="17621" y="41189"/>
                    <a:pt x="17621" y="42141"/>
                    <a:pt x="21431" y="45951"/>
                  </a:cubicBezTo>
                  <a:cubicBezTo>
                    <a:pt x="14764" y="46904"/>
                    <a:pt x="20479" y="43094"/>
                    <a:pt x="12859" y="44047"/>
                  </a:cubicBezTo>
                  <a:cubicBezTo>
                    <a:pt x="10001" y="50714"/>
                    <a:pt x="14764" y="89766"/>
                    <a:pt x="8096" y="121199"/>
                  </a:cubicBezTo>
                  <a:cubicBezTo>
                    <a:pt x="10001" y="119294"/>
                    <a:pt x="10954" y="118341"/>
                    <a:pt x="11906" y="116436"/>
                  </a:cubicBezTo>
                  <a:cubicBezTo>
                    <a:pt x="8096" y="124056"/>
                    <a:pt x="8096" y="124056"/>
                    <a:pt x="11906" y="118341"/>
                  </a:cubicBezTo>
                  <a:cubicBezTo>
                    <a:pt x="10954" y="121199"/>
                    <a:pt x="10001" y="124056"/>
                    <a:pt x="9049" y="126914"/>
                  </a:cubicBezTo>
                  <a:cubicBezTo>
                    <a:pt x="10954" y="125961"/>
                    <a:pt x="11906" y="124056"/>
                    <a:pt x="11906" y="121199"/>
                  </a:cubicBezTo>
                  <a:cubicBezTo>
                    <a:pt x="10954" y="122151"/>
                    <a:pt x="6191" y="148822"/>
                    <a:pt x="10954" y="135486"/>
                  </a:cubicBezTo>
                  <a:cubicBezTo>
                    <a:pt x="9049" y="144059"/>
                    <a:pt x="10001" y="150726"/>
                    <a:pt x="10001" y="159299"/>
                  </a:cubicBezTo>
                  <a:cubicBezTo>
                    <a:pt x="10954" y="154536"/>
                    <a:pt x="12859" y="148822"/>
                    <a:pt x="13811" y="144059"/>
                  </a:cubicBezTo>
                  <a:cubicBezTo>
                    <a:pt x="12859" y="147869"/>
                    <a:pt x="11906" y="150726"/>
                    <a:pt x="10954" y="154536"/>
                  </a:cubicBezTo>
                  <a:cubicBezTo>
                    <a:pt x="11906" y="150726"/>
                    <a:pt x="12859" y="146916"/>
                    <a:pt x="13811" y="143106"/>
                  </a:cubicBezTo>
                  <a:cubicBezTo>
                    <a:pt x="12859" y="157394"/>
                    <a:pt x="10954" y="154536"/>
                    <a:pt x="9049" y="165966"/>
                  </a:cubicBezTo>
                  <a:cubicBezTo>
                    <a:pt x="10001" y="163109"/>
                    <a:pt x="10001" y="163109"/>
                    <a:pt x="9049" y="166919"/>
                  </a:cubicBezTo>
                  <a:cubicBezTo>
                    <a:pt x="10954" y="167872"/>
                    <a:pt x="14764" y="153584"/>
                    <a:pt x="14764" y="152631"/>
                  </a:cubicBezTo>
                  <a:cubicBezTo>
                    <a:pt x="11906" y="178349"/>
                    <a:pt x="23336" y="134534"/>
                    <a:pt x="14764" y="162156"/>
                  </a:cubicBezTo>
                  <a:cubicBezTo>
                    <a:pt x="16669" y="160251"/>
                    <a:pt x="18574" y="157394"/>
                    <a:pt x="18574" y="153584"/>
                  </a:cubicBezTo>
                  <a:cubicBezTo>
                    <a:pt x="10954" y="166919"/>
                    <a:pt x="23336" y="166919"/>
                    <a:pt x="27146" y="172634"/>
                  </a:cubicBezTo>
                  <a:cubicBezTo>
                    <a:pt x="23336" y="168824"/>
                    <a:pt x="30004" y="170729"/>
                    <a:pt x="30956" y="164061"/>
                  </a:cubicBezTo>
                  <a:cubicBezTo>
                    <a:pt x="30956" y="165966"/>
                    <a:pt x="31909" y="173586"/>
                    <a:pt x="31909" y="163109"/>
                  </a:cubicBezTo>
                  <a:cubicBezTo>
                    <a:pt x="33814" y="166919"/>
                    <a:pt x="32861" y="166919"/>
                    <a:pt x="32861" y="168824"/>
                  </a:cubicBezTo>
                  <a:cubicBezTo>
                    <a:pt x="32861" y="163109"/>
                    <a:pt x="34766" y="162156"/>
                    <a:pt x="34766" y="155489"/>
                  </a:cubicBezTo>
                  <a:cubicBezTo>
                    <a:pt x="35719" y="182159"/>
                    <a:pt x="35719" y="138344"/>
                    <a:pt x="36671" y="167872"/>
                  </a:cubicBezTo>
                  <a:cubicBezTo>
                    <a:pt x="38576" y="165966"/>
                    <a:pt x="37624" y="150726"/>
                    <a:pt x="38576" y="165014"/>
                  </a:cubicBezTo>
                  <a:cubicBezTo>
                    <a:pt x="39529" y="156441"/>
                    <a:pt x="39529" y="146916"/>
                    <a:pt x="40481" y="138344"/>
                  </a:cubicBezTo>
                  <a:cubicBezTo>
                    <a:pt x="40481" y="145011"/>
                    <a:pt x="40481" y="151679"/>
                    <a:pt x="40481" y="158347"/>
                  </a:cubicBezTo>
                  <a:cubicBezTo>
                    <a:pt x="40481" y="150726"/>
                    <a:pt x="40481" y="143106"/>
                    <a:pt x="42386" y="135486"/>
                  </a:cubicBezTo>
                  <a:cubicBezTo>
                    <a:pt x="49054" y="145011"/>
                    <a:pt x="45244" y="127866"/>
                    <a:pt x="45244" y="128819"/>
                  </a:cubicBezTo>
                  <a:cubicBezTo>
                    <a:pt x="44291" y="122151"/>
                    <a:pt x="43339" y="115484"/>
                    <a:pt x="42386" y="109769"/>
                  </a:cubicBezTo>
                  <a:cubicBezTo>
                    <a:pt x="43339" y="116436"/>
                    <a:pt x="46196" y="120247"/>
                    <a:pt x="47149" y="126914"/>
                  </a:cubicBezTo>
                  <a:cubicBezTo>
                    <a:pt x="45244" y="118341"/>
                    <a:pt x="45244" y="118341"/>
                    <a:pt x="47149" y="125961"/>
                  </a:cubicBezTo>
                  <a:cubicBezTo>
                    <a:pt x="47149" y="127866"/>
                    <a:pt x="48101" y="101197"/>
                    <a:pt x="48101" y="101197"/>
                  </a:cubicBezTo>
                  <a:cubicBezTo>
                    <a:pt x="49054" y="103101"/>
                    <a:pt x="50006" y="105959"/>
                    <a:pt x="51911" y="106911"/>
                  </a:cubicBezTo>
                  <a:cubicBezTo>
                    <a:pt x="51911" y="105006"/>
                    <a:pt x="50006" y="88814"/>
                    <a:pt x="47149" y="89766"/>
                  </a:cubicBezTo>
                  <a:cubicBezTo>
                    <a:pt x="47149" y="90719"/>
                    <a:pt x="47149" y="86909"/>
                    <a:pt x="52864" y="91672"/>
                  </a:cubicBezTo>
                  <a:cubicBezTo>
                    <a:pt x="50006" y="87861"/>
                    <a:pt x="50959" y="78336"/>
                    <a:pt x="57626" y="79289"/>
                  </a:cubicBezTo>
                  <a:cubicBezTo>
                    <a:pt x="58579" y="67859"/>
                    <a:pt x="65246" y="53572"/>
                    <a:pt x="67151" y="47856"/>
                  </a:cubicBezTo>
                  <a:cubicBezTo>
                    <a:pt x="73819" y="55476"/>
                    <a:pt x="69056" y="44047"/>
                    <a:pt x="68104" y="44047"/>
                  </a:cubicBezTo>
                  <a:cubicBezTo>
                    <a:pt x="70961" y="44999"/>
                    <a:pt x="68104" y="44047"/>
                    <a:pt x="75724" y="42141"/>
                  </a:cubicBezTo>
                  <a:cubicBezTo>
                    <a:pt x="75724" y="44047"/>
                    <a:pt x="69056" y="36426"/>
                    <a:pt x="70009" y="37379"/>
                  </a:cubicBezTo>
                  <a:cubicBezTo>
                    <a:pt x="76676" y="42141"/>
                    <a:pt x="77629" y="35474"/>
                    <a:pt x="79534" y="36426"/>
                  </a:cubicBezTo>
                  <a:cubicBezTo>
                    <a:pt x="78581" y="33569"/>
                    <a:pt x="74771" y="29759"/>
                    <a:pt x="71914" y="24997"/>
                  </a:cubicBezTo>
                  <a:cubicBezTo>
                    <a:pt x="77629" y="24997"/>
                    <a:pt x="77629" y="22139"/>
                    <a:pt x="80486" y="24044"/>
                  </a:cubicBezTo>
                  <a:cubicBezTo>
                    <a:pt x="76676" y="20234"/>
                    <a:pt x="76676" y="19281"/>
                    <a:pt x="81439" y="22139"/>
                  </a:cubicBezTo>
                  <a:cubicBezTo>
                    <a:pt x="82391" y="24997"/>
                    <a:pt x="72866" y="13566"/>
                    <a:pt x="79534" y="19281"/>
                  </a:cubicBezTo>
                  <a:cubicBezTo>
                    <a:pt x="79534" y="19281"/>
                    <a:pt x="62389" y="21186"/>
                    <a:pt x="73819" y="29759"/>
                  </a:cubicBezTo>
                  <a:cubicBezTo>
                    <a:pt x="70961" y="29759"/>
                    <a:pt x="69056" y="28806"/>
                    <a:pt x="66199" y="28806"/>
                  </a:cubicBezTo>
                  <a:cubicBezTo>
                    <a:pt x="68104" y="34522"/>
                    <a:pt x="58579" y="37379"/>
                    <a:pt x="63341" y="46904"/>
                  </a:cubicBezTo>
                  <a:cubicBezTo>
                    <a:pt x="51911" y="44047"/>
                    <a:pt x="65246" y="50714"/>
                    <a:pt x="67151" y="53572"/>
                  </a:cubicBezTo>
                  <a:cubicBezTo>
                    <a:pt x="59531" y="51666"/>
                    <a:pt x="64294" y="53572"/>
                    <a:pt x="56674" y="52619"/>
                  </a:cubicBezTo>
                  <a:cubicBezTo>
                    <a:pt x="55721" y="52619"/>
                    <a:pt x="59531" y="57381"/>
                    <a:pt x="59531" y="58334"/>
                  </a:cubicBezTo>
                  <a:cubicBezTo>
                    <a:pt x="52864" y="65954"/>
                    <a:pt x="48101" y="73574"/>
                    <a:pt x="39529" y="70716"/>
                  </a:cubicBezTo>
                  <a:cubicBezTo>
                    <a:pt x="37624" y="69764"/>
                    <a:pt x="50006" y="82147"/>
                    <a:pt x="38576" y="72622"/>
                  </a:cubicBezTo>
                  <a:cubicBezTo>
                    <a:pt x="39529" y="73574"/>
                    <a:pt x="45244" y="85004"/>
                    <a:pt x="45244" y="84051"/>
                  </a:cubicBezTo>
                  <a:cubicBezTo>
                    <a:pt x="40481" y="77384"/>
                    <a:pt x="38576" y="75479"/>
                    <a:pt x="41434" y="78336"/>
                  </a:cubicBezTo>
                  <a:cubicBezTo>
                    <a:pt x="37624" y="68811"/>
                    <a:pt x="43339" y="84051"/>
                    <a:pt x="38576" y="74526"/>
                  </a:cubicBezTo>
                  <a:cubicBezTo>
                    <a:pt x="39529" y="77384"/>
                    <a:pt x="41434" y="81194"/>
                    <a:pt x="42386" y="85956"/>
                  </a:cubicBezTo>
                  <a:cubicBezTo>
                    <a:pt x="42386" y="82147"/>
                    <a:pt x="41434" y="81194"/>
                    <a:pt x="40481" y="82147"/>
                  </a:cubicBezTo>
                  <a:cubicBezTo>
                    <a:pt x="37624" y="77384"/>
                    <a:pt x="38576" y="75479"/>
                    <a:pt x="36671" y="70716"/>
                  </a:cubicBezTo>
                  <a:cubicBezTo>
                    <a:pt x="41434" y="85956"/>
                    <a:pt x="33814" y="56429"/>
                    <a:pt x="40481" y="85004"/>
                  </a:cubicBezTo>
                  <a:cubicBezTo>
                    <a:pt x="39529" y="82147"/>
                    <a:pt x="37624" y="77384"/>
                    <a:pt x="37624" y="74526"/>
                  </a:cubicBezTo>
                  <a:cubicBezTo>
                    <a:pt x="37624" y="75479"/>
                    <a:pt x="36671" y="74526"/>
                    <a:pt x="36671" y="72622"/>
                  </a:cubicBezTo>
                  <a:cubicBezTo>
                    <a:pt x="37624" y="75479"/>
                    <a:pt x="39529" y="88814"/>
                    <a:pt x="36671" y="74526"/>
                  </a:cubicBezTo>
                  <a:cubicBezTo>
                    <a:pt x="37624" y="81194"/>
                    <a:pt x="39529" y="86909"/>
                    <a:pt x="39529" y="93576"/>
                  </a:cubicBezTo>
                  <a:cubicBezTo>
                    <a:pt x="38576" y="88814"/>
                    <a:pt x="36671" y="83099"/>
                    <a:pt x="35719" y="77384"/>
                  </a:cubicBezTo>
                  <a:cubicBezTo>
                    <a:pt x="36671" y="81194"/>
                    <a:pt x="36671" y="85004"/>
                    <a:pt x="36671" y="88814"/>
                  </a:cubicBezTo>
                  <a:cubicBezTo>
                    <a:pt x="34766" y="81194"/>
                    <a:pt x="37624" y="95481"/>
                    <a:pt x="38576" y="98339"/>
                  </a:cubicBezTo>
                  <a:cubicBezTo>
                    <a:pt x="37624" y="97386"/>
                    <a:pt x="37624" y="97386"/>
                    <a:pt x="37624" y="99291"/>
                  </a:cubicBezTo>
                  <a:cubicBezTo>
                    <a:pt x="36671" y="93576"/>
                    <a:pt x="36671" y="88814"/>
                    <a:pt x="35719" y="83099"/>
                  </a:cubicBezTo>
                  <a:cubicBezTo>
                    <a:pt x="36671" y="88814"/>
                    <a:pt x="36671" y="111674"/>
                    <a:pt x="34766" y="85004"/>
                  </a:cubicBezTo>
                  <a:cubicBezTo>
                    <a:pt x="34766" y="89766"/>
                    <a:pt x="34766" y="93576"/>
                    <a:pt x="34766" y="98339"/>
                  </a:cubicBezTo>
                  <a:cubicBezTo>
                    <a:pt x="34766" y="95481"/>
                    <a:pt x="34766" y="92624"/>
                    <a:pt x="33814" y="89766"/>
                  </a:cubicBezTo>
                  <a:cubicBezTo>
                    <a:pt x="33814" y="96434"/>
                    <a:pt x="33814" y="102149"/>
                    <a:pt x="33814" y="108816"/>
                  </a:cubicBezTo>
                  <a:cubicBezTo>
                    <a:pt x="32861" y="68811"/>
                    <a:pt x="32861" y="115484"/>
                    <a:pt x="32861" y="119294"/>
                  </a:cubicBezTo>
                  <a:cubicBezTo>
                    <a:pt x="31909" y="91672"/>
                    <a:pt x="31909" y="129772"/>
                    <a:pt x="31909" y="104054"/>
                  </a:cubicBezTo>
                  <a:cubicBezTo>
                    <a:pt x="30956" y="113579"/>
                    <a:pt x="30956" y="115484"/>
                    <a:pt x="30956" y="108816"/>
                  </a:cubicBezTo>
                  <a:cubicBezTo>
                    <a:pt x="30956" y="114531"/>
                    <a:pt x="30004" y="121199"/>
                    <a:pt x="30004" y="126914"/>
                  </a:cubicBezTo>
                  <a:cubicBezTo>
                    <a:pt x="30004" y="118341"/>
                    <a:pt x="30956" y="109769"/>
                    <a:pt x="30956" y="101197"/>
                  </a:cubicBezTo>
                  <a:cubicBezTo>
                    <a:pt x="30956" y="103101"/>
                    <a:pt x="30956" y="104054"/>
                    <a:pt x="30956" y="105959"/>
                  </a:cubicBezTo>
                  <a:cubicBezTo>
                    <a:pt x="30956" y="103101"/>
                    <a:pt x="30956" y="100244"/>
                    <a:pt x="30956" y="98339"/>
                  </a:cubicBezTo>
                  <a:cubicBezTo>
                    <a:pt x="30956" y="97386"/>
                    <a:pt x="29051" y="120247"/>
                    <a:pt x="30004" y="105959"/>
                  </a:cubicBezTo>
                  <a:cubicBezTo>
                    <a:pt x="29051" y="115484"/>
                    <a:pt x="29051" y="125961"/>
                    <a:pt x="27146" y="135486"/>
                  </a:cubicBezTo>
                  <a:cubicBezTo>
                    <a:pt x="28099" y="128819"/>
                    <a:pt x="28099" y="122151"/>
                    <a:pt x="29051" y="115484"/>
                  </a:cubicBezTo>
                  <a:cubicBezTo>
                    <a:pt x="28099" y="124056"/>
                    <a:pt x="28099" y="132629"/>
                    <a:pt x="27146" y="141201"/>
                  </a:cubicBezTo>
                  <a:cubicBezTo>
                    <a:pt x="28099" y="129772"/>
                    <a:pt x="26194" y="115484"/>
                    <a:pt x="30004" y="105006"/>
                  </a:cubicBezTo>
                  <a:cubicBezTo>
                    <a:pt x="30004" y="106911"/>
                    <a:pt x="30004" y="108816"/>
                    <a:pt x="29051" y="111674"/>
                  </a:cubicBezTo>
                  <a:cubicBezTo>
                    <a:pt x="29051" y="108816"/>
                    <a:pt x="29051" y="105959"/>
                    <a:pt x="30004" y="103101"/>
                  </a:cubicBezTo>
                  <a:cubicBezTo>
                    <a:pt x="29051" y="115484"/>
                    <a:pt x="27146" y="128819"/>
                    <a:pt x="26194" y="142154"/>
                  </a:cubicBezTo>
                  <a:cubicBezTo>
                    <a:pt x="27146" y="134534"/>
                    <a:pt x="27146" y="133581"/>
                    <a:pt x="26194" y="140249"/>
                  </a:cubicBezTo>
                  <a:cubicBezTo>
                    <a:pt x="27146" y="132629"/>
                    <a:pt x="27146" y="125009"/>
                    <a:pt x="28099" y="118341"/>
                  </a:cubicBezTo>
                  <a:cubicBezTo>
                    <a:pt x="27146" y="127866"/>
                    <a:pt x="26194" y="137391"/>
                    <a:pt x="25241" y="146916"/>
                  </a:cubicBezTo>
                  <a:cubicBezTo>
                    <a:pt x="26194" y="134534"/>
                    <a:pt x="28099" y="122151"/>
                    <a:pt x="29051" y="108816"/>
                  </a:cubicBezTo>
                  <a:cubicBezTo>
                    <a:pt x="28099" y="113579"/>
                    <a:pt x="28099" y="118341"/>
                    <a:pt x="27146" y="123104"/>
                  </a:cubicBezTo>
                  <a:cubicBezTo>
                    <a:pt x="29051" y="104054"/>
                    <a:pt x="26194" y="142154"/>
                    <a:pt x="24289" y="147869"/>
                  </a:cubicBezTo>
                  <a:cubicBezTo>
                    <a:pt x="27146" y="123104"/>
                    <a:pt x="27146" y="106911"/>
                    <a:pt x="29051" y="94529"/>
                  </a:cubicBezTo>
                  <a:cubicBezTo>
                    <a:pt x="27146" y="105959"/>
                    <a:pt x="26194" y="117389"/>
                    <a:pt x="24289" y="129772"/>
                  </a:cubicBezTo>
                  <a:cubicBezTo>
                    <a:pt x="27146" y="109769"/>
                    <a:pt x="38576" y="89766"/>
                    <a:pt x="41434" y="69764"/>
                  </a:cubicBezTo>
                  <a:cubicBezTo>
                    <a:pt x="41434" y="82147"/>
                    <a:pt x="31909" y="85956"/>
                    <a:pt x="30004" y="82147"/>
                  </a:cubicBezTo>
                  <a:cubicBezTo>
                    <a:pt x="29051" y="87861"/>
                    <a:pt x="28099" y="94529"/>
                    <a:pt x="27146" y="100244"/>
                  </a:cubicBezTo>
                  <a:cubicBezTo>
                    <a:pt x="29051" y="85956"/>
                    <a:pt x="29051" y="87861"/>
                    <a:pt x="30004" y="76431"/>
                  </a:cubicBezTo>
                  <a:cubicBezTo>
                    <a:pt x="29051" y="84051"/>
                    <a:pt x="27146" y="91672"/>
                    <a:pt x="26194" y="99291"/>
                  </a:cubicBezTo>
                  <a:cubicBezTo>
                    <a:pt x="30956" y="68811"/>
                    <a:pt x="24289" y="111674"/>
                    <a:pt x="28099" y="86909"/>
                  </a:cubicBezTo>
                  <a:cubicBezTo>
                    <a:pt x="25241" y="103101"/>
                    <a:pt x="28099" y="85004"/>
                    <a:pt x="28099" y="85004"/>
                  </a:cubicBezTo>
                  <a:cubicBezTo>
                    <a:pt x="28099" y="86909"/>
                    <a:pt x="27146" y="89766"/>
                    <a:pt x="27146" y="91672"/>
                  </a:cubicBezTo>
                  <a:cubicBezTo>
                    <a:pt x="31909" y="72622"/>
                    <a:pt x="25241" y="100244"/>
                    <a:pt x="24289" y="103101"/>
                  </a:cubicBezTo>
                  <a:cubicBezTo>
                    <a:pt x="26194" y="93576"/>
                    <a:pt x="28099" y="84051"/>
                    <a:pt x="30004" y="75479"/>
                  </a:cubicBezTo>
                  <a:cubicBezTo>
                    <a:pt x="29051" y="81194"/>
                    <a:pt x="27146" y="86909"/>
                    <a:pt x="25241" y="91672"/>
                  </a:cubicBezTo>
                  <a:cubicBezTo>
                    <a:pt x="26194" y="85956"/>
                    <a:pt x="27146" y="80241"/>
                    <a:pt x="29051" y="75479"/>
                  </a:cubicBezTo>
                  <a:cubicBezTo>
                    <a:pt x="28099" y="79289"/>
                    <a:pt x="27146" y="83099"/>
                    <a:pt x="25241" y="86909"/>
                  </a:cubicBezTo>
                  <a:cubicBezTo>
                    <a:pt x="26194" y="84051"/>
                    <a:pt x="29051" y="77384"/>
                    <a:pt x="29051" y="74526"/>
                  </a:cubicBezTo>
                  <a:cubicBezTo>
                    <a:pt x="27146" y="78336"/>
                    <a:pt x="26194" y="83099"/>
                    <a:pt x="24289" y="86909"/>
                  </a:cubicBezTo>
                  <a:cubicBezTo>
                    <a:pt x="36671" y="50714"/>
                    <a:pt x="25241" y="82147"/>
                    <a:pt x="25241" y="80241"/>
                  </a:cubicBezTo>
                  <a:cubicBezTo>
                    <a:pt x="26194" y="72622"/>
                    <a:pt x="34766" y="81194"/>
                    <a:pt x="39529" y="69764"/>
                  </a:cubicBezTo>
                  <a:cubicBezTo>
                    <a:pt x="36671" y="73574"/>
                    <a:pt x="25241" y="77384"/>
                    <a:pt x="22384" y="81194"/>
                  </a:cubicBezTo>
                  <a:cubicBezTo>
                    <a:pt x="24289" y="77384"/>
                    <a:pt x="29051" y="72622"/>
                    <a:pt x="29051" y="70716"/>
                  </a:cubicBezTo>
                  <a:cubicBezTo>
                    <a:pt x="29051" y="71669"/>
                    <a:pt x="22384" y="73574"/>
                    <a:pt x="21431" y="72622"/>
                  </a:cubicBezTo>
                  <a:cubicBezTo>
                    <a:pt x="22384" y="71669"/>
                    <a:pt x="24289" y="70716"/>
                    <a:pt x="20479" y="70716"/>
                  </a:cubicBezTo>
                  <a:cubicBezTo>
                    <a:pt x="26194" y="71669"/>
                    <a:pt x="28099" y="65954"/>
                    <a:pt x="30956" y="64049"/>
                  </a:cubicBezTo>
                  <a:cubicBezTo>
                    <a:pt x="31909" y="64049"/>
                    <a:pt x="35719" y="65001"/>
                    <a:pt x="38576" y="65954"/>
                  </a:cubicBezTo>
                  <a:cubicBezTo>
                    <a:pt x="32861" y="64049"/>
                    <a:pt x="35719" y="57381"/>
                    <a:pt x="30956" y="59286"/>
                  </a:cubicBezTo>
                  <a:cubicBezTo>
                    <a:pt x="31909" y="59286"/>
                    <a:pt x="31909" y="61191"/>
                    <a:pt x="31909" y="61191"/>
                  </a:cubicBezTo>
                  <a:cubicBezTo>
                    <a:pt x="30956" y="59286"/>
                    <a:pt x="29051" y="58334"/>
                    <a:pt x="26194" y="59286"/>
                  </a:cubicBezTo>
                  <a:cubicBezTo>
                    <a:pt x="30004" y="58334"/>
                    <a:pt x="30004" y="13566"/>
                    <a:pt x="30004" y="8804"/>
                  </a:cubicBezTo>
                  <a:cubicBezTo>
                    <a:pt x="27146" y="4994"/>
                    <a:pt x="8096" y="8804"/>
                    <a:pt x="8096" y="9756"/>
                  </a:cubicBezTo>
                  <a:cubicBezTo>
                    <a:pt x="13811" y="13566"/>
                    <a:pt x="9049" y="9756"/>
                    <a:pt x="9049" y="10709"/>
                  </a:cubicBezTo>
                  <a:cubicBezTo>
                    <a:pt x="10954" y="12614"/>
                    <a:pt x="10954" y="12614"/>
                    <a:pt x="8096" y="12614"/>
                  </a:cubicBezTo>
                  <a:cubicBezTo>
                    <a:pt x="8096" y="14519"/>
                    <a:pt x="10954" y="12614"/>
                    <a:pt x="13811" y="14519"/>
                  </a:cubicBezTo>
                  <a:cubicBezTo>
                    <a:pt x="6191" y="17376"/>
                    <a:pt x="16669" y="24044"/>
                    <a:pt x="7144" y="24044"/>
                  </a:cubicBezTo>
                  <a:cubicBezTo>
                    <a:pt x="17621" y="24997"/>
                    <a:pt x="3334" y="28806"/>
                    <a:pt x="15716" y="31664"/>
                  </a:cubicBezTo>
                  <a:cubicBezTo>
                    <a:pt x="5239" y="33569"/>
                    <a:pt x="24289" y="30711"/>
                    <a:pt x="10954" y="34522"/>
                  </a:cubicBezTo>
                  <a:close/>
                  <a:moveTo>
                    <a:pt x="21431" y="63097"/>
                  </a:moveTo>
                  <a:cubicBezTo>
                    <a:pt x="21431" y="62144"/>
                    <a:pt x="20479" y="61191"/>
                    <a:pt x="21431" y="63097"/>
                  </a:cubicBezTo>
                  <a:close/>
                  <a:moveTo>
                    <a:pt x="21431" y="65001"/>
                  </a:moveTo>
                  <a:cubicBezTo>
                    <a:pt x="22384" y="64049"/>
                    <a:pt x="25241" y="63097"/>
                    <a:pt x="21431" y="65001"/>
                  </a:cubicBezTo>
                  <a:close/>
                  <a:moveTo>
                    <a:pt x="41434" y="58334"/>
                  </a:moveTo>
                  <a:cubicBezTo>
                    <a:pt x="41434" y="59286"/>
                    <a:pt x="37624" y="58334"/>
                    <a:pt x="41434" y="58334"/>
                  </a:cubicBezTo>
                  <a:close/>
                </a:path>
              </a:pathLst>
            </a:custGeom>
            <a:grpFill/>
            <a:ln w="9525" cap="flat">
              <a:noFill/>
              <a:prstDash val="solid"/>
              <a:miter/>
            </a:ln>
          </p:spPr>
          <p:txBody>
            <a:bodyPr rtlCol="0" anchor="ctr"/>
            <a:lstStyle/>
            <a:p>
              <a:endParaRPr lang="en-US"/>
            </a:p>
          </p:txBody>
        </p:sp>
        <p:sp>
          <p:nvSpPr>
            <p:cNvPr id="3681" name="Freeform: Shape 3680">
              <a:extLst>
                <a:ext uri="{FF2B5EF4-FFF2-40B4-BE49-F238E27FC236}">
                  <a16:creationId xmlns:a16="http://schemas.microsoft.com/office/drawing/2014/main" id="{79CDB5CF-3DAA-4F39-9F4A-6EF6B8E86F26}"/>
                </a:ext>
              </a:extLst>
            </p:cNvPr>
            <p:cNvSpPr/>
            <p:nvPr/>
          </p:nvSpPr>
          <p:spPr>
            <a:xfrm>
              <a:off x="7042161" y="6573255"/>
              <a:ext cx="9525" cy="9525"/>
            </a:xfrm>
            <a:custGeom>
              <a:avLst/>
              <a:gdLst>
                <a:gd name="connsiteX0" fmla="*/ 8244 w 9525"/>
                <a:gd name="connsiteY0" fmla="*/ 7567 h 9525"/>
                <a:gd name="connsiteX1" fmla="*/ 8244 w 9525"/>
                <a:gd name="connsiteY1" fmla="*/ 7567 h 9525"/>
              </a:gdLst>
              <a:ahLst/>
              <a:cxnLst>
                <a:cxn ang="0">
                  <a:pos x="connsiteX0" y="connsiteY0"/>
                </a:cxn>
                <a:cxn ang="0">
                  <a:pos x="connsiteX1" y="connsiteY1"/>
                </a:cxn>
              </a:cxnLst>
              <a:rect l="l" t="t" r="r" b="b"/>
              <a:pathLst>
                <a:path w="9525" h="9525">
                  <a:moveTo>
                    <a:pt x="8244" y="7567"/>
                  </a:moveTo>
                  <a:cubicBezTo>
                    <a:pt x="7291" y="6614"/>
                    <a:pt x="6339" y="7567"/>
                    <a:pt x="8244" y="7567"/>
                  </a:cubicBezTo>
                  <a:close/>
                </a:path>
              </a:pathLst>
            </a:custGeom>
            <a:grpFill/>
            <a:ln w="9525" cap="flat">
              <a:noFill/>
              <a:prstDash val="solid"/>
              <a:miter/>
            </a:ln>
          </p:spPr>
          <p:txBody>
            <a:bodyPr rtlCol="0" anchor="ctr"/>
            <a:lstStyle/>
            <a:p>
              <a:endParaRPr lang="en-US"/>
            </a:p>
          </p:txBody>
        </p:sp>
        <p:sp>
          <p:nvSpPr>
            <p:cNvPr id="3682" name="Freeform: Shape 3681">
              <a:extLst>
                <a:ext uri="{FF2B5EF4-FFF2-40B4-BE49-F238E27FC236}">
                  <a16:creationId xmlns:a16="http://schemas.microsoft.com/office/drawing/2014/main" id="{AA2B33BF-69D8-428B-8F1F-5607997BA356}"/>
                </a:ext>
              </a:extLst>
            </p:cNvPr>
            <p:cNvSpPr/>
            <p:nvPr/>
          </p:nvSpPr>
          <p:spPr>
            <a:xfrm>
              <a:off x="7066799" y="6572726"/>
              <a:ext cx="9525" cy="9525"/>
            </a:xfrm>
            <a:custGeom>
              <a:avLst/>
              <a:gdLst>
                <a:gd name="connsiteX0" fmla="*/ 7419 w 9525"/>
                <a:gd name="connsiteY0" fmla="*/ 7144 h 9525"/>
                <a:gd name="connsiteX1" fmla="*/ 7419 w 9525"/>
                <a:gd name="connsiteY1" fmla="*/ 7144 h 9525"/>
              </a:gdLst>
              <a:ahLst/>
              <a:cxnLst>
                <a:cxn ang="0">
                  <a:pos x="connsiteX0" y="connsiteY0"/>
                </a:cxn>
                <a:cxn ang="0">
                  <a:pos x="connsiteX1" y="connsiteY1"/>
                </a:cxn>
              </a:cxnLst>
              <a:rect l="l" t="t" r="r" b="b"/>
              <a:pathLst>
                <a:path w="9525" h="9525">
                  <a:moveTo>
                    <a:pt x="7419" y="7144"/>
                  </a:moveTo>
                  <a:cubicBezTo>
                    <a:pt x="6466" y="7144"/>
                    <a:pt x="8371" y="7144"/>
                    <a:pt x="7419" y="7144"/>
                  </a:cubicBezTo>
                  <a:close/>
                </a:path>
              </a:pathLst>
            </a:custGeom>
            <a:grpFill/>
            <a:ln w="9525" cap="flat">
              <a:noFill/>
              <a:prstDash val="solid"/>
              <a:miter/>
            </a:ln>
          </p:spPr>
          <p:txBody>
            <a:bodyPr rtlCol="0" anchor="ctr"/>
            <a:lstStyle/>
            <a:p>
              <a:endParaRPr lang="en-US"/>
            </a:p>
          </p:txBody>
        </p:sp>
        <p:sp>
          <p:nvSpPr>
            <p:cNvPr id="3683" name="Freeform: Shape 3682">
              <a:extLst>
                <a:ext uri="{FF2B5EF4-FFF2-40B4-BE49-F238E27FC236}">
                  <a16:creationId xmlns:a16="http://schemas.microsoft.com/office/drawing/2014/main" id="{F37829D2-C21C-4C65-A211-ED80FFE5B5FD}"/>
                </a:ext>
              </a:extLst>
            </p:cNvPr>
            <p:cNvSpPr/>
            <p:nvPr/>
          </p:nvSpPr>
          <p:spPr>
            <a:xfrm>
              <a:off x="7015639" y="6636939"/>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8096" y="5796"/>
                    <a:pt x="7144" y="7700"/>
                    <a:pt x="7144" y="8653"/>
                  </a:cubicBezTo>
                  <a:close/>
                </a:path>
              </a:pathLst>
            </a:custGeom>
            <a:grpFill/>
            <a:ln w="9525" cap="flat">
              <a:noFill/>
              <a:prstDash val="solid"/>
              <a:miter/>
            </a:ln>
          </p:spPr>
          <p:txBody>
            <a:bodyPr rtlCol="0" anchor="ctr"/>
            <a:lstStyle/>
            <a:p>
              <a:endParaRPr lang="en-US"/>
            </a:p>
          </p:txBody>
        </p:sp>
        <p:sp>
          <p:nvSpPr>
            <p:cNvPr id="3684" name="Freeform: Shape 3683">
              <a:extLst>
                <a:ext uri="{FF2B5EF4-FFF2-40B4-BE49-F238E27FC236}">
                  <a16:creationId xmlns:a16="http://schemas.microsoft.com/office/drawing/2014/main" id="{D6D39505-FBD8-495D-A9A7-4FC55AE5AB33}"/>
                </a:ext>
              </a:extLst>
            </p:cNvPr>
            <p:cNvSpPr/>
            <p:nvPr/>
          </p:nvSpPr>
          <p:spPr>
            <a:xfrm>
              <a:off x="7079456" y="65622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685" name="Freeform: Shape 3684">
              <a:extLst>
                <a:ext uri="{FF2B5EF4-FFF2-40B4-BE49-F238E27FC236}">
                  <a16:creationId xmlns:a16="http://schemas.microsoft.com/office/drawing/2014/main" id="{B3AF00EC-924E-4267-978C-3739A46C9F86}"/>
                </a:ext>
              </a:extLst>
            </p:cNvPr>
            <p:cNvSpPr/>
            <p:nvPr/>
          </p:nvSpPr>
          <p:spPr>
            <a:xfrm>
              <a:off x="7082314" y="655558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3686" name="Freeform: Shape 3685">
              <a:extLst>
                <a:ext uri="{FF2B5EF4-FFF2-40B4-BE49-F238E27FC236}">
                  <a16:creationId xmlns:a16="http://schemas.microsoft.com/office/drawing/2014/main" id="{C43EFA07-C688-4014-B03A-66BD38D6683E}"/>
                </a:ext>
              </a:extLst>
            </p:cNvPr>
            <p:cNvSpPr/>
            <p:nvPr/>
          </p:nvSpPr>
          <p:spPr>
            <a:xfrm>
              <a:off x="7082949" y="655230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8414" y="7567"/>
                    <a:pt x="5556" y="6614"/>
                    <a:pt x="8414" y="7567"/>
                  </a:cubicBezTo>
                  <a:close/>
                </a:path>
              </a:pathLst>
            </a:custGeom>
            <a:grpFill/>
            <a:ln w="9525" cap="flat">
              <a:noFill/>
              <a:prstDash val="solid"/>
              <a:miter/>
            </a:ln>
          </p:spPr>
          <p:txBody>
            <a:bodyPr rtlCol="0" anchor="ctr"/>
            <a:lstStyle/>
            <a:p>
              <a:endParaRPr lang="en-US"/>
            </a:p>
          </p:txBody>
        </p:sp>
        <p:sp>
          <p:nvSpPr>
            <p:cNvPr id="3687" name="Freeform: Shape 3686">
              <a:extLst>
                <a:ext uri="{FF2B5EF4-FFF2-40B4-BE49-F238E27FC236}">
                  <a16:creationId xmlns:a16="http://schemas.microsoft.com/office/drawing/2014/main" id="{700260FA-7814-4D2A-B565-1BEB8A281805}"/>
                </a:ext>
              </a:extLst>
            </p:cNvPr>
            <p:cNvSpPr/>
            <p:nvPr/>
          </p:nvSpPr>
          <p:spPr>
            <a:xfrm>
              <a:off x="7053739" y="66441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9049"/>
                    <a:pt x="7144" y="8097"/>
                    <a:pt x="7144" y="7144"/>
                  </a:cubicBezTo>
                  <a:close/>
                </a:path>
              </a:pathLst>
            </a:custGeom>
            <a:grpFill/>
            <a:ln w="9525" cap="flat">
              <a:noFill/>
              <a:prstDash val="solid"/>
              <a:miter/>
            </a:ln>
          </p:spPr>
          <p:txBody>
            <a:bodyPr rtlCol="0" anchor="ctr"/>
            <a:lstStyle/>
            <a:p>
              <a:endParaRPr lang="en-US"/>
            </a:p>
          </p:txBody>
        </p:sp>
        <p:sp>
          <p:nvSpPr>
            <p:cNvPr id="3688" name="Freeform: Shape 3687">
              <a:extLst>
                <a:ext uri="{FF2B5EF4-FFF2-40B4-BE49-F238E27FC236}">
                  <a16:creationId xmlns:a16="http://schemas.microsoft.com/office/drawing/2014/main" id="{DDDFF3C8-0500-404E-A9AB-8297A2641AF5}"/>
                </a:ext>
              </a:extLst>
            </p:cNvPr>
            <p:cNvSpPr/>
            <p:nvPr/>
          </p:nvSpPr>
          <p:spPr>
            <a:xfrm>
              <a:off x="7057549" y="660320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9049"/>
                    <a:pt x="8096" y="9049"/>
                  </a:cubicBezTo>
                  <a:cubicBezTo>
                    <a:pt x="8096" y="9049"/>
                    <a:pt x="8096" y="9049"/>
                    <a:pt x="7144" y="7144"/>
                  </a:cubicBezTo>
                  <a:close/>
                </a:path>
              </a:pathLst>
            </a:custGeom>
            <a:grpFill/>
            <a:ln w="9525" cap="flat">
              <a:noFill/>
              <a:prstDash val="solid"/>
              <a:miter/>
            </a:ln>
          </p:spPr>
          <p:txBody>
            <a:bodyPr rtlCol="0" anchor="ctr"/>
            <a:lstStyle/>
            <a:p>
              <a:endParaRPr lang="en-US"/>
            </a:p>
          </p:txBody>
        </p:sp>
        <p:sp>
          <p:nvSpPr>
            <p:cNvPr id="3689" name="Freeform: Shape 3688">
              <a:extLst>
                <a:ext uri="{FF2B5EF4-FFF2-40B4-BE49-F238E27FC236}">
                  <a16:creationId xmlns:a16="http://schemas.microsoft.com/office/drawing/2014/main" id="{D1463BBF-5930-4C43-A468-68BEC5071C99}"/>
                </a:ext>
              </a:extLst>
            </p:cNvPr>
            <p:cNvSpPr/>
            <p:nvPr/>
          </p:nvSpPr>
          <p:spPr>
            <a:xfrm>
              <a:off x="7044214" y="66813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690" name="Freeform: Shape 3689">
              <a:extLst>
                <a:ext uri="{FF2B5EF4-FFF2-40B4-BE49-F238E27FC236}">
                  <a16:creationId xmlns:a16="http://schemas.microsoft.com/office/drawing/2014/main" id="{C4495966-3160-43BB-B987-AEAB1A7C999B}"/>
                </a:ext>
              </a:extLst>
            </p:cNvPr>
            <p:cNvSpPr/>
            <p:nvPr/>
          </p:nvSpPr>
          <p:spPr>
            <a:xfrm>
              <a:off x="7057549" y="6606063"/>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8096" y="8097"/>
                    <a:pt x="8096" y="8097"/>
                    <a:pt x="7144" y="7144"/>
                  </a:cubicBezTo>
                  <a:cubicBezTo>
                    <a:pt x="8096" y="7144"/>
                    <a:pt x="7144" y="7144"/>
                    <a:pt x="7144" y="8097"/>
                  </a:cubicBezTo>
                  <a:close/>
                </a:path>
              </a:pathLst>
            </a:custGeom>
            <a:grpFill/>
            <a:ln w="9525" cap="flat">
              <a:noFill/>
              <a:prstDash val="solid"/>
              <a:miter/>
            </a:ln>
          </p:spPr>
          <p:txBody>
            <a:bodyPr rtlCol="0" anchor="ctr"/>
            <a:lstStyle/>
            <a:p>
              <a:endParaRPr lang="en-US"/>
            </a:p>
          </p:txBody>
        </p:sp>
        <p:sp>
          <p:nvSpPr>
            <p:cNvPr id="3691" name="Freeform: Shape 3690">
              <a:extLst>
                <a:ext uri="{FF2B5EF4-FFF2-40B4-BE49-F238E27FC236}">
                  <a16:creationId xmlns:a16="http://schemas.microsoft.com/office/drawing/2014/main" id="{BB0BFCCC-5834-4674-8937-C2E58B9E8192}"/>
                </a:ext>
              </a:extLst>
            </p:cNvPr>
            <p:cNvSpPr/>
            <p:nvPr/>
          </p:nvSpPr>
          <p:spPr>
            <a:xfrm>
              <a:off x="7090886" y="653420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3692" name="Freeform: Shape 3691">
              <a:extLst>
                <a:ext uri="{FF2B5EF4-FFF2-40B4-BE49-F238E27FC236}">
                  <a16:creationId xmlns:a16="http://schemas.microsoft.com/office/drawing/2014/main" id="{409D7A9C-E692-4743-A252-163DFD873A52}"/>
                </a:ext>
              </a:extLst>
            </p:cNvPr>
            <p:cNvSpPr/>
            <p:nvPr/>
          </p:nvSpPr>
          <p:spPr>
            <a:xfrm>
              <a:off x="7090172" y="65336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3693" name="Freeform: Shape 3692">
              <a:extLst>
                <a:ext uri="{FF2B5EF4-FFF2-40B4-BE49-F238E27FC236}">
                  <a16:creationId xmlns:a16="http://schemas.microsoft.com/office/drawing/2014/main" id="{61422601-F3D9-4B55-B683-12A08EA54932}"/>
                </a:ext>
              </a:extLst>
            </p:cNvPr>
            <p:cNvSpPr/>
            <p:nvPr/>
          </p:nvSpPr>
          <p:spPr>
            <a:xfrm>
              <a:off x="7089934" y="65327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7"/>
                    <a:pt x="8096" y="8097"/>
                    <a:pt x="7144" y="7144"/>
                  </a:cubicBezTo>
                  <a:close/>
                </a:path>
              </a:pathLst>
            </a:custGeom>
            <a:grpFill/>
            <a:ln w="9525" cap="flat">
              <a:noFill/>
              <a:prstDash val="solid"/>
              <a:miter/>
            </a:ln>
          </p:spPr>
          <p:txBody>
            <a:bodyPr rtlCol="0" anchor="ctr"/>
            <a:lstStyle/>
            <a:p>
              <a:endParaRPr lang="en-US"/>
            </a:p>
          </p:txBody>
        </p:sp>
        <p:sp>
          <p:nvSpPr>
            <p:cNvPr id="3694" name="Freeform: Shape 3693">
              <a:extLst>
                <a:ext uri="{FF2B5EF4-FFF2-40B4-BE49-F238E27FC236}">
                  <a16:creationId xmlns:a16="http://schemas.microsoft.com/office/drawing/2014/main" id="{56241849-7ACB-4F78-9A85-B5546201DA6D}"/>
                </a:ext>
              </a:extLst>
            </p:cNvPr>
            <p:cNvSpPr/>
            <p:nvPr/>
          </p:nvSpPr>
          <p:spPr>
            <a:xfrm>
              <a:off x="7088029" y="653938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8097"/>
                    <a:pt x="7144" y="7144"/>
                    <a:pt x="7144" y="7144"/>
                  </a:cubicBezTo>
                  <a:close/>
                </a:path>
              </a:pathLst>
            </a:custGeom>
            <a:grpFill/>
            <a:ln w="9525" cap="flat">
              <a:noFill/>
              <a:prstDash val="solid"/>
              <a:miter/>
            </a:ln>
          </p:spPr>
          <p:txBody>
            <a:bodyPr rtlCol="0" anchor="ctr"/>
            <a:lstStyle/>
            <a:p>
              <a:endParaRPr lang="en-US"/>
            </a:p>
          </p:txBody>
        </p:sp>
        <p:sp>
          <p:nvSpPr>
            <p:cNvPr id="3695" name="Freeform: Shape 3694">
              <a:extLst>
                <a:ext uri="{FF2B5EF4-FFF2-40B4-BE49-F238E27FC236}">
                  <a16:creationId xmlns:a16="http://schemas.microsoft.com/office/drawing/2014/main" id="{E7114F8C-FF65-474E-8485-312294834005}"/>
                </a:ext>
              </a:extLst>
            </p:cNvPr>
            <p:cNvSpPr/>
            <p:nvPr/>
          </p:nvSpPr>
          <p:spPr>
            <a:xfrm>
              <a:off x="7088029" y="653960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grpFill/>
            <a:ln w="9525" cap="flat">
              <a:noFill/>
              <a:prstDash val="solid"/>
              <a:miter/>
            </a:ln>
          </p:spPr>
          <p:txBody>
            <a:bodyPr rtlCol="0" anchor="ctr"/>
            <a:lstStyle/>
            <a:p>
              <a:endParaRPr lang="en-US"/>
            </a:p>
          </p:txBody>
        </p:sp>
        <p:sp>
          <p:nvSpPr>
            <p:cNvPr id="3696" name="Freeform: Shape 3695">
              <a:extLst>
                <a:ext uri="{FF2B5EF4-FFF2-40B4-BE49-F238E27FC236}">
                  <a16:creationId xmlns:a16="http://schemas.microsoft.com/office/drawing/2014/main" id="{D41C9979-EC7C-4C01-81A6-76AAAA29A5B0}"/>
                </a:ext>
              </a:extLst>
            </p:cNvPr>
            <p:cNvSpPr/>
            <p:nvPr/>
          </p:nvSpPr>
          <p:spPr>
            <a:xfrm>
              <a:off x="7072895" y="6543410"/>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6086" y="5027"/>
                    <a:pt x="7990" y="8837"/>
                    <a:pt x="7990" y="8837"/>
                  </a:cubicBezTo>
                  <a:close/>
                </a:path>
              </a:pathLst>
            </a:custGeom>
            <a:grpFill/>
            <a:ln w="9525" cap="flat">
              <a:noFill/>
              <a:prstDash val="solid"/>
              <a:miter/>
            </a:ln>
          </p:spPr>
          <p:txBody>
            <a:bodyPr rtlCol="0" anchor="ctr"/>
            <a:lstStyle/>
            <a:p>
              <a:endParaRPr lang="en-US"/>
            </a:p>
          </p:txBody>
        </p:sp>
        <p:sp>
          <p:nvSpPr>
            <p:cNvPr id="3697" name="Freeform: Shape 3696">
              <a:extLst>
                <a:ext uri="{FF2B5EF4-FFF2-40B4-BE49-F238E27FC236}">
                  <a16:creationId xmlns:a16="http://schemas.microsoft.com/office/drawing/2014/main" id="{6739FBDD-5B48-48A2-9308-E65F740ACB6C}"/>
                </a:ext>
              </a:extLst>
            </p:cNvPr>
            <p:cNvSpPr/>
            <p:nvPr/>
          </p:nvSpPr>
          <p:spPr>
            <a:xfrm>
              <a:off x="7068979" y="6548913"/>
              <a:ext cx="9525" cy="9525"/>
            </a:xfrm>
            <a:custGeom>
              <a:avLst/>
              <a:gdLst>
                <a:gd name="connsiteX0" fmla="*/ 9049 w 9525"/>
                <a:gd name="connsiteY0" fmla="*/ 8097 h 9525"/>
                <a:gd name="connsiteX1" fmla="*/ 7144 w 9525"/>
                <a:gd name="connsiteY1" fmla="*/ 7144 h 9525"/>
                <a:gd name="connsiteX2" fmla="*/ 9049 w 9525"/>
                <a:gd name="connsiteY2" fmla="*/ 8097 h 9525"/>
              </a:gdLst>
              <a:ahLst/>
              <a:cxnLst>
                <a:cxn ang="0">
                  <a:pos x="connsiteX0" y="connsiteY0"/>
                </a:cxn>
                <a:cxn ang="0">
                  <a:pos x="connsiteX1" y="connsiteY1"/>
                </a:cxn>
                <a:cxn ang="0">
                  <a:pos x="connsiteX2" y="connsiteY2"/>
                </a:cxn>
              </a:cxnLst>
              <a:rect l="l" t="t" r="r" b="b"/>
              <a:pathLst>
                <a:path w="9525" h="9525">
                  <a:moveTo>
                    <a:pt x="9049" y="8097"/>
                  </a:moveTo>
                  <a:cubicBezTo>
                    <a:pt x="9049" y="7144"/>
                    <a:pt x="7144" y="8097"/>
                    <a:pt x="7144" y="7144"/>
                  </a:cubicBezTo>
                  <a:cubicBezTo>
                    <a:pt x="7144" y="8097"/>
                    <a:pt x="8096" y="8097"/>
                    <a:pt x="9049" y="8097"/>
                  </a:cubicBezTo>
                  <a:close/>
                </a:path>
              </a:pathLst>
            </a:custGeom>
            <a:grpFill/>
            <a:ln w="9525" cap="flat">
              <a:noFill/>
              <a:prstDash val="solid"/>
              <a:miter/>
            </a:ln>
          </p:spPr>
          <p:txBody>
            <a:bodyPr rtlCol="0" anchor="ctr"/>
            <a:lstStyle/>
            <a:p>
              <a:endParaRPr lang="en-US"/>
            </a:p>
          </p:txBody>
        </p:sp>
        <p:sp>
          <p:nvSpPr>
            <p:cNvPr id="3698" name="Freeform: Shape 3697">
              <a:extLst>
                <a:ext uri="{FF2B5EF4-FFF2-40B4-BE49-F238E27FC236}">
                  <a16:creationId xmlns:a16="http://schemas.microsoft.com/office/drawing/2014/main" id="{E247CE85-28D1-4536-A8A2-D775BCA06CB4}"/>
                </a:ext>
              </a:extLst>
            </p:cNvPr>
            <p:cNvSpPr/>
            <p:nvPr/>
          </p:nvSpPr>
          <p:spPr>
            <a:xfrm>
              <a:off x="7058501" y="658129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lnTo>
                    <a:pt x="7144" y="7144"/>
                  </a:lnTo>
                  <a:cubicBezTo>
                    <a:pt x="8096" y="8096"/>
                    <a:pt x="9049" y="7144"/>
                    <a:pt x="10001" y="8096"/>
                  </a:cubicBezTo>
                  <a:close/>
                </a:path>
              </a:pathLst>
            </a:custGeom>
            <a:grpFill/>
            <a:ln w="9525" cap="flat">
              <a:noFill/>
              <a:prstDash val="solid"/>
              <a:miter/>
            </a:ln>
          </p:spPr>
          <p:txBody>
            <a:bodyPr rtlCol="0" anchor="ctr"/>
            <a:lstStyle/>
            <a:p>
              <a:endParaRPr lang="en-US"/>
            </a:p>
          </p:txBody>
        </p:sp>
        <p:sp>
          <p:nvSpPr>
            <p:cNvPr id="3699" name="Freeform: Shape 3698">
              <a:extLst>
                <a:ext uri="{FF2B5EF4-FFF2-40B4-BE49-F238E27FC236}">
                  <a16:creationId xmlns:a16="http://schemas.microsoft.com/office/drawing/2014/main" id="{16BE0A5D-EA95-433A-8E5A-9A7C14F708C8}"/>
                </a:ext>
              </a:extLst>
            </p:cNvPr>
            <p:cNvSpPr/>
            <p:nvPr/>
          </p:nvSpPr>
          <p:spPr>
            <a:xfrm>
              <a:off x="7063264" y="6592581"/>
              <a:ext cx="9525" cy="9525"/>
            </a:xfrm>
            <a:custGeom>
              <a:avLst/>
              <a:gdLst>
                <a:gd name="connsiteX0" fmla="*/ 7144 w 9525"/>
                <a:gd name="connsiteY0" fmla="*/ 8244 h 9525"/>
                <a:gd name="connsiteX1" fmla="*/ 7144 w 9525"/>
                <a:gd name="connsiteY1" fmla="*/ 8244 h 9525"/>
              </a:gdLst>
              <a:ahLst/>
              <a:cxnLst>
                <a:cxn ang="0">
                  <a:pos x="connsiteX0" y="connsiteY0"/>
                </a:cxn>
                <a:cxn ang="0">
                  <a:pos x="connsiteX1" y="connsiteY1"/>
                </a:cxn>
              </a:cxnLst>
              <a:rect l="l" t="t" r="r" b="b"/>
              <a:pathLst>
                <a:path w="9525" h="9525">
                  <a:moveTo>
                    <a:pt x="7144" y="8244"/>
                  </a:moveTo>
                  <a:cubicBezTo>
                    <a:pt x="8096" y="6338"/>
                    <a:pt x="8096" y="7291"/>
                    <a:pt x="7144" y="8244"/>
                  </a:cubicBezTo>
                  <a:close/>
                </a:path>
              </a:pathLst>
            </a:custGeom>
            <a:grpFill/>
            <a:ln w="9525" cap="flat">
              <a:noFill/>
              <a:prstDash val="solid"/>
              <a:miter/>
            </a:ln>
          </p:spPr>
          <p:txBody>
            <a:bodyPr rtlCol="0" anchor="ctr"/>
            <a:lstStyle/>
            <a:p>
              <a:endParaRPr lang="en-US"/>
            </a:p>
          </p:txBody>
        </p:sp>
        <p:sp>
          <p:nvSpPr>
            <p:cNvPr id="3700" name="Freeform: Shape 3699">
              <a:extLst>
                <a:ext uri="{FF2B5EF4-FFF2-40B4-BE49-F238E27FC236}">
                  <a16:creationId xmlns:a16="http://schemas.microsoft.com/office/drawing/2014/main" id="{15EB62C6-DF99-4007-9DBE-B6943E102A0F}"/>
                </a:ext>
              </a:extLst>
            </p:cNvPr>
            <p:cNvSpPr/>
            <p:nvPr/>
          </p:nvSpPr>
          <p:spPr>
            <a:xfrm>
              <a:off x="7045844" y="6585511"/>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grpFill/>
            <a:ln w="9525" cap="flat">
              <a:noFill/>
              <a:prstDash val="solid"/>
              <a:miter/>
            </a:ln>
          </p:spPr>
          <p:txBody>
            <a:bodyPr rtlCol="0" anchor="ctr"/>
            <a:lstStyle/>
            <a:p>
              <a:endParaRPr lang="en-US"/>
            </a:p>
          </p:txBody>
        </p:sp>
        <p:sp>
          <p:nvSpPr>
            <p:cNvPr id="3701" name="Freeform: Shape 3700">
              <a:extLst>
                <a:ext uri="{FF2B5EF4-FFF2-40B4-BE49-F238E27FC236}">
                  <a16:creationId xmlns:a16="http://schemas.microsoft.com/office/drawing/2014/main" id="{E8F678F7-0AA5-4399-A902-E78169BF3C75}"/>
                </a:ext>
              </a:extLst>
            </p:cNvPr>
            <p:cNvSpPr/>
            <p:nvPr/>
          </p:nvSpPr>
          <p:spPr>
            <a:xfrm>
              <a:off x="7041356" y="6605099"/>
              <a:ext cx="9525" cy="19050"/>
            </a:xfrm>
            <a:custGeom>
              <a:avLst/>
              <a:gdLst>
                <a:gd name="connsiteX0" fmla="*/ 7144 w 9525"/>
                <a:gd name="connsiteY0" fmla="*/ 8108 h 19050"/>
                <a:gd name="connsiteX1" fmla="*/ 7144 w 9525"/>
                <a:gd name="connsiteY1" fmla="*/ 20490 h 19050"/>
                <a:gd name="connsiteX2" fmla="*/ 7144 w 9525"/>
                <a:gd name="connsiteY2" fmla="*/ 8108 h 19050"/>
              </a:gdLst>
              <a:ahLst/>
              <a:cxnLst>
                <a:cxn ang="0">
                  <a:pos x="connsiteX0" y="connsiteY0"/>
                </a:cxn>
                <a:cxn ang="0">
                  <a:pos x="connsiteX1" y="connsiteY1"/>
                </a:cxn>
                <a:cxn ang="0">
                  <a:pos x="connsiteX2" y="connsiteY2"/>
                </a:cxn>
              </a:cxnLst>
              <a:rect l="l" t="t" r="r" b="b"/>
              <a:pathLst>
                <a:path w="9525" h="19050">
                  <a:moveTo>
                    <a:pt x="7144" y="8108"/>
                  </a:moveTo>
                  <a:lnTo>
                    <a:pt x="7144" y="20490"/>
                  </a:lnTo>
                  <a:cubicBezTo>
                    <a:pt x="7144" y="17633"/>
                    <a:pt x="7144" y="3345"/>
                    <a:pt x="7144" y="8108"/>
                  </a:cubicBezTo>
                  <a:close/>
                </a:path>
              </a:pathLst>
            </a:custGeom>
            <a:grpFill/>
            <a:ln w="9525" cap="flat">
              <a:noFill/>
              <a:prstDash val="solid"/>
              <a:miter/>
            </a:ln>
          </p:spPr>
          <p:txBody>
            <a:bodyPr rtlCol="0" anchor="ctr"/>
            <a:lstStyle/>
            <a:p>
              <a:endParaRPr lang="en-US"/>
            </a:p>
          </p:txBody>
        </p:sp>
        <p:sp>
          <p:nvSpPr>
            <p:cNvPr id="3702" name="Freeform: Shape 3701">
              <a:extLst>
                <a:ext uri="{FF2B5EF4-FFF2-40B4-BE49-F238E27FC236}">
                  <a16:creationId xmlns:a16="http://schemas.microsoft.com/office/drawing/2014/main" id="{0B18961C-FE5B-4996-BEDF-DC1E606F6ABD}"/>
                </a:ext>
              </a:extLst>
            </p:cNvPr>
            <p:cNvSpPr/>
            <p:nvPr/>
          </p:nvSpPr>
          <p:spPr>
            <a:xfrm>
              <a:off x="7037546" y="6622077"/>
              <a:ext cx="9525" cy="19050"/>
            </a:xfrm>
            <a:custGeom>
              <a:avLst/>
              <a:gdLst>
                <a:gd name="connsiteX0" fmla="*/ 7144 w 9525"/>
                <a:gd name="connsiteY0" fmla="*/ 16847 h 19050"/>
                <a:gd name="connsiteX1" fmla="*/ 7144 w 9525"/>
                <a:gd name="connsiteY1" fmla="*/ 12085 h 19050"/>
                <a:gd name="connsiteX2" fmla="*/ 7144 w 9525"/>
                <a:gd name="connsiteY2" fmla="*/ 16847 h 19050"/>
              </a:gdLst>
              <a:ahLst/>
              <a:cxnLst>
                <a:cxn ang="0">
                  <a:pos x="connsiteX0" y="connsiteY0"/>
                </a:cxn>
                <a:cxn ang="0">
                  <a:pos x="connsiteX1" y="connsiteY1"/>
                </a:cxn>
                <a:cxn ang="0">
                  <a:pos x="connsiteX2" y="connsiteY2"/>
                </a:cxn>
              </a:cxnLst>
              <a:rect l="l" t="t" r="r" b="b"/>
              <a:pathLst>
                <a:path w="9525" h="19050">
                  <a:moveTo>
                    <a:pt x="7144" y="16847"/>
                  </a:moveTo>
                  <a:cubicBezTo>
                    <a:pt x="8096" y="8275"/>
                    <a:pt x="8096" y="2560"/>
                    <a:pt x="7144" y="12085"/>
                  </a:cubicBezTo>
                  <a:cubicBezTo>
                    <a:pt x="7144" y="13037"/>
                    <a:pt x="7144" y="18753"/>
                    <a:pt x="7144" y="16847"/>
                  </a:cubicBezTo>
                  <a:close/>
                </a:path>
              </a:pathLst>
            </a:custGeom>
            <a:grpFill/>
            <a:ln w="9525" cap="flat">
              <a:noFill/>
              <a:prstDash val="solid"/>
              <a:miter/>
            </a:ln>
          </p:spPr>
          <p:txBody>
            <a:bodyPr rtlCol="0" anchor="ctr"/>
            <a:lstStyle/>
            <a:p>
              <a:endParaRPr lang="en-US"/>
            </a:p>
          </p:txBody>
        </p:sp>
        <p:sp>
          <p:nvSpPr>
            <p:cNvPr id="3703" name="Freeform: Shape 3702">
              <a:extLst>
                <a:ext uri="{FF2B5EF4-FFF2-40B4-BE49-F238E27FC236}">
                  <a16:creationId xmlns:a16="http://schemas.microsoft.com/office/drawing/2014/main" id="{5855CA80-B0D4-4E0A-89E7-BD060CD4E6A0}"/>
                </a:ext>
              </a:extLst>
            </p:cNvPr>
            <p:cNvSpPr/>
            <p:nvPr/>
          </p:nvSpPr>
          <p:spPr>
            <a:xfrm>
              <a:off x="7038499" y="6588479"/>
              <a:ext cx="9525" cy="9525"/>
            </a:xfrm>
            <a:custGeom>
              <a:avLst/>
              <a:gdLst>
                <a:gd name="connsiteX0" fmla="*/ 7144 w 9525"/>
                <a:gd name="connsiteY0" fmla="*/ 9488 h 9525"/>
                <a:gd name="connsiteX1" fmla="*/ 7144 w 9525"/>
                <a:gd name="connsiteY1" fmla="*/ 9488 h 9525"/>
              </a:gdLst>
              <a:ahLst/>
              <a:cxnLst>
                <a:cxn ang="0">
                  <a:pos x="connsiteX0" y="connsiteY0"/>
                </a:cxn>
                <a:cxn ang="0">
                  <a:pos x="connsiteX1" y="connsiteY1"/>
                </a:cxn>
              </a:cxnLst>
              <a:rect l="l" t="t" r="r" b="b"/>
              <a:pathLst>
                <a:path w="9525" h="9525">
                  <a:moveTo>
                    <a:pt x="7144" y="9488"/>
                  </a:moveTo>
                  <a:cubicBezTo>
                    <a:pt x="9049" y="4726"/>
                    <a:pt x="8096" y="8536"/>
                    <a:pt x="7144" y="9488"/>
                  </a:cubicBezTo>
                  <a:close/>
                </a:path>
              </a:pathLst>
            </a:custGeom>
            <a:grpFill/>
            <a:ln w="9525" cap="flat">
              <a:noFill/>
              <a:prstDash val="solid"/>
              <a:miter/>
            </a:ln>
          </p:spPr>
          <p:txBody>
            <a:bodyPr rtlCol="0" anchor="ctr"/>
            <a:lstStyle/>
            <a:p>
              <a:endParaRPr lang="en-US"/>
            </a:p>
          </p:txBody>
        </p:sp>
        <p:sp>
          <p:nvSpPr>
            <p:cNvPr id="3704" name="Freeform: Shape 3703">
              <a:extLst>
                <a:ext uri="{FF2B5EF4-FFF2-40B4-BE49-F238E27FC236}">
                  <a16:creationId xmlns:a16="http://schemas.microsoft.com/office/drawing/2014/main" id="{800AF3E7-4D91-41E3-850A-DC0A6AFC34C0}"/>
                </a:ext>
              </a:extLst>
            </p:cNvPr>
            <p:cNvSpPr/>
            <p:nvPr/>
          </p:nvSpPr>
          <p:spPr>
            <a:xfrm>
              <a:off x="7238249" y="5802176"/>
              <a:ext cx="9525" cy="9525"/>
            </a:xfrm>
            <a:custGeom>
              <a:avLst/>
              <a:gdLst>
                <a:gd name="connsiteX0" fmla="*/ 7419 w 9525"/>
                <a:gd name="connsiteY0" fmla="*/ 9978 h 9525"/>
                <a:gd name="connsiteX1" fmla="*/ 7419 w 9525"/>
                <a:gd name="connsiteY1" fmla="*/ 9978 h 9525"/>
              </a:gdLst>
              <a:ahLst/>
              <a:cxnLst>
                <a:cxn ang="0">
                  <a:pos x="connsiteX0" y="connsiteY0"/>
                </a:cxn>
                <a:cxn ang="0">
                  <a:pos x="connsiteX1" y="connsiteY1"/>
                </a:cxn>
              </a:cxnLst>
              <a:rect l="l" t="t" r="r" b="b"/>
              <a:pathLst>
                <a:path w="9525" h="9525">
                  <a:moveTo>
                    <a:pt x="7419" y="9978"/>
                  </a:moveTo>
                  <a:cubicBezTo>
                    <a:pt x="6466" y="2358"/>
                    <a:pt x="8371" y="12836"/>
                    <a:pt x="7419" y="9978"/>
                  </a:cubicBezTo>
                  <a:close/>
                </a:path>
              </a:pathLst>
            </a:custGeom>
            <a:grpFill/>
            <a:ln w="9525" cap="flat">
              <a:noFill/>
              <a:prstDash val="solid"/>
              <a:miter/>
            </a:ln>
          </p:spPr>
          <p:txBody>
            <a:bodyPr rtlCol="0" anchor="ctr"/>
            <a:lstStyle/>
            <a:p>
              <a:endParaRPr lang="en-US"/>
            </a:p>
          </p:txBody>
        </p:sp>
        <p:sp>
          <p:nvSpPr>
            <p:cNvPr id="3705" name="Freeform: Shape 3704">
              <a:extLst>
                <a:ext uri="{FF2B5EF4-FFF2-40B4-BE49-F238E27FC236}">
                  <a16:creationId xmlns:a16="http://schemas.microsoft.com/office/drawing/2014/main" id="{2320F1FB-FC66-4047-82C1-17438F90D17D}"/>
                </a:ext>
              </a:extLst>
            </p:cNvPr>
            <p:cNvSpPr/>
            <p:nvPr/>
          </p:nvSpPr>
          <p:spPr>
            <a:xfrm>
              <a:off x="7237571" y="579834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7144" y="11906"/>
                    <a:pt x="7144" y="7144"/>
                  </a:cubicBezTo>
                  <a:close/>
                </a:path>
              </a:pathLst>
            </a:custGeom>
            <a:grpFill/>
            <a:ln w="9525" cap="flat">
              <a:noFill/>
              <a:prstDash val="solid"/>
              <a:miter/>
            </a:ln>
          </p:spPr>
          <p:txBody>
            <a:bodyPr rtlCol="0" anchor="ctr"/>
            <a:lstStyle/>
            <a:p>
              <a:endParaRPr lang="en-US"/>
            </a:p>
          </p:txBody>
        </p:sp>
        <p:sp>
          <p:nvSpPr>
            <p:cNvPr id="3706" name="Freeform: Shape 3705">
              <a:extLst>
                <a:ext uri="{FF2B5EF4-FFF2-40B4-BE49-F238E27FC236}">
                  <a16:creationId xmlns:a16="http://schemas.microsoft.com/office/drawing/2014/main" id="{656A4925-4789-46BE-8958-4ACBAD193FD3}"/>
                </a:ext>
              </a:extLst>
            </p:cNvPr>
            <p:cNvSpPr/>
            <p:nvPr/>
          </p:nvSpPr>
          <p:spPr>
            <a:xfrm>
              <a:off x="7230904" y="57935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07" name="Freeform: Shape 3706">
              <a:extLst>
                <a:ext uri="{FF2B5EF4-FFF2-40B4-BE49-F238E27FC236}">
                  <a16:creationId xmlns:a16="http://schemas.microsoft.com/office/drawing/2014/main" id="{C89B2A3A-888F-4A3C-B062-5C84851FB60A}"/>
                </a:ext>
              </a:extLst>
            </p:cNvPr>
            <p:cNvSpPr/>
            <p:nvPr/>
          </p:nvSpPr>
          <p:spPr>
            <a:xfrm>
              <a:off x="7228046" y="579096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6906"/>
                    <a:pt x="7144" y="7858"/>
                  </a:cubicBez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3708" name="Freeform: Shape 3707">
              <a:extLst>
                <a:ext uri="{FF2B5EF4-FFF2-40B4-BE49-F238E27FC236}">
                  <a16:creationId xmlns:a16="http://schemas.microsoft.com/office/drawing/2014/main" id="{6CFCE28C-E1DB-4BBB-AC13-B41BFAA878CF}"/>
                </a:ext>
              </a:extLst>
            </p:cNvPr>
            <p:cNvSpPr/>
            <p:nvPr/>
          </p:nvSpPr>
          <p:spPr>
            <a:xfrm>
              <a:off x="7228999" y="5787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09" name="Freeform: Shape 3708">
              <a:extLst>
                <a:ext uri="{FF2B5EF4-FFF2-40B4-BE49-F238E27FC236}">
                  <a16:creationId xmlns:a16="http://schemas.microsoft.com/office/drawing/2014/main" id="{3B68C193-CE5A-49D5-8C1E-CF5F35D7B6D6}"/>
                </a:ext>
              </a:extLst>
            </p:cNvPr>
            <p:cNvSpPr/>
            <p:nvPr/>
          </p:nvSpPr>
          <p:spPr>
            <a:xfrm>
              <a:off x="7230904" y="579262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3710" name="Freeform: Shape 3709">
              <a:extLst>
                <a:ext uri="{FF2B5EF4-FFF2-40B4-BE49-F238E27FC236}">
                  <a16:creationId xmlns:a16="http://schemas.microsoft.com/office/drawing/2014/main" id="{EA2A452D-FEBE-44E2-9B25-98D583F15E86}"/>
                </a:ext>
              </a:extLst>
            </p:cNvPr>
            <p:cNvSpPr/>
            <p:nvPr/>
          </p:nvSpPr>
          <p:spPr>
            <a:xfrm>
              <a:off x="7237148" y="5805816"/>
              <a:ext cx="9525" cy="9525"/>
            </a:xfrm>
            <a:custGeom>
              <a:avLst/>
              <a:gdLst>
                <a:gd name="connsiteX0" fmla="*/ 7567 w 9525"/>
                <a:gd name="connsiteY0" fmla="*/ 8244 h 9525"/>
                <a:gd name="connsiteX1" fmla="*/ 7567 w 9525"/>
                <a:gd name="connsiteY1" fmla="*/ 8244 h 9525"/>
              </a:gdLst>
              <a:ahLst/>
              <a:cxnLst>
                <a:cxn ang="0">
                  <a:pos x="connsiteX0" y="connsiteY0"/>
                </a:cxn>
                <a:cxn ang="0">
                  <a:pos x="connsiteX1" y="connsiteY1"/>
                </a:cxn>
              </a:cxnLst>
              <a:rect l="l" t="t" r="r" b="b"/>
              <a:pathLst>
                <a:path w="9525" h="9525">
                  <a:moveTo>
                    <a:pt x="7567" y="8244"/>
                  </a:moveTo>
                  <a:cubicBezTo>
                    <a:pt x="6615" y="6339"/>
                    <a:pt x="7567" y="7291"/>
                    <a:pt x="7567" y="8244"/>
                  </a:cubicBezTo>
                  <a:close/>
                </a:path>
              </a:pathLst>
            </a:custGeom>
            <a:grpFill/>
            <a:ln w="9525" cap="flat">
              <a:noFill/>
              <a:prstDash val="solid"/>
              <a:miter/>
            </a:ln>
          </p:spPr>
          <p:txBody>
            <a:bodyPr rtlCol="0" anchor="ctr"/>
            <a:lstStyle/>
            <a:p>
              <a:endParaRPr lang="en-US"/>
            </a:p>
          </p:txBody>
        </p:sp>
        <p:sp>
          <p:nvSpPr>
            <p:cNvPr id="3711" name="Freeform: Shape 3710">
              <a:extLst>
                <a:ext uri="{FF2B5EF4-FFF2-40B4-BE49-F238E27FC236}">
                  <a16:creationId xmlns:a16="http://schemas.microsoft.com/office/drawing/2014/main" id="{79A5B334-C046-4F78-A45D-D68A3AE9EFE6}"/>
                </a:ext>
              </a:extLst>
            </p:cNvPr>
            <p:cNvSpPr/>
            <p:nvPr/>
          </p:nvSpPr>
          <p:spPr>
            <a:xfrm>
              <a:off x="7232809" y="5789453"/>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3712" name="Freeform: Shape 3711">
              <a:extLst>
                <a:ext uri="{FF2B5EF4-FFF2-40B4-BE49-F238E27FC236}">
                  <a16:creationId xmlns:a16="http://schemas.microsoft.com/office/drawing/2014/main" id="{57B2E096-CB2E-417E-A6FF-A67307C525F1}"/>
                </a:ext>
              </a:extLst>
            </p:cNvPr>
            <p:cNvSpPr/>
            <p:nvPr/>
          </p:nvSpPr>
          <p:spPr>
            <a:xfrm>
              <a:off x="7233761" y="57907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5716"/>
                    <a:pt x="7144" y="8096"/>
                    <a:pt x="7144" y="7144"/>
                  </a:cubicBezTo>
                  <a:close/>
                </a:path>
              </a:pathLst>
            </a:custGeom>
            <a:grpFill/>
            <a:ln w="9525" cap="flat">
              <a:noFill/>
              <a:prstDash val="solid"/>
              <a:miter/>
            </a:ln>
          </p:spPr>
          <p:txBody>
            <a:bodyPr rtlCol="0" anchor="ctr"/>
            <a:lstStyle/>
            <a:p>
              <a:endParaRPr lang="en-US"/>
            </a:p>
          </p:txBody>
        </p:sp>
        <p:sp>
          <p:nvSpPr>
            <p:cNvPr id="3713" name="Freeform: Shape 3712">
              <a:extLst>
                <a:ext uri="{FF2B5EF4-FFF2-40B4-BE49-F238E27FC236}">
                  <a16:creationId xmlns:a16="http://schemas.microsoft.com/office/drawing/2014/main" id="{9F7D211F-9613-42F2-B6A1-4293EB403265}"/>
                </a:ext>
              </a:extLst>
            </p:cNvPr>
            <p:cNvSpPr/>
            <p:nvPr/>
          </p:nvSpPr>
          <p:spPr>
            <a:xfrm>
              <a:off x="7235666" y="5795062"/>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4"/>
                    <a:pt x="7144" y="7567"/>
                    <a:pt x="7144" y="7567"/>
                  </a:cubicBezTo>
                  <a:close/>
                </a:path>
              </a:pathLst>
            </a:custGeom>
            <a:grpFill/>
            <a:ln w="9525" cap="flat">
              <a:noFill/>
              <a:prstDash val="solid"/>
              <a:miter/>
            </a:ln>
          </p:spPr>
          <p:txBody>
            <a:bodyPr rtlCol="0" anchor="ctr"/>
            <a:lstStyle/>
            <a:p>
              <a:endParaRPr lang="en-US"/>
            </a:p>
          </p:txBody>
        </p:sp>
        <p:sp>
          <p:nvSpPr>
            <p:cNvPr id="3714" name="Freeform: Shape 3713">
              <a:extLst>
                <a:ext uri="{FF2B5EF4-FFF2-40B4-BE49-F238E27FC236}">
                  <a16:creationId xmlns:a16="http://schemas.microsoft.com/office/drawing/2014/main" id="{5CA90368-91B3-46FC-904D-2898095F55F7}"/>
                </a:ext>
              </a:extLst>
            </p:cNvPr>
            <p:cNvSpPr/>
            <p:nvPr/>
          </p:nvSpPr>
          <p:spPr>
            <a:xfrm>
              <a:off x="7231856" y="5789771"/>
              <a:ext cx="9525" cy="9525"/>
            </a:xfrm>
            <a:custGeom>
              <a:avLst/>
              <a:gdLst>
                <a:gd name="connsiteX0" fmla="*/ 7144 w 9525"/>
                <a:gd name="connsiteY0" fmla="*/ 8097 h 9525"/>
                <a:gd name="connsiteX1" fmla="*/ 7144 w 9525"/>
                <a:gd name="connsiteY1" fmla="*/ 7144 h 9525"/>
                <a:gd name="connsiteX2" fmla="*/ 7144 w 9525"/>
                <a:gd name="connsiteY2" fmla="*/ 8097 h 9525"/>
              </a:gdLst>
              <a:ahLst/>
              <a:cxnLst>
                <a:cxn ang="0">
                  <a:pos x="connsiteX0" y="connsiteY0"/>
                </a:cxn>
                <a:cxn ang="0">
                  <a:pos x="connsiteX1" y="connsiteY1"/>
                </a:cxn>
                <a:cxn ang="0">
                  <a:pos x="connsiteX2" y="connsiteY2"/>
                </a:cxn>
              </a:cxnLst>
              <a:rect l="l" t="t" r="r" b="b"/>
              <a:pathLst>
                <a:path w="9525" h="9525">
                  <a:moveTo>
                    <a:pt x="7144" y="8097"/>
                  </a:moveTo>
                  <a:cubicBezTo>
                    <a:pt x="7144" y="8097"/>
                    <a:pt x="7144" y="7144"/>
                    <a:pt x="7144" y="7144"/>
                  </a:cubicBezTo>
                  <a:lnTo>
                    <a:pt x="7144" y="8097"/>
                  </a:lnTo>
                  <a:close/>
                </a:path>
              </a:pathLst>
            </a:custGeom>
            <a:grpFill/>
            <a:ln w="9525" cap="flat">
              <a:noFill/>
              <a:prstDash val="solid"/>
              <a:miter/>
            </a:ln>
          </p:spPr>
          <p:txBody>
            <a:bodyPr rtlCol="0" anchor="ctr"/>
            <a:lstStyle/>
            <a:p>
              <a:endParaRPr lang="en-US"/>
            </a:p>
          </p:txBody>
        </p:sp>
        <p:sp>
          <p:nvSpPr>
            <p:cNvPr id="3715" name="Freeform: Shape 3714">
              <a:extLst>
                <a:ext uri="{FF2B5EF4-FFF2-40B4-BE49-F238E27FC236}">
                  <a16:creationId xmlns:a16="http://schemas.microsoft.com/office/drawing/2014/main" id="{B440E641-D0CC-49CF-A345-88A67D4E662D}"/>
                </a:ext>
              </a:extLst>
            </p:cNvPr>
            <p:cNvSpPr/>
            <p:nvPr/>
          </p:nvSpPr>
          <p:spPr>
            <a:xfrm>
              <a:off x="7200424" y="576976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16" name="Freeform: Shape 3715">
              <a:extLst>
                <a:ext uri="{FF2B5EF4-FFF2-40B4-BE49-F238E27FC236}">
                  <a16:creationId xmlns:a16="http://schemas.microsoft.com/office/drawing/2014/main" id="{887B34C4-223B-4A04-B7A2-CE99D9EA00F7}"/>
                </a:ext>
              </a:extLst>
            </p:cNvPr>
            <p:cNvSpPr/>
            <p:nvPr/>
          </p:nvSpPr>
          <p:spPr>
            <a:xfrm>
              <a:off x="7214711" y="57707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3717" name="Freeform: Shape 3716">
              <a:extLst>
                <a:ext uri="{FF2B5EF4-FFF2-40B4-BE49-F238E27FC236}">
                  <a16:creationId xmlns:a16="http://schemas.microsoft.com/office/drawing/2014/main" id="{199D56F6-20F2-44A6-8C78-D5609C8002E7}"/>
                </a:ext>
              </a:extLst>
            </p:cNvPr>
            <p:cNvSpPr/>
            <p:nvPr/>
          </p:nvSpPr>
          <p:spPr>
            <a:xfrm>
              <a:off x="7229951" y="57840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18" name="Freeform: Shape 3717">
              <a:extLst>
                <a:ext uri="{FF2B5EF4-FFF2-40B4-BE49-F238E27FC236}">
                  <a16:creationId xmlns:a16="http://schemas.microsoft.com/office/drawing/2014/main" id="{19E64618-4099-4562-9EF9-92BB5493051B}"/>
                </a:ext>
              </a:extLst>
            </p:cNvPr>
            <p:cNvSpPr/>
            <p:nvPr/>
          </p:nvSpPr>
          <p:spPr>
            <a:xfrm>
              <a:off x="7222331" y="5784056"/>
              <a:ext cx="19050" cy="9525"/>
            </a:xfrm>
            <a:custGeom>
              <a:avLst/>
              <a:gdLst>
                <a:gd name="connsiteX0" fmla="*/ 11906 w 19050"/>
                <a:gd name="connsiteY0" fmla="*/ 7144 h 9525"/>
                <a:gd name="connsiteX1" fmla="*/ 7144 w 19050"/>
                <a:gd name="connsiteY1" fmla="*/ 10001 h 9525"/>
                <a:gd name="connsiteX2" fmla="*/ 11906 w 19050"/>
                <a:gd name="connsiteY2" fmla="*/ 7144 h 9525"/>
              </a:gdLst>
              <a:ahLst/>
              <a:cxnLst>
                <a:cxn ang="0">
                  <a:pos x="connsiteX0" y="connsiteY0"/>
                </a:cxn>
                <a:cxn ang="0">
                  <a:pos x="connsiteX1" y="connsiteY1"/>
                </a:cxn>
                <a:cxn ang="0">
                  <a:pos x="connsiteX2" y="connsiteY2"/>
                </a:cxn>
              </a:cxnLst>
              <a:rect l="l" t="t" r="r" b="b"/>
              <a:pathLst>
                <a:path w="19050" h="9525">
                  <a:moveTo>
                    <a:pt x="11906" y="7144"/>
                  </a:moveTo>
                  <a:cubicBezTo>
                    <a:pt x="10001" y="8096"/>
                    <a:pt x="9049" y="9049"/>
                    <a:pt x="7144" y="10001"/>
                  </a:cubicBezTo>
                  <a:cubicBezTo>
                    <a:pt x="7144" y="10001"/>
                    <a:pt x="10001" y="8096"/>
                    <a:pt x="11906" y="7144"/>
                  </a:cubicBezTo>
                  <a:close/>
                </a:path>
              </a:pathLst>
            </a:custGeom>
            <a:grpFill/>
            <a:ln w="9525" cap="flat">
              <a:noFill/>
              <a:prstDash val="solid"/>
              <a:miter/>
            </a:ln>
          </p:spPr>
          <p:txBody>
            <a:bodyPr rtlCol="0" anchor="ctr"/>
            <a:lstStyle/>
            <a:p>
              <a:endParaRPr lang="en-US"/>
            </a:p>
          </p:txBody>
        </p:sp>
        <p:sp>
          <p:nvSpPr>
            <p:cNvPr id="3719" name="Freeform: Shape 3718">
              <a:extLst>
                <a:ext uri="{FF2B5EF4-FFF2-40B4-BE49-F238E27FC236}">
                  <a16:creationId xmlns:a16="http://schemas.microsoft.com/office/drawing/2014/main" id="{7B4AEAB4-1183-476D-A620-BABB95EBF664}"/>
                </a:ext>
              </a:extLst>
            </p:cNvPr>
            <p:cNvSpPr/>
            <p:nvPr/>
          </p:nvSpPr>
          <p:spPr>
            <a:xfrm>
              <a:off x="7236619" y="58059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20" name="Freeform: Shape 3719">
              <a:extLst>
                <a:ext uri="{FF2B5EF4-FFF2-40B4-BE49-F238E27FC236}">
                  <a16:creationId xmlns:a16="http://schemas.microsoft.com/office/drawing/2014/main" id="{A6E55231-FA78-439E-A496-EF349750E93E}"/>
                </a:ext>
              </a:extLst>
            </p:cNvPr>
            <p:cNvSpPr/>
            <p:nvPr/>
          </p:nvSpPr>
          <p:spPr>
            <a:xfrm>
              <a:off x="7220955" y="578786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3721" name="Freeform: Shape 3720">
              <a:extLst>
                <a:ext uri="{FF2B5EF4-FFF2-40B4-BE49-F238E27FC236}">
                  <a16:creationId xmlns:a16="http://schemas.microsoft.com/office/drawing/2014/main" id="{5FE0FF22-E77D-48A7-A9AA-D237C9EC8D8A}"/>
                </a:ext>
              </a:extLst>
            </p:cNvPr>
            <p:cNvSpPr/>
            <p:nvPr/>
          </p:nvSpPr>
          <p:spPr>
            <a:xfrm>
              <a:off x="7227094" y="578596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8096" y="8096"/>
                    <a:pt x="7144" y="8096"/>
                  </a:cubicBezTo>
                  <a:cubicBezTo>
                    <a:pt x="8096" y="7144"/>
                    <a:pt x="8096" y="7144"/>
                    <a:pt x="8096" y="7144"/>
                  </a:cubicBezTo>
                  <a:close/>
                </a:path>
              </a:pathLst>
            </a:custGeom>
            <a:grpFill/>
            <a:ln w="9525" cap="flat">
              <a:noFill/>
              <a:prstDash val="solid"/>
              <a:miter/>
            </a:ln>
          </p:spPr>
          <p:txBody>
            <a:bodyPr rtlCol="0" anchor="ctr"/>
            <a:lstStyle/>
            <a:p>
              <a:endParaRPr lang="en-US"/>
            </a:p>
          </p:txBody>
        </p:sp>
        <p:sp>
          <p:nvSpPr>
            <p:cNvPr id="3722" name="Freeform: Shape 3721">
              <a:extLst>
                <a:ext uri="{FF2B5EF4-FFF2-40B4-BE49-F238E27FC236}">
                  <a16:creationId xmlns:a16="http://schemas.microsoft.com/office/drawing/2014/main" id="{B4DC8654-F264-4888-9D52-9C11CB0F1A09}"/>
                </a:ext>
              </a:extLst>
            </p:cNvPr>
            <p:cNvSpPr/>
            <p:nvPr/>
          </p:nvSpPr>
          <p:spPr>
            <a:xfrm>
              <a:off x="7227094" y="57897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23" name="Freeform: Shape 3722">
              <a:extLst>
                <a:ext uri="{FF2B5EF4-FFF2-40B4-BE49-F238E27FC236}">
                  <a16:creationId xmlns:a16="http://schemas.microsoft.com/office/drawing/2014/main" id="{7648074B-933F-4BE2-BAFD-EBEAEA6DBA9B}"/>
                </a:ext>
              </a:extLst>
            </p:cNvPr>
            <p:cNvSpPr/>
            <p:nvPr/>
          </p:nvSpPr>
          <p:spPr>
            <a:xfrm>
              <a:off x="7226141" y="578839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724" name="Freeform: Shape 3723">
              <a:extLst>
                <a:ext uri="{FF2B5EF4-FFF2-40B4-BE49-F238E27FC236}">
                  <a16:creationId xmlns:a16="http://schemas.microsoft.com/office/drawing/2014/main" id="{62964D81-8DFE-4F9A-B032-5DA9E6AFC53E}"/>
                </a:ext>
              </a:extLst>
            </p:cNvPr>
            <p:cNvSpPr/>
            <p:nvPr/>
          </p:nvSpPr>
          <p:spPr>
            <a:xfrm>
              <a:off x="7225189" y="578881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725" name="Freeform: Shape 3724">
              <a:extLst>
                <a:ext uri="{FF2B5EF4-FFF2-40B4-BE49-F238E27FC236}">
                  <a16:creationId xmlns:a16="http://schemas.microsoft.com/office/drawing/2014/main" id="{990981C1-5EFD-47B1-8DD4-49E5F5C345F1}"/>
                </a:ext>
              </a:extLst>
            </p:cNvPr>
            <p:cNvSpPr/>
            <p:nvPr/>
          </p:nvSpPr>
          <p:spPr>
            <a:xfrm>
              <a:off x="7201376" y="577453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9049" y="7144"/>
                    <a:pt x="10001"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726" name="Freeform: Shape 3725">
              <a:extLst>
                <a:ext uri="{FF2B5EF4-FFF2-40B4-BE49-F238E27FC236}">
                  <a16:creationId xmlns:a16="http://schemas.microsoft.com/office/drawing/2014/main" id="{A49AD384-0065-475E-9A9F-FF8D22B4CE50}"/>
                </a:ext>
              </a:extLst>
            </p:cNvPr>
            <p:cNvSpPr/>
            <p:nvPr/>
          </p:nvSpPr>
          <p:spPr>
            <a:xfrm>
              <a:off x="7236619" y="58050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7144" y="7144"/>
                    <a:pt x="7144" y="7144"/>
                  </a:cubicBezTo>
                  <a:close/>
                </a:path>
              </a:pathLst>
            </a:custGeom>
            <a:grpFill/>
            <a:ln w="9525" cap="flat">
              <a:noFill/>
              <a:prstDash val="solid"/>
              <a:miter/>
            </a:ln>
          </p:spPr>
          <p:txBody>
            <a:bodyPr rtlCol="0" anchor="ctr"/>
            <a:lstStyle/>
            <a:p>
              <a:endParaRPr lang="en-US"/>
            </a:p>
          </p:txBody>
        </p:sp>
        <p:sp>
          <p:nvSpPr>
            <p:cNvPr id="3727" name="Freeform: Shape 3726">
              <a:extLst>
                <a:ext uri="{FF2B5EF4-FFF2-40B4-BE49-F238E27FC236}">
                  <a16:creationId xmlns:a16="http://schemas.microsoft.com/office/drawing/2014/main" id="{B33BCAC8-8A83-437D-817B-353F0A1FE687}"/>
                </a:ext>
              </a:extLst>
            </p:cNvPr>
            <p:cNvSpPr/>
            <p:nvPr/>
          </p:nvSpPr>
          <p:spPr>
            <a:xfrm>
              <a:off x="7213759" y="580744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728" name="Freeform: Shape 3727">
              <a:extLst>
                <a:ext uri="{FF2B5EF4-FFF2-40B4-BE49-F238E27FC236}">
                  <a16:creationId xmlns:a16="http://schemas.microsoft.com/office/drawing/2014/main" id="{02C5E56A-0F39-46D4-A794-FE6F9FFE5F2D}"/>
                </a:ext>
              </a:extLst>
            </p:cNvPr>
            <p:cNvSpPr/>
            <p:nvPr/>
          </p:nvSpPr>
          <p:spPr>
            <a:xfrm>
              <a:off x="7202329" y="57850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29" name="Freeform: Shape 3728">
              <a:extLst>
                <a:ext uri="{FF2B5EF4-FFF2-40B4-BE49-F238E27FC236}">
                  <a16:creationId xmlns:a16="http://schemas.microsoft.com/office/drawing/2014/main" id="{FE2D1C4F-053C-4BF4-A5FB-FD91B238F600}"/>
                </a:ext>
              </a:extLst>
            </p:cNvPr>
            <p:cNvSpPr/>
            <p:nvPr/>
          </p:nvSpPr>
          <p:spPr>
            <a:xfrm>
              <a:off x="7212806" y="5804990"/>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9049" y="5259"/>
                    <a:pt x="7144" y="8117"/>
                    <a:pt x="7144" y="9069"/>
                  </a:cubicBezTo>
                  <a:close/>
                </a:path>
              </a:pathLst>
            </a:custGeom>
            <a:grpFill/>
            <a:ln w="9525" cap="flat">
              <a:noFill/>
              <a:prstDash val="solid"/>
              <a:miter/>
            </a:ln>
          </p:spPr>
          <p:txBody>
            <a:bodyPr rtlCol="0" anchor="ctr"/>
            <a:lstStyle/>
            <a:p>
              <a:endParaRPr lang="en-US"/>
            </a:p>
          </p:txBody>
        </p:sp>
        <p:sp>
          <p:nvSpPr>
            <p:cNvPr id="3730" name="Freeform: Shape 3729">
              <a:extLst>
                <a:ext uri="{FF2B5EF4-FFF2-40B4-BE49-F238E27FC236}">
                  <a16:creationId xmlns:a16="http://schemas.microsoft.com/office/drawing/2014/main" id="{7FAC6765-47F5-4248-95E9-88858D8D1FD8}"/>
                </a:ext>
              </a:extLst>
            </p:cNvPr>
            <p:cNvSpPr/>
            <p:nvPr/>
          </p:nvSpPr>
          <p:spPr>
            <a:xfrm>
              <a:off x="7204234" y="57745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731" name="Freeform: Shape 3730">
              <a:extLst>
                <a:ext uri="{FF2B5EF4-FFF2-40B4-BE49-F238E27FC236}">
                  <a16:creationId xmlns:a16="http://schemas.microsoft.com/office/drawing/2014/main" id="{008C485D-0B9F-4CAF-A4A1-C24081A19929}"/>
                </a:ext>
              </a:extLst>
            </p:cNvPr>
            <p:cNvSpPr/>
            <p:nvPr/>
          </p:nvSpPr>
          <p:spPr>
            <a:xfrm>
              <a:off x="7194709" y="5771673"/>
              <a:ext cx="47625" cy="47625"/>
            </a:xfrm>
            <a:custGeom>
              <a:avLst/>
              <a:gdLst>
                <a:gd name="connsiteX0" fmla="*/ 10001 w 47625"/>
                <a:gd name="connsiteY0" fmla="*/ 8096 h 47625"/>
                <a:gd name="connsiteX1" fmla="*/ 21431 w 47625"/>
                <a:gd name="connsiteY1" fmla="*/ 10001 h 47625"/>
                <a:gd name="connsiteX2" fmla="*/ 20479 w 47625"/>
                <a:gd name="connsiteY2" fmla="*/ 10001 h 47625"/>
                <a:gd name="connsiteX3" fmla="*/ 10954 w 47625"/>
                <a:gd name="connsiteY3" fmla="*/ 10001 h 47625"/>
                <a:gd name="connsiteX4" fmla="*/ 16669 w 47625"/>
                <a:gd name="connsiteY4" fmla="*/ 11906 h 47625"/>
                <a:gd name="connsiteX5" fmla="*/ 15716 w 47625"/>
                <a:gd name="connsiteY5" fmla="*/ 11906 h 47625"/>
                <a:gd name="connsiteX6" fmla="*/ 15716 w 47625"/>
                <a:gd name="connsiteY6" fmla="*/ 11906 h 47625"/>
                <a:gd name="connsiteX7" fmla="*/ 15716 w 47625"/>
                <a:gd name="connsiteY7" fmla="*/ 12859 h 47625"/>
                <a:gd name="connsiteX8" fmla="*/ 10001 w 47625"/>
                <a:gd name="connsiteY8" fmla="*/ 14764 h 47625"/>
                <a:gd name="connsiteX9" fmla="*/ 10954 w 47625"/>
                <a:gd name="connsiteY9" fmla="*/ 14764 h 47625"/>
                <a:gd name="connsiteX10" fmla="*/ 16669 w 47625"/>
                <a:gd name="connsiteY10" fmla="*/ 15716 h 47625"/>
                <a:gd name="connsiteX11" fmla="*/ 12859 w 47625"/>
                <a:gd name="connsiteY11" fmla="*/ 17621 h 47625"/>
                <a:gd name="connsiteX12" fmla="*/ 10954 w 47625"/>
                <a:gd name="connsiteY12" fmla="*/ 19526 h 47625"/>
                <a:gd name="connsiteX13" fmla="*/ 15716 w 47625"/>
                <a:gd name="connsiteY13" fmla="*/ 19526 h 47625"/>
                <a:gd name="connsiteX14" fmla="*/ 14764 w 47625"/>
                <a:gd name="connsiteY14" fmla="*/ 19526 h 47625"/>
                <a:gd name="connsiteX15" fmla="*/ 10954 w 47625"/>
                <a:gd name="connsiteY15" fmla="*/ 21431 h 47625"/>
                <a:gd name="connsiteX16" fmla="*/ 10001 w 47625"/>
                <a:gd name="connsiteY16" fmla="*/ 22384 h 47625"/>
                <a:gd name="connsiteX17" fmla="*/ 16669 w 47625"/>
                <a:gd name="connsiteY17" fmla="*/ 22384 h 47625"/>
                <a:gd name="connsiteX18" fmla="*/ 16669 w 47625"/>
                <a:gd name="connsiteY18" fmla="*/ 22384 h 47625"/>
                <a:gd name="connsiteX19" fmla="*/ 10001 w 47625"/>
                <a:gd name="connsiteY19" fmla="*/ 24289 h 47625"/>
                <a:gd name="connsiteX20" fmla="*/ 10001 w 47625"/>
                <a:gd name="connsiteY20" fmla="*/ 24289 h 47625"/>
                <a:gd name="connsiteX21" fmla="*/ 17621 w 47625"/>
                <a:gd name="connsiteY21" fmla="*/ 24289 h 47625"/>
                <a:gd name="connsiteX22" fmla="*/ 18574 w 47625"/>
                <a:gd name="connsiteY22" fmla="*/ 25241 h 47625"/>
                <a:gd name="connsiteX23" fmla="*/ 14764 w 47625"/>
                <a:gd name="connsiteY23" fmla="*/ 34766 h 47625"/>
                <a:gd name="connsiteX24" fmla="*/ 16669 w 47625"/>
                <a:gd name="connsiteY24" fmla="*/ 38576 h 47625"/>
                <a:gd name="connsiteX25" fmla="*/ 21431 w 47625"/>
                <a:gd name="connsiteY25" fmla="*/ 40481 h 47625"/>
                <a:gd name="connsiteX26" fmla="*/ 26194 w 47625"/>
                <a:gd name="connsiteY26" fmla="*/ 37624 h 47625"/>
                <a:gd name="connsiteX27" fmla="*/ 24289 w 47625"/>
                <a:gd name="connsiteY27" fmla="*/ 42386 h 47625"/>
                <a:gd name="connsiteX28" fmla="*/ 30004 w 47625"/>
                <a:gd name="connsiteY28" fmla="*/ 38576 h 47625"/>
                <a:gd name="connsiteX29" fmla="*/ 27146 w 47625"/>
                <a:gd name="connsiteY29" fmla="*/ 43339 h 47625"/>
                <a:gd name="connsiteX30" fmla="*/ 29051 w 47625"/>
                <a:gd name="connsiteY30" fmla="*/ 42386 h 47625"/>
                <a:gd name="connsiteX31" fmla="*/ 30956 w 47625"/>
                <a:gd name="connsiteY31" fmla="*/ 42386 h 47625"/>
                <a:gd name="connsiteX32" fmla="*/ 34766 w 47625"/>
                <a:gd name="connsiteY32" fmla="*/ 34766 h 47625"/>
                <a:gd name="connsiteX33" fmla="*/ 31909 w 47625"/>
                <a:gd name="connsiteY33" fmla="*/ 43339 h 47625"/>
                <a:gd name="connsiteX34" fmla="*/ 33814 w 47625"/>
                <a:gd name="connsiteY34" fmla="*/ 40481 h 47625"/>
                <a:gd name="connsiteX35" fmla="*/ 35719 w 47625"/>
                <a:gd name="connsiteY35" fmla="*/ 38576 h 47625"/>
                <a:gd name="connsiteX36" fmla="*/ 34766 w 47625"/>
                <a:gd name="connsiteY36" fmla="*/ 43339 h 47625"/>
                <a:gd name="connsiteX37" fmla="*/ 37624 w 47625"/>
                <a:gd name="connsiteY37" fmla="*/ 34766 h 47625"/>
                <a:gd name="connsiteX38" fmla="*/ 36671 w 47625"/>
                <a:gd name="connsiteY38" fmla="*/ 40481 h 47625"/>
                <a:gd name="connsiteX39" fmla="*/ 37624 w 47625"/>
                <a:gd name="connsiteY39" fmla="*/ 39528 h 47625"/>
                <a:gd name="connsiteX40" fmla="*/ 37624 w 47625"/>
                <a:gd name="connsiteY40" fmla="*/ 39528 h 47625"/>
                <a:gd name="connsiteX41" fmla="*/ 38576 w 47625"/>
                <a:gd name="connsiteY41" fmla="*/ 36671 h 47625"/>
                <a:gd name="connsiteX42" fmla="*/ 38576 w 47625"/>
                <a:gd name="connsiteY42" fmla="*/ 41434 h 47625"/>
                <a:gd name="connsiteX43" fmla="*/ 40481 w 47625"/>
                <a:gd name="connsiteY43" fmla="*/ 36671 h 47625"/>
                <a:gd name="connsiteX44" fmla="*/ 40481 w 47625"/>
                <a:gd name="connsiteY44" fmla="*/ 40481 h 47625"/>
                <a:gd name="connsiteX45" fmla="*/ 42386 w 47625"/>
                <a:gd name="connsiteY45" fmla="*/ 40481 h 47625"/>
                <a:gd name="connsiteX46" fmla="*/ 44291 w 47625"/>
                <a:gd name="connsiteY46" fmla="*/ 41434 h 47625"/>
                <a:gd name="connsiteX47" fmla="*/ 44291 w 47625"/>
                <a:gd name="connsiteY47" fmla="*/ 34766 h 47625"/>
                <a:gd name="connsiteX48" fmla="*/ 44291 w 47625"/>
                <a:gd name="connsiteY48" fmla="*/ 35719 h 47625"/>
                <a:gd name="connsiteX49" fmla="*/ 44291 w 47625"/>
                <a:gd name="connsiteY49" fmla="*/ 34766 h 47625"/>
                <a:gd name="connsiteX50" fmla="*/ 44291 w 47625"/>
                <a:gd name="connsiteY50" fmla="*/ 35719 h 47625"/>
                <a:gd name="connsiteX51" fmla="*/ 44291 w 47625"/>
                <a:gd name="connsiteY51" fmla="*/ 40481 h 47625"/>
                <a:gd name="connsiteX52" fmla="*/ 44291 w 47625"/>
                <a:gd name="connsiteY52" fmla="*/ 41434 h 47625"/>
                <a:gd name="connsiteX53" fmla="*/ 44291 w 47625"/>
                <a:gd name="connsiteY53" fmla="*/ 34766 h 47625"/>
                <a:gd name="connsiteX54" fmla="*/ 45244 w 47625"/>
                <a:gd name="connsiteY54" fmla="*/ 43339 h 47625"/>
                <a:gd name="connsiteX55" fmla="*/ 46196 w 47625"/>
                <a:gd name="connsiteY55" fmla="*/ 44291 h 47625"/>
                <a:gd name="connsiteX56" fmla="*/ 47149 w 47625"/>
                <a:gd name="connsiteY56" fmla="*/ 33814 h 47625"/>
                <a:gd name="connsiteX57" fmla="*/ 48101 w 47625"/>
                <a:gd name="connsiteY57" fmla="*/ 42386 h 47625"/>
                <a:gd name="connsiteX58" fmla="*/ 48101 w 47625"/>
                <a:gd name="connsiteY58" fmla="*/ 42386 h 47625"/>
                <a:gd name="connsiteX59" fmla="*/ 48101 w 47625"/>
                <a:gd name="connsiteY59" fmla="*/ 39528 h 47625"/>
                <a:gd name="connsiteX60" fmla="*/ 47149 w 47625"/>
                <a:gd name="connsiteY60" fmla="*/ 37624 h 47625"/>
                <a:gd name="connsiteX61" fmla="*/ 46196 w 47625"/>
                <a:gd name="connsiteY61" fmla="*/ 30003 h 47625"/>
                <a:gd name="connsiteX62" fmla="*/ 46196 w 47625"/>
                <a:gd name="connsiteY62" fmla="*/ 36671 h 47625"/>
                <a:gd name="connsiteX63" fmla="*/ 45244 w 47625"/>
                <a:gd name="connsiteY63" fmla="*/ 29051 h 47625"/>
                <a:gd name="connsiteX64" fmla="*/ 45244 w 47625"/>
                <a:gd name="connsiteY64" fmla="*/ 33814 h 47625"/>
                <a:gd name="connsiteX65" fmla="*/ 45244 w 47625"/>
                <a:gd name="connsiteY65" fmla="*/ 33814 h 47625"/>
                <a:gd name="connsiteX66" fmla="*/ 44291 w 47625"/>
                <a:gd name="connsiteY66" fmla="*/ 29051 h 47625"/>
                <a:gd name="connsiteX67" fmla="*/ 43339 w 47625"/>
                <a:gd name="connsiteY67" fmla="*/ 31909 h 47625"/>
                <a:gd name="connsiteX68" fmla="*/ 43339 w 47625"/>
                <a:gd name="connsiteY68" fmla="*/ 27146 h 47625"/>
                <a:gd name="connsiteX69" fmla="*/ 42386 w 47625"/>
                <a:gd name="connsiteY69" fmla="*/ 37624 h 47625"/>
                <a:gd name="connsiteX70" fmla="*/ 42386 w 47625"/>
                <a:gd name="connsiteY70" fmla="*/ 33814 h 47625"/>
                <a:gd name="connsiteX71" fmla="*/ 42386 w 47625"/>
                <a:gd name="connsiteY71" fmla="*/ 27146 h 47625"/>
                <a:gd name="connsiteX72" fmla="*/ 41434 w 47625"/>
                <a:gd name="connsiteY72" fmla="*/ 30956 h 47625"/>
                <a:gd name="connsiteX73" fmla="*/ 40481 w 47625"/>
                <a:gd name="connsiteY73" fmla="*/ 24289 h 47625"/>
                <a:gd name="connsiteX74" fmla="*/ 40481 w 47625"/>
                <a:gd name="connsiteY74" fmla="*/ 23336 h 47625"/>
                <a:gd name="connsiteX75" fmla="*/ 38576 w 47625"/>
                <a:gd name="connsiteY75" fmla="*/ 31909 h 47625"/>
                <a:gd name="connsiteX76" fmla="*/ 39529 w 47625"/>
                <a:gd name="connsiteY76" fmla="*/ 27146 h 47625"/>
                <a:gd name="connsiteX77" fmla="*/ 40481 w 47625"/>
                <a:gd name="connsiteY77" fmla="*/ 23336 h 47625"/>
                <a:gd name="connsiteX78" fmla="*/ 39529 w 47625"/>
                <a:gd name="connsiteY78" fmla="*/ 24289 h 47625"/>
                <a:gd name="connsiteX79" fmla="*/ 37624 w 47625"/>
                <a:gd name="connsiteY79" fmla="*/ 29051 h 47625"/>
                <a:gd name="connsiteX80" fmla="*/ 40481 w 47625"/>
                <a:gd name="connsiteY80" fmla="*/ 19526 h 47625"/>
                <a:gd name="connsiteX81" fmla="*/ 37624 w 47625"/>
                <a:gd name="connsiteY81" fmla="*/ 27146 h 47625"/>
                <a:gd name="connsiteX82" fmla="*/ 39529 w 47625"/>
                <a:gd name="connsiteY82" fmla="*/ 21431 h 47625"/>
                <a:gd name="connsiteX83" fmla="*/ 39529 w 47625"/>
                <a:gd name="connsiteY83" fmla="*/ 21431 h 47625"/>
                <a:gd name="connsiteX84" fmla="*/ 36671 w 47625"/>
                <a:gd name="connsiteY84" fmla="*/ 29051 h 47625"/>
                <a:gd name="connsiteX85" fmla="*/ 39529 w 47625"/>
                <a:gd name="connsiteY85" fmla="*/ 22384 h 47625"/>
                <a:gd name="connsiteX86" fmla="*/ 36671 w 47625"/>
                <a:gd name="connsiteY86" fmla="*/ 28099 h 47625"/>
                <a:gd name="connsiteX87" fmla="*/ 35719 w 47625"/>
                <a:gd name="connsiteY87" fmla="*/ 30003 h 47625"/>
                <a:gd name="connsiteX88" fmla="*/ 37624 w 47625"/>
                <a:gd name="connsiteY88" fmla="*/ 24289 h 47625"/>
                <a:gd name="connsiteX89" fmla="*/ 36671 w 47625"/>
                <a:gd name="connsiteY89" fmla="*/ 25241 h 47625"/>
                <a:gd name="connsiteX90" fmla="*/ 33814 w 47625"/>
                <a:gd name="connsiteY90" fmla="*/ 29051 h 47625"/>
                <a:gd name="connsiteX91" fmla="*/ 33814 w 47625"/>
                <a:gd name="connsiteY91" fmla="*/ 28099 h 47625"/>
                <a:gd name="connsiteX92" fmla="*/ 31909 w 47625"/>
                <a:gd name="connsiteY92" fmla="*/ 30003 h 47625"/>
                <a:gd name="connsiteX93" fmla="*/ 30956 w 47625"/>
                <a:gd name="connsiteY93" fmla="*/ 29051 h 47625"/>
                <a:gd name="connsiteX94" fmla="*/ 34766 w 47625"/>
                <a:gd name="connsiteY94" fmla="*/ 24289 h 47625"/>
                <a:gd name="connsiteX95" fmla="*/ 30004 w 47625"/>
                <a:gd name="connsiteY95" fmla="*/ 29051 h 47625"/>
                <a:gd name="connsiteX96" fmla="*/ 29051 w 47625"/>
                <a:gd name="connsiteY96" fmla="*/ 30003 h 47625"/>
                <a:gd name="connsiteX97" fmla="*/ 33814 w 47625"/>
                <a:gd name="connsiteY97" fmla="*/ 25241 h 47625"/>
                <a:gd name="connsiteX98" fmla="*/ 34766 w 47625"/>
                <a:gd name="connsiteY98" fmla="*/ 24289 h 47625"/>
                <a:gd name="connsiteX99" fmla="*/ 30004 w 47625"/>
                <a:gd name="connsiteY99" fmla="*/ 28099 h 47625"/>
                <a:gd name="connsiteX100" fmla="*/ 33814 w 47625"/>
                <a:gd name="connsiteY100" fmla="*/ 24289 h 47625"/>
                <a:gd name="connsiteX101" fmla="*/ 29051 w 47625"/>
                <a:gd name="connsiteY101" fmla="*/ 28099 h 47625"/>
                <a:gd name="connsiteX102" fmla="*/ 35719 w 47625"/>
                <a:gd name="connsiteY102" fmla="*/ 22384 h 47625"/>
                <a:gd name="connsiteX103" fmla="*/ 30004 w 47625"/>
                <a:gd name="connsiteY103" fmla="*/ 26194 h 47625"/>
                <a:gd name="connsiteX104" fmla="*/ 39529 w 47625"/>
                <a:gd name="connsiteY104" fmla="*/ 20478 h 47625"/>
                <a:gd name="connsiteX105" fmla="*/ 38576 w 47625"/>
                <a:gd name="connsiteY105" fmla="*/ 21431 h 47625"/>
                <a:gd name="connsiteX106" fmla="*/ 34766 w 47625"/>
                <a:gd name="connsiteY106" fmla="*/ 23336 h 47625"/>
                <a:gd name="connsiteX107" fmla="*/ 36671 w 47625"/>
                <a:gd name="connsiteY107" fmla="*/ 22384 h 47625"/>
                <a:gd name="connsiteX108" fmla="*/ 31909 w 47625"/>
                <a:gd name="connsiteY108" fmla="*/ 23336 h 47625"/>
                <a:gd name="connsiteX109" fmla="*/ 38576 w 47625"/>
                <a:gd name="connsiteY109" fmla="*/ 20478 h 47625"/>
                <a:gd name="connsiteX110" fmla="*/ 32861 w 47625"/>
                <a:gd name="connsiteY110" fmla="*/ 20478 h 47625"/>
                <a:gd name="connsiteX111" fmla="*/ 31909 w 47625"/>
                <a:gd name="connsiteY111" fmla="*/ 20478 h 47625"/>
                <a:gd name="connsiteX112" fmla="*/ 32861 w 47625"/>
                <a:gd name="connsiteY112" fmla="*/ 19526 h 47625"/>
                <a:gd name="connsiteX113" fmla="*/ 37624 w 47625"/>
                <a:gd name="connsiteY113" fmla="*/ 18574 h 47625"/>
                <a:gd name="connsiteX114" fmla="*/ 29051 w 47625"/>
                <a:gd name="connsiteY114" fmla="*/ 19526 h 47625"/>
                <a:gd name="connsiteX115" fmla="*/ 34766 w 47625"/>
                <a:gd name="connsiteY115" fmla="*/ 18574 h 47625"/>
                <a:gd name="connsiteX116" fmla="*/ 35719 w 47625"/>
                <a:gd name="connsiteY116" fmla="*/ 17621 h 47625"/>
                <a:gd name="connsiteX117" fmla="*/ 28099 w 47625"/>
                <a:gd name="connsiteY117" fmla="*/ 17621 h 47625"/>
                <a:gd name="connsiteX118" fmla="*/ 28099 w 47625"/>
                <a:gd name="connsiteY118" fmla="*/ 17621 h 47625"/>
                <a:gd name="connsiteX119" fmla="*/ 27146 w 47625"/>
                <a:gd name="connsiteY119" fmla="*/ 17621 h 47625"/>
                <a:gd name="connsiteX120" fmla="*/ 27146 w 47625"/>
                <a:gd name="connsiteY120" fmla="*/ 17621 h 47625"/>
                <a:gd name="connsiteX121" fmla="*/ 36671 w 47625"/>
                <a:gd name="connsiteY121" fmla="*/ 16669 h 47625"/>
                <a:gd name="connsiteX122" fmla="*/ 32861 w 47625"/>
                <a:gd name="connsiteY122" fmla="*/ 16669 h 47625"/>
                <a:gd name="connsiteX123" fmla="*/ 30004 w 47625"/>
                <a:gd name="connsiteY123" fmla="*/ 16669 h 47625"/>
                <a:gd name="connsiteX124" fmla="*/ 33814 w 47625"/>
                <a:gd name="connsiteY124" fmla="*/ 16669 h 47625"/>
                <a:gd name="connsiteX125" fmla="*/ 30956 w 47625"/>
                <a:gd name="connsiteY125" fmla="*/ 15716 h 47625"/>
                <a:gd name="connsiteX126" fmla="*/ 30956 w 47625"/>
                <a:gd name="connsiteY126" fmla="*/ 15716 h 47625"/>
                <a:gd name="connsiteX127" fmla="*/ 26194 w 47625"/>
                <a:gd name="connsiteY127" fmla="*/ 11906 h 47625"/>
                <a:gd name="connsiteX128" fmla="*/ 27146 w 47625"/>
                <a:gd name="connsiteY128" fmla="*/ 10953 h 47625"/>
                <a:gd name="connsiteX129" fmla="*/ 32861 w 47625"/>
                <a:gd name="connsiteY129" fmla="*/ 10953 h 47625"/>
                <a:gd name="connsiteX130" fmla="*/ 10954 w 47625"/>
                <a:gd name="connsiteY130" fmla="*/ 7144 h 47625"/>
                <a:gd name="connsiteX131" fmla="*/ 10954 w 47625"/>
                <a:gd name="connsiteY131" fmla="*/ 7144 h 47625"/>
                <a:gd name="connsiteX132" fmla="*/ 13811 w 47625"/>
                <a:gd name="connsiteY132" fmla="*/ 8096 h 47625"/>
                <a:gd name="connsiteX133" fmla="*/ 14764 w 47625"/>
                <a:gd name="connsiteY133" fmla="*/ 8096 h 47625"/>
                <a:gd name="connsiteX134" fmla="*/ 12859 w 47625"/>
                <a:gd name="connsiteY134" fmla="*/ 8096 h 47625"/>
                <a:gd name="connsiteX135" fmla="*/ 12859 w 47625"/>
                <a:gd name="connsiteY135" fmla="*/ 9049 h 47625"/>
                <a:gd name="connsiteX136" fmla="*/ 7144 w 47625"/>
                <a:gd name="connsiteY136" fmla="*/ 9049 h 47625"/>
                <a:gd name="connsiteX137" fmla="*/ 11906 w 47625"/>
                <a:gd name="connsiteY137" fmla="*/ 10001 h 47625"/>
                <a:gd name="connsiteX138" fmla="*/ 15716 w 47625"/>
                <a:gd name="connsiteY138" fmla="*/ 10953 h 47625"/>
                <a:gd name="connsiteX139" fmla="*/ 10001 w 47625"/>
                <a:gd name="connsiteY139" fmla="*/ 8096 h 47625"/>
                <a:gd name="connsiteX140" fmla="*/ 18574 w 47625"/>
                <a:gd name="connsiteY140" fmla="*/ 13811 h 47625"/>
                <a:gd name="connsiteX141" fmla="*/ 18574 w 47625"/>
                <a:gd name="connsiteY141" fmla="*/ 13811 h 47625"/>
                <a:gd name="connsiteX142" fmla="*/ 18574 w 47625"/>
                <a:gd name="connsiteY142" fmla="*/ 13811 h 47625"/>
                <a:gd name="connsiteX143" fmla="*/ 18574 w 47625"/>
                <a:gd name="connsiteY143" fmla="*/ 13811 h 47625"/>
                <a:gd name="connsiteX144" fmla="*/ 37624 w 47625"/>
                <a:gd name="connsiteY144" fmla="*/ 12859 h 47625"/>
                <a:gd name="connsiteX145" fmla="*/ 37624 w 47625"/>
                <a:gd name="connsiteY145" fmla="*/ 1285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47625" h="47625">
                  <a:moveTo>
                    <a:pt x="10001" y="8096"/>
                  </a:moveTo>
                  <a:cubicBezTo>
                    <a:pt x="10954" y="7144"/>
                    <a:pt x="14764" y="10001"/>
                    <a:pt x="21431" y="10001"/>
                  </a:cubicBezTo>
                  <a:cubicBezTo>
                    <a:pt x="19526" y="10001"/>
                    <a:pt x="19526" y="10001"/>
                    <a:pt x="20479" y="10001"/>
                  </a:cubicBezTo>
                  <a:cubicBezTo>
                    <a:pt x="15716" y="10001"/>
                    <a:pt x="19526" y="10001"/>
                    <a:pt x="10954" y="10001"/>
                  </a:cubicBezTo>
                  <a:cubicBezTo>
                    <a:pt x="21431" y="7144"/>
                    <a:pt x="8096" y="12859"/>
                    <a:pt x="16669" y="11906"/>
                  </a:cubicBezTo>
                  <a:cubicBezTo>
                    <a:pt x="16669" y="11906"/>
                    <a:pt x="10001" y="12859"/>
                    <a:pt x="15716" y="11906"/>
                  </a:cubicBezTo>
                  <a:cubicBezTo>
                    <a:pt x="10954" y="11906"/>
                    <a:pt x="15716" y="11906"/>
                    <a:pt x="15716" y="11906"/>
                  </a:cubicBezTo>
                  <a:cubicBezTo>
                    <a:pt x="10954" y="11906"/>
                    <a:pt x="10954" y="11906"/>
                    <a:pt x="15716" y="12859"/>
                  </a:cubicBezTo>
                  <a:cubicBezTo>
                    <a:pt x="13811" y="11906"/>
                    <a:pt x="11906" y="12859"/>
                    <a:pt x="10001" y="14764"/>
                  </a:cubicBezTo>
                  <a:cubicBezTo>
                    <a:pt x="13811" y="14764"/>
                    <a:pt x="13811" y="14764"/>
                    <a:pt x="10954" y="14764"/>
                  </a:cubicBezTo>
                  <a:cubicBezTo>
                    <a:pt x="15716" y="13811"/>
                    <a:pt x="10001" y="17621"/>
                    <a:pt x="16669" y="15716"/>
                  </a:cubicBezTo>
                  <a:cubicBezTo>
                    <a:pt x="15716" y="16669"/>
                    <a:pt x="16669" y="16669"/>
                    <a:pt x="12859" y="17621"/>
                  </a:cubicBezTo>
                  <a:cubicBezTo>
                    <a:pt x="17621" y="16669"/>
                    <a:pt x="18574" y="15716"/>
                    <a:pt x="10954" y="19526"/>
                  </a:cubicBezTo>
                  <a:cubicBezTo>
                    <a:pt x="12859" y="18574"/>
                    <a:pt x="15716" y="19526"/>
                    <a:pt x="15716" y="19526"/>
                  </a:cubicBezTo>
                  <a:cubicBezTo>
                    <a:pt x="12859" y="21431"/>
                    <a:pt x="10954" y="20478"/>
                    <a:pt x="14764" y="19526"/>
                  </a:cubicBezTo>
                  <a:cubicBezTo>
                    <a:pt x="8096" y="19526"/>
                    <a:pt x="16669" y="20478"/>
                    <a:pt x="10954" y="21431"/>
                  </a:cubicBezTo>
                  <a:cubicBezTo>
                    <a:pt x="16669" y="20478"/>
                    <a:pt x="10954" y="22384"/>
                    <a:pt x="10001" y="22384"/>
                  </a:cubicBezTo>
                  <a:cubicBezTo>
                    <a:pt x="11906" y="24289"/>
                    <a:pt x="13811" y="24289"/>
                    <a:pt x="16669" y="22384"/>
                  </a:cubicBezTo>
                  <a:cubicBezTo>
                    <a:pt x="11906" y="23336"/>
                    <a:pt x="12859" y="23336"/>
                    <a:pt x="16669" y="22384"/>
                  </a:cubicBezTo>
                  <a:cubicBezTo>
                    <a:pt x="10954" y="26194"/>
                    <a:pt x="14764" y="22384"/>
                    <a:pt x="10001" y="24289"/>
                  </a:cubicBezTo>
                  <a:cubicBezTo>
                    <a:pt x="10954" y="24289"/>
                    <a:pt x="10954" y="24289"/>
                    <a:pt x="10001" y="24289"/>
                  </a:cubicBezTo>
                  <a:cubicBezTo>
                    <a:pt x="10954" y="26194"/>
                    <a:pt x="16669" y="24289"/>
                    <a:pt x="17621" y="24289"/>
                  </a:cubicBezTo>
                  <a:cubicBezTo>
                    <a:pt x="9049" y="28099"/>
                    <a:pt x="16669" y="25241"/>
                    <a:pt x="18574" y="25241"/>
                  </a:cubicBezTo>
                  <a:cubicBezTo>
                    <a:pt x="10954" y="27146"/>
                    <a:pt x="20479" y="30003"/>
                    <a:pt x="14764" y="34766"/>
                  </a:cubicBezTo>
                  <a:cubicBezTo>
                    <a:pt x="16669" y="36671"/>
                    <a:pt x="17621" y="27146"/>
                    <a:pt x="16669" y="38576"/>
                  </a:cubicBezTo>
                  <a:cubicBezTo>
                    <a:pt x="16669" y="35719"/>
                    <a:pt x="25241" y="37624"/>
                    <a:pt x="21431" y="40481"/>
                  </a:cubicBezTo>
                  <a:cubicBezTo>
                    <a:pt x="24289" y="37624"/>
                    <a:pt x="23336" y="40481"/>
                    <a:pt x="26194" y="37624"/>
                  </a:cubicBezTo>
                  <a:cubicBezTo>
                    <a:pt x="26194" y="39528"/>
                    <a:pt x="25241" y="40481"/>
                    <a:pt x="24289" y="42386"/>
                  </a:cubicBezTo>
                  <a:cubicBezTo>
                    <a:pt x="25241" y="42386"/>
                    <a:pt x="28099" y="40481"/>
                    <a:pt x="30004" y="38576"/>
                  </a:cubicBezTo>
                  <a:cubicBezTo>
                    <a:pt x="29051" y="40481"/>
                    <a:pt x="28099" y="41434"/>
                    <a:pt x="27146" y="43339"/>
                  </a:cubicBezTo>
                  <a:cubicBezTo>
                    <a:pt x="30956" y="38576"/>
                    <a:pt x="31909" y="38576"/>
                    <a:pt x="29051" y="42386"/>
                  </a:cubicBezTo>
                  <a:cubicBezTo>
                    <a:pt x="30956" y="40481"/>
                    <a:pt x="31909" y="40481"/>
                    <a:pt x="30956" y="42386"/>
                  </a:cubicBezTo>
                  <a:cubicBezTo>
                    <a:pt x="31909" y="41434"/>
                    <a:pt x="33814" y="34766"/>
                    <a:pt x="34766" y="34766"/>
                  </a:cubicBezTo>
                  <a:cubicBezTo>
                    <a:pt x="31909" y="42386"/>
                    <a:pt x="32861" y="41434"/>
                    <a:pt x="31909" y="43339"/>
                  </a:cubicBezTo>
                  <a:cubicBezTo>
                    <a:pt x="34766" y="39528"/>
                    <a:pt x="33814" y="44291"/>
                    <a:pt x="33814" y="40481"/>
                  </a:cubicBezTo>
                  <a:cubicBezTo>
                    <a:pt x="32861" y="42386"/>
                    <a:pt x="32861" y="42386"/>
                    <a:pt x="35719" y="38576"/>
                  </a:cubicBezTo>
                  <a:cubicBezTo>
                    <a:pt x="34766" y="40481"/>
                    <a:pt x="34766" y="42386"/>
                    <a:pt x="34766" y="43339"/>
                  </a:cubicBezTo>
                  <a:cubicBezTo>
                    <a:pt x="36671" y="38576"/>
                    <a:pt x="37624" y="41434"/>
                    <a:pt x="37624" y="34766"/>
                  </a:cubicBezTo>
                  <a:cubicBezTo>
                    <a:pt x="34766" y="42386"/>
                    <a:pt x="39529" y="27146"/>
                    <a:pt x="36671" y="40481"/>
                  </a:cubicBezTo>
                  <a:cubicBezTo>
                    <a:pt x="38576" y="35719"/>
                    <a:pt x="38576" y="34766"/>
                    <a:pt x="37624" y="39528"/>
                  </a:cubicBezTo>
                  <a:cubicBezTo>
                    <a:pt x="38576" y="35719"/>
                    <a:pt x="38576" y="35719"/>
                    <a:pt x="37624" y="39528"/>
                  </a:cubicBezTo>
                  <a:cubicBezTo>
                    <a:pt x="37624" y="38576"/>
                    <a:pt x="37624" y="37624"/>
                    <a:pt x="38576" y="36671"/>
                  </a:cubicBezTo>
                  <a:cubicBezTo>
                    <a:pt x="37624" y="39528"/>
                    <a:pt x="39529" y="32861"/>
                    <a:pt x="38576" y="41434"/>
                  </a:cubicBezTo>
                  <a:cubicBezTo>
                    <a:pt x="38576" y="41434"/>
                    <a:pt x="40481" y="37624"/>
                    <a:pt x="40481" y="36671"/>
                  </a:cubicBezTo>
                  <a:cubicBezTo>
                    <a:pt x="40481" y="37624"/>
                    <a:pt x="40481" y="38576"/>
                    <a:pt x="40481" y="40481"/>
                  </a:cubicBezTo>
                  <a:cubicBezTo>
                    <a:pt x="39529" y="34766"/>
                    <a:pt x="41434" y="38576"/>
                    <a:pt x="42386" y="40481"/>
                  </a:cubicBezTo>
                  <a:cubicBezTo>
                    <a:pt x="43339" y="32861"/>
                    <a:pt x="43339" y="40481"/>
                    <a:pt x="44291" y="41434"/>
                  </a:cubicBezTo>
                  <a:cubicBezTo>
                    <a:pt x="44291" y="40481"/>
                    <a:pt x="44291" y="34766"/>
                    <a:pt x="44291" y="34766"/>
                  </a:cubicBezTo>
                  <a:cubicBezTo>
                    <a:pt x="43339" y="45244"/>
                    <a:pt x="45244" y="37624"/>
                    <a:pt x="44291" y="35719"/>
                  </a:cubicBezTo>
                  <a:cubicBezTo>
                    <a:pt x="44291" y="37624"/>
                    <a:pt x="44291" y="37624"/>
                    <a:pt x="44291" y="34766"/>
                  </a:cubicBezTo>
                  <a:cubicBezTo>
                    <a:pt x="44291" y="42386"/>
                    <a:pt x="44291" y="36671"/>
                    <a:pt x="44291" y="35719"/>
                  </a:cubicBezTo>
                  <a:cubicBezTo>
                    <a:pt x="44291" y="37624"/>
                    <a:pt x="44291" y="38576"/>
                    <a:pt x="44291" y="40481"/>
                  </a:cubicBezTo>
                  <a:cubicBezTo>
                    <a:pt x="44291" y="39528"/>
                    <a:pt x="44291" y="40481"/>
                    <a:pt x="44291" y="41434"/>
                  </a:cubicBezTo>
                  <a:cubicBezTo>
                    <a:pt x="45244" y="40481"/>
                    <a:pt x="44291" y="35719"/>
                    <a:pt x="44291" y="34766"/>
                  </a:cubicBezTo>
                  <a:cubicBezTo>
                    <a:pt x="44291" y="37624"/>
                    <a:pt x="44291" y="40481"/>
                    <a:pt x="45244" y="43339"/>
                  </a:cubicBezTo>
                  <a:cubicBezTo>
                    <a:pt x="45244" y="42386"/>
                    <a:pt x="45244" y="39528"/>
                    <a:pt x="46196" y="44291"/>
                  </a:cubicBezTo>
                  <a:cubicBezTo>
                    <a:pt x="47149" y="39528"/>
                    <a:pt x="46196" y="40481"/>
                    <a:pt x="47149" y="33814"/>
                  </a:cubicBezTo>
                  <a:cubicBezTo>
                    <a:pt x="48101" y="40481"/>
                    <a:pt x="48101" y="36671"/>
                    <a:pt x="48101" y="42386"/>
                  </a:cubicBezTo>
                  <a:cubicBezTo>
                    <a:pt x="48101" y="37624"/>
                    <a:pt x="48101" y="37624"/>
                    <a:pt x="48101" y="42386"/>
                  </a:cubicBezTo>
                  <a:cubicBezTo>
                    <a:pt x="48101" y="43339"/>
                    <a:pt x="48101" y="30956"/>
                    <a:pt x="48101" y="39528"/>
                  </a:cubicBezTo>
                  <a:cubicBezTo>
                    <a:pt x="48101" y="36671"/>
                    <a:pt x="45244" y="34766"/>
                    <a:pt x="47149" y="37624"/>
                  </a:cubicBezTo>
                  <a:cubicBezTo>
                    <a:pt x="46196" y="33814"/>
                    <a:pt x="47149" y="34766"/>
                    <a:pt x="46196" y="30003"/>
                  </a:cubicBezTo>
                  <a:cubicBezTo>
                    <a:pt x="46196" y="30003"/>
                    <a:pt x="46196" y="25241"/>
                    <a:pt x="46196" y="36671"/>
                  </a:cubicBezTo>
                  <a:cubicBezTo>
                    <a:pt x="46196" y="33814"/>
                    <a:pt x="45244" y="31909"/>
                    <a:pt x="45244" y="29051"/>
                  </a:cubicBezTo>
                  <a:cubicBezTo>
                    <a:pt x="47149" y="32861"/>
                    <a:pt x="45244" y="29051"/>
                    <a:pt x="45244" y="33814"/>
                  </a:cubicBezTo>
                  <a:cubicBezTo>
                    <a:pt x="45244" y="31909"/>
                    <a:pt x="45244" y="27146"/>
                    <a:pt x="45244" y="33814"/>
                  </a:cubicBezTo>
                  <a:cubicBezTo>
                    <a:pt x="45244" y="28099"/>
                    <a:pt x="45244" y="37624"/>
                    <a:pt x="44291" y="29051"/>
                  </a:cubicBezTo>
                  <a:cubicBezTo>
                    <a:pt x="44291" y="33814"/>
                    <a:pt x="44291" y="25241"/>
                    <a:pt x="43339" y="31909"/>
                  </a:cubicBezTo>
                  <a:cubicBezTo>
                    <a:pt x="43339" y="24289"/>
                    <a:pt x="45244" y="30956"/>
                    <a:pt x="43339" y="27146"/>
                  </a:cubicBezTo>
                  <a:cubicBezTo>
                    <a:pt x="42386" y="30003"/>
                    <a:pt x="42386" y="33814"/>
                    <a:pt x="42386" y="37624"/>
                  </a:cubicBezTo>
                  <a:cubicBezTo>
                    <a:pt x="42386" y="32861"/>
                    <a:pt x="42386" y="31909"/>
                    <a:pt x="42386" y="33814"/>
                  </a:cubicBezTo>
                  <a:cubicBezTo>
                    <a:pt x="42386" y="30956"/>
                    <a:pt x="42386" y="32861"/>
                    <a:pt x="42386" y="27146"/>
                  </a:cubicBezTo>
                  <a:cubicBezTo>
                    <a:pt x="42386" y="28099"/>
                    <a:pt x="39529" y="29051"/>
                    <a:pt x="41434" y="30956"/>
                  </a:cubicBezTo>
                  <a:cubicBezTo>
                    <a:pt x="40481" y="30003"/>
                    <a:pt x="39529" y="29051"/>
                    <a:pt x="40481" y="24289"/>
                  </a:cubicBezTo>
                  <a:cubicBezTo>
                    <a:pt x="40481" y="24289"/>
                    <a:pt x="36671" y="35719"/>
                    <a:pt x="40481" y="23336"/>
                  </a:cubicBezTo>
                  <a:cubicBezTo>
                    <a:pt x="40481" y="26194"/>
                    <a:pt x="38576" y="30003"/>
                    <a:pt x="38576" y="31909"/>
                  </a:cubicBezTo>
                  <a:cubicBezTo>
                    <a:pt x="39529" y="26194"/>
                    <a:pt x="40481" y="24289"/>
                    <a:pt x="39529" y="27146"/>
                  </a:cubicBezTo>
                  <a:cubicBezTo>
                    <a:pt x="41434" y="19526"/>
                    <a:pt x="37624" y="32861"/>
                    <a:pt x="40481" y="23336"/>
                  </a:cubicBezTo>
                  <a:cubicBezTo>
                    <a:pt x="39529" y="26194"/>
                    <a:pt x="39529" y="27146"/>
                    <a:pt x="39529" y="24289"/>
                  </a:cubicBezTo>
                  <a:cubicBezTo>
                    <a:pt x="39529" y="26194"/>
                    <a:pt x="38576" y="27146"/>
                    <a:pt x="37624" y="29051"/>
                  </a:cubicBezTo>
                  <a:cubicBezTo>
                    <a:pt x="38576" y="26194"/>
                    <a:pt x="39529" y="22384"/>
                    <a:pt x="40481" y="19526"/>
                  </a:cubicBezTo>
                  <a:cubicBezTo>
                    <a:pt x="37624" y="28099"/>
                    <a:pt x="43339" y="11906"/>
                    <a:pt x="37624" y="27146"/>
                  </a:cubicBezTo>
                  <a:cubicBezTo>
                    <a:pt x="38576" y="25241"/>
                    <a:pt x="38576" y="23336"/>
                    <a:pt x="39529" y="21431"/>
                  </a:cubicBezTo>
                  <a:cubicBezTo>
                    <a:pt x="38576" y="22384"/>
                    <a:pt x="36671" y="28099"/>
                    <a:pt x="39529" y="21431"/>
                  </a:cubicBezTo>
                  <a:cubicBezTo>
                    <a:pt x="38576" y="23336"/>
                    <a:pt x="37624" y="26194"/>
                    <a:pt x="36671" y="29051"/>
                  </a:cubicBezTo>
                  <a:cubicBezTo>
                    <a:pt x="37624" y="27146"/>
                    <a:pt x="38576" y="24289"/>
                    <a:pt x="39529" y="22384"/>
                  </a:cubicBezTo>
                  <a:cubicBezTo>
                    <a:pt x="33814" y="33814"/>
                    <a:pt x="42386" y="18574"/>
                    <a:pt x="36671" y="28099"/>
                  </a:cubicBezTo>
                  <a:cubicBezTo>
                    <a:pt x="37624" y="26194"/>
                    <a:pt x="37624" y="27146"/>
                    <a:pt x="35719" y="30003"/>
                  </a:cubicBezTo>
                  <a:cubicBezTo>
                    <a:pt x="41434" y="16669"/>
                    <a:pt x="33814" y="31909"/>
                    <a:pt x="37624" y="24289"/>
                  </a:cubicBezTo>
                  <a:cubicBezTo>
                    <a:pt x="34766" y="28099"/>
                    <a:pt x="34766" y="29051"/>
                    <a:pt x="36671" y="25241"/>
                  </a:cubicBezTo>
                  <a:cubicBezTo>
                    <a:pt x="35719" y="26194"/>
                    <a:pt x="34766" y="28099"/>
                    <a:pt x="33814" y="29051"/>
                  </a:cubicBezTo>
                  <a:cubicBezTo>
                    <a:pt x="41434" y="17621"/>
                    <a:pt x="33814" y="28099"/>
                    <a:pt x="33814" y="28099"/>
                  </a:cubicBezTo>
                  <a:cubicBezTo>
                    <a:pt x="34766" y="26194"/>
                    <a:pt x="34766" y="27146"/>
                    <a:pt x="31909" y="30003"/>
                  </a:cubicBezTo>
                  <a:cubicBezTo>
                    <a:pt x="34766" y="25241"/>
                    <a:pt x="33814" y="24289"/>
                    <a:pt x="30956" y="29051"/>
                  </a:cubicBezTo>
                  <a:cubicBezTo>
                    <a:pt x="31909" y="27146"/>
                    <a:pt x="33814" y="26194"/>
                    <a:pt x="34766" y="24289"/>
                  </a:cubicBezTo>
                  <a:cubicBezTo>
                    <a:pt x="31909" y="27146"/>
                    <a:pt x="36671" y="24289"/>
                    <a:pt x="30004" y="29051"/>
                  </a:cubicBezTo>
                  <a:cubicBezTo>
                    <a:pt x="33814" y="25241"/>
                    <a:pt x="33814" y="25241"/>
                    <a:pt x="29051" y="30003"/>
                  </a:cubicBezTo>
                  <a:cubicBezTo>
                    <a:pt x="27146" y="31909"/>
                    <a:pt x="32861" y="25241"/>
                    <a:pt x="33814" y="25241"/>
                  </a:cubicBezTo>
                  <a:cubicBezTo>
                    <a:pt x="32861" y="26194"/>
                    <a:pt x="32861" y="26194"/>
                    <a:pt x="34766" y="24289"/>
                  </a:cubicBezTo>
                  <a:cubicBezTo>
                    <a:pt x="33814" y="24289"/>
                    <a:pt x="30956" y="27146"/>
                    <a:pt x="30004" y="28099"/>
                  </a:cubicBezTo>
                  <a:cubicBezTo>
                    <a:pt x="37624" y="18574"/>
                    <a:pt x="20479" y="34766"/>
                    <a:pt x="33814" y="24289"/>
                  </a:cubicBezTo>
                  <a:cubicBezTo>
                    <a:pt x="33814" y="25241"/>
                    <a:pt x="29051" y="27146"/>
                    <a:pt x="29051" y="28099"/>
                  </a:cubicBezTo>
                  <a:cubicBezTo>
                    <a:pt x="30004" y="27146"/>
                    <a:pt x="33814" y="23336"/>
                    <a:pt x="35719" y="22384"/>
                  </a:cubicBezTo>
                  <a:cubicBezTo>
                    <a:pt x="33814" y="23336"/>
                    <a:pt x="31909" y="24289"/>
                    <a:pt x="30004" y="26194"/>
                  </a:cubicBezTo>
                  <a:cubicBezTo>
                    <a:pt x="32861" y="25241"/>
                    <a:pt x="36671" y="22384"/>
                    <a:pt x="39529" y="20478"/>
                  </a:cubicBezTo>
                  <a:cubicBezTo>
                    <a:pt x="36671" y="22384"/>
                    <a:pt x="33814" y="24289"/>
                    <a:pt x="38576" y="21431"/>
                  </a:cubicBezTo>
                  <a:cubicBezTo>
                    <a:pt x="25241" y="28099"/>
                    <a:pt x="41434" y="19526"/>
                    <a:pt x="34766" y="23336"/>
                  </a:cubicBezTo>
                  <a:cubicBezTo>
                    <a:pt x="37624" y="21431"/>
                    <a:pt x="32861" y="24289"/>
                    <a:pt x="36671" y="22384"/>
                  </a:cubicBezTo>
                  <a:cubicBezTo>
                    <a:pt x="34766" y="23336"/>
                    <a:pt x="38576" y="22384"/>
                    <a:pt x="31909" y="23336"/>
                  </a:cubicBezTo>
                  <a:cubicBezTo>
                    <a:pt x="33814" y="22384"/>
                    <a:pt x="36671" y="21431"/>
                    <a:pt x="38576" y="20478"/>
                  </a:cubicBezTo>
                  <a:cubicBezTo>
                    <a:pt x="30004" y="25241"/>
                    <a:pt x="42386" y="19526"/>
                    <a:pt x="32861" y="20478"/>
                  </a:cubicBezTo>
                  <a:cubicBezTo>
                    <a:pt x="38576" y="19526"/>
                    <a:pt x="35719" y="22384"/>
                    <a:pt x="31909" y="20478"/>
                  </a:cubicBezTo>
                  <a:cubicBezTo>
                    <a:pt x="32861" y="20478"/>
                    <a:pt x="39529" y="18574"/>
                    <a:pt x="32861" y="19526"/>
                  </a:cubicBezTo>
                  <a:cubicBezTo>
                    <a:pt x="34766" y="18574"/>
                    <a:pt x="36671" y="19526"/>
                    <a:pt x="37624" y="18574"/>
                  </a:cubicBezTo>
                  <a:cubicBezTo>
                    <a:pt x="34766" y="18574"/>
                    <a:pt x="31909" y="19526"/>
                    <a:pt x="29051" y="19526"/>
                  </a:cubicBezTo>
                  <a:cubicBezTo>
                    <a:pt x="30956" y="19526"/>
                    <a:pt x="32861" y="19526"/>
                    <a:pt x="34766" y="18574"/>
                  </a:cubicBezTo>
                  <a:cubicBezTo>
                    <a:pt x="30956" y="19526"/>
                    <a:pt x="35719" y="17621"/>
                    <a:pt x="35719" y="17621"/>
                  </a:cubicBezTo>
                  <a:cubicBezTo>
                    <a:pt x="34766" y="16669"/>
                    <a:pt x="30004" y="17621"/>
                    <a:pt x="28099" y="17621"/>
                  </a:cubicBezTo>
                  <a:cubicBezTo>
                    <a:pt x="30004" y="17621"/>
                    <a:pt x="30004" y="17621"/>
                    <a:pt x="28099" y="17621"/>
                  </a:cubicBezTo>
                  <a:cubicBezTo>
                    <a:pt x="30956" y="17621"/>
                    <a:pt x="30956" y="17621"/>
                    <a:pt x="27146" y="17621"/>
                  </a:cubicBezTo>
                  <a:cubicBezTo>
                    <a:pt x="30956" y="17621"/>
                    <a:pt x="31909" y="16669"/>
                    <a:pt x="27146" y="17621"/>
                  </a:cubicBezTo>
                  <a:cubicBezTo>
                    <a:pt x="30004" y="17621"/>
                    <a:pt x="30004" y="17621"/>
                    <a:pt x="36671" y="16669"/>
                  </a:cubicBezTo>
                  <a:cubicBezTo>
                    <a:pt x="26194" y="16669"/>
                    <a:pt x="30956" y="16669"/>
                    <a:pt x="32861" y="16669"/>
                  </a:cubicBezTo>
                  <a:cubicBezTo>
                    <a:pt x="31909" y="16669"/>
                    <a:pt x="42386" y="16669"/>
                    <a:pt x="30004" y="16669"/>
                  </a:cubicBezTo>
                  <a:cubicBezTo>
                    <a:pt x="33814" y="16669"/>
                    <a:pt x="9049" y="17621"/>
                    <a:pt x="33814" y="16669"/>
                  </a:cubicBezTo>
                  <a:cubicBezTo>
                    <a:pt x="21431" y="14764"/>
                    <a:pt x="28099" y="15716"/>
                    <a:pt x="30956" y="15716"/>
                  </a:cubicBezTo>
                  <a:cubicBezTo>
                    <a:pt x="19526" y="14764"/>
                    <a:pt x="30004" y="14764"/>
                    <a:pt x="30956" y="15716"/>
                  </a:cubicBezTo>
                  <a:cubicBezTo>
                    <a:pt x="28099" y="15716"/>
                    <a:pt x="26194" y="10953"/>
                    <a:pt x="26194" y="11906"/>
                  </a:cubicBezTo>
                  <a:cubicBezTo>
                    <a:pt x="32861" y="12859"/>
                    <a:pt x="26194" y="10953"/>
                    <a:pt x="27146" y="10953"/>
                  </a:cubicBezTo>
                  <a:cubicBezTo>
                    <a:pt x="30956" y="10953"/>
                    <a:pt x="22384" y="13811"/>
                    <a:pt x="32861" y="10953"/>
                  </a:cubicBezTo>
                  <a:cubicBezTo>
                    <a:pt x="26194" y="10001"/>
                    <a:pt x="16669" y="7144"/>
                    <a:pt x="10954" y="7144"/>
                  </a:cubicBezTo>
                  <a:cubicBezTo>
                    <a:pt x="16669" y="10001"/>
                    <a:pt x="12859" y="7144"/>
                    <a:pt x="10954" y="7144"/>
                  </a:cubicBezTo>
                  <a:cubicBezTo>
                    <a:pt x="13811" y="7144"/>
                    <a:pt x="2381" y="10001"/>
                    <a:pt x="13811" y="8096"/>
                  </a:cubicBezTo>
                  <a:cubicBezTo>
                    <a:pt x="7144" y="7144"/>
                    <a:pt x="8096" y="7144"/>
                    <a:pt x="14764" y="8096"/>
                  </a:cubicBezTo>
                  <a:cubicBezTo>
                    <a:pt x="13811" y="8096"/>
                    <a:pt x="6191" y="7144"/>
                    <a:pt x="12859" y="8096"/>
                  </a:cubicBezTo>
                  <a:cubicBezTo>
                    <a:pt x="8096" y="8096"/>
                    <a:pt x="9049" y="6191"/>
                    <a:pt x="12859" y="9049"/>
                  </a:cubicBezTo>
                  <a:cubicBezTo>
                    <a:pt x="10954" y="9049"/>
                    <a:pt x="9049" y="9049"/>
                    <a:pt x="7144" y="9049"/>
                  </a:cubicBezTo>
                  <a:cubicBezTo>
                    <a:pt x="9049" y="9049"/>
                    <a:pt x="10001" y="10001"/>
                    <a:pt x="11906" y="10001"/>
                  </a:cubicBezTo>
                  <a:cubicBezTo>
                    <a:pt x="9049" y="10001"/>
                    <a:pt x="1429" y="9049"/>
                    <a:pt x="15716" y="10953"/>
                  </a:cubicBezTo>
                  <a:cubicBezTo>
                    <a:pt x="2381" y="7144"/>
                    <a:pt x="24289" y="9049"/>
                    <a:pt x="10001" y="8096"/>
                  </a:cubicBezTo>
                  <a:close/>
                  <a:moveTo>
                    <a:pt x="18574" y="13811"/>
                  </a:moveTo>
                  <a:cubicBezTo>
                    <a:pt x="18574" y="13811"/>
                    <a:pt x="17621" y="13811"/>
                    <a:pt x="18574" y="13811"/>
                  </a:cubicBezTo>
                  <a:close/>
                  <a:moveTo>
                    <a:pt x="18574" y="13811"/>
                  </a:moveTo>
                  <a:cubicBezTo>
                    <a:pt x="18574" y="13811"/>
                    <a:pt x="23336" y="13811"/>
                    <a:pt x="18574" y="13811"/>
                  </a:cubicBezTo>
                  <a:close/>
                  <a:moveTo>
                    <a:pt x="37624" y="12859"/>
                  </a:moveTo>
                  <a:cubicBezTo>
                    <a:pt x="37624" y="12859"/>
                    <a:pt x="34766" y="12859"/>
                    <a:pt x="37624" y="12859"/>
                  </a:cubicBezTo>
                  <a:close/>
                </a:path>
              </a:pathLst>
            </a:custGeom>
            <a:grpFill/>
            <a:ln w="9525" cap="flat">
              <a:noFill/>
              <a:prstDash val="solid"/>
              <a:miter/>
            </a:ln>
          </p:spPr>
          <p:txBody>
            <a:bodyPr rtlCol="0" anchor="ctr"/>
            <a:lstStyle/>
            <a:p>
              <a:endParaRPr lang="en-US"/>
            </a:p>
          </p:txBody>
        </p:sp>
        <p:sp>
          <p:nvSpPr>
            <p:cNvPr id="3732" name="Freeform: Shape 3731">
              <a:extLst>
                <a:ext uri="{FF2B5EF4-FFF2-40B4-BE49-F238E27FC236}">
                  <a16:creationId xmlns:a16="http://schemas.microsoft.com/office/drawing/2014/main" id="{843222D4-7773-4AA3-BE1D-5717BA1489BD}"/>
                </a:ext>
              </a:extLst>
            </p:cNvPr>
            <p:cNvSpPr/>
            <p:nvPr/>
          </p:nvSpPr>
          <p:spPr>
            <a:xfrm>
              <a:off x="7221231" y="577738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3733" name="Freeform: Shape 3732">
              <a:extLst>
                <a:ext uri="{FF2B5EF4-FFF2-40B4-BE49-F238E27FC236}">
                  <a16:creationId xmlns:a16="http://schemas.microsoft.com/office/drawing/2014/main" id="{B2C1388F-91A0-4A5A-BC00-14D45CDFB699}"/>
                </a:ext>
              </a:extLst>
            </p:cNvPr>
            <p:cNvSpPr/>
            <p:nvPr/>
          </p:nvSpPr>
          <p:spPr>
            <a:xfrm>
              <a:off x="7230904" y="57935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9049"/>
                    <a:pt x="7144" y="7144"/>
                  </a:cubicBezTo>
                  <a:close/>
                </a:path>
              </a:pathLst>
            </a:custGeom>
            <a:grpFill/>
            <a:ln w="9525" cap="flat">
              <a:noFill/>
              <a:prstDash val="solid"/>
              <a:miter/>
            </a:ln>
          </p:spPr>
          <p:txBody>
            <a:bodyPr rtlCol="0" anchor="ctr"/>
            <a:lstStyle/>
            <a:p>
              <a:endParaRPr lang="en-US"/>
            </a:p>
          </p:txBody>
        </p:sp>
        <p:sp>
          <p:nvSpPr>
            <p:cNvPr id="3734" name="Freeform: Shape 3733">
              <a:extLst>
                <a:ext uri="{FF2B5EF4-FFF2-40B4-BE49-F238E27FC236}">
                  <a16:creationId xmlns:a16="http://schemas.microsoft.com/office/drawing/2014/main" id="{3A3EC0C9-75A6-4D0F-B300-BF6C451646FA}"/>
                </a:ext>
              </a:extLst>
            </p:cNvPr>
            <p:cNvSpPr/>
            <p:nvPr/>
          </p:nvSpPr>
          <p:spPr>
            <a:xfrm>
              <a:off x="7201376" y="5785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735" name="Freeform: Shape 3734">
              <a:extLst>
                <a:ext uri="{FF2B5EF4-FFF2-40B4-BE49-F238E27FC236}">
                  <a16:creationId xmlns:a16="http://schemas.microsoft.com/office/drawing/2014/main" id="{4E49819F-DF11-4A56-BF00-348D898F718A}"/>
                </a:ext>
              </a:extLst>
            </p:cNvPr>
            <p:cNvSpPr/>
            <p:nvPr/>
          </p:nvSpPr>
          <p:spPr>
            <a:xfrm>
              <a:off x="7232809" y="58040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36" name="Freeform: Shape 3735">
              <a:extLst>
                <a:ext uri="{FF2B5EF4-FFF2-40B4-BE49-F238E27FC236}">
                  <a16:creationId xmlns:a16="http://schemas.microsoft.com/office/drawing/2014/main" id="{3B413878-9CE7-457D-A8BD-FA6CA350DA63}"/>
                </a:ext>
              </a:extLst>
            </p:cNvPr>
            <p:cNvSpPr/>
            <p:nvPr/>
          </p:nvSpPr>
          <p:spPr>
            <a:xfrm>
              <a:off x="7233761" y="5804058"/>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8097"/>
                    <a:pt x="7144" y="7144"/>
                  </a:cubicBezTo>
                  <a:close/>
                </a:path>
              </a:pathLst>
            </a:custGeom>
            <a:grpFill/>
            <a:ln w="9525" cap="flat">
              <a:noFill/>
              <a:prstDash val="solid"/>
              <a:miter/>
            </a:ln>
          </p:spPr>
          <p:txBody>
            <a:bodyPr rtlCol="0" anchor="ctr"/>
            <a:lstStyle/>
            <a:p>
              <a:endParaRPr lang="en-US"/>
            </a:p>
          </p:txBody>
        </p:sp>
        <p:sp>
          <p:nvSpPr>
            <p:cNvPr id="3737" name="Freeform: Shape 3736">
              <a:extLst>
                <a:ext uri="{FF2B5EF4-FFF2-40B4-BE49-F238E27FC236}">
                  <a16:creationId xmlns:a16="http://schemas.microsoft.com/office/drawing/2014/main" id="{213B1C8D-DFD8-4F3B-A422-09654AA5FA0F}"/>
                </a:ext>
              </a:extLst>
            </p:cNvPr>
            <p:cNvSpPr/>
            <p:nvPr/>
          </p:nvSpPr>
          <p:spPr>
            <a:xfrm>
              <a:off x="7234714" y="580427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3738" name="Freeform: Shape 3737">
              <a:extLst>
                <a:ext uri="{FF2B5EF4-FFF2-40B4-BE49-F238E27FC236}">
                  <a16:creationId xmlns:a16="http://schemas.microsoft.com/office/drawing/2014/main" id="{5F03FEF6-163A-4CA5-B8CA-ED1502BD7FA5}"/>
                </a:ext>
              </a:extLst>
            </p:cNvPr>
            <p:cNvSpPr/>
            <p:nvPr/>
          </p:nvSpPr>
          <p:spPr>
            <a:xfrm>
              <a:off x="7220426" y="58069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739" name="Freeform: Shape 3738">
              <a:extLst>
                <a:ext uri="{FF2B5EF4-FFF2-40B4-BE49-F238E27FC236}">
                  <a16:creationId xmlns:a16="http://schemas.microsoft.com/office/drawing/2014/main" id="{6984C227-A6FE-4E29-AD87-29FAF1879648}"/>
                </a:ext>
              </a:extLst>
            </p:cNvPr>
            <p:cNvSpPr/>
            <p:nvPr/>
          </p:nvSpPr>
          <p:spPr>
            <a:xfrm>
              <a:off x="7226141" y="580215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9048"/>
                    <a:pt x="7144" y="7144"/>
                  </a:cubicBezTo>
                  <a:close/>
                </a:path>
              </a:pathLst>
            </a:custGeom>
            <a:grpFill/>
            <a:ln w="9525" cap="flat">
              <a:noFill/>
              <a:prstDash val="solid"/>
              <a:miter/>
            </a:ln>
          </p:spPr>
          <p:txBody>
            <a:bodyPr rtlCol="0" anchor="ctr"/>
            <a:lstStyle/>
            <a:p>
              <a:endParaRPr lang="en-US"/>
            </a:p>
          </p:txBody>
        </p:sp>
        <p:sp>
          <p:nvSpPr>
            <p:cNvPr id="3740" name="Freeform: Shape 3739">
              <a:extLst>
                <a:ext uri="{FF2B5EF4-FFF2-40B4-BE49-F238E27FC236}">
                  <a16:creationId xmlns:a16="http://schemas.microsoft.com/office/drawing/2014/main" id="{6325F405-12EB-4DF9-8375-D81F7544CF16}"/>
                </a:ext>
              </a:extLst>
            </p:cNvPr>
            <p:cNvSpPr/>
            <p:nvPr/>
          </p:nvSpPr>
          <p:spPr>
            <a:xfrm>
              <a:off x="7213759" y="58078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41" name="Freeform: Shape 3740">
              <a:extLst>
                <a:ext uri="{FF2B5EF4-FFF2-40B4-BE49-F238E27FC236}">
                  <a16:creationId xmlns:a16="http://schemas.microsoft.com/office/drawing/2014/main" id="{8FA6F9C7-427F-43D7-9B10-7206752AF553}"/>
                </a:ext>
              </a:extLst>
            </p:cNvPr>
            <p:cNvSpPr/>
            <p:nvPr/>
          </p:nvSpPr>
          <p:spPr>
            <a:xfrm>
              <a:off x="7226141" y="58031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42" name="Freeform: Shape 3741">
              <a:extLst>
                <a:ext uri="{FF2B5EF4-FFF2-40B4-BE49-F238E27FC236}">
                  <a16:creationId xmlns:a16="http://schemas.microsoft.com/office/drawing/2014/main" id="{BAD77009-5355-42D8-A279-F4DBCECF7933}"/>
                </a:ext>
              </a:extLst>
            </p:cNvPr>
            <p:cNvSpPr/>
            <p:nvPr/>
          </p:nvSpPr>
          <p:spPr>
            <a:xfrm>
              <a:off x="7237571" y="580649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4"/>
                    <a:pt x="7144" y="7567"/>
                  </a:cubicBezTo>
                  <a:close/>
                </a:path>
              </a:pathLst>
            </a:custGeom>
            <a:grpFill/>
            <a:ln w="9525" cap="flat">
              <a:noFill/>
              <a:prstDash val="solid"/>
              <a:miter/>
            </a:ln>
          </p:spPr>
          <p:txBody>
            <a:bodyPr rtlCol="0" anchor="ctr"/>
            <a:lstStyle/>
            <a:p>
              <a:endParaRPr lang="en-US"/>
            </a:p>
          </p:txBody>
        </p:sp>
        <p:sp>
          <p:nvSpPr>
            <p:cNvPr id="3743" name="Freeform: Shape 3742">
              <a:extLst>
                <a:ext uri="{FF2B5EF4-FFF2-40B4-BE49-F238E27FC236}">
                  <a16:creationId xmlns:a16="http://schemas.microsoft.com/office/drawing/2014/main" id="{1F42971F-FBDD-4404-94DB-A8A028275316}"/>
                </a:ext>
              </a:extLst>
            </p:cNvPr>
            <p:cNvSpPr/>
            <p:nvPr/>
          </p:nvSpPr>
          <p:spPr>
            <a:xfrm>
              <a:off x="7237571" y="580620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744" name="Freeform: Shape 3743">
              <a:extLst>
                <a:ext uri="{FF2B5EF4-FFF2-40B4-BE49-F238E27FC236}">
                  <a16:creationId xmlns:a16="http://schemas.microsoft.com/office/drawing/2014/main" id="{7F95E0D2-5939-4C10-9216-DE12444F85D1}"/>
                </a:ext>
              </a:extLst>
            </p:cNvPr>
            <p:cNvSpPr/>
            <p:nvPr/>
          </p:nvSpPr>
          <p:spPr>
            <a:xfrm>
              <a:off x="7237571" y="58050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745" name="Freeform: Shape 3744">
              <a:extLst>
                <a:ext uri="{FF2B5EF4-FFF2-40B4-BE49-F238E27FC236}">
                  <a16:creationId xmlns:a16="http://schemas.microsoft.com/office/drawing/2014/main" id="{B9553E4E-4DC9-4BAC-BC6E-E943D745402D}"/>
                </a:ext>
              </a:extLst>
            </p:cNvPr>
            <p:cNvSpPr/>
            <p:nvPr/>
          </p:nvSpPr>
          <p:spPr>
            <a:xfrm>
              <a:off x="7236619" y="5805963"/>
              <a:ext cx="9525" cy="9525"/>
            </a:xfrm>
            <a:custGeom>
              <a:avLst/>
              <a:gdLst>
                <a:gd name="connsiteX0" fmla="*/ 7144 w 9525"/>
                <a:gd name="connsiteY0" fmla="*/ 7144 h 9525"/>
                <a:gd name="connsiteX1" fmla="*/ 7144 w 9525"/>
                <a:gd name="connsiteY1" fmla="*/ 8097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7"/>
                  </a:lnTo>
                  <a:cubicBezTo>
                    <a:pt x="7144" y="8097"/>
                    <a:pt x="7144" y="7144"/>
                    <a:pt x="7144" y="7144"/>
                  </a:cubicBezTo>
                  <a:close/>
                </a:path>
              </a:pathLst>
            </a:custGeom>
            <a:grpFill/>
            <a:ln w="9525" cap="flat">
              <a:noFill/>
              <a:prstDash val="solid"/>
              <a:miter/>
            </a:ln>
          </p:spPr>
          <p:txBody>
            <a:bodyPr rtlCol="0" anchor="ctr"/>
            <a:lstStyle/>
            <a:p>
              <a:endParaRPr lang="en-US"/>
            </a:p>
          </p:txBody>
        </p:sp>
        <p:sp>
          <p:nvSpPr>
            <p:cNvPr id="3746" name="Freeform: Shape 3745">
              <a:extLst>
                <a:ext uri="{FF2B5EF4-FFF2-40B4-BE49-F238E27FC236}">
                  <a16:creationId xmlns:a16="http://schemas.microsoft.com/office/drawing/2014/main" id="{8659F748-DBAE-4833-96BE-EF67B01469D0}"/>
                </a:ext>
              </a:extLst>
            </p:cNvPr>
            <p:cNvSpPr/>
            <p:nvPr/>
          </p:nvSpPr>
          <p:spPr>
            <a:xfrm>
              <a:off x="7236619" y="58059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7"/>
                    <a:pt x="7144" y="7144"/>
                  </a:cubicBezTo>
                  <a:close/>
                </a:path>
              </a:pathLst>
            </a:custGeom>
            <a:grpFill/>
            <a:ln w="9525" cap="flat">
              <a:noFill/>
              <a:prstDash val="solid"/>
              <a:miter/>
            </a:ln>
          </p:spPr>
          <p:txBody>
            <a:bodyPr rtlCol="0" anchor="ctr"/>
            <a:lstStyle/>
            <a:p>
              <a:endParaRPr lang="en-US"/>
            </a:p>
          </p:txBody>
        </p:sp>
        <p:sp>
          <p:nvSpPr>
            <p:cNvPr id="3747" name="Freeform: Shape 3746">
              <a:extLst>
                <a:ext uri="{FF2B5EF4-FFF2-40B4-BE49-F238E27FC236}">
                  <a16:creationId xmlns:a16="http://schemas.microsoft.com/office/drawing/2014/main" id="{531702CC-0E71-45DE-9B39-59C6B6F98EF2}"/>
                </a:ext>
              </a:extLst>
            </p:cNvPr>
            <p:cNvSpPr/>
            <p:nvPr/>
          </p:nvSpPr>
          <p:spPr>
            <a:xfrm>
              <a:off x="7233867" y="5791887"/>
              <a:ext cx="9525" cy="9525"/>
            </a:xfrm>
            <a:custGeom>
              <a:avLst/>
              <a:gdLst>
                <a:gd name="connsiteX0" fmla="*/ 7990 w 9525"/>
                <a:gd name="connsiteY0" fmla="*/ 8837 h 9525"/>
                <a:gd name="connsiteX1" fmla="*/ 7990 w 9525"/>
                <a:gd name="connsiteY1" fmla="*/ 8837 h 9525"/>
              </a:gdLst>
              <a:ahLst/>
              <a:cxnLst>
                <a:cxn ang="0">
                  <a:pos x="connsiteX0" y="connsiteY0"/>
                </a:cxn>
                <a:cxn ang="0">
                  <a:pos x="connsiteX1" y="connsiteY1"/>
                </a:cxn>
              </a:cxnLst>
              <a:rect l="l" t="t" r="r" b="b"/>
              <a:pathLst>
                <a:path w="9525" h="9525">
                  <a:moveTo>
                    <a:pt x="7990" y="8837"/>
                  </a:moveTo>
                  <a:cubicBezTo>
                    <a:pt x="7990" y="8837"/>
                    <a:pt x="6086" y="5027"/>
                    <a:pt x="7990" y="8837"/>
                  </a:cubicBezTo>
                  <a:close/>
                </a:path>
              </a:pathLst>
            </a:custGeom>
            <a:grpFill/>
            <a:ln w="9525" cap="flat">
              <a:noFill/>
              <a:prstDash val="solid"/>
              <a:miter/>
            </a:ln>
          </p:spPr>
          <p:txBody>
            <a:bodyPr rtlCol="0" anchor="ctr"/>
            <a:lstStyle/>
            <a:p>
              <a:endParaRPr lang="en-US"/>
            </a:p>
          </p:txBody>
        </p:sp>
        <p:sp>
          <p:nvSpPr>
            <p:cNvPr id="3748" name="Freeform: Shape 3747">
              <a:extLst>
                <a:ext uri="{FF2B5EF4-FFF2-40B4-BE49-F238E27FC236}">
                  <a16:creationId xmlns:a16="http://schemas.microsoft.com/office/drawing/2014/main" id="{1C6E5EC2-F93F-4EE1-8019-681AF27B5614}"/>
                </a:ext>
              </a:extLst>
            </p:cNvPr>
            <p:cNvSpPr/>
            <p:nvPr/>
          </p:nvSpPr>
          <p:spPr>
            <a:xfrm>
              <a:off x="7233761" y="578977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7"/>
                    <a:pt x="7144" y="7144"/>
                    <a:pt x="7144" y="7144"/>
                  </a:cubicBezTo>
                  <a:cubicBezTo>
                    <a:pt x="7144" y="8097"/>
                    <a:pt x="7144" y="8097"/>
                    <a:pt x="7144" y="9049"/>
                  </a:cubicBezTo>
                  <a:close/>
                </a:path>
              </a:pathLst>
            </a:custGeom>
            <a:grpFill/>
            <a:ln w="9525" cap="flat">
              <a:noFill/>
              <a:prstDash val="solid"/>
              <a:miter/>
            </a:ln>
          </p:spPr>
          <p:txBody>
            <a:bodyPr rtlCol="0" anchor="ctr"/>
            <a:lstStyle/>
            <a:p>
              <a:endParaRPr lang="en-US"/>
            </a:p>
          </p:txBody>
        </p:sp>
        <p:sp>
          <p:nvSpPr>
            <p:cNvPr id="3749" name="Freeform: Shape 3748">
              <a:extLst>
                <a:ext uri="{FF2B5EF4-FFF2-40B4-BE49-F238E27FC236}">
                  <a16:creationId xmlns:a16="http://schemas.microsoft.com/office/drawing/2014/main" id="{2700FB13-046B-462C-82CF-606FE78C4F07}"/>
                </a:ext>
              </a:extLst>
            </p:cNvPr>
            <p:cNvSpPr/>
            <p:nvPr/>
          </p:nvSpPr>
          <p:spPr>
            <a:xfrm>
              <a:off x="7229951" y="578881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8096"/>
                    <a:pt x="7144" y="10001"/>
                  </a:cubicBezTo>
                  <a:close/>
                </a:path>
              </a:pathLst>
            </a:custGeom>
            <a:grpFill/>
            <a:ln w="9525" cap="flat">
              <a:noFill/>
              <a:prstDash val="solid"/>
              <a:miter/>
            </a:ln>
          </p:spPr>
          <p:txBody>
            <a:bodyPr rtlCol="0" anchor="ctr"/>
            <a:lstStyle/>
            <a:p>
              <a:endParaRPr lang="en-US"/>
            </a:p>
          </p:txBody>
        </p:sp>
        <p:sp>
          <p:nvSpPr>
            <p:cNvPr id="3750" name="Freeform: Shape 3749">
              <a:extLst>
                <a:ext uri="{FF2B5EF4-FFF2-40B4-BE49-F238E27FC236}">
                  <a16:creationId xmlns:a16="http://schemas.microsoft.com/office/drawing/2014/main" id="{6A44B436-F5D8-4F28-9818-508178E22C7B}"/>
                </a:ext>
              </a:extLst>
            </p:cNvPr>
            <p:cNvSpPr/>
            <p:nvPr/>
          </p:nvSpPr>
          <p:spPr>
            <a:xfrm>
              <a:off x="7227094" y="5804349"/>
              <a:ext cx="9525" cy="9525"/>
            </a:xfrm>
            <a:custGeom>
              <a:avLst/>
              <a:gdLst>
                <a:gd name="connsiteX0" fmla="*/ 7144 w 9525"/>
                <a:gd name="connsiteY0" fmla="*/ 7805 h 9525"/>
                <a:gd name="connsiteX1" fmla="*/ 7144 w 9525"/>
                <a:gd name="connsiteY1" fmla="*/ 7805 h 9525"/>
              </a:gdLst>
              <a:ahLst/>
              <a:cxnLst>
                <a:cxn ang="0">
                  <a:pos x="connsiteX0" y="connsiteY0"/>
                </a:cxn>
                <a:cxn ang="0">
                  <a:pos x="connsiteX1" y="connsiteY1"/>
                </a:cxn>
              </a:cxnLst>
              <a:rect l="l" t="t" r="r" b="b"/>
              <a:pathLst>
                <a:path w="9525" h="9525">
                  <a:moveTo>
                    <a:pt x="7144" y="7805"/>
                  </a:moveTo>
                  <a:cubicBezTo>
                    <a:pt x="8096" y="12568"/>
                    <a:pt x="7144" y="4948"/>
                    <a:pt x="7144" y="7805"/>
                  </a:cubicBezTo>
                  <a:close/>
                </a:path>
              </a:pathLst>
            </a:custGeom>
            <a:grpFill/>
            <a:ln w="9525" cap="flat">
              <a:noFill/>
              <a:prstDash val="solid"/>
              <a:miter/>
            </a:ln>
          </p:spPr>
          <p:txBody>
            <a:bodyPr rtlCol="0" anchor="ctr"/>
            <a:lstStyle/>
            <a:p>
              <a:endParaRPr lang="en-US"/>
            </a:p>
          </p:txBody>
        </p:sp>
        <p:sp>
          <p:nvSpPr>
            <p:cNvPr id="3751" name="Freeform: Shape 3750">
              <a:extLst>
                <a:ext uri="{FF2B5EF4-FFF2-40B4-BE49-F238E27FC236}">
                  <a16:creationId xmlns:a16="http://schemas.microsoft.com/office/drawing/2014/main" id="{9C2980A7-B6A3-40AF-8CFC-7413D68EDC9C}"/>
                </a:ext>
              </a:extLst>
            </p:cNvPr>
            <p:cNvSpPr/>
            <p:nvPr/>
          </p:nvSpPr>
          <p:spPr>
            <a:xfrm>
              <a:off x="7229528" y="5786363"/>
              <a:ext cx="9525" cy="9525"/>
            </a:xfrm>
            <a:custGeom>
              <a:avLst/>
              <a:gdLst>
                <a:gd name="connsiteX0" fmla="*/ 7567 w 9525"/>
                <a:gd name="connsiteY0" fmla="*/ 7694 h 9525"/>
                <a:gd name="connsiteX1" fmla="*/ 7567 w 9525"/>
                <a:gd name="connsiteY1" fmla="*/ 7694 h 9525"/>
              </a:gdLst>
              <a:ahLst/>
              <a:cxnLst>
                <a:cxn ang="0">
                  <a:pos x="connsiteX0" y="connsiteY0"/>
                </a:cxn>
                <a:cxn ang="0">
                  <a:pos x="connsiteX1" y="connsiteY1"/>
                </a:cxn>
              </a:cxnLst>
              <a:rect l="l" t="t" r="r" b="b"/>
              <a:pathLst>
                <a:path w="9525" h="9525">
                  <a:moveTo>
                    <a:pt x="7567" y="7694"/>
                  </a:moveTo>
                  <a:cubicBezTo>
                    <a:pt x="7567" y="5789"/>
                    <a:pt x="6615" y="9599"/>
                    <a:pt x="7567" y="7694"/>
                  </a:cubicBezTo>
                  <a:close/>
                </a:path>
              </a:pathLst>
            </a:custGeom>
            <a:grpFill/>
            <a:ln w="9525" cap="flat">
              <a:noFill/>
              <a:prstDash val="solid"/>
              <a:miter/>
            </a:ln>
          </p:spPr>
          <p:txBody>
            <a:bodyPr rtlCol="0" anchor="ctr"/>
            <a:lstStyle/>
            <a:p>
              <a:endParaRPr lang="en-US"/>
            </a:p>
          </p:txBody>
        </p:sp>
        <p:sp>
          <p:nvSpPr>
            <p:cNvPr id="3752" name="Freeform: Shape 3751">
              <a:extLst>
                <a:ext uri="{FF2B5EF4-FFF2-40B4-BE49-F238E27FC236}">
                  <a16:creationId xmlns:a16="http://schemas.microsoft.com/office/drawing/2014/main" id="{0F14615E-C065-4518-8F78-0239D2EE5CBA}"/>
                </a:ext>
              </a:extLst>
            </p:cNvPr>
            <p:cNvSpPr/>
            <p:nvPr/>
          </p:nvSpPr>
          <p:spPr>
            <a:xfrm>
              <a:off x="7225189" y="5786722"/>
              <a:ext cx="9525" cy="9525"/>
            </a:xfrm>
            <a:custGeom>
              <a:avLst/>
              <a:gdLst>
                <a:gd name="connsiteX0" fmla="*/ 9049 w 9525"/>
                <a:gd name="connsiteY0" fmla="*/ 7335 h 9525"/>
                <a:gd name="connsiteX1" fmla="*/ 7144 w 9525"/>
                <a:gd name="connsiteY1" fmla="*/ 10193 h 9525"/>
                <a:gd name="connsiteX2" fmla="*/ 9049 w 9525"/>
                <a:gd name="connsiteY2" fmla="*/ 7335 h 9525"/>
              </a:gdLst>
              <a:ahLst/>
              <a:cxnLst>
                <a:cxn ang="0">
                  <a:pos x="connsiteX0" y="connsiteY0"/>
                </a:cxn>
                <a:cxn ang="0">
                  <a:pos x="connsiteX1" y="connsiteY1"/>
                </a:cxn>
                <a:cxn ang="0">
                  <a:pos x="connsiteX2" y="connsiteY2"/>
                </a:cxn>
              </a:cxnLst>
              <a:rect l="l" t="t" r="r" b="b"/>
              <a:pathLst>
                <a:path w="9525" h="9525">
                  <a:moveTo>
                    <a:pt x="9049" y="7335"/>
                  </a:moveTo>
                  <a:lnTo>
                    <a:pt x="7144" y="10193"/>
                  </a:lnTo>
                  <a:cubicBezTo>
                    <a:pt x="7144" y="9240"/>
                    <a:pt x="10001" y="6383"/>
                    <a:pt x="9049" y="7335"/>
                  </a:cubicBezTo>
                  <a:close/>
                </a:path>
              </a:pathLst>
            </a:custGeom>
            <a:grpFill/>
            <a:ln w="9525" cap="flat">
              <a:noFill/>
              <a:prstDash val="solid"/>
              <a:miter/>
            </a:ln>
          </p:spPr>
          <p:txBody>
            <a:bodyPr rtlCol="0" anchor="ctr"/>
            <a:lstStyle/>
            <a:p>
              <a:endParaRPr lang="en-US"/>
            </a:p>
          </p:txBody>
        </p:sp>
        <p:sp>
          <p:nvSpPr>
            <p:cNvPr id="3753" name="Freeform: Shape 3752">
              <a:extLst>
                <a:ext uri="{FF2B5EF4-FFF2-40B4-BE49-F238E27FC236}">
                  <a16:creationId xmlns:a16="http://schemas.microsoft.com/office/drawing/2014/main" id="{C5A8AED4-B9F6-46A2-996C-E2BA33A4819E}"/>
                </a:ext>
              </a:extLst>
            </p:cNvPr>
            <p:cNvSpPr/>
            <p:nvPr/>
          </p:nvSpPr>
          <p:spPr>
            <a:xfrm>
              <a:off x="7223813" y="5786766"/>
              <a:ext cx="9525" cy="9525"/>
            </a:xfrm>
            <a:custGeom>
              <a:avLst/>
              <a:gdLst>
                <a:gd name="connsiteX0" fmla="*/ 7567 w 9525"/>
                <a:gd name="connsiteY0" fmla="*/ 8244 h 9525"/>
                <a:gd name="connsiteX1" fmla="*/ 7567 w 9525"/>
                <a:gd name="connsiteY1" fmla="*/ 8244 h 9525"/>
                <a:gd name="connsiteX2" fmla="*/ 7567 w 9525"/>
                <a:gd name="connsiteY2" fmla="*/ 8244 h 9525"/>
              </a:gdLst>
              <a:ahLst/>
              <a:cxnLst>
                <a:cxn ang="0">
                  <a:pos x="connsiteX0" y="connsiteY0"/>
                </a:cxn>
                <a:cxn ang="0">
                  <a:pos x="connsiteX1" y="connsiteY1"/>
                </a:cxn>
                <a:cxn ang="0">
                  <a:pos x="connsiteX2" y="connsiteY2"/>
                </a:cxn>
              </a:cxnLst>
              <a:rect l="l" t="t" r="r" b="b"/>
              <a:pathLst>
                <a:path w="9525" h="9525">
                  <a:moveTo>
                    <a:pt x="7567" y="8244"/>
                  </a:moveTo>
                  <a:cubicBezTo>
                    <a:pt x="8519" y="7291"/>
                    <a:pt x="9472" y="6339"/>
                    <a:pt x="7567" y="8244"/>
                  </a:cubicBezTo>
                  <a:cubicBezTo>
                    <a:pt x="7567" y="7291"/>
                    <a:pt x="6615" y="8244"/>
                    <a:pt x="7567" y="8244"/>
                  </a:cubicBezTo>
                  <a:close/>
                </a:path>
              </a:pathLst>
            </a:custGeom>
            <a:grpFill/>
            <a:ln w="9525" cap="flat">
              <a:noFill/>
              <a:prstDash val="solid"/>
              <a:miter/>
            </a:ln>
          </p:spPr>
          <p:txBody>
            <a:bodyPr rtlCol="0" anchor="ctr"/>
            <a:lstStyle/>
            <a:p>
              <a:endParaRPr lang="en-US"/>
            </a:p>
          </p:txBody>
        </p:sp>
        <p:sp>
          <p:nvSpPr>
            <p:cNvPr id="3754" name="Freeform: Shape 3753">
              <a:extLst>
                <a:ext uri="{FF2B5EF4-FFF2-40B4-BE49-F238E27FC236}">
                  <a16:creationId xmlns:a16="http://schemas.microsoft.com/office/drawing/2014/main" id="{AABF0EDF-F887-40FF-9BD6-E9C8A063E3B7}"/>
                </a:ext>
              </a:extLst>
            </p:cNvPr>
            <p:cNvSpPr/>
            <p:nvPr/>
          </p:nvSpPr>
          <p:spPr>
            <a:xfrm>
              <a:off x="7226141" y="57811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7144"/>
                    <a:pt x="8096" y="7144"/>
                    <a:pt x="7144" y="7144"/>
                  </a:cubicBezTo>
                  <a:close/>
                </a:path>
              </a:pathLst>
            </a:custGeom>
            <a:grpFill/>
            <a:ln w="9525" cap="flat">
              <a:noFill/>
              <a:prstDash val="solid"/>
              <a:miter/>
            </a:ln>
          </p:spPr>
          <p:txBody>
            <a:bodyPr rtlCol="0" anchor="ctr"/>
            <a:lstStyle/>
            <a:p>
              <a:endParaRPr lang="en-US"/>
            </a:p>
          </p:txBody>
        </p:sp>
        <p:sp>
          <p:nvSpPr>
            <p:cNvPr id="3755" name="Freeform: Shape 3754">
              <a:extLst>
                <a:ext uri="{FF2B5EF4-FFF2-40B4-BE49-F238E27FC236}">
                  <a16:creationId xmlns:a16="http://schemas.microsoft.com/office/drawing/2014/main" id="{0F9A85BA-8A74-4F7C-AB50-A9B3EC061DA4}"/>
                </a:ext>
              </a:extLst>
            </p:cNvPr>
            <p:cNvSpPr/>
            <p:nvPr/>
          </p:nvSpPr>
          <p:spPr>
            <a:xfrm>
              <a:off x="7242334" y="56707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8097"/>
                    <a:pt x="8096" y="7144"/>
                    <a:pt x="7144" y="7144"/>
                  </a:cubicBezTo>
                  <a:close/>
                </a:path>
              </a:pathLst>
            </a:custGeom>
            <a:grpFill/>
            <a:ln w="9525" cap="flat">
              <a:noFill/>
              <a:prstDash val="solid"/>
              <a:miter/>
            </a:ln>
          </p:spPr>
          <p:txBody>
            <a:bodyPr rtlCol="0" anchor="ctr"/>
            <a:lstStyle/>
            <a:p>
              <a:endParaRPr lang="en-US"/>
            </a:p>
          </p:txBody>
        </p:sp>
        <p:sp>
          <p:nvSpPr>
            <p:cNvPr id="3756" name="Freeform: Shape 3755">
              <a:extLst>
                <a:ext uri="{FF2B5EF4-FFF2-40B4-BE49-F238E27FC236}">
                  <a16:creationId xmlns:a16="http://schemas.microsoft.com/office/drawing/2014/main" id="{83E8E431-3DD0-4BBB-9094-3753F93AFC16}"/>
                </a:ext>
              </a:extLst>
            </p:cNvPr>
            <p:cNvSpPr/>
            <p:nvPr/>
          </p:nvSpPr>
          <p:spPr>
            <a:xfrm>
              <a:off x="7244297" y="5665628"/>
              <a:ext cx="9525" cy="9525"/>
            </a:xfrm>
            <a:custGeom>
              <a:avLst/>
              <a:gdLst>
                <a:gd name="connsiteX0" fmla="*/ 11847 w 9525"/>
                <a:gd name="connsiteY0" fmla="*/ 8414 h 9525"/>
                <a:gd name="connsiteX1" fmla="*/ 11847 w 9525"/>
                <a:gd name="connsiteY1" fmla="*/ 8414 h 9525"/>
              </a:gdLst>
              <a:ahLst/>
              <a:cxnLst>
                <a:cxn ang="0">
                  <a:pos x="connsiteX0" y="connsiteY0"/>
                </a:cxn>
                <a:cxn ang="0">
                  <a:pos x="connsiteX1" y="connsiteY1"/>
                </a:cxn>
              </a:cxnLst>
              <a:rect l="l" t="t" r="r" b="b"/>
              <a:pathLst>
                <a:path w="9525" h="9525">
                  <a:moveTo>
                    <a:pt x="11847" y="8414"/>
                  </a:moveTo>
                  <a:cubicBezTo>
                    <a:pt x="4228" y="5556"/>
                    <a:pt x="7085" y="8414"/>
                    <a:pt x="11847" y="8414"/>
                  </a:cubicBezTo>
                  <a:close/>
                </a:path>
              </a:pathLst>
            </a:custGeom>
            <a:grpFill/>
            <a:ln w="9525" cap="flat">
              <a:noFill/>
              <a:prstDash val="solid"/>
              <a:miter/>
            </a:ln>
          </p:spPr>
          <p:txBody>
            <a:bodyPr rtlCol="0" anchor="ctr"/>
            <a:lstStyle/>
            <a:p>
              <a:endParaRPr lang="en-US"/>
            </a:p>
          </p:txBody>
        </p:sp>
        <p:sp>
          <p:nvSpPr>
            <p:cNvPr id="3757" name="Freeform: Shape 3756">
              <a:extLst>
                <a:ext uri="{FF2B5EF4-FFF2-40B4-BE49-F238E27FC236}">
                  <a16:creationId xmlns:a16="http://schemas.microsoft.com/office/drawing/2014/main" id="{EE63BC19-284B-4CA3-803A-BC978C633800}"/>
                </a:ext>
              </a:extLst>
            </p:cNvPr>
            <p:cNvSpPr/>
            <p:nvPr/>
          </p:nvSpPr>
          <p:spPr>
            <a:xfrm>
              <a:off x="7251859" y="56135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58" name="Freeform: Shape 3757">
              <a:extLst>
                <a:ext uri="{FF2B5EF4-FFF2-40B4-BE49-F238E27FC236}">
                  <a16:creationId xmlns:a16="http://schemas.microsoft.com/office/drawing/2014/main" id="{55C140B9-12CE-44C2-B5EC-25CFFCBE8F88}"/>
                </a:ext>
              </a:extLst>
            </p:cNvPr>
            <p:cNvSpPr/>
            <p:nvPr/>
          </p:nvSpPr>
          <p:spPr>
            <a:xfrm>
              <a:off x="7252811" y="55802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59" name="Freeform: Shape 3758">
              <a:extLst>
                <a:ext uri="{FF2B5EF4-FFF2-40B4-BE49-F238E27FC236}">
                  <a16:creationId xmlns:a16="http://schemas.microsoft.com/office/drawing/2014/main" id="{27F7D4E3-FD4E-4A8C-AE4E-6B40E27C4B4F}"/>
                </a:ext>
              </a:extLst>
            </p:cNvPr>
            <p:cNvSpPr/>
            <p:nvPr/>
          </p:nvSpPr>
          <p:spPr>
            <a:xfrm>
              <a:off x="7255669" y="557450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760" name="Freeform: Shape 3759">
              <a:extLst>
                <a:ext uri="{FF2B5EF4-FFF2-40B4-BE49-F238E27FC236}">
                  <a16:creationId xmlns:a16="http://schemas.microsoft.com/office/drawing/2014/main" id="{D1F37167-DC3B-4228-BF5C-DD850ADCCF5F}"/>
                </a:ext>
              </a:extLst>
            </p:cNvPr>
            <p:cNvSpPr/>
            <p:nvPr/>
          </p:nvSpPr>
          <p:spPr>
            <a:xfrm>
              <a:off x="7251859" y="56126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3761" name="Freeform: Shape 3760">
              <a:extLst>
                <a:ext uri="{FF2B5EF4-FFF2-40B4-BE49-F238E27FC236}">
                  <a16:creationId xmlns:a16="http://schemas.microsoft.com/office/drawing/2014/main" id="{09856965-915C-4213-A491-9128E8356F51}"/>
                </a:ext>
              </a:extLst>
            </p:cNvPr>
            <p:cNvSpPr/>
            <p:nvPr/>
          </p:nvSpPr>
          <p:spPr>
            <a:xfrm>
              <a:off x="7240429" y="5660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3762" name="Freeform: Shape 3761">
              <a:extLst>
                <a:ext uri="{FF2B5EF4-FFF2-40B4-BE49-F238E27FC236}">
                  <a16:creationId xmlns:a16="http://schemas.microsoft.com/office/drawing/2014/main" id="{D7415644-0725-42C4-A8C4-F9B79A1FD4A7}"/>
                </a:ext>
              </a:extLst>
            </p:cNvPr>
            <p:cNvSpPr/>
            <p:nvPr/>
          </p:nvSpPr>
          <p:spPr>
            <a:xfrm>
              <a:off x="7255669" y="562784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7"/>
                    <a:pt x="7144" y="7144"/>
                  </a:cubicBezTo>
                  <a:close/>
                </a:path>
              </a:pathLst>
            </a:custGeom>
            <a:grpFill/>
            <a:ln w="9525" cap="flat">
              <a:noFill/>
              <a:prstDash val="solid"/>
              <a:miter/>
            </a:ln>
          </p:spPr>
          <p:txBody>
            <a:bodyPr rtlCol="0" anchor="ctr"/>
            <a:lstStyle/>
            <a:p>
              <a:endParaRPr lang="en-US"/>
            </a:p>
          </p:txBody>
        </p:sp>
        <p:sp>
          <p:nvSpPr>
            <p:cNvPr id="3763" name="Freeform: Shape 3762">
              <a:extLst>
                <a:ext uri="{FF2B5EF4-FFF2-40B4-BE49-F238E27FC236}">
                  <a16:creationId xmlns:a16="http://schemas.microsoft.com/office/drawing/2014/main" id="{DCCD088D-8944-43C3-BAD9-EC1822A32DDC}"/>
                </a:ext>
              </a:extLst>
            </p:cNvPr>
            <p:cNvSpPr/>
            <p:nvPr/>
          </p:nvSpPr>
          <p:spPr>
            <a:xfrm>
              <a:off x="7253235" y="5639001"/>
              <a:ext cx="9525" cy="9525"/>
            </a:xfrm>
            <a:custGeom>
              <a:avLst/>
              <a:gdLst>
                <a:gd name="connsiteX0" fmla="*/ 10530 w 9525"/>
                <a:gd name="connsiteY0" fmla="*/ 7419 h 9525"/>
                <a:gd name="connsiteX1" fmla="*/ 10530 w 9525"/>
                <a:gd name="connsiteY1" fmla="*/ 7419 h 9525"/>
              </a:gdLst>
              <a:ahLst/>
              <a:cxnLst>
                <a:cxn ang="0">
                  <a:pos x="connsiteX0" y="connsiteY0"/>
                </a:cxn>
                <a:cxn ang="0">
                  <a:pos x="connsiteX1" y="connsiteY1"/>
                </a:cxn>
              </a:cxnLst>
              <a:rect l="l" t="t" r="r" b="b"/>
              <a:pathLst>
                <a:path w="9525" h="9525">
                  <a:moveTo>
                    <a:pt x="10530" y="7419"/>
                  </a:moveTo>
                  <a:cubicBezTo>
                    <a:pt x="10530" y="6466"/>
                    <a:pt x="2910" y="8371"/>
                    <a:pt x="10530" y="7419"/>
                  </a:cubicBezTo>
                  <a:close/>
                </a:path>
              </a:pathLst>
            </a:custGeom>
            <a:grpFill/>
            <a:ln w="9525" cap="flat">
              <a:noFill/>
              <a:prstDash val="solid"/>
              <a:miter/>
            </a:ln>
          </p:spPr>
          <p:txBody>
            <a:bodyPr rtlCol="0" anchor="ctr"/>
            <a:lstStyle/>
            <a:p>
              <a:endParaRPr lang="en-US"/>
            </a:p>
          </p:txBody>
        </p:sp>
        <p:sp>
          <p:nvSpPr>
            <p:cNvPr id="3764" name="Freeform: Shape 3763">
              <a:extLst>
                <a:ext uri="{FF2B5EF4-FFF2-40B4-BE49-F238E27FC236}">
                  <a16:creationId xmlns:a16="http://schemas.microsoft.com/office/drawing/2014/main" id="{DA9CBCAC-10CB-48BA-A78B-2B51C3DB21FD}"/>
                </a:ext>
              </a:extLst>
            </p:cNvPr>
            <p:cNvSpPr/>
            <p:nvPr/>
          </p:nvSpPr>
          <p:spPr>
            <a:xfrm>
              <a:off x="7251859" y="5657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765" name="Freeform: Shape 3764">
              <a:extLst>
                <a:ext uri="{FF2B5EF4-FFF2-40B4-BE49-F238E27FC236}">
                  <a16:creationId xmlns:a16="http://schemas.microsoft.com/office/drawing/2014/main" id="{1E9BD623-5A6E-4739-B365-1E31517FB593}"/>
                </a:ext>
              </a:extLst>
            </p:cNvPr>
            <p:cNvSpPr/>
            <p:nvPr/>
          </p:nvSpPr>
          <p:spPr>
            <a:xfrm>
              <a:off x="7255669" y="5619511"/>
              <a:ext cx="9525" cy="9525"/>
            </a:xfrm>
            <a:custGeom>
              <a:avLst/>
              <a:gdLst>
                <a:gd name="connsiteX0" fmla="*/ 7144 w 9525"/>
                <a:gd name="connsiteY0" fmla="*/ 7858 h 9525"/>
                <a:gd name="connsiteX1" fmla="*/ 8096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7858"/>
                    <a:pt x="8096" y="7858"/>
                    <a:pt x="8096" y="7858"/>
                  </a:cubicBezTo>
                  <a:cubicBezTo>
                    <a:pt x="8096" y="6906"/>
                    <a:pt x="7144" y="6906"/>
                    <a:pt x="7144" y="7858"/>
                  </a:cubicBezTo>
                  <a:close/>
                </a:path>
              </a:pathLst>
            </a:custGeom>
            <a:grpFill/>
            <a:ln w="9525" cap="flat">
              <a:noFill/>
              <a:prstDash val="solid"/>
              <a:miter/>
            </a:ln>
          </p:spPr>
          <p:txBody>
            <a:bodyPr rtlCol="0" anchor="ctr"/>
            <a:lstStyle/>
            <a:p>
              <a:endParaRPr lang="en-US"/>
            </a:p>
          </p:txBody>
        </p:sp>
        <p:sp>
          <p:nvSpPr>
            <p:cNvPr id="3766" name="Freeform: Shape 3765">
              <a:extLst>
                <a:ext uri="{FF2B5EF4-FFF2-40B4-BE49-F238E27FC236}">
                  <a16:creationId xmlns:a16="http://schemas.microsoft.com/office/drawing/2014/main" id="{ECE09A87-EFB9-4E07-81A3-C67E13AF3AF2}"/>
                </a:ext>
              </a:extLst>
            </p:cNvPr>
            <p:cNvSpPr/>
            <p:nvPr/>
          </p:nvSpPr>
          <p:spPr>
            <a:xfrm>
              <a:off x="7217569" y="56488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67" name="Freeform: Shape 3766">
              <a:extLst>
                <a:ext uri="{FF2B5EF4-FFF2-40B4-BE49-F238E27FC236}">
                  <a16:creationId xmlns:a16="http://schemas.microsoft.com/office/drawing/2014/main" id="{AE24A952-EC3E-4900-91C9-5F21A6C4CB26}"/>
                </a:ext>
              </a:extLst>
            </p:cNvPr>
            <p:cNvSpPr/>
            <p:nvPr/>
          </p:nvSpPr>
          <p:spPr>
            <a:xfrm>
              <a:off x="7201588" y="5662136"/>
              <a:ext cx="9525" cy="9525"/>
            </a:xfrm>
            <a:custGeom>
              <a:avLst/>
              <a:gdLst>
                <a:gd name="connsiteX0" fmla="*/ 8837 w 9525"/>
                <a:gd name="connsiteY0" fmla="*/ 7144 h 9525"/>
                <a:gd name="connsiteX1" fmla="*/ 8837 w 9525"/>
                <a:gd name="connsiteY1" fmla="*/ 7144 h 9525"/>
              </a:gdLst>
              <a:ahLst/>
              <a:cxnLst>
                <a:cxn ang="0">
                  <a:pos x="connsiteX0" y="connsiteY0"/>
                </a:cxn>
                <a:cxn ang="0">
                  <a:pos x="connsiteX1" y="connsiteY1"/>
                </a:cxn>
              </a:cxnLst>
              <a:rect l="l" t="t" r="r" b="b"/>
              <a:pathLst>
                <a:path w="9525" h="9525">
                  <a:moveTo>
                    <a:pt x="8837" y="7144"/>
                  </a:moveTo>
                  <a:cubicBezTo>
                    <a:pt x="8837" y="7144"/>
                    <a:pt x="5027" y="7144"/>
                    <a:pt x="8837" y="7144"/>
                  </a:cubicBezTo>
                  <a:close/>
                </a:path>
              </a:pathLst>
            </a:custGeom>
            <a:grpFill/>
            <a:ln w="9525" cap="flat">
              <a:noFill/>
              <a:prstDash val="solid"/>
              <a:miter/>
            </a:ln>
          </p:spPr>
          <p:txBody>
            <a:bodyPr rtlCol="0" anchor="ctr"/>
            <a:lstStyle/>
            <a:p>
              <a:endParaRPr lang="en-US"/>
            </a:p>
          </p:txBody>
        </p:sp>
        <p:sp>
          <p:nvSpPr>
            <p:cNvPr id="3768" name="Freeform: Shape 3767">
              <a:extLst>
                <a:ext uri="{FF2B5EF4-FFF2-40B4-BE49-F238E27FC236}">
                  <a16:creationId xmlns:a16="http://schemas.microsoft.com/office/drawing/2014/main" id="{86F5ACAD-85BD-4060-9F40-89A0A89F70E9}"/>
                </a:ext>
              </a:extLst>
            </p:cNvPr>
            <p:cNvSpPr/>
            <p:nvPr/>
          </p:nvSpPr>
          <p:spPr>
            <a:xfrm>
              <a:off x="7259479" y="55640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69" name="Freeform: Shape 3768">
              <a:extLst>
                <a:ext uri="{FF2B5EF4-FFF2-40B4-BE49-F238E27FC236}">
                  <a16:creationId xmlns:a16="http://schemas.microsoft.com/office/drawing/2014/main" id="{1C266E86-2864-4096-9113-CCF9C5403873}"/>
                </a:ext>
              </a:extLst>
            </p:cNvPr>
            <p:cNvSpPr/>
            <p:nvPr/>
          </p:nvSpPr>
          <p:spPr>
            <a:xfrm>
              <a:off x="7211700" y="5506878"/>
              <a:ext cx="9525" cy="19050"/>
            </a:xfrm>
            <a:custGeom>
              <a:avLst/>
              <a:gdLst>
                <a:gd name="connsiteX0" fmla="*/ 7297 w 9525"/>
                <a:gd name="connsiteY0" fmla="*/ 7144 h 19050"/>
                <a:gd name="connsiteX1" fmla="*/ 8250 w 9525"/>
                <a:gd name="connsiteY1" fmla="*/ 12859 h 19050"/>
                <a:gd name="connsiteX2" fmla="*/ 7297 w 9525"/>
                <a:gd name="connsiteY2" fmla="*/ 7144 h 19050"/>
              </a:gdLst>
              <a:ahLst/>
              <a:cxnLst>
                <a:cxn ang="0">
                  <a:pos x="connsiteX0" y="connsiteY0"/>
                </a:cxn>
                <a:cxn ang="0">
                  <a:pos x="connsiteX1" y="connsiteY1"/>
                </a:cxn>
                <a:cxn ang="0">
                  <a:pos x="connsiteX2" y="connsiteY2"/>
                </a:cxn>
              </a:cxnLst>
              <a:rect l="l" t="t" r="r" b="b"/>
              <a:pathLst>
                <a:path w="9525" h="19050">
                  <a:moveTo>
                    <a:pt x="7297" y="7144"/>
                  </a:moveTo>
                  <a:cubicBezTo>
                    <a:pt x="9202" y="10001"/>
                    <a:pt x="5392" y="10953"/>
                    <a:pt x="8250" y="12859"/>
                  </a:cubicBezTo>
                  <a:cubicBezTo>
                    <a:pt x="8250" y="11906"/>
                    <a:pt x="10155" y="8096"/>
                    <a:pt x="7297" y="7144"/>
                  </a:cubicBezTo>
                  <a:close/>
                </a:path>
              </a:pathLst>
            </a:custGeom>
            <a:grpFill/>
            <a:ln w="9525" cap="flat">
              <a:noFill/>
              <a:prstDash val="solid"/>
              <a:miter/>
            </a:ln>
          </p:spPr>
          <p:txBody>
            <a:bodyPr rtlCol="0" anchor="ctr"/>
            <a:lstStyle/>
            <a:p>
              <a:endParaRPr lang="en-US"/>
            </a:p>
          </p:txBody>
        </p:sp>
        <p:sp>
          <p:nvSpPr>
            <p:cNvPr id="3770" name="Freeform: Shape 3769">
              <a:extLst>
                <a:ext uri="{FF2B5EF4-FFF2-40B4-BE49-F238E27FC236}">
                  <a16:creationId xmlns:a16="http://schemas.microsoft.com/office/drawing/2014/main" id="{B5B59404-7CDC-43D6-9EBE-03EA07DC3AE1}"/>
                </a:ext>
              </a:extLst>
            </p:cNvPr>
            <p:cNvSpPr/>
            <p:nvPr/>
          </p:nvSpPr>
          <p:spPr>
            <a:xfrm>
              <a:off x="7240429" y="5659517"/>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7144" y="6906"/>
                    <a:pt x="7144" y="6906"/>
                    <a:pt x="7144" y="7858"/>
                  </a:cubicBez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771" name="Freeform: Shape 3770">
              <a:extLst>
                <a:ext uri="{FF2B5EF4-FFF2-40B4-BE49-F238E27FC236}">
                  <a16:creationId xmlns:a16="http://schemas.microsoft.com/office/drawing/2014/main" id="{0046FC00-3DFF-4B73-8283-8072948C99C5}"/>
                </a:ext>
              </a:extLst>
            </p:cNvPr>
            <p:cNvSpPr/>
            <p:nvPr/>
          </p:nvSpPr>
          <p:spPr>
            <a:xfrm>
              <a:off x="7212806" y="55125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8096"/>
                    <a:pt x="7144" y="7144"/>
                  </a:cubicBezTo>
                  <a:close/>
                </a:path>
              </a:pathLst>
            </a:custGeom>
            <a:grpFill/>
            <a:ln w="9525" cap="flat">
              <a:noFill/>
              <a:prstDash val="solid"/>
              <a:miter/>
            </a:ln>
          </p:spPr>
          <p:txBody>
            <a:bodyPr rtlCol="0" anchor="ctr"/>
            <a:lstStyle/>
            <a:p>
              <a:endParaRPr lang="en-US"/>
            </a:p>
          </p:txBody>
        </p:sp>
        <p:sp>
          <p:nvSpPr>
            <p:cNvPr id="3772" name="Freeform: Shape 3771">
              <a:extLst>
                <a:ext uri="{FF2B5EF4-FFF2-40B4-BE49-F238E27FC236}">
                  <a16:creationId xmlns:a16="http://schemas.microsoft.com/office/drawing/2014/main" id="{6B5D84F0-EF55-429C-AAC0-187DE2D0A445}"/>
                </a:ext>
              </a:extLst>
            </p:cNvPr>
            <p:cNvSpPr/>
            <p:nvPr/>
          </p:nvSpPr>
          <p:spPr>
            <a:xfrm>
              <a:off x="7255669" y="555926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3773" name="Freeform: Shape 3772">
              <a:extLst>
                <a:ext uri="{FF2B5EF4-FFF2-40B4-BE49-F238E27FC236}">
                  <a16:creationId xmlns:a16="http://schemas.microsoft.com/office/drawing/2014/main" id="{6F7BA6BC-F124-4992-947F-885F9436467B}"/>
                </a:ext>
              </a:extLst>
            </p:cNvPr>
            <p:cNvSpPr/>
            <p:nvPr/>
          </p:nvSpPr>
          <p:spPr>
            <a:xfrm>
              <a:off x="7253764" y="557641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74" name="Freeform: Shape 3773">
              <a:extLst>
                <a:ext uri="{FF2B5EF4-FFF2-40B4-BE49-F238E27FC236}">
                  <a16:creationId xmlns:a16="http://schemas.microsoft.com/office/drawing/2014/main" id="{5FA65358-87D5-4003-AA91-05619F8A78EF}"/>
                </a:ext>
              </a:extLst>
            </p:cNvPr>
            <p:cNvSpPr/>
            <p:nvPr/>
          </p:nvSpPr>
          <p:spPr>
            <a:xfrm>
              <a:off x="7252261" y="5549070"/>
              <a:ext cx="9525" cy="9525"/>
            </a:xfrm>
            <a:custGeom>
              <a:avLst/>
              <a:gdLst>
                <a:gd name="connsiteX0" fmla="*/ 7694 w 9525"/>
                <a:gd name="connsiteY0" fmla="*/ 7815 h 9525"/>
                <a:gd name="connsiteX1" fmla="*/ 7694 w 9525"/>
                <a:gd name="connsiteY1" fmla="*/ 7815 h 9525"/>
              </a:gdLst>
              <a:ahLst/>
              <a:cxnLst>
                <a:cxn ang="0">
                  <a:pos x="connsiteX0" y="connsiteY0"/>
                </a:cxn>
                <a:cxn ang="0">
                  <a:pos x="connsiteX1" y="connsiteY1"/>
                </a:cxn>
              </a:cxnLst>
              <a:rect l="l" t="t" r="r" b="b"/>
              <a:pathLst>
                <a:path w="9525" h="9525">
                  <a:moveTo>
                    <a:pt x="7694" y="7815"/>
                  </a:moveTo>
                  <a:cubicBezTo>
                    <a:pt x="9599" y="5909"/>
                    <a:pt x="5789" y="8767"/>
                    <a:pt x="7694" y="7815"/>
                  </a:cubicBezTo>
                  <a:close/>
                </a:path>
              </a:pathLst>
            </a:custGeom>
            <a:grpFill/>
            <a:ln w="9525" cap="flat">
              <a:noFill/>
              <a:prstDash val="solid"/>
              <a:miter/>
            </a:ln>
          </p:spPr>
          <p:txBody>
            <a:bodyPr rtlCol="0" anchor="ctr"/>
            <a:lstStyle/>
            <a:p>
              <a:endParaRPr lang="en-US"/>
            </a:p>
          </p:txBody>
        </p:sp>
        <p:sp>
          <p:nvSpPr>
            <p:cNvPr id="3775" name="Freeform: Shape 3774">
              <a:extLst>
                <a:ext uri="{FF2B5EF4-FFF2-40B4-BE49-F238E27FC236}">
                  <a16:creationId xmlns:a16="http://schemas.microsoft.com/office/drawing/2014/main" id="{9931C48D-C65E-4ACE-B994-731743F182A6}"/>
                </a:ext>
              </a:extLst>
            </p:cNvPr>
            <p:cNvSpPr/>
            <p:nvPr/>
          </p:nvSpPr>
          <p:spPr>
            <a:xfrm>
              <a:off x="7251435" y="554021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3776" name="Freeform: Shape 3775">
              <a:extLst>
                <a:ext uri="{FF2B5EF4-FFF2-40B4-BE49-F238E27FC236}">
                  <a16:creationId xmlns:a16="http://schemas.microsoft.com/office/drawing/2014/main" id="{85C6AE24-6EBA-4109-8882-E58E8A97C5C2}"/>
                </a:ext>
              </a:extLst>
            </p:cNvPr>
            <p:cNvSpPr/>
            <p:nvPr/>
          </p:nvSpPr>
          <p:spPr>
            <a:xfrm>
              <a:off x="7212806" y="5619273"/>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9049" y="8096"/>
                    <a:pt x="10001" y="9049"/>
                    <a:pt x="10001" y="7144"/>
                  </a:cubicBezTo>
                  <a:close/>
                </a:path>
              </a:pathLst>
            </a:custGeom>
            <a:grpFill/>
            <a:ln w="9525" cap="flat">
              <a:noFill/>
              <a:prstDash val="solid"/>
              <a:miter/>
            </a:ln>
          </p:spPr>
          <p:txBody>
            <a:bodyPr rtlCol="0" anchor="ctr"/>
            <a:lstStyle/>
            <a:p>
              <a:endParaRPr lang="en-US"/>
            </a:p>
          </p:txBody>
        </p:sp>
        <p:sp>
          <p:nvSpPr>
            <p:cNvPr id="3777" name="Freeform: Shape 3776">
              <a:extLst>
                <a:ext uri="{FF2B5EF4-FFF2-40B4-BE49-F238E27FC236}">
                  <a16:creationId xmlns:a16="http://schemas.microsoft.com/office/drawing/2014/main" id="{86DD2E7E-5CB7-43FD-8B6F-FD27E0FB3FB9}"/>
                </a:ext>
              </a:extLst>
            </p:cNvPr>
            <p:cNvSpPr/>
            <p:nvPr/>
          </p:nvSpPr>
          <p:spPr>
            <a:xfrm>
              <a:off x="7240408" y="5660231"/>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7144"/>
                    <a:pt x="8117" y="7144"/>
                    <a:pt x="9069" y="7144"/>
                  </a:cubicBezTo>
                  <a:close/>
                </a:path>
              </a:pathLst>
            </a:custGeom>
            <a:grpFill/>
            <a:ln w="9525" cap="flat">
              <a:noFill/>
              <a:prstDash val="solid"/>
              <a:miter/>
            </a:ln>
          </p:spPr>
          <p:txBody>
            <a:bodyPr rtlCol="0" anchor="ctr"/>
            <a:lstStyle/>
            <a:p>
              <a:endParaRPr lang="en-US"/>
            </a:p>
          </p:txBody>
        </p:sp>
        <p:sp>
          <p:nvSpPr>
            <p:cNvPr id="3778" name="Freeform: Shape 3777">
              <a:extLst>
                <a:ext uri="{FF2B5EF4-FFF2-40B4-BE49-F238E27FC236}">
                  <a16:creationId xmlns:a16="http://schemas.microsoft.com/office/drawing/2014/main" id="{4B61AAA3-855D-4EB7-8D49-98E0ECC99995}"/>
                </a:ext>
              </a:extLst>
            </p:cNvPr>
            <p:cNvSpPr/>
            <p:nvPr/>
          </p:nvSpPr>
          <p:spPr>
            <a:xfrm>
              <a:off x="7229951" y="5547836"/>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3779" name="Freeform: Shape 3778">
              <a:extLst>
                <a:ext uri="{FF2B5EF4-FFF2-40B4-BE49-F238E27FC236}">
                  <a16:creationId xmlns:a16="http://schemas.microsoft.com/office/drawing/2014/main" id="{63C68B53-11BF-4FBE-B834-103227FD04A2}"/>
                </a:ext>
              </a:extLst>
            </p:cNvPr>
            <p:cNvSpPr/>
            <p:nvPr/>
          </p:nvSpPr>
          <p:spPr>
            <a:xfrm>
              <a:off x="7212806" y="55697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780" name="Freeform: Shape 3779">
              <a:extLst>
                <a:ext uri="{FF2B5EF4-FFF2-40B4-BE49-F238E27FC236}">
                  <a16:creationId xmlns:a16="http://schemas.microsoft.com/office/drawing/2014/main" id="{F20A66B6-A345-4E34-A240-45C9C222E8EE}"/>
                </a:ext>
              </a:extLst>
            </p:cNvPr>
            <p:cNvSpPr/>
            <p:nvPr/>
          </p:nvSpPr>
          <p:spPr>
            <a:xfrm>
              <a:off x="7229951" y="554331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9049" y="6906"/>
                    <a:pt x="9049" y="6906"/>
                    <a:pt x="7144" y="7858"/>
                  </a:cubicBezTo>
                  <a:close/>
                </a:path>
              </a:pathLst>
            </a:custGeom>
            <a:grpFill/>
            <a:ln w="9525" cap="flat">
              <a:noFill/>
              <a:prstDash val="solid"/>
              <a:miter/>
            </a:ln>
          </p:spPr>
          <p:txBody>
            <a:bodyPr rtlCol="0" anchor="ctr"/>
            <a:lstStyle/>
            <a:p>
              <a:endParaRPr lang="en-US"/>
            </a:p>
          </p:txBody>
        </p:sp>
        <p:sp>
          <p:nvSpPr>
            <p:cNvPr id="3781" name="Freeform: Shape 3780">
              <a:extLst>
                <a:ext uri="{FF2B5EF4-FFF2-40B4-BE49-F238E27FC236}">
                  <a16:creationId xmlns:a16="http://schemas.microsoft.com/office/drawing/2014/main" id="{9A95EDBD-EFAF-4D58-8904-AFEDF1797123}"/>
                </a:ext>
              </a:extLst>
            </p:cNvPr>
            <p:cNvSpPr/>
            <p:nvPr/>
          </p:nvSpPr>
          <p:spPr>
            <a:xfrm>
              <a:off x="7212806" y="56202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782" name="Freeform: Shape 3781">
              <a:extLst>
                <a:ext uri="{FF2B5EF4-FFF2-40B4-BE49-F238E27FC236}">
                  <a16:creationId xmlns:a16="http://schemas.microsoft.com/office/drawing/2014/main" id="{8CA95509-67A0-4A59-B6BE-533CD2CD6419}"/>
                </a:ext>
              </a:extLst>
            </p:cNvPr>
            <p:cNvSpPr/>
            <p:nvPr/>
          </p:nvSpPr>
          <p:spPr>
            <a:xfrm>
              <a:off x="7188876" y="5504021"/>
              <a:ext cx="85725" cy="171450"/>
            </a:xfrm>
            <a:custGeom>
              <a:avLst/>
              <a:gdLst>
                <a:gd name="connsiteX0" fmla="*/ 37741 w 85725"/>
                <a:gd name="connsiteY0" fmla="*/ 132874 h 171450"/>
                <a:gd name="connsiteX1" fmla="*/ 25359 w 85725"/>
                <a:gd name="connsiteY1" fmla="*/ 121444 h 171450"/>
                <a:gd name="connsiteX2" fmla="*/ 26311 w 85725"/>
                <a:gd name="connsiteY2" fmla="*/ 121444 h 171450"/>
                <a:gd name="connsiteX3" fmla="*/ 27264 w 85725"/>
                <a:gd name="connsiteY3" fmla="*/ 118586 h 171450"/>
                <a:gd name="connsiteX4" fmla="*/ 35836 w 85725"/>
                <a:gd name="connsiteY4" fmla="*/ 120491 h 171450"/>
                <a:gd name="connsiteX5" fmla="*/ 28216 w 85725"/>
                <a:gd name="connsiteY5" fmla="*/ 53816 h 171450"/>
                <a:gd name="connsiteX6" fmla="*/ 28216 w 85725"/>
                <a:gd name="connsiteY6" fmla="*/ 52864 h 171450"/>
                <a:gd name="connsiteX7" fmla="*/ 27264 w 85725"/>
                <a:gd name="connsiteY7" fmla="*/ 31909 h 171450"/>
                <a:gd name="connsiteX8" fmla="*/ 32026 w 85725"/>
                <a:gd name="connsiteY8" fmla="*/ 30004 h 171450"/>
                <a:gd name="connsiteX9" fmla="*/ 51076 w 85725"/>
                <a:gd name="connsiteY9" fmla="*/ 31909 h 171450"/>
                <a:gd name="connsiteX10" fmla="*/ 55839 w 85725"/>
                <a:gd name="connsiteY10" fmla="*/ 69056 h 171450"/>
                <a:gd name="connsiteX11" fmla="*/ 50124 w 85725"/>
                <a:gd name="connsiteY11" fmla="*/ 66199 h 171450"/>
                <a:gd name="connsiteX12" fmla="*/ 62506 w 85725"/>
                <a:gd name="connsiteY12" fmla="*/ 82391 h 171450"/>
                <a:gd name="connsiteX13" fmla="*/ 53934 w 85725"/>
                <a:gd name="connsiteY13" fmla="*/ 65247 h 171450"/>
                <a:gd name="connsiteX14" fmla="*/ 53934 w 85725"/>
                <a:gd name="connsiteY14" fmla="*/ 66199 h 171450"/>
                <a:gd name="connsiteX15" fmla="*/ 54886 w 85725"/>
                <a:gd name="connsiteY15" fmla="*/ 78581 h 171450"/>
                <a:gd name="connsiteX16" fmla="*/ 63459 w 85725"/>
                <a:gd name="connsiteY16" fmla="*/ 84297 h 171450"/>
                <a:gd name="connsiteX17" fmla="*/ 66316 w 85725"/>
                <a:gd name="connsiteY17" fmla="*/ 131922 h 171450"/>
                <a:gd name="connsiteX18" fmla="*/ 66316 w 85725"/>
                <a:gd name="connsiteY18" fmla="*/ 136684 h 171450"/>
                <a:gd name="connsiteX19" fmla="*/ 59649 w 85725"/>
                <a:gd name="connsiteY19" fmla="*/ 141447 h 171450"/>
                <a:gd name="connsiteX20" fmla="*/ 66316 w 85725"/>
                <a:gd name="connsiteY20" fmla="*/ 145256 h 171450"/>
                <a:gd name="connsiteX21" fmla="*/ 57744 w 85725"/>
                <a:gd name="connsiteY21" fmla="*/ 149066 h 171450"/>
                <a:gd name="connsiteX22" fmla="*/ 68221 w 85725"/>
                <a:gd name="connsiteY22" fmla="*/ 159544 h 171450"/>
                <a:gd name="connsiteX23" fmla="*/ 60601 w 85725"/>
                <a:gd name="connsiteY23" fmla="*/ 163354 h 171450"/>
                <a:gd name="connsiteX24" fmla="*/ 65364 w 85725"/>
                <a:gd name="connsiteY24" fmla="*/ 168116 h 171450"/>
                <a:gd name="connsiteX25" fmla="*/ 63459 w 85725"/>
                <a:gd name="connsiteY25" fmla="*/ 167164 h 171450"/>
                <a:gd name="connsiteX26" fmla="*/ 66316 w 85725"/>
                <a:gd name="connsiteY26" fmla="*/ 153829 h 171450"/>
                <a:gd name="connsiteX27" fmla="*/ 73936 w 85725"/>
                <a:gd name="connsiteY27" fmla="*/ 151924 h 171450"/>
                <a:gd name="connsiteX28" fmla="*/ 71079 w 85725"/>
                <a:gd name="connsiteY28" fmla="*/ 130969 h 171450"/>
                <a:gd name="connsiteX29" fmla="*/ 65364 w 85725"/>
                <a:gd name="connsiteY29" fmla="*/ 125254 h 171450"/>
                <a:gd name="connsiteX30" fmla="*/ 75841 w 85725"/>
                <a:gd name="connsiteY30" fmla="*/ 122397 h 171450"/>
                <a:gd name="connsiteX31" fmla="*/ 71079 w 85725"/>
                <a:gd name="connsiteY31" fmla="*/ 116681 h 171450"/>
                <a:gd name="connsiteX32" fmla="*/ 68221 w 85725"/>
                <a:gd name="connsiteY32" fmla="*/ 83344 h 171450"/>
                <a:gd name="connsiteX33" fmla="*/ 75841 w 85725"/>
                <a:gd name="connsiteY33" fmla="*/ 83344 h 171450"/>
                <a:gd name="connsiteX34" fmla="*/ 77746 w 85725"/>
                <a:gd name="connsiteY34" fmla="*/ 81439 h 171450"/>
                <a:gd name="connsiteX35" fmla="*/ 71079 w 85725"/>
                <a:gd name="connsiteY35" fmla="*/ 74772 h 171450"/>
                <a:gd name="connsiteX36" fmla="*/ 80604 w 85725"/>
                <a:gd name="connsiteY36" fmla="*/ 70009 h 171450"/>
                <a:gd name="connsiteX37" fmla="*/ 72984 w 85725"/>
                <a:gd name="connsiteY37" fmla="*/ 68104 h 171450"/>
                <a:gd name="connsiteX38" fmla="*/ 79651 w 85725"/>
                <a:gd name="connsiteY38" fmla="*/ 66199 h 171450"/>
                <a:gd name="connsiteX39" fmla="*/ 71079 w 85725"/>
                <a:gd name="connsiteY39" fmla="*/ 78581 h 171450"/>
                <a:gd name="connsiteX40" fmla="*/ 78699 w 85725"/>
                <a:gd name="connsiteY40" fmla="*/ 70961 h 171450"/>
                <a:gd name="connsiteX41" fmla="*/ 70126 w 85725"/>
                <a:gd name="connsiteY41" fmla="*/ 73819 h 171450"/>
                <a:gd name="connsiteX42" fmla="*/ 69174 w 85725"/>
                <a:gd name="connsiteY42" fmla="*/ 54769 h 171450"/>
                <a:gd name="connsiteX43" fmla="*/ 67269 w 85725"/>
                <a:gd name="connsiteY43" fmla="*/ 50959 h 171450"/>
                <a:gd name="connsiteX44" fmla="*/ 67269 w 85725"/>
                <a:gd name="connsiteY44" fmla="*/ 36672 h 171450"/>
                <a:gd name="connsiteX45" fmla="*/ 65364 w 85725"/>
                <a:gd name="connsiteY45" fmla="*/ 22384 h 171450"/>
                <a:gd name="connsiteX46" fmla="*/ 72031 w 85725"/>
                <a:gd name="connsiteY46" fmla="*/ 10954 h 171450"/>
                <a:gd name="connsiteX47" fmla="*/ 53934 w 85725"/>
                <a:gd name="connsiteY47" fmla="*/ 18574 h 171450"/>
                <a:gd name="connsiteX48" fmla="*/ 57744 w 85725"/>
                <a:gd name="connsiteY48" fmla="*/ 13811 h 171450"/>
                <a:gd name="connsiteX49" fmla="*/ 34884 w 85725"/>
                <a:gd name="connsiteY49" fmla="*/ 17622 h 171450"/>
                <a:gd name="connsiteX50" fmla="*/ 24406 w 85725"/>
                <a:gd name="connsiteY50" fmla="*/ 7144 h 171450"/>
                <a:gd name="connsiteX51" fmla="*/ 26311 w 85725"/>
                <a:gd name="connsiteY51" fmla="*/ 11906 h 171450"/>
                <a:gd name="connsiteX52" fmla="*/ 7261 w 85725"/>
                <a:gd name="connsiteY52" fmla="*/ 10954 h 171450"/>
                <a:gd name="connsiteX53" fmla="*/ 7261 w 85725"/>
                <a:gd name="connsiteY53" fmla="*/ 67152 h 171450"/>
                <a:gd name="connsiteX54" fmla="*/ 15834 w 85725"/>
                <a:gd name="connsiteY54" fmla="*/ 70009 h 171450"/>
                <a:gd name="connsiteX55" fmla="*/ 16786 w 85725"/>
                <a:gd name="connsiteY55" fmla="*/ 99536 h 171450"/>
                <a:gd name="connsiteX56" fmla="*/ 9166 w 85725"/>
                <a:gd name="connsiteY56" fmla="*/ 97631 h 171450"/>
                <a:gd name="connsiteX57" fmla="*/ 16786 w 85725"/>
                <a:gd name="connsiteY57" fmla="*/ 106204 h 171450"/>
                <a:gd name="connsiteX58" fmla="*/ 15834 w 85725"/>
                <a:gd name="connsiteY58" fmla="*/ 103347 h 171450"/>
                <a:gd name="connsiteX59" fmla="*/ 21549 w 85725"/>
                <a:gd name="connsiteY59" fmla="*/ 106204 h 171450"/>
                <a:gd name="connsiteX60" fmla="*/ 15834 w 85725"/>
                <a:gd name="connsiteY60" fmla="*/ 115729 h 171450"/>
                <a:gd name="connsiteX61" fmla="*/ 15834 w 85725"/>
                <a:gd name="connsiteY61" fmla="*/ 165259 h 171450"/>
                <a:gd name="connsiteX62" fmla="*/ 37741 w 85725"/>
                <a:gd name="connsiteY62" fmla="*/ 165259 h 171450"/>
                <a:gd name="connsiteX63" fmla="*/ 37741 w 85725"/>
                <a:gd name="connsiteY63" fmla="*/ 164306 h 171450"/>
                <a:gd name="connsiteX64" fmla="*/ 38694 w 85725"/>
                <a:gd name="connsiteY64" fmla="*/ 161449 h 171450"/>
                <a:gd name="connsiteX65" fmla="*/ 32979 w 85725"/>
                <a:gd name="connsiteY65" fmla="*/ 159544 h 171450"/>
                <a:gd name="connsiteX66" fmla="*/ 32026 w 85725"/>
                <a:gd name="connsiteY66" fmla="*/ 140494 h 171450"/>
                <a:gd name="connsiteX67" fmla="*/ 37741 w 85725"/>
                <a:gd name="connsiteY67" fmla="*/ 132874 h 171450"/>
                <a:gd name="connsiteX68" fmla="*/ 28216 w 85725"/>
                <a:gd name="connsiteY68" fmla="*/ 99536 h 171450"/>
                <a:gd name="connsiteX69" fmla="*/ 28216 w 85725"/>
                <a:gd name="connsiteY69" fmla="*/ 99536 h 171450"/>
                <a:gd name="connsiteX70" fmla="*/ 28216 w 85725"/>
                <a:gd name="connsiteY70" fmla="*/ 96679 h 171450"/>
                <a:gd name="connsiteX71" fmla="*/ 28216 w 85725"/>
                <a:gd name="connsiteY71" fmla="*/ 96679 h 171450"/>
                <a:gd name="connsiteX72" fmla="*/ 9166 w 85725"/>
                <a:gd name="connsiteY72" fmla="*/ 103347 h 171450"/>
                <a:gd name="connsiteX73" fmla="*/ 9166 w 85725"/>
                <a:gd name="connsiteY73" fmla="*/ 103347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Lst>
              <a:rect l="l" t="t" r="r" b="b"/>
              <a:pathLst>
                <a:path w="85725" h="171450">
                  <a:moveTo>
                    <a:pt x="37741" y="132874"/>
                  </a:moveTo>
                  <a:cubicBezTo>
                    <a:pt x="37741" y="135731"/>
                    <a:pt x="31074" y="121444"/>
                    <a:pt x="25359" y="121444"/>
                  </a:cubicBezTo>
                  <a:cubicBezTo>
                    <a:pt x="27264" y="122397"/>
                    <a:pt x="27264" y="122397"/>
                    <a:pt x="26311" y="121444"/>
                  </a:cubicBezTo>
                  <a:cubicBezTo>
                    <a:pt x="31074" y="123349"/>
                    <a:pt x="32026" y="122397"/>
                    <a:pt x="27264" y="118586"/>
                  </a:cubicBezTo>
                  <a:cubicBezTo>
                    <a:pt x="33931" y="117634"/>
                    <a:pt x="28216" y="122397"/>
                    <a:pt x="35836" y="120491"/>
                  </a:cubicBezTo>
                  <a:cubicBezTo>
                    <a:pt x="39646" y="111919"/>
                    <a:pt x="32026" y="62389"/>
                    <a:pt x="28216" y="53816"/>
                  </a:cubicBezTo>
                  <a:cubicBezTo>
                    <a:pt x="32979" y="53816"/>
                    <a:pt x="32979" y="52864"/>
                    <a:pt x="28216" y="52864"/>
                  </a:cubicBezTo>
                  <a:cubicBezTo>
                    <a:pt x="30121" y="47149"/>
                    <a:pt x="37741" y="38577"/>
                    <a:pt x="27264" y="31909"/>
                  </a:cubicBezTo>
                  <a:cubicBezTo>
                    <a:pt x="31074" y="35719"/>
                    <a:pt x="34884" y="29052"/>
                    <a:pt x="32026" y="30004"/>
                  </a:cubicBezTo>
                  <a:cubicBezTo>
                    <a:pt x="39646" y="33814"/>
                    <a:pt x="47266" y="36672"/>
                    <a:pt x="51076" y="31909"/>
                  </a:cubicBezTo>
                  <a:cubicBezTo>
                    <a:pt x="49171" y="37624"/>
                    <a:pt x="49171" y="53816"/>
                    <a:pt x="55839" y="69056"/>
                  </a:cubicBezTo>
                  <a:cubicBezTo>
                    <a:pt x="53934" y="68104"/>
                    <a:pt x="52029" y="67152"/>
                    <a:pt x="50124" y="66199"/>
                  </a:cubicBezTo>
                  <a:cubicBezTo>
                    <a:pt x="56791" y="75724"/>
                    <a:pt x="48219" y="82391"/>
                    <a:pt x="62506" y="82391"/>
                  </a:cubicBezTo>
                  <a:cubicBezTo>
                    <a:pt x="59649" y="83344"/>
                    <a:pt x="56791" y="64294"/>
                    <a:pt x="53934" y="65247"/>
                  </a:cubicBezTo>
                  <a:cubicBezTo>
                    <a:pt x="57744" y="65247"/>
                    <a:pt x="57744" y="66199"/>
                    <a:pt x="53934" y="66199"/>
                  </a:cubicBezTo>
                  <a:cubicBezTo>
                    <a:pt x="53934" y="66199"/>
                    <a:pt x="64411" y="77629"/>
                    <a:pt x="54886" y="78581"/>
                  </a:cubicBezTo>
                  <a:cubicBezTo>
                    <a:pt x="55839" y="79534"/>
                    <a:pt x="62506" y="87154"/>
                    <a:pt x="63459" y="84297"/>
                  </a:cubicBezTo>
                  <a:cubicBezTo>
                    <a:pt x="55839" y="78581"/>
                    <a:pt x="66316" y="126206"/>
                    <a:pt x="66316" y="131922"/>
                  </a:cubicBezTo>
                  <a:cubicBezTo>
                    <a:pt x="58696" y="126206"/>
                    <a:pt x="66316" y="137636"/>
                    <a:pt x="66316" y="136684"/>
                  </a:cubicBezTo>
                  <a:cubicBezTo>
                    <a:pt x="63459" y="136684"/>
                    <a:pt x="65364" y="136684"/>
                    <a:pt x="59649" y="141447"/>
                  </a:cubicBezTo>
                  <a:cubicBezTo>
                    <a:pt x="59649" y="139541"/>
                    <a:pt x="67269" y="145256"/>
                    <a:pt x="66316" y="145256"/>
                  </a:cubicBezTo>
                  <a:cubicBezTo>
                    <a:pt x="57744" y="142399"/>
                    <a:pt x="59649" y="150019"/>
                    <a:pt x="57744" y="149066"/>
                  </a:cubicBezTo>
                  <a:cubicBezTo>
                    <a:pt x="59649" y="150972"/>
                    <a:pt x="65364" y="155734"/>
                    <a:pt x="68221" y="159544"/>
                  </a:cubicBezTo>
                  <a:cubicBezTo>
                    <a:pt x="63459" y="161449"/>
                    <a:pt x="63459" y="164306"/>
                    <a:pt x="60601" y="163354"/>
                  </a:cubicBezTo>
                  <a:cubicBezTo>
                    <a:pt x="63459" y="166211"/>
                    <a:pt x="59649" y="168116"/>
                    <a:pt x="65364" y="168116"/>
                  </a:cubicBezTo>
                  <a:cubicBezTo>
                    <a:pt x="67269" y="167164"/>
                    <a:pt x="66316" y="167164"/>
                    <a:pt x="63459" y="167164"/>
                  </a:cubicBezTo>
                  <a:cubicBezTo>
                    <a:pt x="63459" y="167164"/>
                    <a:pt x="78699" y="159544"/>
                    <a:pt x="66316" y="153829"/>
                  </a:cubicBezTo>
                  <a:cubicBezTo>
                    <a:pt x="69174" y="152877"/>
                    <a:pt x="71079" y="152877"/>
                    <a:pt x="73936" y="151924"/>
                  </a:cubicBezTo>
                  <a:cubicBezTo>
                    <a:pt x="72031" y="148114"/>
                    <a:pt x="77746" y="139541"/>
                    <a:pt x="71079" y="130969"/>
                  </a:cubicBezTo>
                  <a:cubicBezTo>
                    <a:pt x="82509" y="130969"/>
                    <a:pt x="67269" y="127159"/>
                    <a:pt x="65364" y="125254"/>
                  </a:cubicBezTo>
                  <a:cubicBezTo>
                    <a:pt x="72984" y="124302"/>
                    <a:pt x="68221" y="124302"/>
                    <a:pt x="75841" y="122397"/>
                  </a:cubicBezTo>
                  <a:cubicBezTo>
                    <a:pt x="76794" y="122397"/>
                    <a:pt x="71079" y="117634"/>
                    <a:pt x="71079" y="116681"/>
                  </a:cubicBezTo>
                  <a:cubicBezTo>
                    <a:pt x="72984" y="94774"/>
                    <a:pt x="79651" y="97631"/>
                    <a:pt x="68221" y="83344"/>
                  </a:cubicBezTo>
                  <a:cubicBezTo>
                    <a:pt x="70126" y="78581"/>
                    <a:pt x="73936" y="83344"/>
                    <a:pt x="75841" y="83344"/>
                  </a:cubicBezTo>
                  <a:cubicBezTo>
                    <a:pt x="73936" y="83344"/>
                    <a:pt x="73936" y="82391"/>
                    <a:pt x="77746" y="81439"/>
                  </a:cubicBezTo>
                  <a:cubicBezTo>
                    <a:pt x="77746" y="81439"/>
                    <a:pt x="72031" y="77629"/>
                    <a:pt x="71079" y="74772"/>
                  </a:cubicBezTo>
                  <a:cubicBezTo>
                    <a:pt x="74889" y="72866"/>
                    <a:pt x="78699" y="71914"/>
                    <a:pt x="80604" y="70009"/>
                  </a:cubicBezTo>
                  <a:cubicBezTo>
                    <a:pt x="75841" y="66199"/>
                    <a:pt x="82509" y="71914"/>
                    <a:pt x="72984" y="68104"/>
                  </a:cubicBezTo>
                  <a:cubicBezTo>
                    <a:pt x="74889" y="67152"/>
                    <a:pt x="78699" y="65247"/>
                    <a:pt x="79651" y="66199"/>
                  </a:cubicBezTo>
                  <a:cubicBezTo>
                    <a:pt x="82509" y="64294"/>
                    <a:pt x="72984" y="81439"/>
                    <a:pt x="71079" y="78581"/>
                  </a:cubicBezTo>
                  <a:cubicBezTo>
                    <a:pt x="71079" y="78581"/>
                    <a:pt x="80604" y="72866"/>
                    <a:pt x="78699" y="70961"/>
                  </a:cubicBezTo>
                  <a:cubicBezTo>
                    <a:pt x="72031" y="72866"/>
                    <a:pt x="76794" y="71914"/>
                    <a:pt x="70126" y="73819"/>
                  </a:cubicBezTo>
                  <a:cubicBezTo>
                    <a:pt x="82509" y="69056"/>
                    <a:pt x="68221" y="58579"/>
                    <a:pt x="69174" y="54769"/>
                  </a:cubicBezTo>
                  <a:cubicBezTo>
                    <a:pt x="79651" y="57627"/>
                    <a:pt x="70126" y="50006"/>
                    <a:pt x="67269" y="50959"/>
                  </a:cubicBezTo>
                  <a:cubicBezTo>
                    <a:pt x="75841" y="48102"/>
                    <a:pt x="68221" y="35719"/>
                    <a:pt x="67269" y="36672"/>
                  </a:cubicBezTo>
                  <a:cubicBezTo>
                    <a:pt x="81556" y="30956"/>
                    <a:pt x="64411" y="19527"/>
                    <a:pt x="65364" y="22384"/>
                  </a:cubicBezTo>
                  <a:cubicBezTo>
                    <a:pt x="66316" y="21431"/>
                    <a:pt x="74889" y="12859"/>
                    <a:pt x="72031" y="10954"/>
                  </a:cubicBezTo>
                  <a:cubicBezTo>
                    <a:pt x="54886" y="18574"/>
                    <a:pt x="66316" y="12859"/>
                    <a:pt x="53934" y="18574"/>
                  </a:cubicBezTo>
                  <a:cubicBezTo>
                    <a:pt x="65364" y="1429"/>
                    <a:pt x="59649" y="17622"/>
                    <a:pt x="57744" y="13811"/>
                  </a:cubicBezTo>
                  <a:cubicBezTo>
                    <a:pt x="52029" y="20479"/>
                    <a:pt x="32026" y="3334"/>
                    <a:pt x="34884" y="17622"/>
                  </a:cubicBezTo>
                  <a:cubicBezTo>
                    <a:pt x="31074" y="19527"/>
                    <a:pt x="27264" y="9049"/>
                    <a:pt x="24406" y="7144"/>
                  </a:cubicBezTo>
                  <a:cubicBezTo>
                    <a:pt x="21549" y="9049"/>
                    <a:pt x="21549" y="10954"/>
                    <a:pt x="26311" y="11906"/>
                  </a:cubicBezTo>
                  <a:cubicBezTo>
                    <a:pt x="27264" y="10002"/>
                    <a:pt x="5356" y="10954"/>
                    <a:pt x="7261" y="10954"/>
                  </a:cubicBezTo>
                  <a:cubicBezTo>
                    <a:pt x="9166" y="41434"/>
                    <a:pt x="13929" y="44291"/>
                    <a:pt x="7261" y="67152"/>
                  </a:cubicBezTo>
                  <a:cubicBezTo>
                    <a:pt x="10119" y="68104"/>
                    <a:pt x="12976" y="69056"/>
                    <a:pt x="15834" y="70009"/>
                  </a:cubicBezTo>
                  <a:cubicBezTo>
                    <a:pt x="12024" y="78581"/>
                    <a:pt x="19644" y="97631"/>
                    <a:pt x="16786" y="99536"/>
                  </a:cubicBezTo>
                  <a:cubicBezTo>
                    <a:pt x="16786" y="99536"/>
                    <a:pt x="11071" y="97631"/>
                    <a:pt x="9166" y="97631"/>
                  </a:cubicBezTo>
                  <a:cubicBezTo>
                    <a:pt x="13929" y="100489"/>
                    <a:pt x="12024" y="107156"/>
                    <a:pt x="16786" y="106204"/>
                  </a:cubicBezTo>
                  <a:cubicBezTo>
                    <a:pt x="15834" y="106204"/>
                    <a:pt x="15834" y="103347"/>
                    <a:pt x="15834" y="103347"/>
                  </a:cubicBezTo>
                  <a:cubicBezTo>
                    <a:pt x="16786" y="106204"/>
                    <a:pt x="18691" y="106204"/>
                    <a:pt x="21549" y="106204"/>
                  </a:cubicBezTo>
                  <a:cubicBezTo>
                    <a:pt x="2499" y="110966"/>
                    <a:pt x="24406" y="117634"/>
                    <a:pt x="15834" y="115729"/>
                  </a:cubicBezTo>
                  <a:cubicBezTo>
                    <a:pt x="28216" y="125254"/>
                    <a:pt x="15834" y="160497"/>
                    <a:pt x="15834" y="165259"/>
                  </a:cubicBezTo>
                  <a:cubicBezTo>
                    <a:pt x="18691" y="169069"/>
                    <a:pt x="36789" y="166211"/>
                    <a:pt x="37741" y="165259"/>
                  </a:cubicBezTo>
                  <a:cubicBezTo>
                    <a:pt x="33931" y="160497"/>
                    <a:pt x="36789" y="165259"/>
                    <a:pt x="37741" y="164306"/>
                  </a:cubicBezTo>
                  <a:cubicBezTo>
                    <a:pt x="35836" y="162402"/>
                    <a:pt x="36789" y="161449"/>
                    <a:pt x="38694" y="161449"/>
                  </a:cubicBezTo>
                  <a:cubicBezTo>
                    <a:pt x="38694" y="157639"/>
                    <a:pt x="35836" y="161449"/>
                    <a:pt x="32979" y="159544"/>
                  </a:cubicBezTo>
                  <a:cubicBezTo>
                    <a:pt x="38694" y="157639"/>
                    <a:pt x="39646" y="142399"/>
                    <a:pt x="32026" y="140494"/>
                  </a:cubicBezTo>
                  <a:cubicBezTo>
                    <a:pt x="43456" y="133827"/>
                    <a:pt x="25359" y="137636"/>
                    <a:pt x="37741" y="132874"/>
                  </a:cubicBezTo>
                  <a:close/>
                  <a:moveTo>
                    <a:pt x="28216" y="99536"/>
                  </a:moveTo>
                  <a:cubicBezTo>
                    <a:pt x="29169" y="99536"/>
                    <a:pt x="29169" y="100489"/>
                    <a:pt x="28216" y="99536"/>
                  </a:cubicBezTo>
                  <a:close/>
                  <a:moveTo>
                    <a:pt x="28216" y="96679"/>
                  </a:moveTo>
                  <a:cubicBezTo>
                    <a:pt x="28216" y="97631"/>
                    <a:pt x="25359" y="98584"/>
                    <a:pt x="28216" y="96679"/>
                  </a:cubicBezTo>
                  <a:close/>
                  <a:moveTo>
                    <a:pt x="9166" y="103347"/>
                  </a:moveTo>
                  <a:cubicBezTo>
                    <a:pt x="8214" y="102394"/>
                    <a:pt x="12976" y="104299"/>
                    <a:pt x="9166" y="103347"/>
                  </a:cubicBezTo>
                  <a:close/>
                </a:path>
              </a:pathLst>
            </a:custGeom>
            <a:grpFill/>
            <a:ln w="9525" cap="flat">
              <a:noFill/>
              <a:prstDash val="solid"/>
              <a:miter/>
            </a:ln>
          </p:spPr>
          <p:txBody>
            <a:bodyPr rtlCol="0" anchor="ctr"/>
            <a:lstStyle/>
            <a:p>
              <a:endParaRPr lang="en-US"/>
            </a:p>
          </p:txBody>
        </p:sp>
        <p:sp>
          <p:nvSpPr>
            <p:cNvPr id="3783" name="Freeform: Shape 3782">
              <a:extLst>
                <a:ext uri="{FF2B5EF4-FFF2-40B4-BE49-F238E27FC236}">
                  <a16:creationId xmlns:a16="http://schemas.microsoft.com/office/drawing/2014/main" id="{2DF59251-450A-415B-8A05-26FE1F697D2E}"/>
                </a:ext>
              </a:extLst>
            </p:cNvPr>
            <p:cNvSpPr/>
            <p:nvPr/>
          </p:nvSpPr>
          <p:spPr>
            <a:xfrm>
              <a:off x="7194709" y="5600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grpFill/>
            <a:ln w="9525" cap="flat">
              <a:noFill/>
              <a:prstDash val="solid"/>
              <a:miter/>
            </a:ln>
          </p:spPr>
          <p:txBody>
            <a:bodyPr rtlCol="0" anchor="ctr"/>
            <a:lstStyle/>
            <a:p>
              <a:endParaRPr lang="en-US"/>
            </a:p>
          </p:txBody>
        </p:sp>
        <p:sp>
          <p:nvSpPr>
            <p:cNvPr id="3784" name="Freeform: Shape 3783">
              <a:extLst>
                <a:ext uri="{FF2B5EF4-FFF2-40B4-BE49-F238E27FC236}">
                  <a16:creationId xmlns:a16="http://schemas.microsoft.com/office/drawing/2014/main" id="{EE362E17-6A12-4295-91BA-DA869347AC36}"/>
                </a:ext>
              </a:extLst>
            </p:cNvPr>
            <p:cNvSpPr/>
            <p:nvPr/>
          </p:nvSpPr>
          <p:spPr>
            <a:xfrm>
              <a:off x="7251435" y="56135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3785" name="Freeform: Shape 3784">
              <a:extLst>
                <a:ext uri="{FF2B5EF4-FFF2-40B4-BE49-F238E27FC236}">
                  <a16:creationId xmlns:a16="http://schemas.microsoft.com/office/drawing/2014/main" id="{80831CA8-EA4B-4D37-8D3F-B0CFC5955D55}"/>
                </a:ext>
              </a:extLst>
            </p:cNvPr>
            <p:cNvSpPr/>
            <p:nvPr/>
          </p:nvSpPr>
          <p:spPr>
            <a:xfrm>
              <a:off x="7213865" y="557260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grpFill/>
            <a:ln w="9525" cap="flat">
              <a:noFill/>
              <a:prstDash val="solid"/>
              <a:miter/>
            </a:ln>
          </p:spPr>
          <p:txBody>
            <a:bodyPr rtlCol="0" anchor="ctr"/>
            <a:lstStyle/>
            <a:p>
              <a:endParaRPr lang="en-US"/>
            </a:p>
          </p:txBody>
        </p:sp>
        <p:sp>
          <p:nvSpPr>
            <p:cNvPr id="3786" name="Freeform: Shape 3785">
              <a:extLst>
                <a:ext uri="{FF2B5EF4-FFF2-40B4-BE49-F238E27FC236}">
                  <a16:creationId xmlns:a16="http://schemas.microsoft.com/office/drawing/2014/main" id="{7DB64C51-87E1-4578-8E13-26F1970F09A8}"/>
                </a:ext>
              </a:extLst>
            </p:cNvPr>
            <p:cNvSpPr/>
            <p:nvPr/>
          </p:nvSpPr>
          <p:spPr>
            <a:xfrm>
              <a:off x="7241910" y="562975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3787" name="Freeform: Shape 3786">
              <a:extLst>
                <a:ext uri="{FF2B5EF4-FFF2-40B4-BE49-F238E27FC236}">
                  <a16:creationId xmlns:a16="http://schemas.microsoft.com/office/drawing/2014/main" id="{8B9B1CE4-124E-480B-98AB-1111D8BCAB2A}"/>
                </a:ext>
              </a:extLst>
            </p:cNvPr>
            <p:cNvSpPr/>
            <p:nvPr/>
          </p:nvSpPr>
          <p:spPr>
            <a:xfrm>
              <a:off x="7241381" y="56364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3788" name="Freeform: Shape 3787">
              <a:extLst>
                <a:ext uri="{FF2B5EF4-FFF2-40B4-BE49-F238E27FC236}">
                  <a16:creationId xmlns:a16="http://schemas.microsoft.com/office/drawing/2014/main" id="{F9C6F678-42ED-45AF-B782-C1809B5A57F5}"/>
                </a:ext>
              </a:extLst>
            </p:cNvPr>
            <p:cNvSpPr/>
            <p:nvPr/>
          </p:nvSpPr>
          <p:spPr>
            <a:xfrm>
              <a:off x="7240429" y="56421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7144"/>
                    <a:pt x="7144" y="7144"/>
                  </a:cubicBezTo>
                  <a:close/>
                </a:path>
              </a:pathLst>
            </a:custGeom>
            <a:grpFill/>
            <a:ln w="9525" cap="flat">
              <a:noFill/>
              <a:prstDash val="solid"/>
              <a:miter/>
            </a:ln>
          </p:spPr>
          <p:txBody>
            <a:bodyPr rtlCol="0" anchor="ctr"/>
            <a:lstStyle/>
            <a:p>
              <a:endParaRPr lang="en-US"/>
            </a:p>
          </p:txBody>
        </p:sp>
        <p:sp>
          <p:nvSpPr>
            <p:cNvPr id="3789" name="Freeform: Shape 3788">
              <a:extLst>
                <a:ext uri="{FF2B5EF4-FFF2-40B4-BE49-F238E27FC236}">
                  <a16:creationId xmlns:a16="http://schemas.microsoft.com/office/drawing/2014/main" id="{28923A13-44EF-4EBF-BF1C-9A70C282732F}"/>
                </a:ext>
              </a:extLst>
            </p:cNvPr>
            <p:cNvSpPr/>
            <p:nvPr/>
          </p:nvSpPr>
          <p:spPr>
            <a:xfrm>
              <a:off x="7233999" y="5577601"/>
              <a:ext cx="9525" cy="9525"/>
            </a:xfrm>
            <a:custGeom>
              <a:avLst/>
              <a:gdLst>
                <a:gd name="connsiteX0" fmla="*/ 7858 w 9525"/>
                <a:gd name="connsiteY0" fmla="*/ 7858 h 9525"/>
                <a:gd name="connsiteX1" fmla="*/ 7858 w 9525"/>
                <a:gd name="connsiteY1" fmla="*/ 7858 h 9525"/>
                <a:gd name="connsiteX2" fmla="*/ 7858 w 9525"/>
                <a:gd name="connsiteY2" fmla="*/ 7858 h 9525"/>
              </a:gdLst>
              <a:ahLst/>
              <a:cxnLst>
                <a:cxn ang="0">
                  <a:pos x="connsiteX0" y="connsiteY0"/>
                </a:cxn>
                <a:cxn ang="0">
                  <a:pos x="connsiteX1" y="connsiteY1"/>
                </a:cxn>
                <a:cxn ang="0">
                  <a:pos x="connsiteX2" y="connsiteY2"/>
                </a:cxn>
              </a:cxnLst>
              <a:rect l="l" t="t" r="r" b="b"/>
              <a:pathLst>
                <a:path w="9525" h="9525">
                  <a:moveTo>
                    <a:pt x="7858" y="7858"/>
                  </a:moveTo>
                  <a:cubicBezTo>
                    <a:pt x="7858" y="6906"/>
                    <a:pt x="6906" y="6906"/>
                    <a:pt x="7858" y="7858"/>
                  </a:cubicBezTo>
                  <a:cubicBezTo>
                    <a:pt x="6906" y="6906"/>
                    <a:pt x="6906" y="6906"/>
                    <a:pt x="7858" y="7858"/>
                  </a:cubicBezTo>
                  <a:close/>
                </a:path>
              </a:pathLst>
            </a:custGeom>
            <a:grpFill/>
            <a:ln w="9525" cap="flat">
              <a:noFill/>
              <a:prstDash val="solid"/>
              <a:miter/>
            </a:ln>
          </p:spPr>
          <p:txBody>
            <a:bodyPr rtlCol="0" anchor="ctr"/>
            <a:lstStyle/>
            <a:p>
              <a:endParaRPr lang="en-US"/>
            </a:p>
          </p:txBody>
        </p:sp>
        <p:sp>
          <p:nvSpPr>
            <p:cNvPr id="3790" name="Freeform: Shape 3789">
              <a:extLst>
                <a:ext uri="{FF2B5EF4-FFF2-40B4-BE49-F238E27FC236}">
                  <a16:creationId xmlns:a16="http://schemas.microsoft.com/office/drawing/2014/main" id="{0CD8121B-7E87-434C-A7F1-4B7B866A0270}"/>
                </a:ext>
              </a:extLst>
            </p:cNvPr>
            <p:cNvSpPr/>
            <p:nvPr/>
          </p:nvSpPr>
          <p:spPr>
            <a:xfrm>
              <a:off x="7240756" y="5582126"/>
              <a:ext cx="9525" cy="9525"/>
            </a:xfrm>
            <a:custGeom>
              <a:avLst/>
              <a:gdLst>
                <a:gd name="connsiteX0" fmla="*/ 8722 w 9525"/>
                <a:gd name="connsiteY0" fmla="*/ 8097 h 9525"/>
                <a:gd name="connsiteX1" fmla="*/ 7769 w 9525"/>
                <a:gd name="connsiteY1" fmla="*/ 7144 h 9525"/>
                <a:gd name="connsiteX2" fmla="*/ 8722 w 9525"/>
                <a:gd name="connsiteY2" fmla="*/ 8097 h 9525"/>
              </a:gdLst>
              <a:ahLst/>
              <a:cxnLst>
                <a:cxn ang="0">
                  <a:pos x="connsiteX0" y="connsiteY0"/>
                </a:cxn>
                <a:cxn ang="0">
                  <a:pos x="connsiteX1" y="connsiteY1"/>
                </a:cxn>
                <a:cxn ang="0">
                  <a:pos x="connsiteX2" y="connsiteY2"/>
                </a:cxn>
              </a:cxnLst>
              <a:rect l="l" t="t" r="r" b="b"/>
              <a:pathLst>
                <a:path w="9525" h="9525">
                  <a:moveTo>
                    <a:pt x="8722" y="8097"/>
                  </a:moveTo>
                  <a:cubicBezTo>
                    <a:pt x="7769" y="8097"/>
                    <a:pt x="7769" y="7144"/>
                    <a:pt x="7769" y="7144"/>
                  </a:cubicBezTo>
                  <a:cubicBezTo>
                    <a:pt x="6817" y="8097"/>
                    <a:pt x="6817" y="8097"/>
                    <a:pt x="8722" y="8097"/>
                  </a:cubicBezTo>
                  <a:close/>
                </a:path>
              </a:pathLst>
            </a:custGeom>
            <a:grpFill/>
            <a:ln w="9525" cap="flat">
              <a:noFill/>
              <a:prstDash val="solid"/>
              <a:miter/>
            </a:ln>
          </p:spPr>
          <p:txBody>
            <a:bodyPr rtlCol="0" anchor="ctr"/>
            <a:lstStyle/>
            <a:p>
              <a:endParaRPr lang="en-US"/>
            </a:p>
          </p:txBody>
        </p:sp>
        <p:sp>
          <p:nvSpPr>
            <p:cNvPr id="3791" name="Freeform: Shape 3790">
              <a:extLst>
                <a:ext uri="{FF2B5EF4-FFF2-40B4-BE49-F238E27FC236}">
                  <a16:creationId xmlns:a16="http://schemas.microsoft.com/office/drawing/2014/main" id="{9897FC7F-0C98-4D86-93A9-96EE4AA1F6A2}"/>
                </a:ext>
              </a:extLst>
            </p:cNvPr>
            <p:cNvSpPr/>
            <p:nvPr/>
          </p:nvSpPr>
          <p:spPr>
            <a:xfrm>
              <a:off x="7229951" y="555027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7144" y="6615"/>
                    <a:pt x="7144" y="7567"/>
                  </a:cubicBezTo>
                  <a:close/>
                </a:path>
              </a:pathLst>
            </a:custGeom>
            <a:grpFill/>
            <a:ln w="9525" cap="flat">
              <a:noFill/>
              <a:prstDash val="solid"/>
              <a:miter/>
            </a:ln>
          </p:spPr>
          <p:txBody>
            <a:bodyPr rtlCol="0" anchor="ctr"/>
            <a:lstStyle/>
            <a:p>
              <a:endParaRPr lang="en-US"/>
            </a:p>
          </p:txBody>
        </p:sp>
        <p:sp>
          <p:nvSpPr>
            <p:cNvPr id="3792" name="Freeform: Shape 3791">
              <a:extLst>
                <a:ext uri="{FF2B5EF4-FFF2-40B4-BE49-F238E27FC236}">
                  <a16:creationId xmlns:a16="http://schemas.microsoft.com/office/drawing/2014/main" id="{3F8ED08C-5C56-40DC-841B-D504935FEB0B}"/>
                </a:ext>
              </a:extLst>
            </p:cNvPr>
            <p:cNvSpPr/>
            <p:nvPr/>
          </p:nvSpPr>
          <p:spPr>
            <a:xfrm>
              <a:off x="7240005" y="5581173"/>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8096"/>
                    <a:pt x="8520" y="8096"/>
                    <a:pt x="7567" y="7144"/>
                  </a:cubicBezTo>
                  <a:close/>
                </a:path>
              </a:pathLst>
            </a:custGeom>
            <a:grpFill/>
            <a:ln w="9525" cap="flat">
              <a:noFill/>
              <a:prstDash val="solid"/>
              <a:miter/>
            </a:ln>
          </p:spPr>
          <p:txBody>
            <a:bodyPr rtlCol="0" anchor="ctr"/>
            <a:lstStyle/>
            <a:p>
              <a:endParaRPr lang="en-US"/>
            </a:p>
          </p:txBody>
        </p:sp>
        <p:sp>
          <p:nvSpPr>
            <p:cNvPr id="3793" name="Freeform: Shape 3792">
              <a:extLst>
                <a:ext uri="{FF2B5EF4-FFF2-40B4-BE49-F238E27FC236}">
                  <a16:creationId xmlns:a16="http://schemas.microsoft.com/office/drawing/2014/main" id="{6F0590BB-D1F2-440A-97C0-DA55BAB1104E}"/>
                </a:ext>
              </a:extLst>
            </p:cNvPr>
            <p:cNvSpPr/>
            <p:nvPr/>
          </p:nvSpPr>
          <p:spPr>
            <a:xfrm>
              <a:off x="7240429" y="5664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794" name="Freeform: Shape 3793">
              <a:extLst>
                <a:ext uri="{FF2B5EF4-FFF2-40B4-BE49-F238E27FC236}">
                  <a16:creationId xmlns:a16="http://schemas.microsoft.com/office/drawing/2014/main" id="{1C9838D7-BE59-4C12-9003-1D2386680D2A}"/>
                </a:ext>
              </a:extLst>
            </p:cNvPr>
            <p:cNvSpPr/>
            <p:nvPr/>
          </p:nvSpPr>
          <p:spPr>
            <a:xfrm>
              <a:off x="7240429" y="56649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795" name="Freeform: Shape 3794">
              <a:extLst>
                <a:ext uri="{FF2B5EF4-FFF2-40B4-BE49-F238E27FC236}">
                  <a16:creationId xmlns:a16="http://schemas.microsoft.com/office/drawing/2014/main" id="{FAAB19FA-CE0D-449F-8FC7-5BB7A331719E}"/>
                </a:ext>
              </a:extLst>
            </p:cNvPr>
            <p:cNvSpPr/>
            <p:nvPr/>
          </p:nvSpPr>
          <p:spPr>
            <a:xfrm>
              <a:off x="7240958" y="566594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3796" name="Freeform: Shape 3795">
              <a:extLst>
                <a:ext uri="{FF2B5EF4-FFF2-40B4-BE49-F238E27FC236}">
                  <a16:creationId xmlns:a16="http://schemas.microsoft.com/office/drawing/2014/main" id="{51217AFD-9DFE-4B19-A291-A4DC0EF7E45D}"/>
                </a:ext>
              </a:extLst>
            </p:cNvPr>
            <p:cNvSpPr/>
            <p:nvPr/>
          </p:nvSpPr>
          <p:spPr>
            <a:xfrm>
              <a:off x="7240429" y="5657373"/>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3797" name="Freeform: Shape 3796">
              <a:extLst>
                <a:ext uri="{FF2B5EF4-FFF2-40B4-BE49-F238E27FC236}">
                  <a16:creationId xmlns:a16="http://schemas.microsoft.com/office/drawing/2014/main" id="{1965E1D9-A541-4F7A-85F8-E80A031790C0}"/>
                </a:ext>
              </a:extLst>
            </p:cNvPr>
            <p:cNvSpPr/>
            <p:nvPr/>
          </p:nvSpPr>
          <p:spPr>
            <a:xfrm>
              <a:off x="7239872" y="565546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2859"/>
                    <a:pt x="7700" y="7144"/>
                    <a:pt x="8653" y="7144"/>
                  </a:cubicBezTo>
                  <a:close/>
                </a:path>
              </a:pathLst>
            </a:custGeom>
            <a:grpFill/>
            <a:ln w="9525" cap="flat">
              <a:noFill/>
              <a:prstDash val="solid"/>
              <a:miter/>
            </a:ln>
          </p:spPr>
          <p:txBody>
            <a:bodyPr rtlCol="0" anchor="ctr"/>
            <a:lstStyle/>
            <a:p>
              <a:endParaRPr lang="en-US"/>
            </a:p>
          </p:txBody>
        </p:sp>
        <p:sp>
          <p:nvSpPr>
            <p:cNvPr id="3798" name="Freeform: Shape 3797">
              <a:extLst>
                <a:ext uri="{FF2B5EF4-FFF2-40B4-BE49-F238E27FC236}">
                  <a16:creationId xmlns:a16="http://schemas.microsoft.com/office/drawing/2014/main" id="{944049F5-C5D0-4CA8-8081-3A95D14F6DF5}"/>
                </a:ext>
              </a:extLst>
            </p:cNvPr>
            <p:cNvSpPr/>
            <p:nvPr/>
          </p:nvSpPr>
          <p:spPr>
            <a:xfrm>
              <a:off x="7253607" y="5645943"/>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10158" y="10954"/>
                    <a:pt x="6348" y="8096"/>
                    <a:pt x="7301" y="7144"/>
                  </a:cubicBezTo>
                  <a:close/>
                </a:path>
              </a:pathLst>
            </a:custGeom>
            <a:grpFill/>
            <a:ln w="9525" cap="flat">
              <a:noFill/>
              <a:prstDash val="solid"/>
              <a:miter/>
            </a:ln>
          </p:spPr>
          <p:txBody>
            <a:bodyPr rtlCol="0" anchor="ctr"/>
            <a:lstStyle/>
            <a:p>
              <a:endParaRPr lang="en-US"/>
            </a:p>
          </p:txBody>
        </p:sp>
        <p:sp>
          <p:nvSpPr>
            <p:cNvPr id="3799" name="Freeform: Shape 3798">
              <a:extLst>
                <a:ext uri="{FF2B5EF4-FFF2-40B4-BE49-F238E27FC236}">
                  <a16:creationId xmlns:a16="http://schemas.microsoft.com/office/drawing/2014/main" id="{1492C583-2405-45CD-97CD-D7E74D87D6A3}"/>
                </a:ext>
              </a:extLst>
            </p:cNvPr>
            <p:cNvSpPr/>
            <p:nvPr/>
          </p:nvSpPr>
          <p:spPr>
            <a:xfrm>
              <a:off x="7254716" y="5640467"/>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8810"/>
                    <a:pt x="9049" y="7858"/>
                    <a:pt x="9049"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3800" name="Freeform: Shape 3799">
              <a:extLst>
                <a:ext uri="{FF2B5EF4-FFF2-40B4-BE49-F238E27FC236}">
                  <a16:creationId xmlns:a16="http://schemas.microsoft.com/office/drawing/2014/main" id="{9EF09239-8717-46B4-BF5A-96D42CFA7DAC}"/>
                </a:ext>
              </a:extLst>
            </p:cNvPr>
            <p:cNvSpPr/>
            <p:nvPr/>
          </p:nvSpPr>
          <p:spPr>
            <a:xfrm>
              <a:off x="7253764" y="5600752"/>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10001" y="7567"/>
                  </a:lnTo>
                  <a:cubicBezTo>
                    <a:pt x="9049" y="6615"/>
                    <a:pt x="8096" y="7567"/>
                    <a:pt x="7144" y="7567"/>
                  </a:cubicBezTo>
                  <a:close/>
                </a:path>
              </a:pathLst>
            </a:custGeom>
            <a:grpFill/>
            <a:ln w="9525" cap="flat">
              <a:noFill/>
              <a:prstDash val="solid"/>
              <a:miter/>
            </a:ln>
          </p:spPr>
          <p:txBody>
            <a:bodyPr rtlCol="0" anchor="ctr"/>
            <a:lstStyle/>
            <a:p>
              <a:endParaRPr lang="en-US"/>
            </a:p>
          </p:txBody>
        </p:sp>
        <p:sp>
          <p:nvSpPr>
            <p:cNvPr id="3801" name="Freeform: Shape 3800">
              <a:extLst>
                <a:ext uri="{FF2B5EF4-FFF2-40B4-BE49-F238E27FC236}">
                  <a16:creationId xmlns:a16="http://schemas.microsoft.com/office/drawing/2014/main" id="{81A75C74-02D1-48DD-8813-01699DE98FBF}"/>
                </a:ext>
              </a:extLst>
            </p:cNvPr>
            <p:cNvSpPr/>
            <p:nvPr/>
          </p:nvSpPr>
          <p:spPr>
            <a:xfrm>
              <a:off x="7239053" y="559450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9049"/>
                    <a:pt x="7567" y="7144"/>
                    <a:pt x="7567" y="7144"/>
                  </a:cubicBezTo>
                  <a:close/>
                </a:path>
              </a:pathLst>
            </a:custGeom>
            <a:grpFill/>
            <a:ln w="9525" cap="flat">
              <a:noFill/>
              <a:prstDash val="solid"/>
              <a:miter/>
            </a:ln>
          </p:spPr>
          <p:txBody>
            <a:bodyPr rtlCol="0" anchor="ctr"/>
            <a:lstStyle/>
            <a:p>
              <a:endParaRPr lang="en-US"/>
            </a:p>
          </p:txBody>
        </p:sp>
        <p:sp>
          <p:nvSpPr>
            <p:cNvPr id="3802" name="Freeform: Shape 3801">
              <a:extLst>
                <a:ext uri="{FF2B5EF4-FFF2-40B4-BE49-F238E27FC236}">
                  <a16:creationId xmlns:a16="http://schemas.microsoft.com/office/drawing/2014/main" id="{D8BA6B91-2611-4E53-B896-3A843FE9754A}"/>
                </a:ext>
              </a:extLst>
            </p:cNvPr>
            <p:cNvSpPr/>
            <p:nvPr/>
          </p:nvSpPr>
          <p:spPr>
            <a:xfrm>
              <a:off x="7257299" y="558785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grpFill/>
            <a:ln w="9525" cap="flat">
              <a:noFill/>
              <a:prstDash val="solid"/>
              <a:miter/>
            </a:ln>
          </p:spPr>
          <p:txBody>
            <a:bodyPr rtlCol="0" anchor="ctr"/>
            <a:lstStyle/>
            <a:p>
              <a:endParaRPr lang="en-US"/>
            </a:p>
          </p:txBody>
        </p:sp>
        <p:sp>
          <p:nvSpPr>
            <p:cNvPr id="3803" name="Freeform: Shape 3802">
              <a:extLst>
                <a:ext uri="{FF2B5EF4-FFF2-40B4-BE49-F238E27FC236}">
                  <a16:creationId xmlns:a16="http://schemas.microsoft.com/office/drawing/2014/main" id="{CC11115C-69D2-44DD-9788-AAF413F9F619}"/>
                </a:ext>
              </a:extLst>
            </p:cNvPr>
            <p:cNvSpPr/>
            <p:nvPr/>
          </p:nvSpPr>
          <p:spPr>
            <a:xfrm>
              <a:off x="7251859" y="554212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grpFill/>
            <a:ln w="9525" cap="flat">
              <a:noFill/>
              <a:prstDash val="solid"/>
              <a:miter/>
            </a:ln>
          </p:spPr>
          <p:txBody>
            <a:bodyPr rtlCol="0" anchor="ctr"/>
            <a:lstStyle/>
            <a:p>
              <a:endParaRPr lang="en-US"/>
            </a:p>
          </p:txBody>
        </p:sp>
        <p:sp>
          <p:nvSpPr>
            <p:cNvPr id="3804" name="Freeform: Shape 3803">
              <a:extLst>
                <a:ext uri="{FF2B5EF4-FFF2-40B4-BE49-F238E27FC236}">
                  <a16:creationId xmlns:a16="http://schemas.microsoft.com/office/drawing/2014/main" id="{0E03458B-DED1-47D8-9E46-1BBC3BA6665E}"/>
                </a:ext>
              </a:extLst>
            </p:cNvPr>
            <p:cNvSpPr/>
            <p:nvPr/>
          </p:nvSpPr>
          <p:spPr>
            <a:xfrm>
              <a:off x="7243286" y="5506792"/>
              <a:ext cx="9525" cy="9525"/>
            </a:xfrm>
            <a:custGeom>
              <a:avLst/>
              <a:gdLst>
                <a:gd name="connsiteX0" fmla="*/ 9049 w 9525"/>
                <a:gd name="connsiteY0" fmla="*/ 9134 h 9525"/>
                <a:gd name="connsiteX1" fmla="*/ 7144 w 9525"/>
                <a:gd name="connsiteY1" fmla="*/ 8182 h 9525"/>
                <a:gd name="connsiteX2" fmla="*/ 9049 w 9525"/>
                <a:gd name="connsiteY2" fmla="*/ 9134 h 9525"/>
              </a:gdLst>
              <a:ahLst/>
              <a:cxnLst>
                <a:cxn ang="0">
                  <a:pos x="connsiteX0" y="connsiteY0"/>
                </a:cxn>
                <a:cxn ang="0">
                  <a:pos x="connsiteX1" y="connsiteY1"/>
                </a:cxn>
                <a:cxn ang="0">
                  <a:pos x="connsiteX2" y="connsiteY2"/>
                </a:cxn>
              </a:cxnLst>
              <a:rect l="l" t="t" r="r" b="b"/>
              <a:pathLst>
                <a:path w="9525" h="9525">
                  <a:moveTo>
                    <a:pt x="9049" y="9134"/>
                  </a:moveTo>
                  <a:cubicBezTo>
                    <a:pt x="10001" y="7230"/>
                    <a:pt x="9049" y="6277"/>
                    <a:pt x="7144" y="8182"/>
                  </a:cubicBezTo>
                  <a:cubicBezTo>
                    <a:pt x="8096" y="9134"/>
                    <a:pt x="8096" y="10087"/>
                    <a:pt x="9049" y="9134"/>
                  </a:cubicBezTo>
                  <a:close/>
                </a:path>
              </a:pathLst>
            </a:custGeom>
            <a:grpFill/>
            <a:ln w="9525" cap="flat">
              <a:noFill/>
              <a:prstDash val="solid"/>
              <a:miter/>
            </a:ln>
          </p:spPr>
          <p:txBody>
            <a:bodyPr rtlCol="0" anchor="ctr"/>
            <a:lstStyle/>
            <a:p>
              <a:endParaRPr lang="en-US"/>
            </a:p>
          </p:txBody>
        </p:sp>
        <p:sp>
          <p:nvSpPr>
            <p:cNvPr id="3805" name="Freeform: Shape 3804">
              <a:extLst>
                <a:ext uri="{FF2B5EF4-FFF2-40B4-BE49-F238E27FC236}">
                  <a16:creationId xmlns:a16="http://schemas.microsoft.com/office/drawing/2014/main" id="{DDF24D2A-C30F-40DB-9883-EF48C8FCD2D0}"/>
                </a:ext>
              </a:extLst>
            </p:cNvPr>
            <p:cNvSpPr/>
            <p:nvPr/>
          </p:nvSpPr>
          <p:spPr>
            <a:xfrm>
              <a:off x="7187724" y="5565510"/>
              <a:ext cx="9525" cy="9525"/>
            </a:xfrm>
            <a:custGeom>
              <a:avLst/>
              <a:gdLst>
                <a:gd name="connsiteX0" fmla="*/ 8414 w 9525"/>
                <a:gd name="connsiteY0" fmla="*/ 7567 h 9525"/>
                <a:gd name="connsiteX1" fmla="*/ 8414 w 9525"/>
                <a:gd name="connsiteY1" fmla="*/ 7567 h 9525"/>
              </a:gdLst>
              <a:ahLst/>
              <a:cxnLst>
                <a:cxn ang="0">
                  <a:pos x="connsiteX0" y="connsiteY0"/>
                </a:cxn>
                <a:cxn ang="0">
                  <a:pos x="connsiteX1" y="connsiteY1"/>
                </a:cxn>
              </a:cxnLst>
              <a:rect l="l" t="t" r="r" b="b"/>
              <a:pathLst>
                <a:path w="9525" h="9525">
                  <a:moveTo>
                    <a:pt x="8414" y="7567"/>
                  </a:moveTo>
                  <a:cubicBezTo>
                    <a:pt x="5556" y="6615"/>
                    <a:pt x="8414" y="7567"/>
                    <a:pt x="8414" y="7567"/>
                  </a:cubicBezTo>
                  <a:close/>
                </a:path>
              </a:pathLst>
            </a:custGeom>
            <a:grpFill/>
            <a:ln w="9525" cap="flat">
              <a:noFill/>
              <a:prstDash val="solid"/>
              <a:miter/>
            </a:ln>
          </p:spPr>
          <p:txBody>
            <a:bodyPr rtlCol="0" anchor="ctr"/>
            <a:lstStyle/>
            <a:p>
              <a:endParaRPr lang="en-US"/>
            </a:p>
          </p:txBody>
        </p:sp>
      </p:grpSp>
      <p:grpSp>
        <p:nvGrpSpPr>
          <p:cNvPr id="3806" name="Group 3805">
            <a:extLst>
              <a:ext uri="{FF2B5EF4-FFF2-40B4-BE49-F238E27FC236}">
                <a16:creationId xmlns:a16="http://schemas.microsoft.com/office/drawing/2014/main" id="{B5450962-4E3A-440E-A709-DA36EBE27123}"/>
              </a:ext>
            </a:extLst>
          </p:cNvPr>
          <p:cNvGrpSpPr/>
          <p:nvPr/>
        </p:nvGrpSpPr>
        <p:grpSpPr>
          <a:xfrm flipH="1">
            <a:off x="3711300" y="1375154"/>
            <a:ext cx="270931" cy="344010"/>
            <a:chOff x="6843236" y="157160"/>
            <a:chExt cx="947072" cy="1202528"/>
          </a:xfrm>
          <a:solidFill>
            <a:srgbClr val="FD4B9E"/>
          </a:solidFill>
        </p:grpSpPr>
        <p:sp>
          <p:nvSpPr>
            <p:cNvPr id="3807" name="Freeform: Shape 3806">
              <a:extLst>
                <a:ext uri="{FF2B5EF4-FFF2-40B4-BE49-F238E27FC236}">
                  <a16:creationId xmlns:a16="http://schemas.microsoft.com/office/drawing/2014/main" id="{7C0DA601-FA79-4276-A690-229AB15CA2C4}"/>
                </a:ext>
              </a:extLst>
            </p:cNvPr>
            <p:cNvSpPr/>
            <p:nvPr/>
          </p:nvSpPr>
          <p:spPr>
            <a:xfrm>
              <a:off x="7263183" y="188542"/>
              <a:ext cx="19050" cy="9525"/>
            </a:xfrm>
            <a:custGeom>
              <a:avLst/>
              <a:gdLst>
                <a:gd name="connsiteX0" fmla="*/ 13917 w 19050"/>
                <a:gd name="connsiteY0" fmla="*/ 10530 h 9525"/>
                <a:gd name="connsiteX1" fmla="*/ 13917 w 19050"/>
                <a:gd name="connsiteY1" fmla="*/ 10530 h 9525"/>
              </a:gdLst>
              <a:ahLst/>
              <a:cxnLst>
                <a:cxn ang="0">
                  <a:pos x="connsiteX0" y="connsiteY0"/>
                </a:cxn>
                <a:cxn ang="0">
                  <a:pos x="connsiteX1" y="connsiteY1"/>
                </a:cxn>
              </a:cxnLst>
              <a:rect l="l" t="t" r="r" b="b"/>
              <a:pathLst>
                <a:path w="19050" h="9525">
                  <a:moveTo>
                    <a:pt x="13917" y="10530"/>
                  </a:moveTo>
                  <a:cubicBezTo>
                    <a:pt x="13917" y="10530"/>
                    <a:pt x="-1323" y="2910"/>
                    <a:pt x="13917" y="10530"/>
                  </a:cubicBezTo>
                  <a:close/>
                </a:path>
              </a:pathLst>
            </a:custGeom>
            <a:grpFill/>
            <a:ln w="9525" cap="flat">
              <a:noFill/>
              <a:prstDash val="solid"/>
              <a:miter/>
            </a:ln>
          </p:spPr>
          <p:txBody>
            <a:bodyPr rtlCol="0" anchor="ctr"/>
            <a:lstStyle/>
            <a:p>
              <a:endParaRPr lang="en-US"/>
            </a:p>
          </p:txBody>
        </p:sp>
        <p:sp>
          <p:nvSpPr>
            <p:cNvPr id="3808" name="Freeform: Shape 3807">
              <a:extLst>
                <a:ext uri="{FF2B5EF4-FFF2-40B4-BE49-F238E27FC236}">
                  <a16:creationId xmlns:a16="http://schemas.microsoft.com/office/drawing/2014/main" id="{347C2259-97C9-4AEE-9538-DC320D39CE37}"/>
                </a:ext>
              </a:extLst>
            </p:cNvPr>
            <p:cNvSpPr/>
            <p:nvPr/>
          </p:nvSpPr>
          <p:spPr>
            <a:xfrm>
              <a:off x="7235250" y="171185"/>
              <a:ext cx="19050" cy="19050"/>
            </a:xfrm>
            <a:custGeom>
              <a:avLst/>
              <a:gdLst>
                <a:gd name="connsiteX0" fmla="*/ 15180 w 19050"/>
                <a:gd name="connsiteY0" fmla="*/ 12647 h 19050"/>
                <a:gd name="connsiteX1" fmla="*/ 15180 w 19050"/>
                <a:gd name="connsiteY1" fmla="*/ 12647 h 19050"/>
              </a:gdLst>
              <a:ahLst/>
              <a:cxnLst>
                <a:cxn ang="0">
                  <a:pos x="connsiteX0" y="connsiteY0"/>
                </a:cxn>
                <a:cxn ang="0">
                  <a:pos x="connsiteX1" y="connsiteY1"/>
                </a:cxn>
              </a:cxnLst>
              <a:rect l="l" t="t" r="r" b="b"/>
              <a:pathLst>
                <a:path w="19050" h="19050">
                  <a:moveTo>
                    <a:pt x="15180" y="12647"/>
                  </a:moveTo>
                  <a:cubicBezTo>
                    <a:pt x="-8632" y="12647"/>
                    <a:pt x="29468" y="265"/>
                    <a:pt x="15180" y="12647"/>
                  </a:cubicBezTo>
                  <a:close/>
                </a:path>
              </a:pathLst>
            </a:custGeom>
            <a:grpFill/>
            <a:ln w="9525" cap="flat">
              <a:noFill/>
              <a:prstDash val="solid"/>
              <a:miter/>
            </a:ln>
          </p:spPr>
          <p:txBody>
            <a:bodyPr rtlCol="0" anchor="ctr"/>
            <a:lstStyle/>
            <a:p>
              <a:endParaRPr lang="en-US"/>
            </a:p>
          </p:txBody>
        </p:sp>
        <p:sp>
          <p:nvSpPr>
            <p:cNvPr id="3809" name="Freeform: Shape 3808">
              <a:extLst>
                <a:ext uri="{FF2B5EF4-FFF2-40B4-BE49-F238E27FC236}">
                  <a16:creationId xmlns:a16="http://schemas.microsoft.com/office/drawing/2014/main" id="{0CE5B031-143E-4D11-B089-D633F4240302}"/>
                </a:ext>
              </a:extLst>
            </p:cNvPr>
            <p:cNvSpPr/>
            <p:nvPr/>
          </p:nvSpPr>
          <p:spPr>
            <a:xfrm>
              <a:off x="7409021" y="559593"/>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3810" name="Freeform: Shape 3809">
              <a:extLst>
                <a:ext uri="{FF2B5EF4-FFF2-40B4-BE49-F238E27FC236}">
                  <a16:creationId xmlns:a16="http://schemas.microsoft.com/office/drawing/2014/main" id="{360F5E68-6332-4099-B0D9-F033D506763D}"/>
                </a:ext>
              </a:extLst>
            </p:cNvPr>
            <p:cNvSpPr/>
            <p:nvPr/>
          </p:nvSpPr>
          <p:spPr>
            <a:xfrm>
              <a:off x="7597616" y="751284"/>
              <a:ext cx="9525" cy="9525"/>
            </a:xfrm>
            <a:custGeom>
              <a:avLst/>
              <a:gdLst>
                <a:gd name="connsiteX0" fmla="*/ 10001 w 9525"/>
                <a:gd name="connsiteY0" fmla="*/ 7858 h 9525"/>
                <a:gd name="connsiteX1" fmla="*/ 7144 w 9525"/>
                <a:gd name="connsiteY1" fmla="*/ 7858 h 9525"/>
                <a:gd name="connsiteX2" fmla="*/ 10001 w 9525"/>
                <a:gd name="connsiteY2" fmla="*/ 7858 h 9525"/>
              </a:gdLst>
              <a:ahLst/>
              <a:cxnLst>
                <a:cxn ang="0">
                  <a:pos x="connsiteX0" y="connsiteY0"/>
                </a:cxn>
                <a:cxn ang="0">
                  <a:pos x="connsiteX1" y="connsiteY1"/>
                </a:cxn>
                <a:cxn ang="0">
                  <a:pos x="connsiteX2" y="connsiteY2"/>
                </a:cxn>
              </a:cxnLst>
              <a:rect l="l" t="t" r="r" b="b"/>
              <a:pathLst>
                <a:path w="9525" h="9525">
                  <a:moveTo>
                    <a:pt x="10001" y="7858"/>
                  </a:moveTo>
                  <a:cubicBezTo>
                    <a:pt x="8096" y="6906"/>
                    <a:pt x="7144" y="6906"/>
                    <a:pt x="7144" y="7858"/>
                  </a:cubicBezTo>
                  <a:cubicBezTo>
                    <a:pt x="9049" y="8811"/>
                    <a:pt x="10954" y="8811"/>
                    <a:pt x="10001" y="7858"/>
                  </a:cubicBezTo>
                  <a:close/>
                </a:path>
              </a:pathLst>
            </a:custGeom>
            <a:grpFill/>
            <a:ln w="9525" cap="flat">
              <a:noFill/>
              <a:prstDash val="solid"/>
              <a:miter/>
            </a:ln>
          </p:spPr>
          <p:txBody>
            <a:bodyPr rtlCol="0" anchor="ctr"/>
            <a:lstStyle/>
            <a:p>
              <a:endParaRPr lang="en-US"/>
            </a:p>
          </p:txBody>
        </p:sp>
        <p:sp>
          <p:nvSpPr>
            <p:cNvPr id="3811" name="Freeform: Shape 3810">
              <a:extLst>
                <a:ext uri="{FF2B5EF4-FFF2-40B4-BE49-F238E27FC236}">
                  <a16:creationId xmlns:a16="http://schemas.microsoft.com/office/drawing/2014/main" id="{C6F8FB24-BA09-493D-AA95-B0AB0E9A03BB}"/>
                </a:ext>
              </a:extLst>
            </p:cNvPr>
            <p:cNvSpPr/>
            <p:nvPr/>
          </p:nvSpPr>
          <p:spPr>
            <a:xfrm>
              <a:off x="7640479" y="77104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7144"/>
                    <a:pt x="7144" y="7144"/>
                  </a:cubicBezTo>
                  <a:cubicBezTo>
                    <a:pt x="8096" y="7144"/>
                    <a:pt x="9049" y="8096"/>
                    <a:pt x="10001" y="8096"/>
                  </a:cubicBezTo>
                  <a:close/>
                </a:path>
              </a:pathLst>
            </a:custGeom>
            <a:grpFill/>
            <a:ln w="9525" cap="flat">
              <a:noFill/>
              <a:prstDash val="solid"/>
              <a:miter/>
            </a:ln>
          </p:spPr>
          <p:txBody>
            <a:bodyPr rtlCol="0" anchor="ctr"/>
            <a:lstStyle/>
            <a:p>
              <a:endParaRPr lang="en-US"/>
            </a:p>
          </p:txBody>
        </p:sp>
        <p:sp>
          <p:nvSpPr>
            <p:cNvPr id="3812" name="Freeform: Shape 3811">
              <a:extLst>
                <a:ext uri="{FF2B5EF4-FFF2-40B4-BE49-F238E27FC236}">
                  <a16:creationId xmlns:a16="http://schemas.microsoft.com/office/drawing/2014/main" id="{4A53144D-74F6-433A-AA13-30744DF6D339}"/>
                </a:ext>
              </a:extLst>
            </p:cNvPr>
            <p:cNvSpPr/>
            <p:nvPr/>
          </p:nvSpPr>
          <p:spPr>
            <a:xfrm>
              <a:off x="7408069" y="562451"/>
              <a:ext cx="9525" cy="19050"/>
            </a:xfrm>
            <a:custGeom>
              <a:avLst/>
              <a:gdLst>
                <a:gd name="connsiteX0" fmla="*/ 8096 w 9525"/>
                <a:gd name="connsiteY0" fmla="*/ 7144 h 19050"/>
                <a:gd name="connsiteX1" fmla="*/ 7144 w 9525"/>
                <a:gd name="connsiteY1" fmla="*/ 14764 h 19050"/>
                <a:gd name="connsiteX2" fmla="*/ 8096 w 9525"/>
                <a:gd name="connsiteY2" fmla="*/ 7144 h 19050"/>
              </a:gdLst>
              <a:ahLst/>
              <a:cxnLst>
                <a:cxn ang="0">
                  <a:pos x="connsiteX0" y="connsiteY0"/>
                </a:cxn>
                <a:cxn ang="0">
                  <a:pos x="connsiteX1" y="connsiteY1"/>
                </a:cxn>
                <a:cxn ang="0">
                  <a:pos x="connsiteX2" y="connsiteY2"/>
                </a:cxn>
              </a:cxnLst>
              <a:rect l="l" t="t" r="r" b="b"/>
              <a:pathLst>
                <a:path w="9525" h="19050">
                  <a:moveTo>
                    <a:pt x="8096" y="7144"/>
                  </a:moveTo>
                  <a:lnTo>
                    <a:pt x="7144" y="14764"/>
                  </a:lnTo>
                  <a:cubicBezTo>
                    <a:pt x="8096" y="14764"/>
                    <a:pt x="8096" y="10954"/>
                    <a:pt x="8096" y="7144"/>
                  </a:cubicBezTo>
                  <a:close/>
                </a:path>
              </a:pathLst>
            </a:custGeom>
            <a:grpFill/>
            <a:ln w="9525" cap="flat">
              <a:noFill/>
              <a:prstDash val="solid"/>
              <a:miter/>
            </a:ln>
          </p:spPr>
          <p:txBody>
            <a:bodyPr rtlCol="0" anchor="ctr"/>
            <a:lstStyle/>
            <a:p>
              <a:endParaRPr lang="en-US"/>
            </a:p>
          </p:txBody>
        </p:sp>
        <p:sp>
          <p:nvSpPr>
            <p:cNvPr id="3813" name="Freeform: Shape 3812">
              <a:extLst>
                <a:ext uri="{FF2B5EF4-FFF2-40B4-BE49-F238E27FC236}">
                  <a16:creationId xmlns:a16="http://schemas.microsoft.com/office/drawing/2014/main" id="{54C1BBC3-F4C9-40A0-AE70-1C15ACD26DEB}"/>
                </a:ext>
              </a:extLst>
            </p:cNvPr>
            <p:cNvSpPr/>
            <p:nvPr/>
          </p:nvSpPr>
          <p:spPr>
            <a:xfrm>
              <a:off x="7282648" y="164306"/>
              <a:ext cx="9525" cy="9525"/>
            </a:xfrm>
            <a:custGeom>
              <a:avLst/>
              <a:gdLst>
                <a:gd name="connsiteX0" fmla="*/ 11597 w 9525"/>
                <a:gd name="connsiteY0" fmla="*/ 7144 h 9525"/>
                <a:gd name="connsiteX1" fmla="*/ 11597 w 9525"/>
                <a:gd name="connsiteY1" fmla="*/ 7144 h 9525"/>
              </a:gdLst>
              <a:ahLst/>
              <a:cxnLst>
                <a:cxn ang="0">
                  <a:pos x="connsiteX0" y="connsiteY0"/>
                </a:cxn>
                <a:cxn ang="0">
                  <a:pos x="connsiteX1" y="connsiteY1"/>
                </a:cxn>
              </a:cxnLst>
              <a:rect l="l" t="t" r="r" b="b"/>
              <a:pathLst>
                <a:path w="9525" h="9525">
                  <a:moveTo>
                    <a:pt x="11597" y="7144"/>
                  </a:moveTo>
                  <a:cubicBezTo>
                    <a:pt x="2072" y="8096"/>
                    <a:pt x="10644" y="9049"/>
                    <a:pt x="11597" y="7144"/>
                  </a:cubicBezTo>
                  <a:close/>
                </a:path>
              </a:pathLst>
            </a:custGeom>
            <a:grpFill/>
            <a:ln w="9525" cap="flat">
              <a:noFill/>
              <a:prstDash val="solid"/>
              <a:miter/>
            </a:ln>
          </p:spPr>
          <p:txBody>
            <a:bodyPr rtlCol="0" anchor="ctr"/>
            <a:lstStyle/>
            <a:p>
              <a:endParaRPr lang="en-US"/>
            </a:p>
          </p:txBody>
        </p:sp>
        <p:sp>
          <p:nvSpPr>
            <p:cNvPr id="3814" name="Freeform: Shape 3813">
              <a:extLst>
                <a:ext uri="{FF2B5EF4-FFF2-40B4-BE49-F238E27FC236}">
                  <a16:creationId xmlns:a16="http://schemas.microsoft.com/office/drawing/2014/main" id="{34065D07-D409-40AC-A855-285AD79318D8}"/>
                </a:ext>
              </a:extLst>
            </p:cNvPr>
            <p:cNvSpPr/>
            <p:nvPr/>
          </p:nvSpPr>
          <p:spPr>
            <a:xfrm>
              <a:off x="7404111" y="435841"/>
              <a:ext cx="9525" cy="9525"/>
            </a:xfrm>
            <a:custGeom>
              <a:avLst/>
              <a:gdLst>
                <a:gd name="connsiteX0" fmla="*/ 8244 w 9525"/>
                <a:gd name="connsiteY0" fmla="*/ 11833 h 9525"/>
                <a:gd name="connsiteX1" fmla="*/ 8244 w 9525"/>
                <a:gd name="connsiteY1" fmla="*/ 11833 h 9525"/>
              </a:gdLst>
              <a:ahLst/>
              <a:cxnLst>
                <a:cxn ang="0">
                  <a:pos x="connsiteX0" y="connsiteY0"/>
                </a:cxn>
                <a:cxn ang="0">
                  <a:pos x="connsiteX1" y="connsiteY1"/>
                </a:cxn>
              </a:cxnLst>
              <a:rect l="l" t="t" r="r" b="b"/>
              <a:pathLst>
                <a:path w="9525" h="9525">
                  <a:moveTo>
                    <a:pt x="8244" y="11833"/>
                  </a:moveTo>
                  <a:cubicBezTo>
                    <a:pt x="7291" y="9928"/>
                    <a:pt x="6339" y="2308"/>
                    <a:pt x="8244" y="11833"/>
                  </a:cubicBezTo>
                  <a:close/>
                </a:path>
              </a:pathLst>
            </a:custGeom>
            <a:grpFill/>
            <a:ln w="9525" cap="flat">
              <a:noFill/>
              <a:prstDash val="solid"/>
              <a:miter/>
            </a:ln>
          </p:spPr>
          <p:txBody>
            <a:bodyPr rtlCol="0" anchor="ctr"/>
            <a:lstStyle/>
            <a:p>
              <a:endParaRPr lang="en-US"/>
            </a:p>
          </p:txBody>
        </p:sp>
        <p:sp>
          <p:nvSpPr>
            <p:cNvPr id="3815" name="Freeform: Shape 3814">
              <a:extLst>
                <a:ext uri="{FF2B5EF4-FFF2-40B4-BE49-F238E27FC236}">
                  <a16:creationId xmlns:a16="http://schemas.microsoft.com/office/drawing/2014/main" id="{43E21464-1364-41D3-B473-F58E2F81E507}"/>
                </a:ext>
              </a:extLst>
            </p:cNvPr>
            <p:cNvSpPr/>
            <p:nvPr/>
          </p:nvSpPr>
          <p:spPr>
            <a:xfrm>
              <a:off x="7409503" y="215636"/>
              <a:ext cx="9525" cy="19050"/>
            </a:xfrm>
            <a:custGeom>
              <a:avLst/>
              <a:gdLst>
                <a:gd name="connsiteX0" fmla="*/ 7615 w 9525"/>
                <a:gd name="connsiteY0" fmla="*/ 8201 h 19050"/>
                <a:gd name="connsiteX1" fmla="*/ 7615 w 9525"/>
                <a:gd name="connsiteY1" fmla="*/ 8201 h 19050"/>
              </a:gdLst>
              <a:ahLst/>
              <a:cxnLst>
                <a:cxn ang="0">
                  <a:pos x="connsiteX0" y="connsiteY0"/>
                </a:cxn>
                <a:cxn ang="0">
                  <a:pos x="connsiteX1" y="connsiteY1"/>
                </a:cxn>
              </a:cxnLst>
              <a:rect l="l" t="t" r="r" b="b"/>
              <a:pathLst>
                <a:path w="9525" h="19050">
                  <a:moveTo>
                    <a:pt x="7615" y="8201"/>
                  </a:moveTo>
                  <a:cubicBezTo>
                    <a:pt x="4757" y="22488"/>
                    <a:pt x="16187" y="2486"/>
                    <a:pt x="7615" y="8201"/>
                  </a:cubicBezTo>
                  <a:close/>
                </a:path>
              </a:pathLst>
            </a:custGeom>
            <a:grpFill/>
            <a:ln w="9525" cap="flat">
              <a:noFill/>
              <a:prstDash val="solid"/>
              <a:miter/>
            </a:ln>
          </p:spPr>
          <p:txBody>
            <a:bodyPr rtlCol="0" anchor="ctr"/>
            <a:lstStyle/>
            <a:p>
              <a:endParaRPr lang="en-US"/>
            </a:p>
          </p:txBody>
        </p:sp>
        <p:sp>
          <p:nvSpPr>
            <p:cNvPr id="3816" name="Freeform: Shape 3815">
              <a:extLst>
                <a:ext uri="{FF2B5EF4-FFF2-40B4-BE49-F238E27FC236}">
                  <a16:creationId xmlns:a16="http://schemas.microsoft.com/office/drawing/2014/main" id="{AE7153A2-59B4-4686-A8E4-77F34D02E55E}"/>
                </a:ext>
              </a:extLst>
            </p:cNvPr>
            <p:cNvSpPr/>
            <p:nvPr/>
          </p:nvSpPr>
          <p:spPr>
            <a:xfrm>
              <a:off x="7305199" y="175736"/>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7144"/>
                    <a:pt x="9049" y="7144"/>
                    <a:pt x="10001" y="7144"/>
                  </a:cubicBezTo>
                  <a:close/>
                </a:path>
              </a:pathLst>
            </a:custGeom>
            <a:grpFill/>
            <a:ln w="9525" cap="flat">
              <a:noFill/>
              <a:prstDash val="solid"/>
              <a:miter/>
            </a:ln>
          </p:spPr>
          <p:txBody>
            <a:bodyPr rtlCol="0" anchor="ctr"/>
            <a:lstStyle/>
            <a:p>
              <a:endParaRPr lang="en-US"/>
            </a:p>
          </p:txBody>
        </p:sp>
        <p:sp>
          <p:nvSpPr>
            <p:cNvPr id="3817" name="Freeform: Shape 3816">
              <a:extLst>
                <a:ext uri="{FF2B5EF4-FFF2-40B4-BE49-F238E27FC236}">
                  <a16:creationId xmlns:a16="http://schemas.microsoft.com/office/drawing/2014/main" id="{75F59D2B-4FEF-40B2-8AB6-BFD473A30452}"/>
                </a:ext>
              </a:extLst>
            </p:cNvPr>
            <p:cNvSpPr/>
            <p:nvPr/>
          </p:nvSpPr>
          <p:spPr>
            <a:xfrm>
              <a:off x="7402354" y="50720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3818" name="Freeform: Shape 3817">
              <a:extLst>
                <a:ext uri="{FF2B5EF4-FFF2-40B4-BE49-F238E27FC236}">
                  <a16:creationId xmlns:a16="http://schemas.microsoft.com/office/drawing/2014/main" id="{6DD39F37-C0FB-4C30-AF56-041CC7194335}"/>
                </a:ext>
              </a:extLst>
            </p:cNvPr>
            <p:cNvSpPr/>
            <p:nvPr/>
          </p:nvSpPr>
          <p:spPr>
            <a:xfrm>
              <a:off x="7208996" y="4024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19" name="Freeform: Shape 3818">
              <a:extLst>
                <a:ext uri="{FF2B5EF4-FFF2-40B4-BE49-F238E27FC236}">
                  <a16:creationId xmlns:a16="http://schemas.microsoft.com/office/drawing/2014/main" id="{B114B5B0-8B02-4167-AE53-6A164695F5C4}"/>
                </a:ext>
              </a:extLst>
            </p:cNvPr>
            <p:cNvSpPr/>
            <p:nvPr/>
          </p:nvSpPr>
          <p:spPr>
            <a:xfrm>
              <a:off x="7228999" y="16621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9049"/>
                    <a:pt x="9049" y="11906"/>
                    <a:pt x="7144" y="7144"/>
                  </a:cubicBezTo>
                  <a:close/>
                </a:path>
              </a:pathLst>
            </a:custGeom>
            <a:grpFill/>
            <a:ln w="9525" cap="flat">
              <a:noFill/>
              <a:prstDash val="solid"/>
              <a:miter/>
            </a:ln>
          </p:spPr>
          <p:txBody>
            <a:bodyPr rtlCol="0" anchor="ctr"/>
            <a:lstStyle/>
            <a:p>
              <a:endParaRPr lang="en-US"/>
            </a:p>
          </p:txBody>
        </p:sp>
        <p:sp>
          <p:nvSpPr>
            <p:cNvPr id="3820" name="Freeform: Shape 3819">
              <a:extLst>
                <a:ext uri="{FF2B5EF4-FFF2-40B4-BE49-F238E27FC236}">
                  <a16:creationId xmlns:a16="http://schemas.microsoft.com/office/drawing/2014/main" id="{C718A6F9-2FFA-4060-9919-93E89261EB19}"/>
                </a:ext>
              </a:extLst>
            </p:cNvPr>
            <p:cNvSpPr/>
            <p:nvPr/>
          </p:nvSpPr>
          <p:spPr>
            <a:xfrm>
              <a:off x="7710113" y="815392"/>
              <a:ext cx="9525" cy="9525"/>
            </a:xfrm>
            <a:custGeom>
              <a:avLst/>
              <a:gdLst>
                <a:gd name="connsiteX0" fmla="*/ 8947 w 9525"/>
                <a:gd name="connsiteY0" fmla="*/ 7567 h 9525"/>
                <a:gd name="connsiteX1" fmla="*/ 8947 w 9525"/>
                <a:gd name="connsiteY1" fmla="*/ 7567 h 9525"/>
                <a:gd name="connsiteX2" fmla="*/ 8947 w 9525"/>
                <a:gd name="connsiteY2" fmla="*/ 7567 h 9525"/>
              </a:gdLst>
              <a:ahLst/>
              <a:cxnLst>
                <a:cxn ang="0">
                  <a:pos x="connsiteX0" y="connsiteY0"/>
                </a:cxn>
                <a:cxn ang="0">
                  <a:pos x="connsiteX1" y="connsiteY1"/>
                </a:cxn>
                <a:cxn ang="0">
                  <a:pos x="connsiteX2" y="connsiteY2"/>
                </a:cxn>
              </a:cxnLst>
              <a:rect l="l" t="t" r="r" b="b"/>
              <a:pathLst>
                <a:path w="9525" h="9525">
                  <a:moveTo>
                    <a:pt x="8947" y="7567"/>
                  </a:moveTo>
                  <a:cubicBezTo>
                    <a:pt x="7995" y="7567"/>
                    <a:pt x="7995" y="7567"/>
                    <a:pt x="8947" y="7567"/>
                  </a:cubicBezTo>
                  <a:cubicBezTo>
                    <a:pt x="6090" y="6615"/>
                    <a:pt x="7042" y="7567"/>
                    <a:pt x="8947" y="7567"/>
                  </a:cubicBezTo>
                  <a:close/>
                </a:path>
              </a:pathLst>
            </a:custGeom>
            <a:grpFill/>
            <a:ln w="9525" cap="flat">
              <a:noFill/>
              <a:prstDash val="solid"/>
              <a:miter/>
            </a:ln>
          </p:spPr>
          <p:txBody>
            <a:bodyPr rtlCol="0" anchor="ctr"/>
            <a:lstStyle/>
            <a:p>
              <a:endParaRPr lang="en-US"/>
            </a:p>
          </p:txBody>
        </p:sp>
        <p:sp>
          <p:nvSpPr>
            <p:cNvPr id="3821" name="Freeform: Shape 3820">
              <a:extLst>
                <a:ext uri="{FF2B5EF4-FFF2-40B4-BE49-F238E27FC236}">
                  <a16:creationId xmlns:a16="http://schemas.microsoft.com/office/drawing/2014/main" id="{76E0A9A8-B9FE-4F08-8BDE-6C1167474B9B}"/>
                </a:ext>
              </a:extLst>
            </p:cNvPr>
            <p:cNvSpPr/>
            <p:nvPr/>
          </p:nvSpPr>
          <p:spPr>
            <a:xfrm>
              <a:off x="7269956" y="1302044"/>
              <a:ext cx="38100" cy="19050"/>
            </a:xfrm>
            <a:custGeom>
              <a:avLst/>
              <a:gdLst>
                <a:gd name="connsiteX0" fmla="*/ 7144 w 38100"/>
                <a:gd name="connsiteY0" fmla="*/ 12405 h 19050"/>
                <a:gd name="connsiteX1" fmla="*/ 38576 w 38100"/>
                <a:gd name="connsiteY1" fmla="*/ 7643 h 19050"/>
                <a:gd name="connsiteX2" fmla="*/ 7144 w 38100"/>
                <a:gd name="connsiteY2" fmla="*/ 12405 h 19050"/>
              </a:gdLst>
              <a:ahLst/>
              <a:cxnLst>
                <a:cxn ang="0">
                  <a:pos x="connsiteX0" y="connsiteY0"/>
                </a:cxn>
                <a:cxn ang="0">
                  <a:pos x="connsiteX1" y="connsiteY1"/>
                </a:cxn>
                <a:cxn ang="0">
                  <a:pos x="connsiteX2" y="connsiteY2"/>
                </a:cxn>
              </a:cxnLst>
              <a:rect l="l" t="t" r="r" b="b"/>
              <a:pathLst>
                <a:path w="38100" h="19050">
                  <a:moveTo>
                    <a:pt x="7144" y="12405"/>
                  </a:moveTo>
                  <a:cubicBezTo>
                    <a:pt x="15716" y="15263"/>
                    <a:pt x="25241" y="4785"/>
                    <a:pt x="38576" y="7643"/>
                  </a:cubicBezTo>
                  <a:cubicBezTo>
                    <a:pt x="36671" y="6690"/>
                    <a:pt x="17621" y="14310"/>
                    <a:pt x="7144" y="12405"/>
                  </a:cubicBezTo>
                  <a:close/>
                </a:path>
              </a:pathLst>
            </a:custGeom>
            <a:grpFill/>
            <a:ln w="9525" cap="flat">
              <a:noFill/>
              <a:prstDash val="solid"/>
              <a:miter/>
            </a:ln>
          </p:spPr>
          <p:txBody>
            <a:bodyPr rtlCol="0" anchor="ctr"/>
            <a:lstStyle/>
            <a:p>
              <a:endParaRPr lang="en-US"/>
            </a:p>
          </p:txBody>
        </p:sp>
        <p:sp>
          <p:nvSpPr>
            <p:cNvPr id="3822" name="Freeform: Shape 3821">
              <a:extLst>
                <a:ext uri="{FF2B5EF4-FFF2-40B4-BE49-F238E27FC236}">
                  <a16:creationId xmlns:a16="http://schemas.microsoft.com/office/drawing/2014/main" id="{F2532597-9805-4D2B-B3D5-3E8186D6BBE6}"/>
                </a:ext>
              </a:extLst>
            </p:cNvPr>
            <p:cNvSpPr/>
            <p:nvPr/>
          </p:nvSpPr>
          <p:spPr>
            <a:xfrm>
              <a:off x="7289006" y="164544"/>
              <a:ext cx="9525" cy="9525"/>
            </a:xfrm>
            <a:custGeom>
              <a:avLst/>
              <a:gdLst>
                <a:gd name="connsiteX0" fmla="*/ 7144 w 9525"/>
                <a:gd name="connsiteY0" fmla="*/ 7858 h 9525"/>
                <a:gd name="connsiteX1" fmla="*/ 1095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954" y="7858"/>
                  </a:lnTo>
                  <a:cubicBezTo>
                    <a:pt x="10001" y="6906"/>
                    <a:pt x="8096" y="6906"/>
                    <a:pt x="7144" y="7858"/>
                  </a:cubicBezTo>
                  <a:close/>
                </a:path>
              </a:pathLst>
            </a:custGeom>
            <a:grpFill/>
            <a:ln w="9525" cap="flat">
              <a:noFill/>
              <a:prstDash val="solid"/>
              <a:miter/>
            </a:ln>
          </p:spPr>
          <p:txBody>
            <a:bodyPr rtlCol="0" anchor="ctr"/>
            <a:lstStyle/>
            <a:p>
              <a:endParaRPr lang="en-US"/>
            </a:p>
          </p:txBody>
        </p:sp>
        <p:sp>
          <p:nvSpPr>
            <p:cNvPr id="3823" name="Freeform: Shape 3822">
              <a:extLst>
                <a:ext uri="{FF2B5EF4-FFF2-40B4-BE49-F238E27FC236}">
                  <a16:creationId xmlns:a16="http://schemas.microsoft.com/office/drawing/2014/main" id="{5EFF7639-ED4E-437C-8C35-6E610E53DC36}"/>
                </a:ext>
              </a:extLst>
            </p:cNvPr>
            <p:cNvSpPr/>
            <p:nvPr/>
          </p:nvSpPr>
          <p:spPr>
            <a:xfrm>
              <a:off x="7300436" y="13025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10954" y="8096"/>
                    <a:pt x="7144" y="7144"/>
                  </a:cubicBezTo>
                  <a:close/>
                </a:path>
              </a:pathLst>
            </a:custGeom>
            <a:grpFill/>
            <a:ln w="9525" cap="flat">
              <a:noFill/>
              <a:prstDash val="solid"/>
              <a:miter/>
            </a:ln>
          </p:spPr>
          <p:txBody>
            <a:bodyPr rtlCol="0" anchor="ctr"/>
            <a:lstStyle/>
            <a:p>
              <a:endParaRPr lang="en-US"/>
            </a:p>
          </p:txBody>
        </p:sp>
        <p:sp>
          <p:nvSpPr>
            <p:cNvPr id="3824" name="Freeform: Shape 3823">
              <a:extLst>
                <a:ext uri="{FF2B5EF4-FFF2-40B4-BE49-F238E27FC236}">
                  <a16:creationId xmlns:a16="http://schemas.microsoft.com/office/drawing/2014/main" id="{B982C20E-8735-4D06-AB8C-ADDDBC7FAE42}"/>
                </a:ext>
              </a:extLst>
            </p:cNvPr>
            <p:cNvSpPr/>
            <p:nvPr/>
          </p:nvSpPr>
          <p:spPr>
            <a:xfrm>
              <a:off x="7754779" y="98631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8096" y="8096"/>
                    <a:pt x="9049" y="7144"/>
                  </a:cubicBezTo>
                  <a:cubicBezTo>
                    <a:pt x="9049" y="7144"/>
                    <a:pt x="8096" y="7144"/>
                    <a:pt x="7144" y="9049"/>
                  </a:cubicBezTo>
                  <a:close/>
                </a:path>
              </a:pathLst>
            </a:custGeom>
            <a:grpFill/>
            <a:ln w="9525" cap="flat">
              <a:noFill/>
              <a:prstDash val="solid"/>
              <a:miter/>
            </a:ln>
          </p:spPr>
          <p:txBody>
            <a:bodyPr rtlCol="0" anchor="ctr"/>
            <a:lstStyle/>
            <a:p>
              <a:endParaRPr lang="en-US"/>
            </a:p>
          </p:txBody>
        </p:sp>
        <p:sp>
          <p:nvSpPr>
            <p:cNvPr id="3825" name="Freeform: Shape 3824">
              <a:extLst>
                <a:ext uri="{FF2B5EF4-FFF2-40B4-BE49-F238E27FC236}">
                  <a16:creationId xmlns:a16="http://schemas.microsoft.com/office/drawing/2014/main" id="{5A7FE9B1-C1B2-44B2-9F9B-81BD578CA2F6}"/>
                </a:ext>
              </a:extLst>
            </p:cNvPr>
            <p:cNvSpPr/>
            <p:nvPr/>
          </p:nvSpPr>
          <p:spPr>
            <a:xfrm>
              <a:off x="7744301" y="849153"/>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10001"/>
                  </a:ln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3826" name="Freeform: Shape 3825">
              <a:extLst>
                <a:ext uri="{FF2B5EF4-FFF2-40B4-BE49-F238E27FC236}">
                  <a16:creationId xmlns:a16="http://schemas.microsoft.com/office/drawing/2014/main" id="{B343086E-DE6A-479C-BD15-BFCE8703982E}"/>
                </a:ext>
              </a:extLst>
            </p:cNvPr>
            <p:cNvSpPr/>
            <p:nvPr/>
          </p:nvSpPr>
          <p:spPr>
            <a:xfrm>
              <a:off x="7735932" y="1060466"/>
              <a:ext cx="9525" cy="19050"/>
            </a:xfrm>
            <a:custGeom>
              <a:avLst/>
              <a:gdLst>
                <a:gd name="connsiteX0" fmla="*/ 10751 w 9525"/>
                <a:gd name="connsiteY0" fmla="*/ 7286 h 19050"/>
                <a:gd name="connsiteX1" fmla="*/ 10751 w 9525"/>
                <a:gd name="connsiteY1" fmla="*/ 7286 h 19050"/>
              </a:gdLst>
              <a:ahLst/>
              <a:cxnLst>
                <a:cxn ang="0">
                  <a:pos x="connsiteX0" y="connsiteY0"/>
                </a:cxn>
                <a:cxn ang="0">
                  <a:pos x="connsiteX1" y="connsiteY1"/>
                </a:cxn>
              </a:cxnLst>
              <a:rect l="l" t="t" r="r" b="b"/>
              <a:pathLst>
                <a:path w="9525" h="19050">
                  <a:moveTo>
                    <a:pt x="10751" y="7286"/>
                  </a:moveTo>
                  <a:cubicBezTo>
                    <a:pt x="2178" y="23479"/>
                    <a:pt x="11703" y="5381"/>
                    <a:pt x="10751" y="7286"/>
                  </a:cubicBezTo>
                  <a:close/>
                </a:path>
              </a:pathLst>
            </a:custGeom>
            <a:grpFill/>
            <a:ln w="9525" cap="flat">
              <a:noFill/>
              <a:prstDash val="solid"/>
              <a:miter/>
            </a:ln>
          </p:spPr>
          <p:txBody>
            <a:bodyPr rtlCol="0" anchor="ctr"/>
            <a:lstStyle/>
            <a:p>
              <a:endParaRPr lang="en-US"/>
            </a:p>
          </p:txBody>
        </p:sp>
        <p:sp>
          <p:nvSpPr>
            <p:cNvPr id="3827" name="Freeform: Shape 3826">
              <a:extLst>
                <a:ext uri="{FF2B5EF4-FFF2-40B4-BE49-F238E27FC236}">
                  <a16:creationId xmlns:a16="http://schemas.microsoft.com/office/drawing/2014/main" id="{0515A551-37A0-408D-A969-E40D6CFB059F}"/>
                </a:ext>
              </a:extLst>
            </p:cNvPr>
            <p:cNvSpPr/>
            <p:nvPr/>
          </p:nvSpPr>
          <p:spPr>
            <a:xfrm>
              <a:off x="7703344" y="1127177"/>
              <a:ext cx="9525" cy="9525"/>
            </a:xfrm>
            <a:custGeom>
              <a:avLst/>
              <a:gdLst>
                <a:gd name="connsiteX0" fmla="*/ 7144 w 9525"/>
                <a:gd name="connsiteY0" fmla="*/ 10107 h 9525"/>
                <a:gd name="connsiteX1" fmla="*/ 7144 w 9525"/>
                <a:gd name="connsiteY1" fmla="*/ 10107 h 9525"/>
              </a:gdLst>
              <a:ahLst/>
              <a:cxnLst>
                <a:cxn ang="0">
                  <a:pos x="connsiteX0" y="connsiteY0"/>
                </a:cxn>
                <a:cxn ang="0">
                  <a:pos x="connsiteX1" y="connsiteY1"/>
                </a:cxn>
              </a:cxnLst>
              <a:rect l="l" t="t" r="r" b="b"/>
              <a:pathLst>
                <a:path w="9525" h="9525">
                  <a:moveTo>
                    <a:pt x="7144" y="10107"/>
                  </a:moveTo>
                  <a:cubicBezTo>
                    <a:pt x="8096" y="10107"/>
                    <a:pt x="12859" y="3440"/>
                    <a:pt x="7144" y="10107"/>
                  </a:cubicBezTo>
                  <a:close/>
                </a:path>
              </a:pathLst>
            </a:custGeom>
            <a:grpFill/>
            <a:ln w="9525" cap="flat">
              <a:noFill/>
              <a:prstDash val="solid"/>
              <a:miter/>
            </a:ln>
          </p:spPr>
          <p:txBody>
            <a:bodyPr rtlCol="0" anchor="ctr"/>
            <a:lstStyle/>
            <a:p>
              <a:endParaRPr lang="en-US"/>
            </a:p>
          </p:txBody>
        </p:sp>
        <p:sp>
          <p:nvSpPr>
            <p:cNvPr id="3828" name="Freeform: Shape 3827">
              <a:extLst>
                <a:ext uri="{FF2B5EF4-FFF2-40B4-BE49-F238E27FC236}">
                  <a16:creationId xmlns:a16="http://schemas.microsoft.com/office/drawing/2014/main" id="{43C7C0C9-5D57-4294-87F0-6EFC4D7FB93C}"/>
                </a:ext>
              </a:extLst>
            </p:cNvPr>
            <p:cNvSpPr/>
            <p:nvPr/>
          </p:nvSpPr>
          <p:spPr>
            <a:xfrm>
              <a:off x="7190899" y="638077"/>
              <a:ext cx="9525" cy="19050"/>
            </a:xfrm>
            <a:custGeom>
              <a:avLst/>
              <a:gdLst>
                <a:gd name="connsiteX0" fmla="*/ 7144 w 9525"/>
                <a:gd name="connsiteY0" fmla="*/ 14385 h 19050"/>
                <a:gd name="connsiteX1" fmla="*/ 10001 w 9525"/>
                <a:gd name="connsiteY1" fmla="*/ 10575 h 19050"/>
                <a:gd name="connsiteX2" fmla="*/ 7144 w 9525"/>
                <a:gd name="connsiteY2" fmla="*/ 14385 h 19050"/>
              </a:gdLst>
              <a:ahLst/>
              <a:cxnLst>
                <a:cxn ang="0">
                  <a:pos x="connsiteX0" y="connsiteY0"/>
                </a:cxn>
                <a:cxn ang="0">
                  <a:pos x="connsiteX1" y="connsiteY1"/>
                </a:cxn>
                <a:cxn ang="0">
                  <a:pos x="connsiteX2" y="connsiteY2"/>
                </a:cxn>
              </a:cxnLst>
              <a:rect l="l" t="t" r="r" b="b"/>
              <a:pathLst>
                <a:path w="9525" h="19050">
                  <a:moveTo>
                    <a:pt x="7144" y="14385"/>
                  </a:moveTo>
                  <a:cubicBezTo>
                    <a:pt x="8096" y="12480"/>
                    <a:pt x="9049" y="11528"/>
                    <a:pt x="10001" y="10575"/>
                  </a:cubicBezTo>
                  <a:cubicBezTo>
                    <a:pt x="8096" y="11528"/>
                    <a:pt x="8096" y="98"/>
                    <a:pt x="7144" y="14385"/>
                  </a:cubicBezTo>
                  <a:close/>
                </a:path>
              </a:pathLst>
            </a:custGeom>
            <a:grpFill/>
            <a:ln w="9525" cap="flat">
              <a:noFill/>
              <a:prstDash val="solid"/>
              <a:miter/>
            </a:ln>
          </p:spPr>
          <p:txBody>
            <a:bodyPr rtlCol="0" anchor="ctr"/>
            <a:lstStyle/>
            <a:p>
              <a:endParaRPr lang="en-US"/>
            </a:p>
          </p:txBody>
        </p:sp>
        <p:sp>
          <p:nvSpPr>
            <p:cNvPr id="3829" name="Freeform: Shape 3828">
              <a:extLst>
                <a:ext uri="{FF2B5EF4-FFF2-40B4-BE49-F238E27FC236}">
                  <a16:creationId xmlns:a16="http://schemas.microsoft.com/office/drawing/2014/main" id="{0A634485-B7C9-46F0-AC81-B248A9F2D213}"/>
                </a:ext>
              </a:extLst>
            </p:cNvPr>
            <p:cNvSpPr/>
            <p:nvPr/>
          </p:nvSpPr>
          <p:spPr>
            <a:xfrm>
              <a:off x="7287101" y="164094"/>
              <a:ext cx="9525" cy="9525"/>
            </a:xfrm>
            <a:custGeom>
              <a:avLst/>
              <a:gdLst>
                <a:gd name="connsiteX0" fmla="*/ 7144 w 9525"/>
                <a:gd name="connsiteY0" fmla="*/ 9260 h 9525"/>
                <a:gd name="connsiteX1" fmla="*/ 7144 w 9525"/>
                <a:gd name="connsiteY1" fmla="*/ 9260 h 9525"/>
              </a:gdLst>
              <a:ahLst/>
              <a:cxnLst>
                <a:cxn ang="0">
                  <a:pos x="connsiteX0" y="connsiteY0"/>
                </a:cxn>
                <a:cxn ang="0">
                  <a:pos x="connsiteX1" y="connsiteY1"/>
                </a:cxn>
              </a:cxnLst>
              <a:rect l="l" t="t" r="r" b="b"/>
              <a:pathLst>
                <a:path w="9525" h="9525">
                  <a:moveTo>
                    <a:pt x="7144" y="9260"/>
                  </a:moveTo>
                  <a:cubicBezTo>
                    <a:pt x="10001" y="4498"/>
                    <a:pt x="8096" y="9260"/>
                    <a:pt x="7144" y="9260"/>
                  </a:cubicBezTo>
                  <a:close/>
                </a:path>
              </a:pathLst>
            </a:custGeom>
            <a:grpFill/>
            <a:ln w="9525" cap="flat">
              <a:noFill/>
              <a:prstDash val="solid"/>
              <a:miter/>
            </a:ln>
          </p:spPr>
          <p:txBody>
            <a:bodyPr rtlCol="0" anchor="ctr"/>
            <a:lstStyle/>
            <a:p>
              <a:endParaRPr lang="en-US"/>
            </a:p>
          </p:txBody>
        </p:sp>
        <p:sp>
          <p:nvSpPr>
            <p:cNvPr id="3830" name="Freeform: Shape 3829">
              <a:extLst>
                <a:ext uri="{FF2B5EF4-FFF2-40B4-BE49-F238E27FC236}">
                  <a16:creationId xmlns:a16="http://schemas.microsoft.com/office/drawing/2014/main" id="{1822A96E-B257-46EA-9DAD-CFA1098431D7}"/>
                </a:ext>
              </a:extLst>
            </p:cNvPr>
            <p:cNvSpPr/>
            <p:nvPr/>
          </p:nvSpPr>
          <p:spPr>
            <a:xfrm>
              <a:off x="7752874" y="1072038"/>
              <a:ext cx="19050" cy="19050"/>
            </a:xfrm>
            <a:custGeom>
              <a:avLst/>
              <a:gdLst>
                <a:gd name="connsiteX0" fmla="*/ 12859 w 19050"/>
                <a:gd name="connsiteY0" fmla="*/ 7144 h 19050"/>
                <a:gd name="connsiteX1" fmla="*/ 7144 w 19050"/>
                <a:gd name="connsiteY1" fmla="*/ 18574 h 19050"/>
                <a:gd name="connsiteX2" fmla="*/ 12859 w 19050"/>
                <a:gd name="connsiteY2" fmla="*/ 7144 h 19050"/>
              </a:gdLst>
              <a:ahLst/>
              <a:cxnLst>
                <a:cxn ang="0">
                  <a:pos x="connsiteX0" y="connsiteY0"/>
                </a:cxn>
                <a:cxn ang="0">
                  <a:pos x="connsiteX1" y="connsiteY1"/>
                </a:cxn>
                <a:cxn ang="0">
                  <a:pos x="connsiteX2" y="connsiteY2"/>
                </a:cxn>
              </a:cxnLst>
              <a:rect l="l" t="t" r="r" b="b"/>
              <a:pathLst>
                <a:path w="19050" h="19050">
                  <a:moveTo>
                    <a:pt x="12859" y="7144"/>
                  </a:moveTo>
                  <a:lnTo>
                    <a:pt x="7144" y="18574"/>
                  </a:lnTo>
                  <a:cubicBezTo>
                    <a:pt x="9049" y="15716"/>
                    <a:pt x="10954" y="11906"/>
                    <a:pt x="12859" y="7144"/>
                  </a:cubicBezTo>
                  <a:close/>
                </a:path>
              </a:pathLst>
            </a:custGeom>
            <a:grpFill/>
            <a:ln w="9525" cap="flat">
              <a:noFill/>
              <a:prstDash val="solid"/>
              <a:miter/>
            </a:ln>
          </p:spPr>
          <p:txBody>
            <a:bodyPr rtlCol="0" anchor="ctr"/>
            <a:lstStyle/>
            <a:p>
              <a:endParaRPr lang="en-US"/>
            </a:p>
          </p:txBody>
        </p:sp>
        <p:sp>
          <p:nvSpPr>
            <p:cNvPr id="3831" name="Freeform: Shape 3830">
              <a:extLst>
                <a:ext uri="{FF2B5EF4-FFF2-40B4-BE49-F238E27FC236}">
                  <a16:creationId xmlns:a16="http://schemas.microsoft.com/office/drawing/2014/main" id="{5F04BDA8-B216-4185-BF7C-AE3F948710B8}"/>
                </a:ext>
              </a:extLst>
            </p:cNvPr>
            <p:cNvSpPr/>
            <p:nvPr/>
          </p:nvSpPr>
          <p:spPr>
            <a:xfrm>
              <a:off x="6852999" y="1048226"/>
              <a:ext cx="9525" cy="9525"/>
            </a:xfrm>
            <a:custGeom>
              <a:avLst/>
              <a:gdLst>
                <a:gd name="connsiteX0" fmla="*/ 7858 w 9525"/>
                <a:gd name="connsiteY0" fmla="*/ 10001 h 9525"/>
                <a:gd name="connsiteX1" fmla="*/ 7858 w 9525"/>
                <a:gd name="connsiteY1" fmla="*/ 7144 h 9525"/>
                <a:gd name="connsiteX2" fmla="*/ 7858 w 9525"/>
                <a:gd name="connsiteY2" fmla="*/ 10001 h 9525"/>
              </a:gdLst>
              <a:ahLst/>
              <a:cxnLst>
                <a:cxn ang="0">
                  <a:pos x="connsiteX0" y="connsiteY0"/>
                </a:cxn>
                <a:cxn ang="0">
                  <a:pos x="connsiteX1" y="connsiteY1"/>
                </a:cxn>
                <a:cxn ang="0">
                  <a:pos x="connsiteX2" y="connsiteY2"/>
                </a:cxn>
              </a:cxnLst>
              <a:rect l="l" t="t" r="r" b="b"/>
              <a:pathLst>
                <a:path w="9525" h="9525">
                  <a:moveTo>
                    <a:pt x="7858" y="10001"/>
                  </a:moveTo>
                  <a:lnTo>
                    <a:pt x="7858" y="7144"/>
                  </a:lnTo>
                  <a:cubicBezTo>
                    <a:pt x="6906" y="8096"/>
                    <a:pt x="6906" y="9049"/>
                    <a:pt x="7858" y="10001"/>
                  </a:cubicBezTo>
                  <a:close/>
                </a:path>
              </a:pathLst>
            </a:custGeom>
            <a:grpFill/>
            <a:ln w="9525" cap="flat">
              <a:noFill/>
              <a:prstDash val="solid"/>
              <a:miter/>
            </a:ln>
          </p:spPr>
          <p:txBody>
            <a:bodyPr rtlCol="0" anchor="ctr"/>
            <a:lstStyle/>
            <a:p>
              <a:endParaRPr lang="en-US"/>
            </a:p>
          </p:txBody>
        </p:sp>
        <p:sp>
          <p:nvSpPr>
            <p:cNvPr id="3832" name="Freeform: Shape 3831">
              <a:extLst>
                <a:ext uri="{FF2B5EF4-FFF2-40B4-BE49-F238E27FC236}">
                  <a16:creationId xmlns:a16="http://schemas.microsoft.com/office/drawing/2014/main" id="{313EAAFD-D505-46C5-B743-470C72630B42}"/>
                </a:ext>
              </a:extLst>
            </p:cNvPr>
            <p:cNvSpPr/>
            <p:nvPr/>
          </p:nvSpPr>
          <p:spPr>
            <a:xfrm>
              <a:off x="7729162" y="1119663"/>
              <a:ext cx="19050" cy="19050"/>
            </a:xfrm>
            <a:custGeom>
              <a:avLst/>
              <a:gdLst>
                <a:gd name="connsiteX0" fmla="*/ 13711 w 19050"/>
                <a:gd name="connsiteY0" fmla="*/ 7144 h 19050"/>
                <a:gd name="connsiteX1" fmla="*/ 13711 w 19050"/>
                <a:gd name="connsiteY1" fmla="*/ 7144 h 19050"/>
              </a:gdLst>
              <a:ahLst/>
              <a:cxnLst>
                <a:cxn ang="0">
                  <a:pos x="connsiteX0" y="connsiteY0"/>
                </a:cxn>
                <a:cxn ang="0">
                  <a:pos x="connsiteX1" y="connsiteY1"/>
                </a:cxn>
              </a:cxnLst>
              <a:rect l="l" t="t" r="r" b="b"/>
              <a:pathLst>
                <a:path w="19050" h="19050">
                  <a:moveTo>
                    <a:pt x="13711" y="7144"/>
                  </a:moveTo>
                  <a:cubicBezTo>
                    <a:pt x="12758" y="8096"/>
                    <a:pt x="-577" y="24289"/>
                    <a:pt x="13711" y="7144"/>
                  </a:cubicBezTo>
                  <a:close/>
                </a:path>
              </a:pathLst>
            </a:custGeom>
            <a:grpFill/>
            <a:ln w="9525" cap="flat">
              <a:noFill/>
              <a:prstDash val="solid"/>
              <a:miter/>
            </a:ln>
          </p:spPr>
          <p:txBody>
            <a:bodyPr rtlCol="0" anchor="ctr"/>
            <a:lstStyle/>
            <a:p>
              <a:endParaRPr lang="en-US"/>
            </a:p>
          </p:txBody>
        </p:sp>
        <p:sp>
          <p:nvSpPr>
            <p:cNvPr id="3833" name="Freeform: Shape 3832">
              <a:extLst>
                <a:ext uri="{FF2B5EF4-FFF2-40B4-BE49-F238E27FC236}">
                  <a16:creationId xmlns:a16="http://schemas.microsoft.com/office/drawing/2014/main" id="{936FB0B0-B2C7-4322-B394-CEDED5CF8EAD}"/>
                </a:ext>
              </a:extLst>
            </p:cNvPr>
            <p:cNvSpPr/>
            <p:nvPr/>
          </p:nvSpPr>
          <p:spPr>
            <a:xfrm>
              <a:off x="7193756" y="641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834" name="Freeform: Shape 3833">
              <a:extLst>
                <a:ext uri="{FF2B5EF4-FFF2-40B4-BE49-F238E27FC236}">
                  <a16:creationId xmlns:a16="http://schemas.microsoft.com/office/drawing/2014/main" id="{D063C785-9A49-4C50-9552-C963FFE80C06}"/>
                </a:ext>
              </a:extLst>
            </p:cNvPr>
            <p:cNvSpPr/>
            <p:nvPr/>
          </p:nvSpPr>
          <p:spPr>
            <a:xfrm>
              <a:off x="6847333" y="157160"/>
              <a:ext cx="942975" cy="1181100"/>
            </a:xfrm>
            <a:custGeom>
              <a:avLst/>
              <a:gdLst>
                <a:gd name="connsiteX0" fmla="*/ 353567 w 942975"/>
                <a:gd name="connsiteY0" fmla="*/ 407672 h 1181100"/>
                <a:gd name="connsiteX1" fmla="*/ 358330 w 942975"/>
                <a:gd name="connsiteY1" fmla="*/ 501970 h 1181100"/>
                <a:gd name="connsiteX2" fmla="*/ 353567 w 942975"/>
                <a:gd name="connsiteY2" fmla="*/ 524830 h 1181100"/>
                <a:gd name="connsiteX3" fmla="*/ 353567 w 942975"/>
                <a:gd name="connsiteY3" fmla="*/ 504827 h 1181100"/>
                <a:gd name="connsiteX4" fmla="*/ 46862 w 942975"/>
                <a:gd name="connsiteY4" fmla="*/ 678182 h 1181100"/>
                <a:gd name="connsiteX5" fmla="*/ 71627 w 942975"/>
                <a:gd name="connsiteY5" fmla="*/ 1047752 h 1181100"/>
                <a:gd name="connsiteX6" fmla="*/ 940307 w 942975"/>
                <a:gd name="connsiteY6" fmla="*/ 779147 h 1181100"/>
                <a:gd name="connsiteX7" fmla="*/ 945070 w 942975"/>
                <a:gd name="connsiteY7" fmla="*/ 806770 h 1181100"/>
                <a:gd name="connsiteX8" fmla="*/ 941260 w 942975"/>
                <a:gd name="connsiteY8" fmla="*/ 748667 h 1181100"/>
                <a:gd name="connsiteX9" fmla="*/ 920305 w 942975"/>
                <a:gd name="connsiteY9" fmla="*/ 685802 h 1181100"/>
                <a:gd name="connsiteX10" fmla="*/ 757427 w 942975"/>
                <a:gd name="connsiteY10" fmla="*/ 584837 h 1181100"/>
                <a:gd name="connsiteX11" fmla="*/ 598360 w 942975"/>
                <a:gd name="connsiteY11" fmla="*/ 542927 h 1181100"/>
                <a:gd name="connsiteX12" fmla="*/ 578357 w 942975"/>
                <a:gd name="connsiteY12" fmla="*/ 308612 h 1181100"/>
                <a:gd name="connsiteX13" fmla="*/ 579310 w 942975"/>
                <a:gd name="connsiteY13" fmla="*/ 41912 h 1181100"/>
                <a:gd name="connsiteX14" fmla="*/ 399287 w 942975"/>
                <a:gd name="connsiteY14" fmla="*/ 18100 h 1181100"/>
                <a:gd name="connsiteX15" fmla="*/ 571690 w 942975"/>
                <a:gd name="connsiteY15" fmla="*/ 336235 h 1181100"/>
                <a:gd name="connsiteX16" fmla="*/ 566927 w 942975"/>
                <a:gd name="connsiteY16" fmla="*/ 406720 h 1181100"/>
                <a:gd name="connsiteX17" fmla="*/ 579310 w 942975"/>
                <a:gd name="connsiteY17" fmla="*/ 528640 h 1181100"/>
                <a:gd name="connsiteX18" fmla="*/ 576452 w 942975"/>
                <a:gd name="connsiteY18" fmla="*/ 520067 h 1181100"/>
                <a:gd name="connsiteX19" fmla="*/ 657415 w 942975"/>
                <a:gd name="connsiteY19" fmla="*/ 570550 h 1181100"/>
                <a:gd name="connsiteX20" fmla="*/ 750760 w 942975"/>
                <a:gd name="connsiteY20" fmla="*/ 601030 h 1181100"/>
                <a:gd name="connsiteX21" fmla="*/ 874585 w 942975"/>
                <a:gd name="connsiteY21" fmla="*/ 662942 h 1181100"/>
                <a:gd name="connsiteX22" fmla="*/ 919352 w 942975"/>
                <a:gd name="connsiteY22" fmla="*/ 762955 h 1181100"/>
                <a:gd name="connsiteX23" fmla="*/ 914590 w 942975"/>
                <a:gd name="connsiteY23" fmla="*/ 742000 h 1181100"/>
                <a:gd name="connsiteX24" fmla="*/ 916495 w 942975"/>
                <a:gd name="connsiteY24" fmla="*/ 738190 h 1181100"/>
                <a:gd name="connsiteX25" fmla="*/ 919352 w 942975"/>
                <a:gd name="connsiteY25" fmla="*/ 809627 h 1181100"/>
                <a:gd name="connsiteX26" fmla="*/ 645985 w 942975"/>
                <a:gd name="connsiteY26" fmla="*/ 1147765 h 1181100"/>
                <a:gd name="connsiteX27" fmla="*/ 656462 w 942975"/>
                <a:gd name="connsiteY27" fmla="*/ 1139192 h 1181100"/>
                <a:gd name="connsiteX28" fmla="*/ 64007 w 942975"/>
                <a:gd name="connsiteY28" fmla="*/ 1002985 h 1181100"/>
                <a:gd name="connsiteX29" fmla="*/ 53530 w 942975"/>
                <a:gd name="connsiteY29" fmla="*/ 722950 h 1181100"/>
                <a:gd name="connsiteX30" fmla="*/ 173545 w 942975"/>
                <a:gd name="connsiteY30" fmla="*/ 591505 h 1181100"/>
                <a:gd name="connsiteX31" fmla="*/ 240220 w 942975"/>
                <a:gd name="connsiteY31" fmla="*/ 566740 h 1181100"/>
                <a:gd name="connsiteX32" fmla="*/ 220217 w 942975"/>
                <a:gd name="connsiteY32" fmla="*/ 573407 h 1181100"/>
                <a:gd name="connsiteX33" fmla="*/ 316420 w 942975"/>
                <a:gd name="connsiteY33" fmla="*/ 552452 h 1181100"/>
                <a:gd name="connsiteX34" fmla="*/ 388810 w 942975"/>
                <a:gd name="connsiteY34" fmla="*/ 15242 h 1181100"/>
                <a:gd name="connsiteX35" fmla="*/ 378332 w 942975"/>
                <a:gd name="connsiteY35" fmla="*/ 14290 h 1181100"/>
                <a:gd name="connsiteX36" fmla="*/ 353567 w 942975"/>
                <a:gd name="connsiteY36" fmla="*/ 407672 h 1181100"/>
                <a:gd name="connsiteX37" fmla="*/ 202120 w 942975"/>
                <a:gd name="connsiteY37" fmla="*/ 565787 h 1181100"/>
                <a:gd name="connsiteX38" fmla="*/ 202120 w 942975"/>
                <a:gd name="connsiteY38" fmla="*/ 565787 h 1181100"/>
                <a:gd name="connsiteX39" fmla="*/ 179260 w 942975"/>
                <a:gd name="connsiteY39" fmla="*/ 574360 h 1181100"/>
                <a:gd name="connsiteX40" fmla="*/ 179260 w 942975"/>
                <a:gd name="connsiteY40" fmla="*/ 574360 h 1181100"/>
                <a:gd name="connsiteX41" fmla="*/ 233552 w 942975"/>
                <a:gd name="connsiteY41" fmla="*/ 576265 h 1181100"/>
                <a:gd name="connsiteX42" fmla="*/ 233552 w 942975"/>
                <a:gd name="connsiteY42" fmla="*/ 576265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942975" h="1181100">
                  <a:moveTo>
                    <a:pt x="353567" y="407672"/>
                  </a:moveTo>
                  <a:cubicBezTo>
                    <a:pt x="352615" y="423865"/>
                    <a:pt x="362140" y="499112"/>
                    <a:pt x="358330" y="501970"/>
                  </a:cubicBezTo>
                  <a:cubicBezTo>
                    <a:pt x="360235" y="483872"/>
                    <a:pt x="358330" y="518162"/>
                    <a:pt x="353567" y="524830"/>
                  </a:cubicBezTo>
                  <a:cubicBezTo>
                    <a:pt x="349757" y="524830"/>
                    <a:pt x="353567" y="505780"/>
                    <a:pt x="353567" y="504827"/>
                  </a:cubicBezTo>
                  <a:cubicBezTo>
                    <a:pt x="304990" y="580075"/>
                    <a:pt x="112585" y="556262"/>
                    <a:pt x="46862" y="678182"/>
                  </a:cubicBezTo>
                  <a:cubicBezTo>
                    <a:pt x="-20765" y="803912"/>
                    <a:pt x="4952" y="970600"/>
                    <a:pt x="71627" y="1047752"/>
                  </a:cubicBezTo>
                  <a:cubicBezTo>
                    <a:pt x="291655" y="1300165"/>
                    <a:pt x="968882" y="1193485"/>
                    <a:pt x="940307" y="779147"/>
                  </a:cubicBezTo>
                  <a:cubicBezTo>
                    <a:pt x="942212" y="788672"/>
                    <a:pt x="943165" y="797245"/>
                    <a:pt x="945070" y="806770"/>
                  </a:cubicBezTo>
                  <a:cubicBezTo>
                    <a:pt x="927925" y="744857"/>
                    <a:pt x="926973" y="725807"/>
                    <a:pt x="941260" y="748667"/>
                  </a:cubicBezTo>
                  <a:cubicBezTo>
                    <a:pt x="907923" y="686755"/>
                    <a:pt x="900302" y="665800"/>
                    <a:pt x="920305" y="685802"/>
                  </a:cubicBezTo>
                  <a:cubicBezTo>
                    <a:pt x="891730" y="637225"/>
                    <a:pt x="804100" y="595315"/>
                    <a:pt x="757427" y="584837"/>
                  </a:cubicBezTo>
                  <a:cubicBezTo>
                    <a:pt x="764095" y="585790"/>
                    <a:pt x="616457" y="561977"/>
                    <a:pt x="598360" y="542927"/>
                  </a:cubicBezTo>
                  <a:cubicBezTo>
                    <a:pt x="600265" y="483872"/>
                    <a:pt x="575500" y="384812"/>
                    <a:pt x="578357" y="308612"/>
                  </a:cubicBezTo>
                  <a:cubicBezTo>
                    <a:pt x="571690" y="267655"/>
                    <a:pt x="607885" y="78107"/>
                    <a:pt x="579310" y="41912"/>
                  </a:cubicBezTo>
                  <a:cubicBezTo>
                    <a:pt x="565023" y="23815"/>
                    <a:pt x="427862" y="-10475"/>
                    <a:pt x="399287" y="18100"/>
                  </a:cubicBezTo>
                  <a:cubicBezTo>
                    <a:pt x="569785" y="35245"/>
                    <a:pt x="553592" y="147640"/>
                    <a:pt x="571690" y="336235"/>
                  </a:cubicBezTo>
                  <a:cubicBezTo>
                    <a:pt x="558355" y="341950"/>
                    <a:pt x="565975" y="366715"/>
                    <a:pt x="566927" y="406720"/>
                  </a:cubicBezTo>
                  <a:cubicBezTo>
                    <a:pt x="567880" y="448630"/>
                    <a:pt x="578357" y="487682"/>
                    <a:pt x="579310" y="528640"/>
                  </a:cubicBezTo>
                  <a:cubicBezTo>
                    <a:pt x="577405" y="525782"/>
                    <a:pt x="576452" y="522925"/>
                    <a:pt x="576452" y="520067"/>
                  </a:cubicBezTo>
                  <a:cubicBezTo>
                    <a:pt x="580262" y="567692"/>
                    <a:pt x="625982" y="577217"/>
                    <a:pt x="657415" y="570550"/>
                  </a:cubicBezTo>
                  <a:cubicBezTo>
                    <a:pt x="673607" y="575312"/>
                    <a:pt x="762190" y="608650"/>
                    <a:pt x="750760" y="601030"/>
                  </a:cubicBezTo>
                  <a:cubicBezTo>
                    <a:pt x="774573" y="607697"/>
                    <a:pt x="878395" y="649607"/>
                    <a:pt x="874585" y="662942"/>
                  </a:cubicBezTo>
                  <a:cubicBezTo>
                    <a:pt x="885062" y="673420"/>
                    <a:pt x="901255" y="713425"/>
                    <a:pt x="919352" y="762955"/>
                  </a:cubicBezTo>
                  <a:cubicBezTo>
                    <a:pt x="918400" y="756287"/>
                    <a:pt x="916495" y="748667"/>
                    <a:pt x="914590" y="742000"/>
                  </a:cubicBezTo>
                  <a:cubicBezTo>
                    <a:pt x="921257" y="750572"/>
                    <a:pt x="920305" y="770575"/>
                    <a:pt x="916495" y="738190"/>
                  </a:cubicBezTo>
                  <a:cubicBezTo>
                    <a:pt x="923162" y="751525"/>
                    <a:pt x="919352" y="811532"/>
                    <a:pt x="919352" y="809627"/>
                  </a:cubicBezTo>
                  <a:cubicBezTo>
                    <a:pt x="1005077" y="923927"/>
                    <a:pt x="699325" y="1129667"/>
                    <a:pt x="645985" y="1147765"/>
                  </a:cubicBezTo>
                  <a:cubicBezTo>
                    <a:pt x="703135" y="1106807"/>
                    <a:pt x="639317" y="1142050"/>
                    <a:pt x="656462" y="1139192"/>
                  </a:cubicBezTo>
                  <a:cubicBezTo>
                    <a:pt x="547877" y="1240157"/>
                    <a:pt x="131635" y="1117285"/>
                    <a:pt x="64007" y="1002985"/>
                  </a:cubicBezTo>
                  <a:cubicBezTo>
                    <a:pt x="17335" y="924880"/>
                    <a:pt x="25907" y="801055"/>
                    <a:pt x="53530" y="722950"/>
                  </a:cubicBezTo>
                  <a:cubicBezTo>
                    <a:pt x="76390" y="657227"/>
                    <a:pt x="174498" y="590552"/>
                    <a:pt x="173545" y="591505"/>
                  </a:cubicBezTo>
                  <a:cubicBezTo>
                    <a:pt x="177355" y="599125"/>
                    <a:pt x="234505" y="566740"/>
                    <a:pt x="240220" y="566740"/>
                  </a:cubicBezTo>
                  <a:cubicBezTo>
                    <a:pt x="237362" y="566740"/>
                    <a:pt x="219265" y="573407"/>
                    <a:pt x="220217" y="573407"/>
                  </a:cubicBezTo>
                  <a:cubicBezTo>
                    <a:pt x="243077" y="557215"/>
                    <a:pt x="317373" y="551500"/>
                    <a:pt x="316420" y="552452"/>
                  </a:cubicBezTo>
                  <a:cubicBezTo>
                    <a:pt x="449770" y="510542"/>
                    <a:pt x="340232" y="126685"/>
                    <a:pt x="388810" y="15242"/>
                  </a:cubicBezTo>
                  <a:cubicBezTo>
                    <a:pt x="386905" y="35245"/>
                    <a:pt x="386905" y="11432"/>
                    <a:pt x="378332" y="14290"/>
                  </a:cubicBezTo>
                  <a:cubicBezTo>
                    <a:pt x="364045" y="20005"/>
                    <a:pt x="361187" y="383860"/>
                    <a:pt x="353567" y="407672"/>
                  </a:cubicBezTo>
                  <a:close/>
                  <a:moveTo>
                    <a:pt x="202120" y="565787"/>
                  </a:moveTo>
                  <a:cubicBezTo>
                    <a:pt x="204977" y="564835"/>
                    <a:pt x="214502" y="560072"/>
                    <a:pt x="202120" y="565787"/>
                  </a:cubicBezTo>
                  <a:close/>
                  <a:moveTo>
                    <a:pt x="179260" y="574360"/>
                  </a:moveTo>
                  <a:cubicBezTo>
                    <a:pt x="195452" y="567692"/>
                    <a:pt x="188785" y="572455"/>
                    <a:pt x="179260" y="574360"/>
                  </a:cubicBezTo>
                  <a:close/>
                  <a:moveTo>
                    <a:pt x="233552" y="576265"/>
                  </a:moveTo>
                  <a:cubicBezTo>
                    <a:pt x="218312" y="582932"/>
                    <a:pt x="239267" y="570550"/>
                    <a:pt x="233552" y="576265"/>
                  </a:cubicBezTo>
                  <a:close/>
                </a:path>
              </a:pathLst>
            </a:custGeom>
            <a:grpFill/>
            <a:ln w="9525" cap="flat">
              <a:noFill/>
              <a:prstDash val="solid"/>
              <a:miter/>
            </a:ln>
          </p:spPr>
          <p:txBody>
            <a:bodyPr rtlCol="0" anchor="ctr"/>
            <a:lstStyle/>
            <a:p>
              <a:endParaRPr lang="en-US"/>
            </a:p>
          </p:txBody>
        </p:sp>
        <p:sp>
          <p:nvSpPr>
            <p:cNvPr id="3835" name="Freeform: Shape 3834">
              <a:extLst>
                <a:ext uri="{FF2B5EF4-FFF2-40B4-BE49-F238E27FC236}">
                  <a16:creationId xmlns:a16="http://schemas.microsoft.com/office/drawing/2014/main" id="{123FFECE-FF49-4045-AF83-FAB7806E2AC8}"/>
                </a:ext>
              </a:extLst>
            </p:cNvPr>
            <p:cNvSpPr/>
            <p:nvPr/>
          </p:nvSpPr>
          <p:spPr>
            <a:xfrm>
              <a:off x="7076473" y="720016"/>
              <a:ext cx="9525" cy="9525"/>
            </a:xfrm>
            <a:custGeom>
              <a:avLst/>
              <a:gdLst>
                <a:gd name="connsiteX0" fmla="*/ 9174 w 9525"/>
                <a:gd name="connsiteY0" fmla="*/ 7694 h 9525"/>
                <a:gd name="connsiteX1" fmla="*/ 9174 w 9525"/>
                <a:gd name="connsiteY1" fmla="*/ 7694 h 9525"/>
              </a:gdLst>
              <a:ahLst/>
              <a:cxnLst>
                <a:cxn ang="0">
                  <a:pos x="connsiteX0" y="connsiteY0"/>
                </a:cxn>
                <a:cxn ang="0">
                  <a:pos x="connsiteX1" y="connsiteY1"/>
                </a:cxn>
              </a:cxnLst>
              <a:rect l="l" t="t" r="r" b="b"/>
              <a:pathLst>
                <a:path w="9525" h="9525">
                  <a:moveTo>
                    <a:pt x="9174" y="7694"/>
                  </a:moveTo>
                  <a:cubicBezTo>
                    <a:pt x="14889" y="5789"/>
                    <a:pt x="2507" y="9599"/>
                    <a:pt x="9174" y="7694"/>
                  </a:cubicBezTo>
                  <a:close/>
                </a:path>
              </a:pathLst>
            </a:custGeom>
            <a:grpFill/>
            <a:ln w="9525" cap="flat">
              <a:noFill/>
              <a:prstDash val="solid"/>
              <a:miter/>
            </a:ln>
          </p:spPr>
          <p:txBody>
            <a:bodyPr rtlCol="0" anchor="ctr"/>
            <a:lstStyle/>
            <a:p>
              <a:endParaRPr lang="en-US"/>
            </a:p>
          </p:txBody>
        </p:sp>
        <p:sp>
          <p:nvSpPr>
            <p:cNvPr id="3836" name="Freeform: Shape 3835">
              <a:extLst>
                <a:ext uri="{FF2B5EF4-FFF2-40B4-BE49-F238E27FC236}">
                  <a16:creationId xmlns:a16="http://schemas.microsoft.com/office/drawing/2014/main" id="{4B1F8E08-D605-47F8-87A8-5A46B7801833}"/>
                </a:ext>
              </a:extLst>
            </p:cNvPr>
            <p:cNvSpPr/>
            <p:nvPr/>
          </p:nvSpPr>
          <p:spPr>
            <a:xfrm>
              <a:off x="7408598" y="558366"/>
              <a:ext cx="9525" cy="9525"/>
            </a:xfrm>
            <a:custGeom>
              <a:avLst/>
              <a:gdLst>
                <a:gd name="connsiteX0" fmla="*/ 7567 w 9525"/>
                <a:gd name="connsiteY0" fmla="*/ 7419 h 9525"/>
                <a:gd name="connsiteX1" fmla="*/ 7567 w 9525"/>
                <a:gd name="connsiteY1" fmla="*/ 7419 h 9525"/>
              </a:gdLst>
              <a:ahLst/>
              <a:cxnLst>
                <a:cxn ang="0">
                  <a:pos x="connsiteX0" y="connsiteY0"/>
                </a:cxn>
                <a:cxn ang="0">
                  <a:pos x="connsiteX1" y="connsiteY1"/>
                </a:cxn>
              </a:cxnLst>
              <a:rect l="l" t="t" r="r" b="b"/>
              <a:pathLst>
                <a:path w="9525" h="9525">
                  <a:moveTo>
                    <a:pt x="7567" y="7419"/>
                  </a:moveTo>
                  <a:cubicBezTo>
                    <a:pt x="6615" y="8371"/>
                    <a:pt x="7567" y="6466"/>
                    <a:pt x="7567" y="7419"/>
                  </a:cubicBezTo>
                  <a:close/>
                </a:path>
              </a:pathLst>
            </a:custGeom>
            <a:grpFill/>
            <a:ln w="9525" cap="flat">
              <a:noFill/>
              <a:prstDash val="solid"/>
              <a:miter/>
            </a:ln>
          </p:spPr>
          <p:txBody>
            <a:bodyPr rtlCol="0" anchor="ctr"/>
            <a:lstStyle/>
            <a:p>
              <a:endParaRPr lang="en-US"/>
            </a:p>
          </p:txBody>
        </p:sp>
        <p:sp>
          <p:nvSpPr>
            <p:cNvPr id="3837" name="Freeform: Shape 3836">
              <a:extLst>
                <a:ext uri="{FF2B5EF4-FFF2-40B4-BE49-F238E27FC236}">
                  <a16:creationId xmlns:a16="http://schemas.microsoft.com/office/drawing/2014/main" id="{281E03A2-2684-4C96-9738-51E4FA110CCF}"/>
                </a:ext>
              </a:extLst>
            </p:cNvPr>
            <p:cNvSpPr/>
            <p:nvPr/>
          </p:nvSpPr>
          <p:spPr>
            <a:xfrm>
              <a:off x="6851809" y="1021873"/>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9049" y="3969"/>
                    <a:pt x="7144" y="9684"/>
                  </a:cubicBezTo>
                  <a:close/>
                </a:path>
              </a:pathLst>
            </a:custGeom>
            <a:grpFill/>
            <a:ln w="9525" cap="flat">
              <a:noFill/>
              <a:prstDash val="solid"/>
              <a:miter/>
            </a:ln>
          </p:spPr>
          <p:txBody>
            <a:bodyPr rtlCol="0" anchor="ctr"/>
            <a:lstStyle/>
            <a:p>
              <a:endParaRPr lang="en-US"/>
            </a:p>
          </p:txBody>
        </p:sp>
        <p:sp>
          <p:nvSpPr>
            <p:cNvPr id="3838" name="Freeform: Shape 3837">
              <a:extLst>
                <a:ext uri="{FF2B5EF4-FFF2-40B4-BE49-F238E27FC236}">
                  <a16:creationId xmlns:a16="http://schemas.microsoft.com/office/drawing/2014/main" id="{C0210BA6-4E71-4387-9F1B-835D794466C0}"/>
                </a:ext>
              </a:extLst>
            </p:cNvPr>
            <p:cNvSpPr/>
            <p:nvPr/>
          </p:nvSpPr>
          <p:spPr>
            <a:xfrm>
              <a:off x="7418546" y="42624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9049"/>
                    <a:pt x="8096" y="8096"/>
                    <a:pt x="8096" y="7144"/>
                  </a:cubicBez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3839" name="Freeform: Shape 3838">
              <a:extLst>
                <a:ext uri="{FF2B5EF4-FFF2-40B4-BE49-F238E27FC236}">
                  <a16:creationId xmlns:a16="http://schemas.microsoft.com/office/drawing/2014/main" id="{33197B28-140A-4B6E-8707-D7E515EE5ACA}"/>
                </a:ext>
              </a:extLst>
            </p:cNvPr>
            <p:cNvSpPr/>
            <p:nvPr/>
          </p:nvSpPr>
          <p:spPr>
            <a:xfrm>
              <a:off x="7421404" y="234791"/>
              <a:ext cx="9525" cy="19050"/>
            </a:xfrm>
            <a:custGeom>
              <a:avLst/>
              <a:gdLst>
                <a:gd name="connsiteX0" fmla="*/ 7144 w 9525"/>
                <a:gd name="connsiteY0" fmla="*/ 14764 h 19050"/>
                <a:gd name="connsiteX1" fmla="*/ 9049 w 9525"/>
                <a:gd name="connsiteY1" fmla="*/ 7144 h 19050"/>
                <a:gd name="connsiteX2" fmla="*/ 7144 w 9525"/>
                <a:gd name="connsiteY2" fmla="*/ 14764 h 19050"/>
              </a:gdLst>
              <a:ahLst/>
              <a:cxnLst>
                <a:cxn ang="0">
                  <a:pos x="connsiteX0" y="connsiteY0"/>
                </a:cxn>
                <a:cxn ang="0">
                  <a:pos x="connsiteX1" y="connsiteY1"/>
                </a:cxn>
                <a:cxn ang="0">
                  <a:pos x="connsiteX2" y="connsiteY2"/>
                </a:cxn>
              </a:cxnLst>
              <a:rect l="l" t="t" r="r" b="b"/>
              <a:pathLst>
                <a:path w="9525" h="19050">
                  <a:moveTo>
                    <a:pt x="7144" y="14764"/>
                  </a:moveTo>
                  <a:lnTo>
                    <a:pt x="9049" y="7144"/>
                  </a:lnTo>
                  <a:cubicBezTo>
                    <a:pt x="8096" y="10954"/>
                    <a:pt x="7144" y="12859"/>
                    <a:pt x="7144" y="14764"/>
                  </a:cubicBezTo>
                  <a:close/>
                </a:path>
              </a:pathLst>
            </a:custGeom>
            <a:grpFill/>
            <a:ln w="9525" cap="flat">
              <a:noFill/>
              <a:prstDash val="solid"/>
              <a:miter/>
            </a:ln>
          </p:spPr>
          <p:txBody>
            <a:bodyPr rtlCol="0" anchor="ctr"/>
            <a:lstStyle/>
            <a:p>
              <a:endParaRPr lang="en-US"/>
            </a:p>
          </p:txBody>
        </p:sp>
        <p:sp>
          <p:nvSpPr>
            <p:cNvPr id="3840" name="Freeform: Shape 3839">
              <a:extLst>
                <a:ext uri="{FF2B5EF4-FFF2-40B4-BE49-F238E27FC236}">
                  <a16:creationId xmlns:a16="http://schemas.microsoft.com/office/drawing/2014/main" id="{A4B0EFF7-C2BE-4C4A-BB3A-9634F0553D09}"/>
                </a:ext>
              </a:extLst>
            </p:cNvPr>
            <p:cNvSpPr/>
            <p:nvPr/>
          </p:nvSpPr>
          <p:spPr>
            <a:xfrm>
              <a:off x="7425849" y="197749"/>
              <a:ext cx="9525" cy="9525"/>
            </a:xfrm>
            <a:custGeom>
              <a:avLst/>
              <a:gdLst>
                <a:gd name="connsiteX0" fmla="*/ 8414 w 9525"/>
                <a:gd name="connsiteY0" fmla="*/ 7990 h 9525"/>
                <a:gd name="connsiteX1" fmla="*/ 8414 w 9525"/>
                <a:gd name="connsiteY1" fmla="*/ 7990 h 9525"/>
              </a:gdLst>
              <a:ahLst/>
              <a:cxnLst>
                <a:cxn ang="0">
                  <a:pos x="connsiteX0" y="connsiteY0"/>
                </a:cxn>
                <a:cxn ang="0">
                  <a:pos x="connsiteX1" y="connsiteY1"/>
                </a:cxn>
              </a:cxnLst>
              <a:rect l="l" t="t" r="r" b="b"/>
              <a:pathLst>
                <a:path w="9525" h="9525">
                  <a:moveTo>
                    <a:pt x="8414" y="7990"/>
                  </a:moveTo>
                  <a:cubicBezTo>
                    <a:pt x="8414" y="7990"/>
                    <a:pt x="5556" y="6085"/>
                    <a:pt x="8414" y="7990"/>
                  </a:cubicBezTo>
                  <a:close/>
                </a:path>
              </a:pathLst>
            </a:custGeom>
            <a:grpFill/>
            <a:ln w="9525" cap="flat">
              <a:noFill/>
              <a:prstDash val="solid"/>
              <a:miter/>
            </a:ln>
          </p:spPr>
          <p:txBody>
            <a:bodyPr rtlCol="0" anchor="ctr"/>
            <a:lstStyle/>
            <a:p>
              <a:endParaRPr lang="en-US"/>
            </a:p>
          </p:txBody>
        </p:sp>
        <p:sp>
          <p:nvSpPr>
            <p:cNvPr id="3841" name="Freeform: Shape 3840">
              <a:extLst>
                <a:ext uri="{FF2B5EF4-FFF2-40B4-BE49-F238E27FC236}">
                  <a16:creationId xmlns:a16="http://schemas.microsoft.com/office/drawing/2014/main" id="{46C85D06-49E8-41D1-83FD-17C65020F16A}"/>
                </a:ext>
              </a:extLst>
            </p:cNvPr>
            <p:cNvSpPr/>
            <p:nvPr/>
          </p:nvSpPr>
          <p:spPr>
            <a:xfrm>
              <a:off x="7759541" y="837723"/>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8096" y="9049"/>
                  </a:cubicBezTo>
                  <a:cubicBezTo>
                    <a:pt x="10954" y="11906"/>
                    <a:pt x="9049" y="10001"/>
                    <a:pt x="7144" y="7144"/>
                  </a:cubicBezTo>
                  <a:close/>
                </a:path>
              </a:pathLst>
            </a:custGeom>
            <a:grpFill/>
            <a:ln w="9525" cap="flat">
              <a:noFill/>
              <a:prstDash val="solid"/>
              <a:miter/>
            </a:ln>
          </p:spPr>
          <p:txBody>
            <a:bodyPr rtlCol="0" anchor="ctr"/>
            <a:lstStyle/>
            <a:p>
              <a:endParaRPr lang="en-US"/>
            </a:p>
          </p:txBody>
        </p:sp>
        <p:sp>
          <p:nvSpPr>
            <p:cNvPr id="3842" name="Freeform: Shape 3841">
              <a:extLst>
                <a:ext uri="{FF2B5EF4-FFF2-40B4-BE49-F238E27FC236}">
                  <a16:creationId xmlns:a16="http://schemas.microsoft.com/office/drawing/2014/main" id="{D17A0B9B-46EF-441A-8FB0-3758C81D593A}"/>
                </a:ext>
              </a:extLst>
            </p:cNvPr>
            <p:cNvSpPr/>
            <p:nvPr/>
          </p:nvSpPr>
          <p:spPr>
            <a:xfrm>
              <a:off x="7543324" y="723337"/>
              <a:ext cx="19050" cy="9525"/>
            </a:xfrm>
            <a:custGeom>
              <a:avLst/>
              <a:gdLst>
                <a:gd name="connsiteX0" fmla="*/ 7144 w 19050"/>
                <a:gd name="connsiteY0" fmla="*/ 8182 h 9525"/>
                <a:gd name="connsiteX1" fmla="*/ 13811 w 19050"/>
                <a:gd name="connsiteY1" fmla="*/ 9135 h 9525"/>
                <a:gd name="connsiteX2" fmla="*/ 7144 w 19050"/>
                <a:gd name="connsiteY2" fmla="*/ 8182 h 9525"/>
              </a:gdLst>
              <a:ahLst/>
              <a:cxnLst>
                <a:cxn ang="0">
                  <a:pos x="connsiteX0" y="connsiteY0"/>
                </a:cxn>
                <a:cxn ang="0">
                  <a:pos x="connsiteX1" y="connsiteY1"/>
                </a:cxn>
                <a:cxn ang="0">
                  <a:pos x="connsiteX2" y="connsiteY2"/>
                </a:cxn>
              </a:cxnLst>
              <a:rect l="l" t="t" r="r" b="b"/>
              <a:pathLst>
                <a:path w="19050" h="9525">
                  <a:moveTo>
                    <a:pt x="7144" y="8182"/>
                  </a:moveTo>
                  <a:cubicBezTo>
                    <a:pt x="9049" y="8182"/>
                    <a:pt x="11906" y="8182"/>
                    <a:pt x="13811" y="9135"/>
                  </a:cubicBezTo>
                  <a:cubicBezTo>
                    <a:pt x="10954" y="7230"/>
                    <a:pt x="8096" y="6277"/>
                    <a:pt x="7144" y="8182"/>
                  </a:cubicBezTo>
                  <a:close/>
                </a:path>
              </a:pathLst>
            </a:custGeom>
            <a:grpFill/>
            <a:ln w="9525" cap="flat">
              <a:noFill/>
              <a:prstDash val="solid"/>
              <a:miter/>
            </a:ln>
          </p:spPr>
          <p:txBody>
            <a:bodyPr rtlCol="0" anchor="ctr"/>
            <a:lstStyle/>
            <a:p>
              <a:endParaRPr lang="en-US"/>
            </a:p>
          </p:txBody>
        </p:sp>
        <p:sp>
          <p:nvSpPr>
            <p:cNvPr id="3843" name="Freeform: Shape 3842">
              <a:extLst>
                <a:ext uri="{FF2B5EF4-FFF2-40B4-BE49-F238E27FC236}">
                  <a16:creationId xmlns:a16="http://schemas.microsoft.com/office/drawing/2014/main" id="{D59DED07-5E27-4FDF-942A-88CE9A216BE3}"/>
                </a:ext>
              </a:extLst>
            </p:cNvPr>
            <p:cNvSpPr/>
            <p:nvPr/>
          </p:nvSpPr>
          <p:spPr>
            <a:xfrm>
              <a:off x="7759118" y="10710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0001"/>
                    <a:pt x="7567" y="7144"/>
                  </a:cubicBezTo>
                  <a:close/>
                </a:path>
              </a:pathLst>
            </a:custGeom>
            <a:grpFill/>
            <a:ln w="9525" cap="flat">
              <a:noFill/>
              <a:prstDash val="solid"/>
              <a:miter/>
            </a:ln>
          </p:spPr>
          <p:txBody>
            <a:bodyPr rtlCol="0" anchor="ctr"/>
            <a:lstStyle/>
            <a:p>
              <a:endParaRPr lang="en-US"/>
            </a:p>
          </p:txBody>
        </p:sp>
        <p:sp>
          <p:nvSpPr>
            <p:cNvPr id="3844" name="Freeform: Shape 3843">
              <a:extLst>
                <a:ext uri="{FF2B5EF4-FFF2-40B4-BE49-F238E27FC236}">
                  <a16:creationId xmlns:a16="http://schemas.microsoft.com/office/drawing/2014/main" id="{30AE133B-0212-4266-AD05-9E671D0E7291}"/>
                </a:ext>
              </a:extLst>
            </p:cNvPr>
            <p:cNvSpPr/>
            <p:nvPr/>
          </p:nvSpPr>
          <p:spPr>
            <a:xfrm>
              <a:off x="7550944" y="725328"/>
              <a:ext cx="57150" cy="19050"/>
            </a:xfrm>
            <a:custGeom>
              <a:avLst/>
              <a:gdLst>
                <a:gd name="connsiteX0" fmla="*/ 52864 w 57150"/>
                <a:gd name="connsiteY0" fmla="*/ 20479 h 19050"/>
                <a:gd name="connsiteX1" fmla="*/ 7144 w 57150"/>
                <a:gd name="connsiteY1" fmla="*/ 7144 h 19050"/>
                <a:gd name="connsiteX2" fmla="*/ 52864 w 57150"/>
                <a:gd name="connsiteY2" fmla="*/ 20479 h 19050"/>
              </a:gdLst>
              <a:ahLst/>
              <a:cxnLst>
                <a:cxn ang="0">
                  <a:pos x="connsiteX0" y="connsiteY0"/>
                </a:cxn>
                <a:cxn ang="0">
                  <a:pos x="connsiteX1" y="connsiteY1"/>
                </a:cxn>
                <a:cxn ang="0">
                  <a:pos x="connsiteX2" y="connsiteY2"/>
                </a:cxn>
              </a:cxnLst>
              <a:rect l="l" t="t" r="r" b="b"/>
              <a:pathLst>
                <a:path w="57150" h="19050">
                  <a:moveTo>
                    <a:pt x="52864" y="20479"/>
                  </a:moveTo>
                  <a:cubicBezTo>
                    <a:pt x="50006" y="18574"/>
                    <a:pt x="10001" y="7144"/>
                    <a:pt x="7144" y="7144"/>
                  </a:cubicBezTo>
                  <a:cubicBezTo>
                    <a:pt x="9049" y="8096"/>
                    <a:pt x="49054" y="19526"/>
                    <a:pt x="52864" y="20479"/>
                  </a:cubicBezTo>
                  <a:close/>
                </a:path>
              </a:pathLst>
            </a:custGeom>
            <a:grpFill/>
            <a:ln w="9525" cap="flat">
              <a:noFill/>
              <a:prstDash val="solid"/>
              <a:miter/>
            </a:ln>
          </p:spPr>
          <p:txBody>
            <a:bodyPr rtlCol="0" anchor="ctr"/>
            <a:lstStyle/>
            <a:p>
              <a:endParaRPr lang="en-US"/>
            </a:p>
          </p:txBody>
        </p:sp>
        <p:sp>
          <p:nvSpPr>
            <p:cNvPr id="3845" name="Freeform: Shape 3844">
              <a:extLst>
                <a:ext uri="{FF2B5EF4-FFF2-40B4-BE49-F238E27FC236}">
                  <a16:creationId xmlns:a16="http://schemas.microsoft.com/office/drawing/2014/main" id="{9DED8B8B-A1F0-4067-B285-1F6A5D6E0FD0}"/>
                </a:ext>
              </a:extLst>
            </p:cNvPr>
            <p:cNvSpPr/>
            <p:nvPr/>
          </p:nvSpPr>
          <p:spPr>
            <a:xfrm>
              <a:off x="7246123" y="16430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8117" y="8096"/>
                    <a:pt x="5259" y="8096"/>
                    <a:pt x="9069" y="7144"/>
                  </a:cubicBezTo>
                  <a:close/>
                </a:path>
              </a:pathLst>
            </a:custGeom>
            <a:grpFill/>
            <a:ln w="9525" cap="flat">
              <a:noFill/>
              <a:prstDash val="solid"/>
              <a:miter/>
            </a:ln>
          </p:spPr>
          <p:txBody>
            <a:bodyPr rtlCol="0" anchor="ctr"/>
            <a:lstStyle/>
            <a:p>
              <a:endParaRPr lang="en-US"/>
            </a:p>
          </p:txBody>
        </p:sp>
        <p:sp>
          <p:nvSpPr>
            <p:cNvPr id="3846" name="Freeform: Shape 3845">
              <a:extLst>
                <a:ext uri="{FF2B5EF4-FFF2-40B4-BE49-F238E27FC236}">
                  <a16:creationId xmlns:a16="http://schemas.microsoft.com/office/drawing/2014/main" id="{79C69285-1A06-4875-A64D-4FC81F5F83CD}"/>
                </a:ext>
              </a:extLst>
            </p:cNvPr>
            <p:cNvSpPr/>
            <p:nvPr/>
          </p:nvSpPr>
          <p:spPr>
            <a:xfrm>
              <a:off x="7244239" y="16525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3847" name="Freeform: Shape 3846">
              <a:extLst>
                <a:ext uri="{FF2B5EF4-FFF2-40B4-BE49-F238E27FC236}">
                  <a16:creationId xmlns:a16="http://schemas.microsoft.com/office/drawing/2014/main" id="{B2C12131-3DA4-4C24-9108-B4CF7B7E2425}"/>
                </a:ext>
              </a:extLst>
            </p:cNvPr>
            <p:cNvSpPr/>
            <p:nvPr/>
          </p:nvSpPr>
          <p:spPr>
            <a:xfrm>
              <a:off x="7238524" y="165258"/>
              <a:ext cx="19050" cy="9525"/>
            </a:xfrm>
            <a:custGeom>
              <a:avLst/>
              <a:gdLst>
                <a:gd name="connsiteX0" fmla="*/ 7144 w 19050"/>
                <a:gd name="connsiteY0" fmla="*/ 8096 h 9525"/>
                <a:gd name="connsiteX1" fmla="*/ 11906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lnTo>
                    <a:pt x="11906" y="7144"/>
                  </a:lnTo>
                  <a:cubicBezTo>
                    <a:pt x="10954" y="7144"/>
                    <a:pt x="8096" y="7144"/>
                    <a:pt x="7144" y="8096"/>
                  </a:cubicBezTo>
                  <a:close/>
                </a:path>
              </a:pathLst>
            </a:custGeom>
            <a:grpFill/>
            <a:ln w="9525" cap="flat">
              <a:noFill/>
              <a:prstDash val="solid"/>
              <a:miter/>
            </a:ln>
          </p:spPr>
          <p:txBody>
            <a:bodyPr rtlCol="0" anchor="ctr"/>
            <a:lstStyle/>
            <a:p>
              <a:endParaRPr lang="en-US"/>
            </a:p>
          </p:txBody>
        </p:sp>
        <p:sp>
          <p:nvSpPr>
            <p:cNvPr id="3848" name="Freeform: Shape 3847">
              <a:extLst>
                <a:ext uri="{FF2B5EF4-FFF2-40B4-BE49-F238E27FC236}">
                  <a16:creationId xmlns:a16="http://schemas.microsoft.com/office/drawing/2014/main" id="{892918B6-B83E-4866-A379-FB0646D9263E}"/>
                </a:ext>
              </a:extLst>
            </p:cNvPr>
            <p:cNvSpPr/>
            <p:nvPr/>
          </p:nvSpPr>
          <p:spPr>
            <a:xfrm>
              <a:off x="7306151" y="16430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3849" name="Freeform: Shape 3848">
              <a:extLst>
                <a:ext uri="{FF2B5EF4-FFF2-40B4-BE49-F238E27FC236}">
                  <a16:creationId xmlns:a16="http://schemas.microsoft.com/office/drawing/2014/main" id="{1893580E-7016-4C2F-AC23-CEB3F4238783}"/>
                </a:ext>
              </a:extLst>
            </p:cNvPr>
            <p:cNvSpPr/>
            <p:nvPr/>
          </p:nvSpPr>
          <p:spPr>
            <a:xfrm>
              <a:off x="7303610" y="163459"/>
              <a:ext cx="28575" cy="9525"/>
            </a:xfrm>
            <a:custGeom>
              <a:avLst/>
              <a:gdLst>
                <a:gd name="connsiteX0" fmla="*/ 26830 w 28575"/>
                <a:gd name="connsiteY0" fmla="*/ 7990 h 9525"/>
                <a:gd name="connsiteX1" fmla="*/ 26830 w 28575"/>
                <a:gd name="connsiteY1" fmla="*/ 7990 h 9525"/>
              </a:gdLst>
              <a:ahLst/>
              <a:cxnLst>
                <a:cxn ang="0">
                  <a:pos x="connsiteX0" y="connsiteY0"/>
                </a:cxn>
                <a:cxn ang="0">
                  <a:pos x="connsiteX1" y="connsiteY1"/>
                </a:cxn>
              </a:cxnLst>
              <a:rect l="l" t="t" r="r" b="b"/>
              <a:pathLst>
                <a:path w="28575" h="9525">
                  <a:moveTo>
                    <a:pt x="26830" y="7990"/>
                  </a:moveTo>
                  <a:cubicBezTo>
                    <a:pt x="-17937" y="6085"/>
                    <a:pt x="27783" y="7990"/>
                    <a:pt x="26830" y="7990"/>
                  </a:cubicBezTo>
                  <a:close/>
                </a:path>
              </a:pathLst>
            </a:custGeom>
            <a:grpFill/>
            <a:ln w="9525" cap="flat">
              <a:noFill/>
              <a:prstDash val="solid"/>
              <a:miter/>
            </a:ln>
          </p:spPr>
          <p:txBody>
            <a:bodyPr rtlCol="0" anchor="ctr"/>
            <a:lstStyle/>
            <a:p>
              <a:endParaRPr lang="en-US"/>
            </a:p>
          </p:txBody>
        </p:sp>
        <p:sp>
          <p:nvSpPr>
            <p:cNvPr id="3850" name="Freeform: Shape 3849">
              <a:extLst>
                <a:ext uri="{FF2B5EF4-FFF2-40B4-BE49-F238E27FC236}">
                  <a16:creationId xmlns:a16="http://schemas.microsoft.com/office/drawing/2014/main" id="{7C669E6C-CFEB-45AC-B64C-A73BB6540241}"/>
                </a:ext>
              </a:extLst>
            </p:cNvPr>
            <p:cNvSpPr/>
            <p:nvPr/>
          </p:nvSpPr>
          <p:spPr>
            <a:xfrm>
              <a:off x="7382827" y="176413"/>
              <a:ext cx="19050" cy="9525"/>
            </a:xfrm>
            <a:custGeom>
              <a:avLst/>
              <a:gdLst>
                <a:gd name="connsiteX0" fmla="*/ 20003 w 19050"/>
                <a:gd name="connsiteY0" fmla="*/ 7419 h 9525"/>
                <a:gd name="connsiteX1" fmla="*/ 20003 w 19050"/>
                <a:gd name="connsiteY1" fmla="*/ 7419 h 9525"/>
              </a:gdLst>
              <a:ahLst/>
              <a:cxnLst>
                <a:cxn ang="0">
                  <a:pos x="connsiteX0" y="connsiteY0"/>
                </a:cxn>
                <a:cxn ang="0">
                  <a:pos x="connsiteX1" y="connsiteY1"/>
                </a:cxn>
              </a:cxnLst>
              <a:rect l="l" t="t" r="r" b="b"/>
              <a:pathLst>
                <a:path w="19050" h="9525">
                  <a:moveTo>
                    <a:pt x="20003" y="7419"/>
                  </a:moveTo>
                  <a:cubicBezTo>
                    <a:pt x="2857" y="8371"/>
                    <a:pt x="2857" y="6466"/>
                    <a:pt x="20003" y="7419"/>
                  </a:cubicBezTo>
                  <a:close/>
                </a:path>
              </a:pathLst>
            </a:custGeom>
            <a:grpFill/>
            <a:ln w="9525" cap="flat">
              <a:noFill/>
              <a:prstDash val="solid"/>
              <a:miter/>
            </a:ln>
          </p:spPr>
          <p:txBody>
            <a:bodyPr rtlCol="0" anchor="ctr"/>
            <a:lstStyle/>
            <a:p>
              <a:endParaRPr lang="en-US"/>
            </a:p>
          </p:txBody>
        </p:sp>
        <p:sp>
          <p:nvSpPr>
            <p:cNvPr id="3851" name="Freeform: Shape 3850">
              <a:extLst>
                <a:ext uri="{FF2B5EF4-FFF2-40B4-BE49-F238E27FC236}">
                  <a16:creationId xmlns:a16="http://schemas.microsoft.com/office/drawing/2014/main" id="{942DEABA-B6B8-4759-8C02-716A3C7BB30E}"/>
                </a:ext>
              </a:extLst>
            </p:cNvPr>
            <p:cNvSpPr/>
            <p:nvPr/>
          </p:nvSpPr>
          <p:spPr>
            <a:xfrm>
              <a:off x="7410926" y="199972"/>
              <a:ext cx="9525" cy="19050"/>
            </a:xfrm>
            <a:custGeom>
              <a:avLst/>
              <a:gdLst>
                <a:gd name="connsiteX0" fmla="*/ 9049 w 9525"/>
                <a:gd name="connsiteY0" fmla="*/ 10530 h 19050"/>
                <a:gd name="connsiteX1" fmla="*/ 7144 w 9525"/>
                <a:gd name="connsiteY1" fmla="*/ 10530 h 19050"/>
                <a:gd name="connsiteX2" fmla="*/ 9049 w 9525"/>
                <a:gd name="connsiteY2" fmla="*/ 10530 h 19050"/>
              </a:gdLst>
              <a:ahLst/>
              <a:cxnLst>
                <a:cxn ang="0">
                  <a:pos x="connsiteX0" y="connsiteY0"/>
                </a:cxn>
                <a:cxn ang="0">
                  <a:pos x="connsiteX1" y="connsiteY1"/>
                </a:cxn>
                <a:cxn ang="0">
                  <a:pos x="connsiteX2" y="connsiteY2"/>
                </a:cxn>
              </a:cxnLst>
              <a:rect l="l" t="t" r="r" b="b"/>
              <a:pathLst>
                <a:path w="9525" h="19050">
                  <a:moveTo>
                    <a:pt x="9049" y="10530"/>
                  </a:moveTo>
                  <a:cubicBezTo>
                    <a:pt x="9049" y="2910"/>
                    <a:pt x="7144" y="10530"/>
                    <a:pt x="7144" y="10530"/>
                  </a:cubicBezTo>
                  <a:cubicBezTo>
                    <a:pt x="7144" y="15293"/>
                    <a:pt x="7144" y="16245"/>
                    <a:pt x="9049" y="10530"/>
                  </a:cubicBezTo>
                  <a:close/>
                </a:path>
              </a:pathLst>
            </a:custGeom>
            <a:grpFill/>
            <a:ln w="9525" cap="flat">
              <a:noFill/>
              <a:prstDash val="solid"/>
              <a:miter/>
            </a:ln>
          </p:spPr>
          <p:txBody>
            <a:bodyPr rtlCol="0" anchor="ctr"/>
            <a:lstStyle/>
            <a:p>
              <a:endParaRPr lang="en-US"/>
            </a:p>
          </p:txBody>
        </p:sp>
        <p:sp>
          <p:nvSpPr>
            <p:cNvPr id="3852" name="Freeform: Shape 3851">
              <a:extLst>
                <a:ext uri="{FF2B5EF4-FFF2-40B4-BE49-F238E27FC236}">
                  <a16:creationId xmlns:a16="http://schemas.microsoft.com/office/drawing/2014/main" id="{BFC469FD-DE99-44D5-A413-8F7D7167B515}"/>
                </a:ext>
              </a:extLst>
            </p:cNvPr>
            <p:cNvSpPr/>
            <p:nvPr/>
          </p:nvSpPr>
          <p:spPr>
            <a:xfrm>
              <a:off x="7414736" y="661511"/>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8096" y="12859"/>
                    <a:pt x="8096" y="7144"/>
                    <a:pt x="10001" y="7144"/>
                  </a:cubicBezTo>
                  <a:close/>
                </a:path>
              </a:pathLst>
            </a:custGeom>
            <a:grpFill/>
            <a:ln w="9525" cap="flat">
              <a:noFill/>
              <a:prstDash val="solid"/>
              <a:miter/>
            </a:ln>
          </p:spPr>
          <p:txBody>
            <a:bodyPr rtlCol="0" anchor="ctr"/>
            <a:lstStyle/>
            <a:p>
              <a:endParaRPr lang="en-US"/>
            </a:p>
          </p:txBody>
        </p:sp>
        <p:sp>
          <p:nvSpPr>
            <p:cNvPr id="3853" name="Freeform: Shape 3852">
              <a:extLst>
                <a:ext uri="{FF2B5EF4-FFF2-40B4-BE49-F238E27FC236}">
                  <a16:creationId xmlns:a16="http://schemas.microsoft.com/office/drawing/2014/main" id="{BB792CC0-4615-4970-B17D-C8015F6996CD}"/>
                </a:ext>
              </a:extLst>
            </p:cNvPr>
            <p:cNvSpPr/>
            <p:nvPr/>
          </p:nvSpPr>
          <p:spPr>
            <a:xfrm>
              <a:off x="7448806" y="697004"/>
              <a:ext cx="19050" cy="9525"/>
            </a:xfrm>
            <a:custGeom>
              <a:avLst/>
              <a:gdLst>
                <a:gd name="connsiteX0" fmla="*/ 15936 w 19050"/>
                <a:gd name="connsiteY0" fmla="*/ 9750 h 9525"/>
                <a:gd name="connsiteX1" fmla="*/ 15936 w 19050"/>
                <a:gd name="connsiteY1" fmla="*/ 9750 h 9525"/>
              </a:gdLst>
              <a:ahLst/>
              <a:cxnLst>
                <a:cxn ang="0">
                  <a:pos x="connsiteX0" y="connsiteY0"/>
                </a:cxn>
                <a:cxn ang="0">
                  <a:pos x="connsiteX1" y="connsiteY1"/>
                </a:cxn>
              </a:cxnLst>
              <a:rect l="l" t="t" r="r" b="b"/>
              <a:pathLst>
                <a:path w="19050" h="9525">
                  <a:moveTo>
                    <a:pt x="15936" y="9750"/>
                  </a:moveTo>
                  <a:cubicBezTo>
                    <a:pt x="11174" y="7845"/>
                    <a:pt x="-1209" y="4988"/>
                    <a:pt x="15936" y="9750"/>
                  </a:cubicBezTo>
                  <a:close/>
                </a:path>
              </a:pathLst>
            </a:custGeom>
            <a:grpFill/>
            <a:ln w="9525" cap="flat">
              <a:noFill/>
              <a:prstDash val="solid"/>
              <a:miter/>
            </a:ln>
          </p:spPr>
          <p:txBody>
            <a:bodyPr rtlCol="0" anchor="ctr"/>
            <a:lstStyle/>
            <a:p>
              <a:endParaRPr lang="en-US"/>
            </a:p>
          </p:txBody>
        </p:sp>
        <p:sp>
          <p:nvSpPr>
            <p:cNvPr id="3854" name="Freeform: Shape 3853">
              <a:extLst>
                <a:ext uri="{FF2B5EF4-FFF2-40B4-BE49-F238E27FC236}">
                  <a16:creationId xmlns:a16="http://schemas.microsoft.com/office/drawing/2014/main" id="{C81207E6-0E6D-4D8F-B060-CCBEF1C8D0FA}"/>
                </a:ext>
              </a:extLst>
            </p:cNvPr>
            <p:cNvSpPr/>
            <p:nvPr/>
          </p:nvSpPr>
          <p:spPr>
            <a:xfrm>
              <a:off x="7487270" y="724976"/>
              <a:ext cx="19050" cy="9525"/>
            </a:xfrm>
            <a:custGeom>
              <a:avLst/>
              <a:gdLst>
                <a:gd name="connsiteX0" fmla="*/ 8905 w 19050"/>
                <a:gd name="connsiteY0" fmla="*/ 7496 h 9525"/>
                <a:gd name="connsiteX1" fmla="*/ 8905 w 19050"/>
                <a:gd name="connsiteY1" fmla="*/ 7496 h 9525"/>
              </a:gdLst>
              <a:ahLst/>
              <a:cxnLst>
                <a:cxn ang="0">
                  <a:pos x="connsiteX0" y="connsiteY0"/>
                </a:cxn>
                <a:cxn ang="0">
                  <a:pos x="connsiteX1" y="connsiteY1"/>
                </a:cxn>
              </a:cxnLst>
              <a:rect l="l" t="t" r="r" b="b"/>
              <a:pathLst>
                <a:path w="19050" h="9525">
                  <a:moveTo>
                    <a:pt x="8905" y="7496"/>
                  </a:moveTo>
                  <a:cubicBezTo>
                    <a:pt x="-620" y="5591"/>
                    <a:pt x="32718" y="12259"/>
                    <a:pt x="8905" y="7496"/>
                  </a:cubicBezTo>
                  <a:close/>
                </a:path>
              </a:pathLst>
            </a:custGeom>
            <a:grpFill/>
            <a:ln w="9525" cap="flat">
              <a:noFill/>
              <a:prstDash val="solid"/>
              <a:miter/>
            </a:ln>
          </p:spPr>
          <p:txBody>
            <a:bodyPr rtlCol="0" anchor="ctr"/>
            <a:lstStyle/>
            <a:p>
              <a:endParaRPr lang="en-US"/>
            </a:p>
          </p:txBody>
        </p:sp>
        <p:sp>
          <p:nvSpPr>
            <p:cNvPr id="3855" name="Freeform: Shape 3854">
              <a:extLst>
                <a:ext uri="{FF2B5EF4-FFF2-40B4-BE49-F238E27FC236}">
                  <a16:creationId xmlns:a16="http://schemas.microsoft.com/office/drawing/2014/main" id="{B97962FA-42D8-45FC-ABE0-0DBE636946D2}"/>
                </a:ext>
              </a:extLst>
            </p:cNvPr>
            <p:cNvSpPr/>
            <p:nvPr/>
          </p:nvSpPr>
          <p:spPr>
            <a:xfrm>
              <a:off x="7708106" y="1113759"/>
              <a:ext cx="9525" cy="9525"/>
            </a:xfrm>
            <a:custGeom>
              <a:avLst/>
              <a:gdLst>
                <a:gd name="connsiteX0" fmla="*/ 7144 w 9525"/>
                <a:gd name="connsiteY0" fmla="*/ 11143 h 9525"/>
                <a:gd name="connsiteX1" fmla="*/ 10954 w 9525"/>
                <a:gd name="connsiteY1" fmla="*/ 11143 h 9525"/>
                <a:gd name="connsiteX2" fmla="*/ 7144 w 9525"/>
                <a:gd name="connsiteY2" fmla="*/ 11143 h 9525"/>
              </a:gdLst>
              <a:ahLst/>
              <a:cxnLst>
                <a:cxn ang="0">
                  <a:pos x="connsiteX0" y="connsiteY0"/>
                </a:cxn>
                <a:cxn ang="0">
                  <a:pos x="connsiteX1" y="connsiteY1"/>
                </a:cxn>
                <a:cxn ang="0">
                  <a:pos x="connsiteX2" y="connsiteY2"/>
                </a:cxn>
              </a:cxnLst>
              <a:rect l="l" t="t" r="r" b="b"/>
              <a:pathLst>
                <a:path w="9525" h="9525">
                  <a:moveTo>
                    <a:pt x="7144" y="11143"/>
                  </a:moveTo>
                  <a:lnTo>
                    <a:pt x="10954" y="11143"/>
                  </a:lnTo>
                  <a:cubicBezTo>
                    <a:pt x="12859" y="7333"/>
                    <a:pt x="10001" y="4476"/>
                    <a:pt x="7144" y="11143"/>
                  </a:cubicBezTo>
                  <a:close/>
                </a:path>
              </a:pathLst>
            </a:custGeom>
            <a:grpFill/>
            <a:ln w="9525" cap="flat">
              <a:noFill/>
              <a:prstDash val="solid"/>
              <a:miter/>
            </a:ln>
          </p:spPr>
          <p:txBody>
            <a:bodyPr rtlCol="0" anchor="ctr"/>
            <a:lstStyle/>
            <a:p>
              <a:endParaRPr lang="en-US"/>
            </a:p>
          </p:txBody>
        </p:sp>
        <p:sp>
          <p:nvSpPr>
            <p:cNvPr id="3856" name="Freeform: Shape 3855">
              <a:extLst>
                <a:ext uri="{FF2B5EF4-FFF2-40B4-BE49-F238E27FC236}">
                  <a16:creationId xmlns:a16="http://schemas.microsoft.com/office/drawing/2014/main" id="{C8F2A67C-7A84-4DF6-A438-C4D0A919813D}"/>
                </a:ext>
              </a:extLst>
            </p:cNvPr>
            <p:cNvSpPr/>
            <p:nvPr/>
          </p:nvSpPr>
          <p:spPr>
            <a:xfrm>
              <a:off x="7529036" y="1274921"/>
              <a:ext cx="19050" cy="19050"/>
            </a:xfrm>
            <a:custGeom>
              <a:avLst/>
              <a:gdLst>
                <a:gd name="connsiteX0" fmla="*/ 19526 w 19050"/>
                <a:gd name="connsiteY0" fmla="*/ 7144 h 19050"/>
                <a:gd name="connsiteX1" fmla="*/ 7144 w 19050"/>
                <a:gd name="connsiteY1" fmla="*/ 11906 h 19050"/>
                <a:gd name="connsiteX2" fmla="*/ 19526 w 19050"/>
                <a:gd name="connsiteY2" fmla="*/ 7144 h 19050"/>
              </a:gdLst>
              <a:ahLst/>
              <a:cxnLst>
                <a:cxn ang="0">
                  <a:pos x="connsiteX0" y="connsiteY0"/>
                </a:cxn>
                <a:cxn ang="0">
                  <a:pos x="connsiteX1" y="connsiteY1"/>
                </a:cxn>
                <a:cxn ang="0">
                  <a:pos x="connsiteX2" y="connsiteY2"/>
                </a:cxn>
              </a:cxnLst>
              <a:rect l="l" t="t" r="r" b="b"/>
              <a:pathLst>
                <a:path w="19050" h="19050">
                  <a:moveTo>
                    <a:pt x="19526" y="7144"/>
                  </a:moveTo>
                  <a:cubicBezTo>
                    <a:pt x="16669" y="7144"/>
                    <a:pt x="10001" y="9049"/>
                    <a:pt x="7144" y="11906"/>
                  </a:cubicBezTo>
                  <a:cubicBezTo>
                    <a:pt x="11906" y="10001"/>
                    <a:pt x="16669" y="8096"/>
                    <a:pt x="19526" y="7144"/>
                  </a:cubicBezTo>
                  <a:close/>
                </a:path>
              </a:pathLst>
            </a:custGeom>
            <a:grpFill/>
            <a:ln w="9525" cap="flat">
              <a:noFill/>
              <a:prstDash val="solid"/>
              <a:miter/>
            </a:ln>
          </p:spPr>
          <p:txBody>
            <a:bodyPr rtlCol="0" anchor="ctr"/>
            <a:lstStyle/>
            <a:p>
              <a:endParaRPr lang="en-US"/>
            </a:p>
          </p:txBody>
        </p:sp>
        <p:sp>
          <p:nvSpPr>
            <p:cNvPr id="3857" name="Freeform: Shape 3856">
              <a:extLst>
                <a:ext uri="{FF2B5EF4-FFF2-40B4-BE49-F238E27FC236}">
                  <a16:creationId xmlns:a16="http://schemas.microsoft.com/office/drawing/2014/main" id="{8209294C-CD7E-421C-941C-A7FBAC4356D5}"/>
                </a:ext>
              </a:extLst>
            </p:cNvPr>
            <p:cNvSpPr/>
            <p:nvPr/>
          </p:nvSpPr>
          <p:spPr>
            <a:xfrm>
              <a:off x="6879322" y="1084639"/>
              <a:ext cx="19050" cy="9525"/>
            </a:xfrm>
            <a:custGeom>
              <a:avLst/>
              <a:gdLst>
                <a:gd name="connsiteX0" fmla="*/ 9158 w 19050"/>
                <a:gd name="connsiteY0" fmla="*/ 7878 h 9525"/>
                <a:gd name="connsiteX1" fmla="*/ 9158 w 19050"/>
                <a:gd name="connsiteY1" fmla="*/ 7878 h 9525"/>
              </a:gdLst>
              <a:ahLst/>
              <a:cxnLst>
                <a:cxn ang="0">
                  <a:pos x="connsiteX0" y="connsiteY0"/>
                </a:cxn>
                <a:cxn ang="0">
                  <a:pos x="connsiteX1" y="connsiteY1"/>
                </a:cxn>
              </a:cxnLst>
              <a:rect l="l" t="t" r="r" b="b"/>
              <a:pathLst>
                <a:path w="19050" h="9525">
                  <a:moveTo>
                    <a:pt x="9158" y="7878"/>
                  </a:moveTo>
                  <a:cubicBezTo>
                    <a:pt x="18683" y="11688"/>
                    <a:pt x="1538" y="5021"/>
                    <a:pt x="9158" y="7878"/>
                  </a:cubicBezTo>
                  <a:close/>
                </a:path>
              </a:pathLst>
            </a:custGeom>
            <a:grpFill/>
            <a:ln w="9525" cap="flat">
              <a:noFill/>
              <a:prstDash val="solid"/>
              <a:miter/>
            </a:ln>
          </p:spPr>
          <p:txBody>
            <a:bodyPr rtlCol="0" anchor="ctr"/>
            <a:lstStyle/>
            <a:p>
              <a:endParaRPr lang="en-US"/>
            </a:p>
          </p:txBody>
        </p:sp>
        <p:sp>
          <p:nvSpPr>
            <p:cNvPr id="3858" name="Freeform: Shape 3857">
              <a:extLst>
                <a:ext uri="{FF2B5EF4-FFF2-40B4-BE49-F238E27FC236}">
                  <a16:creationId xmlns:a16="http://schemas.microsoft.com/office/drawing/2014/main" id="{E4C44164-26AC-4E8A-B9C2-B0272F9A7FD5}"/>
                </a:ext>
              </a:extLst>
            </p:cNvPr>
            <p:cNvSpPr/>
            <p:nvPr/>
          </p:nvSpPr>
          <p:spPr>
            <a:xfrm>
              <a:off x="7459504" y="197855"/>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8096" y="5027"/>
                    <a:pt x="7144" y="8837"/>
                    <a:pt x="7144" y="8837"/>
                  </a:cubicBezTo>
                  <a:close/>
                </a:path>
              </a:pathLst>
            </a:custGeom>
            <a:grpFill/>
            <a:ln w="9525" cap="flat">
              <a:noFill/>
              <a:prstDash val="solid"/>
              <a:miter/>
            </a:ln>
          </p:spPr>
          <p:txBody>
            <a:bodyPr rtlCol="0" anchor="ctr"/>
            <a:lstStyle/>
            <a:p>
              <a:endParaRPr lang="en-US"/>
            </a:p>
          </p:txBody>
        </p:sp>
        <p:sp>
          <p:nvSpPr>
            <p:cNvPr id="3859" name="Freeform: Shape 3858">
              <a:extLst>
                <a:ext uri="{FF2B5EF4-FFF2-40B4-BE49-F238E27FC236}">
                  <a16:creationId xmlns:a16="http://schemas.microsoft.com/office/drawing/2014/main" id="{4403AD86-7445-4D27-A535-0D736B166436}"/>
                </a:ext>
              </a:extLst>
            </p:cNvPr>
            <p:cNvSpPr/>
            <p:nvPr/>
          </p:nvSpPr>
          <p:spPr>
            <a:xfrm>
              <a:off x="7455254" y="192881"/>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4726" y="15716"/>
                    <a:pt x="8536" y="11906"/>
                    <a:pt x="9488" y="7144"/>
                  </a:cubicBezTo>
                  <a:close/>
                </a:path>
              </a:pathLst>
            </a:custGeom>
            <a:grpFill/>
            <a:ln w="9525" cap="flat">
              <a:noFill/>
              <a:prstDash val="solid"/>
              <a:miter/>
            </a:ln>
          </p:spPr>
          <p:txBody>
            <a:bodyPr rtlCol="0" anchor="ctr"/>
            <a:lstStyle/>
            <a:p>
              <a:endParaRPr lang="en-US"/>
            </a:p>
          </p:txBody>
        </p:sp>
        <p:sp>
          <p:nvSpPr>
            <p:cNvPr id="3860" name="Freeform: Shape 3859">
              <a:extLst>
                <a:ext uri="{FF2B5EF4-FFF2-40B4-BE49-F238E27FC236}">
                  <a16:creationId xmlns:a16="http://schemas.microsoft.com/office/drawing/2014/main" id="{5C5F3271-715B-4C1F-8C77-C6BD61172C4E}"/>
                </a:ext>
              </a:extLst>
            </p:cNvPr>
            <p:cNvSpPr/>
            <p:nvPr/>
          </p:nvSpPr>
          <p:spPr>
            <a:xfrm>
              <a:off x="7415689" y="181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861" name="Freeform: Shape 3860">
              <a:extLst>
                <a:ext uri="{FF2B5EF4-FFF2-40B4-BE49-F238E27FC236}">
                  <a16:creationId xmlns:a16="http://schemas.microsoft.com/office/drawing/2014/main" id="{60BE17FE-603E-42D6-9257-6D33C5105185}"/>
                </a:ext>
              </a:extLst>
            </p:cNvPr>
            <p:cNvSpPr/>
            <p:nvPr/>
          </p:nvSpPr>
          <p:spPr>
            <a:xfrm>
              <a:off x="7389019" y="1766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862" name="Freeform: Shape 3861">
              <a:extLst>
                <a:ext uri="{FF2B5EF4-FFF2-40B4-BE49-F238E27FC236}">
                  <a16:creationId xmlns:a16="http://schemas.microsoft.com/office/drawing/2014/main" id="{CE1D10B5-8397-4E5E-8727-F8AC63929FCD}"/>
                </a:ext>
              </a:extLst>
            </p:cNvPr>
            <p:cNvSpPr/>
            <p:nvPr/>
          </p:nvSpPr>
          <p:spPr>
            <a:xfrm>
              <a:off x="7385209" y="17287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63" name="Freeform: Shape 3862">
              <a:extLst>
                <a:ext uri="{FF2B5EF4-FFF2-40B4-BE49-F238E27FC236}">
                  <a16:creationId xmlns:a16="http://schemas.microsoft.com/office/drawing/2014/main" id="{0F1C22C3-6B63-463F-802F-06C17A01C851}"/>
                </a:ext>
              </a:extLst>
            </p:cNvPr>
            <p:cNvSpPr/>
            <p:nvPr/>
          </p:nvSpPr>
          <p:spPr>
            <a:xfrm>
              <a:off x="7414736" y="18049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grpFill/>
            <a:ln w="9525" cap="flat">
              <a:noFill/>
              <a:prstDash val="solid"/>
              <a:miter/>
            </a:ln>
          </p:spPr>
          <p:txBody>
            <a:bodyPr rtlCol="0" anchor="ctr"/>
            <a:lstStyle/>
            <a:p>
              <a:endParaRPr lang="en-US"/>
            </a:p>
          </p:txBody>
        </p:sp>
        <p:sp>
          <p:nvSpPr>
            <p:cNvPr id="3864" name="Freeform: Shape 3863">
              <a:extLst>
                <a:ext uri="{FF2B5EF4-FFF2-40B4-BE49-F238E27FC236}">
                  <a16:creationId xmlns:a16="http://schemas.microsoft.com/office/drawing/2014/main" id="{BE42EA75-4768-45E3-ACE9-BFD8EB1F7B2E}"/>
                </a:ext>
              </a:extLst>
            </p:cNvPr>
            <p:cNvSpPr/>
            <p:nvPr/>
          </p:nvSpPr>
          <p:spPr>
            <a:xfrm>
              <a:off x="7449979" y="199125"/>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3865" name="Freeform: Shape 3864">
              <a:extLst>
                <a:ext uri="{FF2B5EF4-FFF2-40B4-BE49-F238E27FC236}">
                  <a16:creationId xmlns:a16="http://schemas.microsoft.com/office/drawing/2014/main" id="{6F33D26F-FCA0-466D-9356-8CB8FC981C4A}"/>
                </a:ext>
              </a:extLst>
            </p:cNvPr>
            <p:cNvSpPr/>
            <p:nvPr/>
          </p:nvSpPr>
          <p:spPr>
            <a:xfrm>
              <a:off x="7427119" y="179228"/>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8096" y="8414"/>
                    <a:pt x="9049" y="5556"/>
                    <a:pt x="7144" y="8414"/>
                  </a:cubicBezTo>
                  <a:close/>
                </a:path>
              </a:pathLst>
            </a:custGeom>
            <a:grpFill/>
            <a:ln w="9525" cap="flat">
              <a:noFill/>
              <a:prstDash val="solid"/>
              <a:miter/>
            </a:ln>
          </p:spPr>
          <p:txBody>
            <a:bodyPr rtlCol="0" anchor="ctr"/>
            <a:lstStyle/>
            <a:p>
              <a:endParaRPr lang="en-US"/>
            </a:p>
          </p:txBody>
        </p:sp>
        <p:sp>
          <p:nvSpPr>
            <p:cNvPr id="3866" name="Freeform: Shape 3865">
              <a:extLst>
                <a:ext uri="{FF2B5EF4-FFF2-40B4-BE49-F238E27FC236}">
                  <a16:creationId xmlns:a16="http://schemas.microsoft.com/office/drawing/2014/main" id="{8232F9BA-3BD6-4EB5-B729-6012E2617476}"/>
                </a:ext>
              </a:extLst>
            </p:cNvPr>
            <p:cNvSpPr/>
            <p:nvPr/>
          </p:nvSpPr>
          <p:spPr>
            <a:xfrm>
              <a:off x="7436220" y="18145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13811"/>
                    <a:pt x="7567" y="7144"/>
                  </a:cubicBezTo>
                  <a:close/>
                </a:path>
              </a:pathLst>
            </a:custGeom>
            <a:grpFill/>
            <a:ln w="9525" cap="flat">
              <a:noFill/>
              <a:prstDash val="solid"/>
              <a:miter/>
            </a:ln>
          </p:spPr>
          <p:txBody>
            <a:bodyPr rtlCol="0" anchor="ctr"/>
            <a:lstStyle/>
            <a:p>
              <a:endParaRPr lang="en-US"/>
            </a:p>
          </p:txBody>
        </p:sp>
        <p:sp>
          <p:nvSpPr>
            <p:cNvPr id="3867" name="Freeform: Shape 3866">
              <a:extLst>
                <a:ext uri="{FF2B5EF4-FFF2-40B4-BE49-F238E27FC236}">
                  <a16:creationId xmlns:a16="http://schemas.microsoft.com/office/drawing/2014/main" id="{1C9A0CB1-4CD8-4059-AC2E-278E35C8B4C1}"/>
                </a:ext>
              </a:extLst>
            </p:cNvPr>
            <p:cNvSpPr/>
            <p:nvPr/>
          </p:nvSpPr>
          <p:spPr>
            <a:xfrm>
              <a:off x="7449979" y="188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868" name="Freeform: Shape 3867">
              <a:extLst>
                <a:ext uri="{FF2B5EF4-FFF2-40B4-BE49-F238E27FC236}">
                  <a16:creationId xmlns:a16="http://schemas.microsoft.com/office/drawing/2014/main" id="{C36B4CF9-24C7-47AD-8FDD-508F7328D7F4}"/>
                </a:ext>
              </a:extLst>
            </p:cNvPr>
            <p:cNvSpPr/>
            <p:nvPr/>
          </p:nvSpPr>
          <p:spPr>
            <a:xfrm>
              <a:off x="7421404" y="178593"/>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7144" y="7144"/>
                  </a:cubicBez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3869" name="Freeform: Shape 3868">
              <a:extLst>
                <a:ext uri="{FF2B5EF4-FFF2-40B4-BE49-F238E27FC236}">
                  <a16:creationId xmlns:a16="http://schemas.microsoft.com/office/drawing/2014/main" id="{BEA3EB21-2D9C-4298-9065-70E47652722A}"/>
                </a:ext>
              </a:extLst>
            </p:cNvPr>
            <p:cNvSpPr/>
            <p:nvPr/>
          </p:nvSpPr>
          <p:spPr>
            <a:xfrm>
              <a:off x="7171849" y="195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70" name="Freeform: Shape 3869">
              <a:extLst>
                <a:ext uri="{FF2B5EF4-FFF2-40B4-BE49-F238E27FC236}">
                  <a16:creationId xmlns:a16="http://schemas.microsoft.com/office/drawing/2014/main" id="{5785BF7E-3D71-45F7-B2C5-817C1B5E37B3}"/>
                </a:ext>
              </a:extLst>
            </p:cNvPr>
            <p:cNvSpPr/>
            <p:nvPr/>
          </p:nvSpPr>
          <p:spPr>
            <a:xfrm>
              <a:off x="7160419" y="180710"/>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7144" y="8837"/>
                    <a:pt x="7144" y="5027"/>
                    <a:pt x="7144" y="8837"/>
                  </a:cubicBezTo>
                  <a:close/>
                </a:path>
              </a:pathLst>
            </a:custGeom>
            <a:grpFill/>
            <a:ln w="9525" cap="flat">
              <a:noFill/>
              <a:prstDash val="solid"/>
              <a:miter/>
            </a:ln>
          </p:spPr>
          <p:txBody>
            <a:bodyPr rtlCol="0" anchor="ctr"/>
            <a:lstStyle/>
            <a:p>
              <a:endParaRPr lang="en-US"/>
            </a:p>
          </p:txBody>
        </p:sp>
        <p:sp>
          <p:nvSpPr>
            <p:cNvPr id="3871" name="Freeform: Shape 3870">
              <a:extLst>
                <a:ext uri="{FF2B5EF4-FFF2-40B4-BE49-F238E27FC236}">
                  <a16:creationId xmlns:a16="http://schemas.microsoft.com/office/drawing/2014/main" id="{AFF1F529-F11B-404B-8D38-444A512CAEEC}"/>
                </a:ext>
              </a:extLst>
            </p:cNvPr>
            <p:cNvSpPr/>
            <p:nvPr/>
          </p:nvSpPr>
          <p:spPr>
            <a:xfrm>
              <a:off x="7377589" y="16835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3872" name="Freeform: Shape 3871">
              <a:extLst>
                <a:ext uri="{FF2B5EF4-FFF2-40B4-BE49-F238E27FC236}">
                  <a16:creationId xmlns:a16="http://schemas.microsoft.com/office/drawing/2014/main" id="{46B28DEF-6E9A-4ED0-B151-C162EBA08093}"/>
                </a:ext>
              </a:extLst>
            </p:cNvPr>
            <p:cNvSpPr/>
            <p:nvPr/>
          </p:nvSpPr>
          <p:spPr>
            <a:xfrm>
              <a:off x="7299766" y="166211"/>
              <a:ext cx="9525" cy="19050"/>
            </a:xfrm>
            <a:custGeom>
              <a:avLst/>
              <a:gdLst>
                <a:gd name="connsiteX0" fmla="*/ 7815 w 9525"/>
                <a:gd name="connsiteY0" fmla="*/ 7144 h 19050"/>
                <a:gd name="connsiteX1" fmla="*/ 7815 w 9525"/>
                <a:gd name="connsiteY1" fmla="*/ 12859 h 19050"/>
                <a:gd name="connsiteX2" fmla="*/ 7815 w 9525"/>
                <a:gd name="connsiteY2" fmla="*/ 7144 h 19050"/>
              </a:gdLst>
              <a:ahLst/>
              <a:cxnLst>
                <a:cxn ang="0">
                  <a:pos x="connsiteX0" y="connsiteY0"/>
                </a:cxn>
                <a:cxn ang="0">
                  <a:pos x="connsiteX1" y="connsiteY1"/>
                </a:cxn>
                <a:cxn ang="0">
                  <a:pos x="connsiteX2" y="connsiteY2"/>
                </a:cxn>
              </a:cxnLst>
              <a:rect l="l" t="t" r="r" b="b"/>
              <a:pathLst>
                <a:path w="9525" h="19050">
                  <a:moveTo>
                    <a:pt x="7815" y="7144"/>
                  </a:moveTo>
                  <a:cubicBezTo>
                    <a:pt x="8767" y="10001"/>
                    <a:pt x="5909" y="10001"/>
                    <a:pt x="7815" y="12859"/>
                  </a:cubicBezTo>
                  <a:cubicBezTo>
                    <a:pt x="7815" y="12859"/>
                    <a:pt x="8767" y="9049"/>
                    <a:pt x="7815" y="7144"/>
                  </a:cubicBezTo>
                  <a:close/>
                </a:path>
              </a:pathLst>
            </a:custGeom>
            <a:grpFill/>
            <a:ln w="9525" cap="flat">
              <a:noFill/>
              <a:prstDash val="solid"/>
              <a:miter/>
            </a:ln>
          </p:spPr>
          <p:txBody>
            <a:bodyPr rtlCol="0" anchor="ctr"/>
            <a:lstStyle/>
            <a:p>
              <a:endParaRPr lang="en-US"/>
            </a:p>
          </p:txBody>
        </p:sp>
        <p:sp>
          <p:nvSpPr>
            <p:cNvPr id="3873" name="Freeform: Shape 3872">
              <a:extLst>
                <a:ext uri="{FF2B5EF4-FFF2-40B4-BE49-F238E27FC236}">
                  <a16:creationId xmlns:a16="http://schemas.microsoft.com/office/drawing/2014/main" id="{0B2F2019-95AD-48BD-997B-A246FA29B4F8}"/>
                </a:ext>
              </a:extLst>
            </p:cNvPr>
            <p:cNvSpPr/>
            <p:nvPr/>
          </p:nvSpPr>
          <p:spPr>
            <a:xfrm>
              <a:off x="7449979"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74" name="Freeform: Shape 3873">
              <a:extLst>
                <a:ext uri="{FF2B5EF4-FFF2-40B4-BE49-F238E27FC236}">
                  <a16:creationId xmlns:a16="http://schemas.microsoft.com/office/drawing/2014/main" id="{F3BA2B66-2A51-49C4-8BD0-CE1C1CFE6003}"/>
                </a:ext>
              </a:extLst>
            </p:cNvPr>
            <p:cNvSpPr/>
            <p:nvPr/>
          </p:nvSpPr>
          <p:spPr>
            <a:xfrm>
              <a:off x="7300436" y="17287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75" name="Freeform: Shape 3874">
              <a:extLst>
                <a:ext uri="{FF2B5EF4-FFF2-40B4-BE49-F238E27FC236}">
                  <a16:creationId xmlns:a16="http://schemas.microsoft.com/office/drawing/2014/main" id="{3ACEF872-68B6-46F2-B752-CD9CCDA3A515}"/>
                </a:ext>
              </a:extLst>
            </p:cNvPr>
            <p:cNvSpPr/>
            <p:nvPr/>
          </p:nvSpPr>
          <p:spPr>
            <a:xfrm>
              <a:off x="7357586" y="16906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3876" name="Freeform: Shape 3875">
              <a:extLst>
                <a:ext uri="{FF2B5EF4-FFF2-40B4-BE49-F238E27FC236}">
                  <a16:creationId xmlns:a16="http://schemas.microsoft.com/office/drawing/2014/main" id="{005CDAF4-5954-45F7-AF05-FD0CE40DD515}"/>
                </a:ext>
              </a:extLst>
            </p:cNvPr>
            <p:cNvSpPr/>
            <p:nvPr/>
          </p:nvSpPr>
          <p:spPr>
            <a:xfrm>
              <a:off x="7371874" y="1738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77" name="Freeform: Shape 3876">
              <a:extLst>
                <a:ext uri="{FF2B5EF4-FFF2-40B4-BE49-F238E27FC236}">
                  <a16:creationId xmlns:a16="http://schemas.microsoft.com/office/drawing/2014/main" id="{7C4D73C4-E997-4AD9-B2AC-CA7320A11A37}"/>
                </a:ext>
              </a:extLst>
            </p:cNvPr>
            <p:cNvSpPr/>
            <p:nvPr/>
          </p:nvSpPr>
          <p:spPr>
            <a:xfrm>
              <a:off x="7349691" y="171376"/>
              <a:ext cx="9525" cy="9525"/>
            </a:xfrm>
            <a:custGeom>
              <a:avLst/>
              <a:gdLst>
                <a:gd name="connsiteX0" fmla="*/ 7419 w 9525"/>
                <a:gd name="connsiteY0" fmla="*/ 7694 h 9525"/>
                <a:gd name="connsiteX1" fmla="*/ 7419 w 9525"/>
                <a:gd name="connsiteY1" fmla="*/ 7694 h 9525"/>
              </a:gdLst>
              <a:ahLst/>
              <a:cxnLst>
                <a:cxn ang="0">
                  <a:pos x="connsiteX0" y="connsiteY0"/>
                </a:cxn>
                <a:cxn ang="0">
                  <a:pos x="connsiteX1" y="connsiteY1"/>
                </a:cxn>
              </a:cxnLst>
              <a:rect l="l" t="t" r="r" b="b"/>
              <a:pathLst>
                <a:path w="9525" h="9525">
                  <a:moveTo>
                    <a:pt x="7419" y="7694"/>
                  </a:moveTo>
                  <a:cubicBezTo>
                    <a:pt x="6466" y="5789"/>
                    <a:pt x="8371" y="9599"/>
                    <a:pt x="7419" y="7694"/>
                  </a:cubicBezTo>
                  <a:close/>
                </a:path>
              </a:pathLst>
            </a:custGeom>
            <a:grpFill/>
            <a:ln w="9525" cap="flat">
              <a:noFill/>
              <a:prstDash val="solid"/>
              <a:miter/>
            </a:ln>
          </p:spPr>
          <p:txBody>
            <a:bodyPr rtlCol="0" anchor="ctr"/>
            <a:lstStyle/>
            <a:p>
              <a:endParaRPr lang="en-US"/>
            </a:p>
          </p:txBody>
        </p:sp>
        <p:sp>
          <p:nvSpPr>
            <p:cNvPr id="3878" name="Freeform: Shape 3877">
              <a:extLst>
                <a:ext uri="{FF2B5EF4-FFF2-40B4-BE49-F238E27FC236}">
                  <a16:creationId xmlns:a16="http://schemas.microsoft.com/office/drawing/2014/main" id="{AB51940F-3CDC-4A5B-9EDF-15F26669F1CD}"/>
                </a:ext>
              </a:extLst>
            </p:cNvPr>
            <p:cNvSpPr/>
            <p:nvPr/>
          </p:nvSpPr>
          <p:spPr>
            <a:xfrm>
              <a:off x="7342346" y="1719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3879" name="Freeform: Shape 3878">
              <a:extLst>
                <a:ext uri="{FF2B5EF4-FFF2-40B4-BE49-F238E27FC236}">
                  <a16:creationId xmlns:a16="http://schemas.microsoft.com/office/drawing/2014/main" id="{1759E706-EF0C-4BDD-B211-DF61D3F08422}"/>
                </a:ext>
              </a:extLst>
            </p:cNvPr>
            <p:cNvSpPr/>
            <p:nvPr/>
          </p:nvSpPr>
          <p:spPr>
            <a:xfrm>
              <a:off x="7193518" y="190023"/>
              <a:ext cx="9525" cy="9525"/>
            </a:xfrm>
            <a:custGeom>
              <a:avLst/>
              <a:gdLst>
                <a:gd name="connsiteX0" fmla="*/ 8334 w 9525"/>
                <a:gd name="connsiteY0" fmla="*/ 10001 h 9525"/>
                <a:gd name="connsiteX1" fmla="*/ 7382 w 9525"/>
                <a:gd name="connsiteY1" fmla="*/ 7144 h 9525"/>
                <a:gd name="connsiteX2" fmla="*/ 8334 w 9525"/>
                <a:gd name="connsiteY2" fmla="*/ 10001 h 9525"/>
              </a:gdLst>
              <a:ahLst/>
              <a:cxnLst>
                <a:cxn ang="0">
                  <a:pos x="connsiteX0" y="connsiteY0"/>
                </a:cxn>
                <a:cxn ang="0">
                  <a:pos x="connsiteX1" y="connsiteY1"/>
                </a:cxn>
                <a:cxn ang="0">
                  <a:pos x="connsiteX2" y="connsiteY2"/>
                </a:cxn>
              </a:cxnLst>
              <a:rect l="l" t="t" r="r" b="b"/>
              <a:pathLst>
                <a:path w="9525" h="9525">
                  <a:moveTo>
                    <a:pt x="8334" y="10001"/>
                  </a:moveTo>
                  <a:cubicBezTo>
                    <a:pt x="8334" y="9049"/>
                    <a:pt x="8334" y="8096"/>
                    <a:pt x="7382" y="7144"/>
                  </a:cubicBezTo>
                  <a:cubicBezTo>
                    <a:pt x="7382" y="9049"/>
                    <a:pt x="6429" y="10001"/>
                    <a:pt x="8334" y="10001"/>
                  </a:cubicBezTo>
                  <a:close/>
                </a:path>
              </a:pathLst>
            </a:custGeom>
            <a:grpFill/>
            <a:ln w="9525" cap="flat">
              <a:noFill/>
              <a:prstDash val="solid"/>
              <a:miter/>
            </a:ln>
          </p:spPr>
          <p:txBody>
            <a:bodyPr rtlCol="0" anchor="ctr"/>
            <a:lstStyle/>
            <a:p>
              <a:endParaRPr lang="en-US"/>
            </a:p>
          </p:txBody>
        </p:sp>
        <p:sp>
          <p:nvSpPr>
            <p:cNvPr id="3880" name="Freeform: Shape 3879">
              <a:extLst>
                <a:ext uri="{FF2B5EF4-FFF2-40B4-BE49-F238E27FC236}">
                  <a16:creationId xmlns:a16="http://schemas.microsoft.com/office/drawing/2014/main" id="{9BED4629-CC9E-480F-A237-6D215F367C82}"/>
                </a:ext>
              </a:extLst>
            </p:cNvPr>
            <p:cNvSpPr/>
            <p:nvPr/>
          </p:nvSpPr>
          <p:spPr>
            <a:xfrm>
              <a:off x="7449979"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001"/>
                    <a:pt x="7144" y="7144"/>
                    <a:pt x="7144" y="7144"/>
                  </a:cubicBezTo>
                  <a:close/>
                </a:path>
              </a:pathLst>
            </a:custGeom>
            <a:grpFill/>
            <a:ln w="9525" cap="flat">
              <a:noFill/>
              <a:prstDash val="solid"/>
              <a:miter/>
            </a:ln>
          </p:spPr>
          <p:txBody>
            <a:bodyPr rtlCol="0" anchor="ctr"/>
            <a:lstStyle/>
            <a:p>
              <a:endParaRPr lang="en-US"/>
            </a:p>
          </p:txBody>
        </p:sp>
        <p:sp>
          <p:nvSpPr>
            <p:cNvPr id="3881" name="Freeform: Shape 3880">
              <a:extLst>
                <a:ext uri="{FF2B5EF4-FFF2-40B4-BE49-F238E27FC236}">
                  <a16:creationId xmlns:a16="http://schemas.microsoft.com/office/drawing/2014/main" id="{76A6074E-DE4A-4457-B6CA-6BF24F6804B8}"/>
                </a:ext>
              </a:extLst>
            </p:cNvPr>
            <p:cNvSpPr/>
            <p:nvPr/>
          </p:nvSpPr>
          <p:spPr>
            <a:xfrm>
              <a:off x="7347109" y="193833"/>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7144" y="8096"/>
                    <a:pt x="8096" y="8096"/>
                    <a:pt x="8096" y="8096"/>
                  </a:cubicBezTo>
                  <a:close/>
                </a:path>
              </a:pathLst>
            </a:custGeom>
            <a:grpFill/>
            <a:ln w="9525" cap="flat">
              <a:noFill/>
              <a:prstDash val="solid"/>
              <a:miter/>
            </a:ln>
          </p:spPr>
          <p:txBody>
            <a:bodyPr rtlCol="0" anchor="ctr"/>
            <a:lstStyle/>
            <a:p>
              <a:endParaRPr lang="en-US"/>
            </a:p>
          </p:txBody>
        </p:sp>
        <p:sp>
          <p:nvSpPr>
            <p:cNvPr id="3882" name="Freeform: Shape 3881">
              <a:extLst>
                <a:ext uri="{FF2B5EF4-FFF2-40B4-BE49-F238E27FC236}">
                  <a16:creationId xmlns:a16="http://schemas.microsoft.com/office/drawing/2014/main" id="{06F2AF44-9A7D-40FA-ABEB-22801928DC5B}"/>
                </a:ext>
              </a:extLst>
            </p:cNvPr>
            <p:cNvSpPr/>
            <p:nvPr/>
          </p:nvSpPr>
          <p:spPr>
            <a:xfrm>
              <a:off x="7249001"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83" name="Freeform: Shape 3882">
              <a:extLst>
                <a:ext uri="{FF2B5EF4-FFF2-40B4-BE49-F238E27FC236}">
                  <a16:creationId xmlns:a16="http://schemas.microsoft.com/office/drawing/2014/main" id="{BD059F55-7362-445C-BEAF-DE58909DBBD6}"/>
                </a:ext>
              </a:extLst>
            </p:cNvPr>
            <p:cNvSpPr/>
            <p:nvPr/>
          </p:nvSpPr>
          <p:spPr>
            <a:xfrm>
              <a:off x="7343299" y="192982"/>
              <a:ext cx="9525" cy="9525"/>
            </a:xfrm>
            <a:custGeom>
              <a:avLst/>
              <a:gdLst>
                <a:gd name="connsiteX0" fmla="*/ 7144 w 9525"/>
                <a:gd name="connsiteY0" fmla="*/ 8947 h 9525"/>
                <a:gd name="connsiteX1" fmla="*/ 7144 w 9525"/>
                <a:gd name="connsiteY1" fmla="*/ 8947 h 9525"/>
              </a:gdLst>
              <a:ahLst/>
              <a:cxnLst>
                <a:cxn ang="0">
                  <a:pos x="connsiteX0" y="connsiteY0"/>
                </a:cxn>
                <a:cxn ang="0">
                  <a:pos x="connsiteX1" y="connsiteY1"/>
                </a:cxn>
              </a:cxnLst>
              <a:rect l="l" t="t" r="r" b="b"/>
              <a:pathLst>
                <a:path w="9525" h="9525">
                  <a:moveTo>
                    <a:pt x="7144" y="8947"/>
                  </a:moveTo>
                  <a:cubicBezTo>
                    <a:pt x="7144" y="6090"/>
                    <a:pt x="7144" y="7042"/>
                    <a:pt x="7144" y="8947"/>
                  </a:cubicBezTo>
                  <a:close/>
                </a:path>
              </a:pathLst>
            </a:custGeom>
            <a:grpFill/>
            <a:ln w="9525" cap="flat">
              <a:noFill/>
              <a:prstDash val="solid"/>
              <a:miter/>
            </a:ln>
          </p:spPr>
          <p:txBody>
            <a:bodyPr rtlCol="0" anchor="ctr"/>
            <a:lstStyle/>
            <a:p>
              <a:endParaRPr lang="en-US"/>
            </a:p>
          </p:txBody>
        </p:sp>
        <p:sp>
          <p:nvSpPr>
            <p:cNvPr id="3884" name="Freeform: Shape 3883">
              <a:extLst>
                <a:ext uri="{FF2B5EF4-FFF2-40B4-BE49-F238E27FC236}">
                  <a16:creationId xmlns:a16="http://schemas.microsoft.com/office/drawing/2014/main" id="{22D2B155-896D-45C5-A750-F5F0FD2ED741}"/>
                </a:ext>
              </a:extLst>
            </p:cNvPr>
            <p:cNvSpPr/>
            <p:nvPr/>
          </p:nvSpPr>
          <p:spPr>
            <a:xfrm>
              <a:off x="7193756" y="1900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885" name="Freeform: Shape 3884">
              <a:extLst>
                <a:ext uri="{FF2B5EF4-FFF2-40B4-BE49-F238E27FC236}">
                  <a16:creationId xmlns:a16="http://schemas.microsoft.com/office/drawing/2014/main" id="{195A3343-5280-4585-B8DB-1773C57E137B}"/>
                </a:ext>
              </a:extLst>
            </p:cNvPr>
            <p:cNvSpPr/>
            <p:nvPr/>
          </p:nvSpPr>
          <p:spPr>
            <a:xfrm>
              <a:off x="7160309" y="163353"/>
              <a:ext cx="304800" cy="47625"/>
            </a:xfrm>
            <a:custGeom>
              <a:avLst/>
              <a:gdLst>
                <a:gd name="connsiteX0" fmla="*/ 32972 w 304800"/>
                <a:gd name="connsiteY0" fmla="*/ 41434 h 47625"/>
                <a:gd name="connsiteX1" fmla="*/ 42497 w 304800"/>
                <a:gd name="connsiteY1" fmla="*/ 38576 h 47625"/>
                <a:gd name="connsiteX2" fmla="*/ 220614 w 304800"/>
                <a:gd name="connsiteY2" fmla="*/ 28099 h 47625"/>
                <a:gd name="connsiteX3" fmla="*/ 297766 w 304800"/>
                <a:gd name="connsiteY3" fmla="*/ 42386 h 47625"/>
                <a:gd name="connsiteX4" fmla="*/ 299672 w 304800"/>
                <a:gd name="connsiteY4" fmla="*/ 42386 h 47625"/>
                <a:gd name="connsiteX5" fmla="*/ 301576 w 304800"/>
                <a:gd name="connsiteY5" fmla="*/ 40481 h 47625"/>
                <a:gd name="connsiteX6" fmla="*/ 301576 w 304800"/>
                <a:gd name="connsiteY6" fmla="*/ 37624 h 47625"/>
                <a:gd name="connsiteX7" fmla="*/ 263476 w 304800"/>
                <a:gd name="connsiteY7" fmla="*/ 25241 h 47625"/>
                <a:gd name="connsiteX8" fmla="*/ 236807 w 304800"/>
                <a:gd name="connsiteY8" fmla="*/ 24289 h 47625"/>
                <a:gd name="connsiteX9" fmla="*/ 228234 w 304800"/>
                <a:gd name="connsiteY9" fmla="*/ 10001 h 47625"/>
                <a:gd name="connsiteX10" fmla="*/ 62499 w 304800"/>
                <a:gd name="connsiteY10" fmla="*/ 7144 h 47625"/>
                <a:gd name="connsiteX11" fmla="*/ 55832 w 304800"/>
                <a:gd name="connsiteY11" fmla="*/ 10001 h 47625"/>
                <a:gd name="connsiteX12" fmla="*/ 55832 w 304800"/>
                <a:gd name="connsiteY12" fmla="*/ 19526 h 47625"/>
                <a:gd name="connsiteX13" fmla="*/ 8207 w 304800"/>
                <a:gd name="connsiteY13" fmla="*/ 15716 h 47625"/>
                <a:gd name="connsiteX14" fmla="*/ 9159 w 304800"/>
                <a:gd name="connsiteY14" fmla="*/ 37624 h 47625"/>
                <a:gd name="connsiteX15" fmla="*/ 10111 w 304800"/>
                <a:gd name="connsiteY15" fmla="*/ 36671 h 47625"/>
                <a:gd name="connsiteX16" fmla="*/ 12016 w 304800"/>
                <a:gd name="connsiteY16" fmla="*/ 37624 h 47625"/>
                <a:gd name="connsiteX17" fmla="*/ 32972 w 304800"/>
                <a:gd name="connsiteY17" fmla="*/ 41434 h 47625"/>
                <a:gd name="connsiteX18" fmla="*/ 59641 w 304800"/>
                <a:gd name="connsiteY18" fmla="*/ 30956 h 47625"/>
                <a:gd name="connsiteX19" fmla="*/ 59641 w 304800"/>
                <a:gd name="connsiteY19" fmla="*/ 30956 h 47625"/>
                <a:gd name="connsiteX20" fmla="*/ 61547 w 304800"/>
                <a:gd name="connsiteY20" fmla="*/ 30956 h 47625"/>
                <a:gd name="connsiteX21" fmla="*/ 61547 w 304800"/>
                <a:gd name="connsiteY21" fmla="*/ 30956 h 47625"/>
                <a:gd name="connsiteX22" fmla="*/ 55832 w 304800"/>
                <a:gd name="connsiteY22" fmla="*/ 10954 h 47625"/>
                <a:gd name="connsiteX23" fmla="*/ 55832 w 304800"/>
                <a:gd name="connsiteY23" fmla="*/ 1095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4800" h="47625">
                  <a:moveTo>
                    <a:pt x="32972" y="41434"/>
                  </a:moveTo>
                  <a:cubicBezTo>
                    <a:pt x="42497" y="41434"/>
                    <a:pt x="37734" y="17621"/>
                    <a:pt x="42497" y="38576"/>
                  </a:cubicBezTo>
                  <a:cubicBezTo>
                    <a:pt x="37734" y="36671"/>
                    <a:pt x="218709" y="39529"/>
                    <a:pt x="220614" y="28099"/>
                  </a:cubicBezTo>
                  <a:cubicBezTo>
                    <a:pt x="218709" y="35719"/>
                    <a:pt x="300624" y="35719"/>
                    <a:pt x="297766" y="42386"/>
                  </a:cubicBezTo>
                  <a:cubicBezTo>
                    <a:pt x="300624" y="37624"/>
                    <a:pt x="301576" y="37624"/>
                    <a:pt x="299672" y="42386"/>
                  </a:cubicBezTo>
                  <a:cubicBezTo>
                    <a:pt x="297766" y="44291"/>
                    <a:pt x="307291" y="32861"/>
                    <a:pt x="301576" y="40481"/>
                  </a:cubicBezTo>
                  <a:cubicBezTo>
                    <a:pt x="300624" y="39529"/>
                    <a:pt x="300624" y="38576"/>
                    <a:pt x="301576" y="37624"/>
                  </a:cubicBezTo>
                  <a:cubicBezTo>
                    <a:pt x="302529" y="25241"/>
                    <a:pt x="263476" y="25241"/>
                    <a:pt x="263476" y="25241"/>
                  </a:cubicBezTo>
                  <a:cubicBezTo>
                    <a:pt x="247284" y="18574"/>
                    <a:pt x="247284" y="15716"/>
                    <a:pt x="236807" y="24289"/>
                  </a:cubicBezTo>
                  <a:cubicBezTo>
                    <a:pt x="232997" y="22384"/>
                    <a:pt x="232997" y="16669"/>
                    <a:pt x="228234" y="10001"/>
                  </a:cubicBezTo>
                  <a:cubicBezTo>
                    <a:pt x="227282" y="10954"/>
                    <a:pt x="61547" y="9049"/>
                    <a:pt x="62499" y="7144"/>
                  </a:cubicBezTo>
                  <a:cubicBezTo>
                    <a:pt x="58689" y="16669"/>
                    <a:pt x="60594" y="10001"/>
                    <a:pt x="55832" y="10001"/>
                  </a:cubicBezTo>
                  <a:cubicBezTo>
                    <a:pt x="56784" y="19526"/>
                    <a:pt x="57736" y="9049"/>
                    <a:pt x="55832" y="19526"/>
                  </a:cubicBezTo>
                  <a:cubicBezTo>
                    <a:pt x="54879" y="14764"/>
                    <a:pt x="12969" y="16669"/>
                    <a:pt x="8207" y="15716"/>
                  </a:cubicBezTo>
                  <a:cubicBezTo>
                    <a:pt x="5349" y="18574"/>
                    <a:pt x="9159" y="37624"/>
                    <a:pt x="9159" y="37624"/>
                  </a:cubicBezTo>
                  <a:cubicBezTo>
                    <a:pt x="10111" y="37624"/>
                    <a:pt x="12016" y="33814"/>
                    <a:pt x="10111" y="36671"/>
                  </a:cubicBezTo>
                  <a:cubicBezTo>
                    <a:pt x="11064" y="34766"/>
                    <a:pt x="12016" y="34766"/>
                    <a:pt x="12016" y="37624"/>
                  </a:cubicBezTo>
                  <a:cubicBezTo>
                    <a:pt x="19636" y="34766"/>
                    <a:pt x="28209" y="40481"/>
                    <a:pt x="32972" y="41434"/>
                  </a:cubicBezTo>
                  <a:close/>
                  <a:moveTo>
                    <a:pt x="59641" y="30956"/>
                  </a:moveTo>
                  <a:cubicBezTo>
                    <a:pt x="59641" y="30956"/>
                    <a:pt x="58689" y="31909"/>
                    <a:pt x="59641" y="30956"/>
                  </a:cubicBezTo>
                  <a:close/>
                  <a:moveTo>
                    <a:pt x="61547" y="30956"/>
                  </a:moveTo>
                  <a:cubicBezTo>
                    <a:pt x="60594" y="30004"/>
                    <a:pt x="59641" y="27146"/>
                    <a:pt x="61547" y="30956"/>
                  </a:cubicBezTo>
                  <a:close/>
                  <a:moveTo>
                    <a:pt x="55832" y="10954"/>
                  </a:moveTo>
                  <a:cubicBezTo>
                    <a:pt x="56784" y="10954"/>
                    <a:pt x="55832" y="14764"/>
                    <a:pt x="55832" y="10954"/>
                  </a:cubicBezTo>
                  <a:close/>
                </a:path>
              </a:pathLst>
            </a:custGeom>
            <a:grpFill/>
            <a:ln w="9525" cap="flat">
              <a:noFill/>
              <a:prstDash val="solid"/>
              <a:miter/>
            </a:ln>
          </p:spPr>
          <p:txBody>
            <a:bodyPr rtlCol="0" anchor="ctr"/>
            <a:lstStyle/>
            <a:p>
              <a:endParaRPr lang="en-US"/>
            </a:p>
          </p:txBody>
        </p:sp>
        <p:sp>
          <p:nvSpPr>
            <p:cNvPr id="3886" name="Freeform: Shape 3885">
              <a:extLst>
                <a:ext uri="{FF2B5EF4-FFF2-40B4-BE49-F238E27FC236}">
                  <a16:creationId xmlns:a16="http://schemas.microsoft.com/office/drawing/2014/main" id="{C8CE7B2A-7647-4883-AF83-334D885E96B1}"/>
                </a:ext>
              </a:extLst>
            </p:cNvPr>
            <p:cNvSpPr/>
            <p:nvPr/>
          </p:nvSpPr>
          <p:spPr>
            <a:xfrm>
              <a:off x="7208573" y="17097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8096"/>
                    <a:pt x="7567" y="9049"/>
                    <a:pt x="7567" y="7144"/>
                  </a:cubicBezTo>
                  <a:close/>
                </a:path>
              </a:pathLst>
            </a:custGeom>
            <a:grpFill/>
            <a:ln w="9525" cap="flat">
              <a:noFill/>
              <a:prstDash val="solid"/>
              <a:miter/>
            </a:ln>
          </p:spPr>
          <p:txBody>
            <a:bodyPr rtlCol="0" anchor="ctr"/>
            <a:lstStyle/>
            <a:p>
              <a:endParaRPr lang="en-US"/>
            </a:p>
          </p:txBody>
        </p:sp>
        <p:sp>
          <p:nvSpPr>
            <p:cNvPr id="3887" name="Freeform: Shape 3886">
              <a:extLst>
                <a:ext uri="{FF2B5EF4-FFF2-40B4-BE49-F238E27FC236}">
                  <a16:creationId xmlns:a16="http://schemas.microsoft.com/office/drawing/2014/main" id="{F1E3BC09-E0DC-4359-A1BC-788F17C09EF5}"/>
                </a:ext>
              </a:extLst>
            </p:cNvPr>
            <p:cNvSpPr/>
            <p:nvPr/>
          </p:nvSpPr>
          <p:spPr>
            <a:xfrm>
              <a:off x="7415689" y="1824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3888" name="Freeform: Shape 3887">
              <a:extLst>
                <a:ext uri="{FF2B5EF4-FFF2-40B4-BE49-F238E27FC236}">
                  <a16:creationId xmlns:a16="http://schemas.microsoft.com/office/drawing/2014/main" id="{A4ECECFA-209F-4F40-B5C0-33DA70B32DA7}"/>
                </a:ext>
              </a:extLst>
            </p:cNvPr>
            <p:cNvSpPr/>
            <p:nvPr/>
          </p:nvSpPr>
          <p:spPr>
            <a:xfrm>
              <a:off x="7246144" y="19055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3889" name="Freeform: Shape 3888">
              <a:extLst>
                <a:ext uri="{FF2B5EF4-FFF2-40B4-BE49-F238E27FC236}">
                  <a16:creationId xmlns:a16="http://schemas.microsoft.com/office/drawing/2014/main" id="{10915EC1-CC05-4DAE-86A5-5014670AE68C}"/>
                </a:ext>
              </a:extLst>
            </p:cNvPr>
            <p:cNvSpPr/>
            <p:nvPr/>
          </p:nvSpPr>
          <p:spPr>
            <a:xfrm>
              <a:off x="7427119" y="1938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90" name="Freeform: Shape 3889">
              <a:extLst>
                <a:ext uri="{FF2B5EF4-FFF2-40B4-BE49-F238E27FC236}">
                  <a16:creationId xmlns:a16="http://schemas.microsoft.com/office/drawing/2014/main" id="{C23BFBFB-7278-4A4C-AE51-7D2B6BA92F35}"/>
                </a:ext>
              </a:extLst>
            </p:cNvPr>
            <p:cNvSpPr/>
            <p:nvPr/>
          </p:nvSpPr>
          <p:spPr>
            <a:xfrm>
              <a:off x="7431881" y="194786"/>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3891" name="Freeform: Shape 3890">
              <a:extLst>
                <a:ext uri="{FF2B5EF4-FFF2-40B4-BE49-F238E27FC236}">
                  <a16:creationId xmlns:a16="http://schemas.microsoft.com/office/drawing/2014/main" id="{F7DDE32B-2710-43FF-B805-9241F6BD54CC}"/>
                </a:ext>
              </a:extLst>
            </p:cNvPr>
            <p:cNvSpPr/>
            <p:nvPr/>
          </p:nvSpPr>
          <p:spPr>
            <a:xfrm>
              <a:off x="7436644" y="195421"/>
              <a:ext cx="9525" cy="9525"/>
            </a:xfrm>
            <a:custGeom>
              <a:avLst/>
              <a:gdLst>
                <a:gd name="connsiteX0" fmla="*/ 7144 w 9525"/>
                <a:gd name="connsiteY0" fmla="*/ 8414 h 9525"/>
                <a:gd name="connsiteX1" fmla="*/ 7144 w 9525"/>
                <a:gd name="connsiteY1" fmla="*/ 8414 h 9525"/>
              </a:gdLst>
              <a:ahLst/>
              <a:cxnLst>
                <a:cxn ang="0">
                  <a:pos x="connsiteX0" y="connsiteY0"/>
                </a:cxn>
                <a:cxn ang="0">
                  <a:pos x="connsiteX1" y="connsiteY1"/>
                </a:cxn>
              </a:cxnLst>
              <a:rect l="l" t="t" r="r" b="b"/>
              <a:pathLst>
                <a:path w="9525" h="9525">
                  <a:moveTo>
                    <a:pt x="7144" y="8414"/>
                  </a:moveTo>
                  <a:cubicBezTo>
                    <a:pt x="7144" y="8414"/>
                    <a:pt x="7144" y="5556"/>
                    <a:pt x="7144" y="8414"/>
                  </a:cubicBezTo>
                  <a:close/>
                </a:path>
              </a:pathLst>
            </a:custGeom>
            <a:grpFill/>
            <a:ln w="9525" cap="flat">
              <a:noFill/>
              <a:prstDash val="solid"/>
              <a:miter/>
            </a:ln>
          </p:spPr>
          <p:txBody>
            <a:bodyPr rtlCol="0" anchor="ctr"/>
            <a:lstStyle/>
            <a:p>
              <a:endParaRPr lang="en-US"/>
            </a:p>
          </p:txBody>
        </p:sp>
        <p:sp>
          <p:nvSpPr>
            <p:cNvPr id="3892" name="Freeform: Shape 3891">
              <a:extLst>
                <a:ext uri="{FF2B5EF4-FFF2-40B4-BE49-F238E27FC236}">
                  <a16:creationId xmlns:a16="http://schemas.microsoft.com/office/drawing/2014/main" id="{1A31E83A-7D43-4142-B68B-8FE60505A5FE}"/>
                </a:ext>
              </a:extLst>
            </p:cNvPr>
            <p:cNvSpPr/>
            <p:nvPr/>
          </p:nvSpPr>
          <p:spPr>
            <a:xfrm>
              <a:off x="7370207" y="19288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7858" y="7144"/>
                    <a:pt x="6906" y="7144"/>
                    <a:pt x="7858" y="7144"/>
                  </a:cubicBez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3893" name="Freeform: Shape 3892">
              <a:extLst>
                <a:ext uri="{FF2B5EF4-FFF2-40B4-BE49-F238E27FC236}">
                  <a16:creationId xmlns:a16="http://schemas.microsoft.com/office/drawing/2014/main" id="{1D1416B4-4991-4EDE-9897-B5A93E6C0833}"/>
                </a:ext>
              </a:extLst>
            </p:cNvPr>
            <p:cNvSpPr/>
            <p:nvPr/>
          </p:nvSpPr>
          <p:spPr>
            <a:xfrm>
              <a:off x="7389971" y="18811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7144" y="8096"/>
                    <a:pt x="7144" y="8096"/>
                  </a:cubicBezTo>
                  <a:cubicBezTo>
                    <a:pt x="7144" y="9049"/>
                    <a:pt x="8096" y="9049"/>
                    <a:pt x="8096" y="7144"/>
                  </a:cubicBezTo>
                  <a:close/>
                </a:path>
              </a:pathLst>
            </a:custGeom>
            <a:grpFill/>
            <a:ln w="9525" cap="flat">
              <a:noFill/>
              <a:prstDash val="solid"/>
              <a:miter/>
            </a:ln>
          </p:spPr>
          <p:txBody>
            <a:bodyPr rtlCol="0" anchor="ctr"/>
            <a:lstStyle/>
            <a:p>
              <a:endParaRPr lang="en-US"/>
            </a:p>
          </p:txBody>
        </p:sp>
        <p:sp>
          <p:nvSpPr>
            <p:cNvPr id="3894" name="Freeform: Shape 3893">
              <a:extLst>
                <a:ext uri="{FF2B5EF4-FFF2-40B4-BE49-F238E27FC236}">
                  <a16:creationId xmlns:a16="http://schemas.microsoft.com/office/drawing/2014/main" id="{9A4D29ED-EEBC-4884-98F4-B3D2031B5BC4}"/>
                </a:ext>
              </a:extLst>
            </p:cNvPr>
            <p:cNvSpPr/>
            <p:nvPr/>
          </p:nvSpPr>
          <p:spPr>
            <a:xfrm>
              <a:off x="7348590" y="194786"/>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3895" name="Freeform: Shape 3894">
              <a:extLst>
                <a:ext uri="{FF2B5EF4-FFF2-40B4-BE49-F238E27FC236}">
                  <a16:creationId xmlns:a16="http://schemas.microsoft.com/office/drawing/2014/main" id="{94972D32-9FE9-41AE-AA14-63D351862381}"/>
                </a:ext>
              </a:extLst>
            </p:cNvPr>
            <p:cNvSpPr/>
            <p:nvPr/>
          </p:nvSpPr>
          <p:spPr>
            <a:xfrm>
              <a:off x="7389019" y="1890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896" name="Freeform: Shape 3895">
              <a:extLst>
                <a:ext uri="{FF2B5EF4-FFF2-40B4-BE49-F238E27FC236}">
                  <a16:creationId xmlns:a16="http://schemas.microsoft.com/office/drawing/2014/main" id="{EC34BDF9-B723-4AE6-838C-BC499B476ABD}"/>
                </a:ext>
              </a:extLst>
            </p:cNvPr>
            <p:cNvSpPr/>
            <p:nvPr/>
          </p:nvSpPr>
          <p:spPr>
            <a:xfrm>
              <a:off x="7453789" y="20050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7144"/>
                    <a:pt x="7144" y="7144"/>
                  </a:cubicBezTo>
                  <a:close/>
                </a:path>
              </a:pathLst>
            </a:custGeom>
            <a:grpFill/>
            <a:ln w="9525" cap="flat">
              <a:noFill/>
              <a:prstDash val="solid"/>
              <a:miter/>
            </a:ln>
          </p:spPr>
          <p:txBody>
            <a:bodyPr rtlCol="0" anchor="ctr"/>
            <a:lstStyle/>
            <a:p>
              <a:endParaRPr lang="en-US"/>
            </a:p>
          </p:txBody>
        </p:sp>
        <p:sp>
          <p:nvSpPr>
            <p:cNvPr id="3897" name="Freeform: Shape 3896">
              <a:extLst>
                <a:ext uri="{FF2B5EF4-FFF2-40B4-BE49-F238E27FC236}">
                  <a16:creationId xmlns:a16="http://schemas.microsoft.com/office/drawing/2014/main" id="{7C442DAE-1A5A-4AB9-AFBE-A49B711FC44A}"/>
                </a:ext>
              </a:extLst>
            </p:cNvPr>
            <p:cNvSpPr/>
            <p:nvPr/>
          </p:nvSpPr>
          <p:spPr>
            <a:xfrm>
              <a:off x="7453789" y="2005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898" name="Freeform: Shape 3897">
              <a:extLst>
                <a:ext uri="{FF2B5EF4-FFF2-40B4-BE49-F238E27FC236}">
                  <a16:creationId xmlns:a16="http://schemas.microsoft.com/office/drawing/2014/main" id="{0026C9F1-B62C-46B0-B450-B50095D874BE}"/>
                </a:ext>
              </a:extLst>
            </p:cNvPr>
            <p:cNvSpPr/>
            <p:nvPr/>
          </p:nvSpPr>
          <p:spPr>
            <a:xfrm>
              <a:off x="7454741" y="1995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899" name="Freeform: Shape 3898">
              <a:extLst>
                <a:ext uri="{FF2B5EF4-FFF2-40B4-BE49-F238E27FC236}">
                  <a16:creationId xmlns:a16="http://schemas.microsoft.com/office/drawing/2014/main" id="{90E553A8-2C85-4F75-9363-6DF9A425F7BC}"/>
                </a:ext>
              </a:extLst>
            </p:cNvPr>
            <p:cNvSpPr/>
            <p:nvPr/>
          </p:nvSpPr>
          <p:spPr>
            <a:xfrm>
              <a:off x="7448312" y="198596"/>
              <a:ext cx="9525" cy="9525"/>
            </a:xfrm>
            <a:custGeom>
              <a:avLst/>
              <a:gdLst>
                <a:gd name="connsiteX0" fmla="*/ 7858 w 9525"/>
                <a:gd name="connsiteY0" fmla="*/ 7144 h 9525"/>
                <a:gd name="connsiteX1" fmla="*/ 7858 w 9525"/>
                <a:gd name="connsiteY1" fmla="*/ 8096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8096"/>
                  </a:ln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3900" name="Freeform: Shape 3899">
              <a:extLst>
                <a:ext uri="{FF2B5EF4-FFF2-40B4-BE49-F238E27FC236}">
                  <a16:creationId xmlns:a16="http://schemas.microsoft.com/office/drawing/2014/main" id="{8EB4AC36-D924-4E45-BDB1-B5F438DEE147}"/>
                </a:ext>
              </a:extLst>
            </p:cNvPr>
            <p:cNvSpPr/>
            <p:nvPr/>
          </p:nvSpPr>
          <p:spPr>
            <a:xfrm>
              <a:off x="7447121" y="1985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0954"/>
                    <a:pt x="7144" y="8096"/>
                    <a:pt x="7144" y="7144"/>
                  </a:cubicBezTo>
                  <a:close/>
                </a:path>
              </a:pathLst>
            </a:custGeom>
            <a:grpFill/>
            <a:ln w="9525" cap="flat">
              <a:noFill/>
              <a:prstDash val="solid"/>
              <a:miter/>
            </a:ln>
          </p:spPr>
          <p:txBody>
            <a:bodyPr rtlCol="0" anchor="ctr"/>
            <a:lstStyle/>
            <a:p>
              <a:endParaRPr lang="en-US"/>
            </a:p>
          </p:txBody>
        </p:sp>
        <p:sp>
          <p:nvSpPr>
            <p:cNvPr id="3901" name="Freeform: Shape 3900">
              <a:extLst>
                <a:ext uri="{FF2B5EF4-FFF2-40B4-BE49-F238E27FC236}">
                  <a16:creationId xmlns:a16="http://schemas.microsoft.com/office/drawing/2014/main" id="{A271177E-4A9F-4312-92DD-EBDE151CCF4F}"/>
                </a:ext>
              </a:extLst>
            </p:cNvPr>
            <p:cNvSpPr/>
            <p:nvPr/>
          </p:nvSpPr>
          <p:spPr>
            <a:xfrm>
              <a:off x="7441406" y="18483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954" y="6615"/>
                    <a:pt x="8096" y="7567"/>
                    <a:pt x="7144" y="7567"/>
                  </a:cubicBezTo>
                  <a:close/>
                </a:path>
              </a:pathLst>
            </a:custGeom>
            <a:grpFill/>
            <a:ln w="9525" cap="flat">
              <a:noFill/>
              <a:prstDash val="solid"/>
              <a:miter/>
            </a:ln>
          </p:spPr>
          <p:txBody>
            <a:bodyPr rtlCol="0" anchor="ctr"/>
            <a:lstStyle/>
            <a:p>
              <a:endParaRPr lang="en-US"/>
            </a:p>
          </p:txBody>
        </p:sp>
        <p:sp>
          <p:nvSpPr>
            <p:cNvPr id="3902" name="Freeform: Shape 3901">
              <a:extLst>
                <a:ext uri="{FF2B5EF4-FFF2-40B4-BE49-F238E27FC236}">
                  <a16:creationId xmlns:a16="http://schemas.microsoft.com/office/drawing/2014/main" id="{82378539-C751-4B30-A3B5-58D3054893FA}"/>
                </a:ext>
              </a:extLst>
            </p:cNvPr>
            <p:cNvSpPr/>
            <p:nvPr/>
          </p:nvSpPr>
          <p:spPr>
            <a:xfrm>
              <a:off x="7437596" y="180498"/>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7144" y="7144"/>
                    <a:pt x="7144"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3903" name="Freeform: Shape 3902">
              <a:extLst>
                <a:ext uri="{FF2B5EF4-FFF2-40B4-BE49-F238E27FC236}">
                  <a16:creationId xmlns:a16="http://schemas.microsoft.com/office/drawing/2014/main" id="{391FFBAD-FC9B-4E51-84FE-87FE7E0F7CCC}"/>
                </a:ext>
              </a:extLst>
            </p:cNvPr>
            <p:cNvSpPr/>
            <p:nvPr/>
          </p:nvSpPr>
          <p:spPr>
            <a:xfrm>
              <a:off x="7406164" y="175736"/>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lnTo>
                    <a:pt x="7144" y="7144"/>
                  </a:ln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3904" name="Freeform: Shape 3903">
              <a:extLst>
                <a:ext uri="{FF2B5EF4-FFF2-40B4-BE49-F238E27FC236}">
                  <a16:creationId xmlns:a16="http://schemas.microsoft.com/office/drawing/2014/main" id="{B4D1EF99-7BA7-4195-A447-3419AB58CF28}"/>
                </a:ext>
              </a:extLst>
            </p:cNvPr>
            <p:cNvSpPr/>
            <p:nvPr/>
          </p:nvSpPr>
          <p:spPr>
            <a:xfrm>
              <a:off x="7398544" y="191728"/>
              <a:ext cx="9525" cy="9525"/>
            </a:xfrm>
            <a:custGeom>
              <a:avLst/>
              <a:gdLst>
                <a:gd name="connsiteX0" fmla="*/ 7144 w 9525"/>
                <a:gd name="connsiteY0" fmla="*/ 7344 h 9525"/>
                <a:gd name="connsiteX1" fmla="*/ 7144 w 9525"/>
                <a:gd name="connsiteY1" fmla="*/ 7344 h 9525"/>
              </a:gdLst>
              <a:ahLst/>
              <a:cxnLst>
                <a:cxn ang="0">
                  <a:pos x="connsiteX0" y="connsiteY0"/>
                </a:cxn>
                <a:cxn ang="0">
                  <a:pos x="connsiteX1" y="connsiteY1"/>
                </a:cxn>
              </a:cxnLst>
              <a:rect l="l" t="t" r="r" b="b"/>
              <a:pathLst>
                <a:path w="9525" h="9525">
                  <a:moveTo>
                    <a:pt x="7144" y="7344"/>
                  </a:moveTo>
                  <a:cubicBezTo>
                    <a:pt x="10001" y="9249"/>
                    <a:pt x="7144" y="6392"/>
                    <a:pt x="7144" y="7344"/>
                  </a:cubicBezTo>
                  <a:close/>
                </a:path>
              </a:pathLst>
            </a:custGeom>
            <a:grpFill/>
            <a:ln w="9525" cap="flat">
              <a:noFill/>
              <a:prstDash val="solid"/>
              <a:miter/>
            </a:ln>
          </p:spPr>
          <p:txBody>
            <a:bodyPr rtlCol="0" anchor="ctr"/>
            <a:lstStyle/>
            <a:p>
              <a:endParaRPr lang="en-US"/>
            </a:p>
          </p:txBody>
        </p:sp>
        <p:sp>
          <p:nvSpPr>
            <p:cNvPr id="3905" name="Freeform: Shape 3904">
              <a:extLst>
                <a:ext uri="{FF2B5EF4-FFF2-40B4-BE49-F238E27FC236}">
                  <a16:creationId xmlns:a16="http://schemas.microsoft.com/office/drawing/2014/main" id="{362B7B08-104C-462A-BA8B-0D12CE5B7073}"/>
                </a:ext>
              </a:extLst>
            </p:cNvPr>
            <p:cNvSpPr/>
            <p:nvPr/>
          </p:nvSpPr>
          <p:spPr>
            <a:xfrm>
              <a:off x="7396508" y="172603"/>
              <a:ext cx="9525" cy="9525"/>
            </a:xfrm>
            <a:custGeom>
              <a:avLst/>
              <a:gdLst>
                <a:gd name="connsiteX0" fmla="*/ 8227 w 9525"/>
                <a:gd name="connsiteY0" fmla="*/ 7419 h 9525"/>
                <a:gd name="connsiteX1" fmla="*/ 8227 w 9525"/>
                <a:gd name="connsiteY1" fmla="*/ 7419 h 9525"/>
              </a:gdLst>
              <a:ahLst/>
              <a:cxnLst>
                <a:cxn ang="0">
                  <a:pos x="connsiteX0" y="connsiteY0"/>
                </a:cxn>
                <a:cxn ang="0">
                  <a:pos x="connsiteX1" y="connsiteY1"/>
                </a:cxn>
              </a:cxnLst>
              <a:rect l="l" t="t" r="r" b="b"/>
              <a:pathLst>
                <a:path w="9525" h="9525">
                  <a:moveTo>
                    <a:pt x="8227" y="7419"/>
                  </a:moveTo>
                  <a:cubicBezTo>
                    <a:pt x="9179" y="6466"/>
                    <a:pt x="5369" y="8371"/>
                    <a:pt x="8227" y="7419"/>
                  </a:cubicBezTo>
                  <a:close/>
                </a:path>
              </a:pathLst>
            </a:custGeom>
            <a:grpFill/>
            <a:ln w="9525" cap="flat">
              <a:noFill/>
              <a:prstDash val="solid"/>
              <a:miter/>
            </a:ln>
          </p:spPr>
          <p:txBody>
            <a:bodyPr rtlCol="0" anchor="ctr"/>
            <a:lstStyle/>
            <a:p>
              <a:endParaRPr lang="en-US"/>
            </a:p>
          </p:txBody>
        </p:sp>
        <p:sp>
          <p:nvSpPr>
            <p:cNvPr id="3906" name="Freeform: Shape 3905">
              <a:extLst>
                <a:ext uri="{FF2B5EF4-FFF2-40B4-BE49-F238E27FC236}">
                  <a16:creationId xmlns:a16="http://schemas.microsoft.com/office/drawing/2014/main" id="{DA589452-4D94-4CFD-ABAC-724859EF1B92}"/>
                </a:ext>
              </a:extLst>
            </p:cNvPr>
            <p:cNvSpPr/>
            <p:nvPr/>
          </p:nvSpPr>
          <p:spPr>
            <a:xfrm>
              <a:off x="7344251" y="168915"/>
              <a:ext cx="9525" cy="9525"/>
            </a:xfrm>
            <a:custGeom>
              <a:avLst/>
              <a:gdLst>
                <a:gd name="connsiteX0" fmla="*/ 7144 w 9525"/>
                <a:gd name="connsiteY0" fmla="*/ 7297 h 9525"/>
                <a:gd name="connsiteX1" fmla="*/ 7144 w 9525"/>
                <a:gd name="connsiteY1" fmla="*/ 10154 h 9525"/>
                <a:gd name="connsiteX2" fmla="*/ 7144 w 9525"/>
                <a:gd name="connsiteY2" fmla="*/ 7297 h 9525"/>
              </a:gdLst>
              <a:ahLst/>
              <a:cxnLst>
                <a:cxn ang="0">
                  <a:pos x="connsiteX0" y="connsiteY0"/>
                </a:cxn>
                <a:cxn ang="0">
                  <a:pos x="connsiteX1" y="connsiteY1"/>
                </a:cxn>
                <a:cxn ang="0">
                  <a:pos x="connsiteX2" y="connsiteY2"/>
                </a:cxn>
              </a:cxnLst>
              <a:rect l="l" t="t" r="r" b="b"/>
              <a:pathLst>
                <a:path w="9525" h="9525">
                  <a:moveTo>
                    <a:pt x="7144" y="7297"/>
                  </a:moveTo>
                  <a:lnTo>
                    <a:pt x="7144" y="10154"/>
                  </a:lnTo>
                  <a:cubicBezTo>
                    <a:pt x="7144" y="10154"/>
                    <a:pt x="7144" y="6344"/>
                    <a:pt x="7144" y="7297"/>
                  </a:cubicBezTo>
                  <a:close/>
                </a:path>
              </a:pathLst>
            </a:custGeom>
            <a:grpFill/>
            <a:ln w="9525" cap="flat">
              <a:noFill/>
              <a:prstDash val="solid"/>
              <a:miter/>
            </a:ln>
          </p:spPr>
          <p:txBody>
            <a:bodyPr rtlCol="0" anchor="ctr"/>
            <a:lstStyle/>
            <a:p>
              <a:endParaRPr lang="en-US"/>
            </a:p>
          </p:txBody>
        </p:sp>
        <p:sp>
          <p:nvSpPr>
            <p:cNvPr id="3907" name="Freeform: Shape 3906">
              <a:extLst>
                <a:ext uri="{FF2B5EF4-FFF2-40B4-BE49-F238E27FC236}">
                  <a16:creationId xmlns:a16="http://schemas.microsoft.com/office/drawing/2014/main" id="{94138814-671D-412F-BD3C-A0F216864B3C}"/>
                </a:ext>
              </a:extLst>
            </p:cNvPr>
            <p:cNvSpPr/>
            <p:nvPr/>
          </p:nvSpPr>
          <p:spPr>
            <a:xfrm>
              <a:off x="7319486" y="169935"/>
              <a:ext cx="9525" cy="9525"/>
            </a:xfrm>
            <a:custGeom>
              <a:avLst/>
              <a:gdLst>
                <a:gd name="connsiteX0" fmla="*/ 8096 w 9525"/>
                <a:gd name="connsiteY0" fmla="*/ 9135 h 9525"/>
                <a:gd name="connsiteX1" fmla="*/ 7144 w 9525"/>
                <a:gd name="connsiteY1" fmla="*/ 8182 h 9525"/>
                <a:gd name="connsiteX2" fmla="*/ 8096 w 9525"/>
                <a:gd name="connsiteY2" fmla="*/ 9135 h 9525"/>
              </a:gdLst>
              <a:ahLst/>
              <a:cxnLst>
                <a:cxn ang="0">
                  <a:pos x="connsiteX0" y="connsiteY0"/>
                </a:cxn>
                <a:cxn ang="0">
                  <a:pos x="connsiteX1" y="connsiteY1"/>
                </a:cxn>
                <a:cxn ang="0">
                  <a:pos x="connsiteX2" y="connsiteY2"/>
                </a:cxn>
              </a:cxnLst>
              <a:rect l="l" t="t" r="r" b="b"/>
              <a:pathLst>
                <a:path w="9525" h="9525">
                  <a:moveTo>
                    <a:pt x="8096" y="9135"/>
                  </a:moveTo>
                  <a:cubicBezTo>
                    <a:pt x="8096" y="7230"/>
                    <a:pt x="7144" y="6277"/>
                    <a:pt x="7144" y="8182"/>
                  </a:cubicBezTo>
                  <a:cubicBezTo>
                    <a:pt x="8096" y="8182"/>
                    <a:pt x="8096" y="9135"/>
                    <a:pt x="8096" y="9135"/>
                  </a:cubicBezTo>
                  <a:close/>
                </a:path>
              </a:pathLst>
            </a:custGeom>
            <a:grpFill/>
            <a:ln w="9525" cap="flat">
              <a:noFill/>
              <a:prstDash val="solid"/>
              <a:miter/>
            </a:ln>
          </p:spPr>
          <p:txBody>
            <a:bodyPr rtlCol="0" anchor="ctr"/>
            <a:lstStyle/>
            <a:p>
              <a:endParaRPr lang="en-US"/>
            </a:p>
          </p:txBody>
        </p:sp>
        <p:sp>
          <p:nvSpPr>
            <p:cNvPr id="3908" name="Freeform: Shape 3907">
              <a:extLst>
                <a:ext uri="{FF2B5EF4-FFF2-40B4-BE49-F238E27FC236}">
                  <a16:creationId xmlns:a16="http://schemas.microsoft.com/office/drawing/2014/main" id="{2AD77C64-411A-4205-A033-2578FACE2077}"/>
                </a:ext>
              </a:extLst>
            </p:cNvPr>
            <p:cNvSpPr/>
            <p:nvPr/>
          </p:nvSpPr>
          <p:spPr>
            <a:xfrm>
              <a:off x="7251859" y="164175"/>
              <a:ext cx="9525" cy="9525"/>
            </a:xfrm>
            <a:custGeom>
              <a:avLst/>
              <a:gdLst>
                <a:gd name="connsiteX0" fmla="*/ 7144 w 9525"/>
                <a:gd name="connsiteY0" fmla="*/ 8227 h 9525"/>
                <a:gd name="connsiteX1" fmla="*/ 7144 w 9525"/>
                <a:gd name="connsiteY1" fmla="*/ 8227 h 9525"/>
              </a:gdLst>
              <a:ahLst/>
              <a:cxnLst>
                <a:cxn ang="0">
                  <a:pos x="connsiteX0" y="connsiteY0"/>
                </a:cxn>
                <a:cxn ang="0">
                  <a:pos x="connsiteX1" y="connsiteY1"/>
                </a:cxn>
              </a:cxnLst>
              <a:rect l="l" t="t" r="r" b="b"/>
              <a:pathLst>
                <a:path w="9525" h="9525">
                  <a:moveTo>
                    <a:pt x="7144" y="8227"/>
                  </a:moveTo>
                  <a:cubicBezTo>
                    <a:pt x="7144" y="5369"/>
                    <a:pt x="7144" y="9179"/>
                    <a:pt x="7144" y="8227"/>
                  </a:cubicBezTo>
                  <a:close/>
                </a:path>
              </a:pathLst>
            </a:custGeom>
            <a:grpFill/>
            <a:ln w="9525" cap="flat">
              <a:noFill/>
              <a:prstDash val="solid"/>
              <a:miter/>
            </a:ln>
          </p:spPr>
          <p:txBody>
            <a:bodyPr rtlCol="0" anchor="ctr"/>
            <a:lstStyle/>
            <a:p>
              <a:endParaRPr lang="en-US"/>
            </a:p>
          </p:txBody>
        </p:sp>
        <p:sp>
          <p:nvSpPr>
            <p:cNvPr id="3909" name="Freeform: Shape 3908">
              <a:extLst>
                <a:ext uri="{FF2B5EF4-FFF2-40B4-BE49-F238E27FC236}">
                  <a16:creationId xmlns:a16="http://schemas.microsoft.com/office/drawing/2014/main" id="{7C568A37-DC86-44DB-9A36-ED85778198B7}"/>
                </a:ext>
              </a:extLst>
            </p:cNvPr>
            <p:cNvSpPr/>
            <p:nvPr/>
          </p:nvSpPr>
          <p:spPr>
            <a:xfrm>
              <a:off x="7710418" y="974916"/>
              <a:ext cx="28575" cy="19050"/>
            </a:xfrm>
            <a:custGeom>
              <a:avLst/>
              <a:gdLst>
                <a:gd name="connsiteX0" fmla="*/ 7689 w 28575"/>
                <a:gd name="connsiteY0" fmla="*/ 15683 h 19050"/>
                <a:gd name="connsiteX1" fmla="*/ 7689 w 28575"/>
                <a:gd name="connsiteY1" fmla="*/ 15683 h 19050"/>
              </a:gdLst>
              <a:ahLst/>
              <a:cxnLst>
                <a:cxn ang="0">
                  <a:pos x="connsiteX0" y="connsiteY0"/>
                </a:cxn>
                <a:cxn ang="0">
                  <a:pos x="connsiteX1" y="connsiteY1"/>
                </a:cxn>
              </a:cxnLst>
              <a:rect l="l" t="t" r="r" b="b"/>
              <a:pathLst>
                <a:path w="28575" h="19050">
                  <a:moveTo>
                    <a:pt x="7689" y="15683"/>
                  </a:moveTo>
                  <a:cubicBezTo>
                    <a:pt x="43884" y="-1462"/>
                    <a:pt x="1974" y="11873"/>
                    <a:pt x="7689" y="15683"/>
                  </a:cubicBezTo>
                  <a:close/>
                </a:path>
              </a:pathLst>
            </a:custGeom>
            <a:grpFill/>
            <a:ln w="9525" cap="flat">
              <a:noFill/>
              <a:prstDash val="solid"/>
              <a:miter/>
            </a:ln>
          </p:spPr>
          <p:txBody>
            <a:bodyPr rtlCol="0" anchor="ctr"/>
            <a:lstStyle/>
            <a:p>
              <a:endParaRPr lang="en-US"/>
            </a:p>
          </p:txBody>
        </p:sp>
        <p:sp>
          <p:nvSpPr>
            <p:cNvPr id="3910" name="Freeform: Shape 3909">
              <a:extLst>
                <a:ext uri="{FF2B5EF4-FFF2-40B4-BE49-F238E27FC236}">
                  <a16:creationId xmlns:a16="http://schemas.microsoft.com/office/drawing/2014/main" id="{FF89739B-600F-4CAD-8988-BB0E266E8EF6}"/>
                </a:ext>
              </a:extLst>
            </p:cNvPr>
            <p:cNvSpPr/>
            <p:nvPr/>
          </p:nvSpPr>
          <p:spPr>
            <a:xfrm>
              <a:off x="7695677" y="936184"/>
              <a:ext cx="19050" cy="28575"/>
            </a:xfrm>
            <a:custGeom>
              <a:avLst/>
              <a:gdLst>
                <a:gd name="connsiteX0" fmla="*/ 12905 w 19050"/>
                <a:gd name="connsiteY0" fmla="*/ 11553 h 28575"/>
                <a:gd name="connsiteX1" fmla="*/ 18620 w 19050"/>
                <a:gd name="connsiteY1" fmla="*/ 30603 h 28575"/>
                <a:gd name="connsiteX2" fmla="*/ 12905 w 19050"/>
                <a:gd name="connsiteY2" fmla="*/ 11553 h 28575"/>
              </a:gdLst>
              <a:ahLst/>
              <a:cxnLst>
                <a:cxn ang="0">
                  <a:pos x="connsiteX0" y="connsiteY0"/>
                </a:cxn>
                <a:cxn ang="0">
                  <a:pos x="connsiteX1" y="connsiteY1"/>
                </a:cxn>
                <a:cxn ang="0">
                  <a:pos x="connsiteX2" y="connsiteY2"/>
                </a:cxn>
              </a:cxnLst>
              <a:rect l="l" t="t" r="r" b="b"/>
              <a:pathLst>
                <a:path w="19050" h="28575">
                  <a:moveTo>
                    <a:pt x="12905" y="11553"/>
                  </a:moveTo>
                  <a:cubicBezTo>
                    <a:pt x="12905" y="40128"/>
                    <a:pt x="-3287" y="10601"/>
                    <a:pt x="18620" y="30603"/>
                  </a:cubicBezTo>
                  <a:cubicBezTo>
                    <a:pt x="30050" y="18221"/>
                    <a:pt x="-4240" y="-1782"/>
                    <a:pt x="12905" y="11553"/>
                  </a:cubicBezTo>
                  <a:close/>
                </a:path>
              </a:pathLst>
            </a:custGeom>
            <a:grpFill/>
            <a:ln w="9525" cap="flat">
              <a:noFill/>
              <a:prstDash val="solid"/>
              <a:miter/>
            </a:ln>
          </p:spPr>
          <p:txBody>
            <a:bodyPr rtlCol="0" anchor="ctr"/>
            <a:lstStyle/>
            <a:p>
              <a:endParaRPr lang="en-US"/>
            </a:p>
          </p:txBody>
        </p:sp>
        <p:sp>
          <p:nvSpPr>
            <p:cNvPr id="3911" name="Freeform: Shape 3910">
              <a:extLst>
                <a:ext uri="{FF2B5EF4-FFF2-40B4-BE49-F238E27FC236}">
                  <a16:creationId xmlns:a16="http://schemas.microsoft.com/office/drawing/2014/main" id="{8C5E5AB9-081C-48E4-B84C-0C518B8ABD56}"/>
                </a:ext>
              </a:extLst>
            </p:cNvPr>
            <p:cNvSpPr/>
            <p:nvPr/>
          </p:nvSpPr>
          <p:spPr>
            <a:xfrm>
              <a:off x="7709059" y="95392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912" name="Freeform: Shape 3911">
              <a:extLst>
                <a:ext uri="{FF2B5EF4-FFF2-40B4-BE49-F238E27FC236}">
                  <a16:creationId xmlns:a16="http://schemas.microsoft.com/office/drawing/2014/main" id="{BDFF45C0-5AF5-433F-9C18-C4C262565498}"/>
                </a:ext>
              </a:extLst>
            </p:cNvPr>
            <p:cNvSpPr/>
            <p:nvPr/>
          </p:nvSpPr>
          <p:spPr>
            <a:xfrm>
              <a:off x="7191389" y="1085809"/>
              <a:ext cx="19050" cy="9525"/>
            </a:xfrm>
            <a:custGeom>
              <a:avLst/>
              <a:gdLst>
                <a:gd name="connsiteX0" fmla="*/ 10464 w 19050"/>
                <a:gd name="connsiteY0" fmla="*/ 9566 h 9525"/>
                <a:gd name="connsiteX1" fmla="*/ 10464 w 19050"/>
                <a:gd name="connsiteY1" fmla="*/ 9566 h 9525"/>
              </a:gdLst>
              <a:ahLst/>
              <a:cxnLst>
                <a:cxn ang="0">
                  <a:pos x="connsiteX0" y="connsiteY0"/>
                </a:cxn>
                <a:cxn ang="0">
                  <a:pos x="connsiteX1" y="connsiteY1"/>
                </a:cxn>
              </a:cxnLst>
              <a:rect l="l" t="t" r="r" b="b"/>
              <a:pathLst>
                <a:path w="19050" h="9525">
                  <a:moveTo>
                    <a:pt x="10464" y="9566"/>
                  </a:moveTo>
                  <a:cubicBezTo>
                    <a:pt x="39039" y="2898"/>
                    <a:pt x="-4776" y="12423"/>
                    <a:pt x="10464" y="9566"/>
                  </a:cubicBezTo>
                  <a:close/>
                </a:path>
              </a:pathLst>
            </a:custGeom>
            <a:grpFill/>
            <a:ln w="9525" cap="flat">
              <a:noFill/>
              <a:prstDash val="solid"/>
              <a:miter/>
            </a:ln>
          </p:spPr>
          <p:txBody>
            <a:bodyPr rtlCol="0" anchor="ctr"/>
            <a:lstStyle/>
            <a:p>
              <a:endParaRPr lang="en-US"/>
            </a:p>
          </p:txBody>
        </p:sp>
        <p:sp>
          <p:nvSpPr>
            <p:cNvPr id="3913" name="Freeform: Shape 3912">
              <a:extLst>
                <a:ext uri="{FF2B5EF4-FFF2-40B4-BE49-F238E27FC236}">
                  <a16:creationId xmlns:a16="http://schemas.microsoft.com/office/drawing/2014/main" id="{D830C11B-914E-43E7-BE33-DE6F0FE628D5}"/>
                </a:ext>
              </a:extLst>
            </p:cNvPr>
            <p:cNvSpPr/>
            <p:nvPr/>
          </p:nvSpPr>
          <p:spPr>
            <a:xfrm>
              <a:off x="6890861" y="107680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8096"/>
                    <a:pt x="10001" y="7144"/>
                  </a:cubicBezTo>
                  <a:cubicBezTo>
                    <a:pt x="9049" y="7144"/>
                    <a:pt x="8096" y="8096"/>
                    <a:pt x="7144" y="9049"/>
                  </a:cubicBezTo>
                  <a:close/>
                </a:path>
              </a:pathLst>
            </a:custGeom>
            <a:grpFill/>
            <a:ln w="9525" cap="flat">
              <a:noFill/>
              <a:prstDash val="solid"/>
              <a:miter/>
            </a:ln>
          </p:spPr>
          <p:txBody>
            <a:bodyPr rtlCol="0" anchor="ctr"/>
            <a:lstStyle/>
            <a:p>
              <a:endParaRPr lang="en-US"/>
            </a:p>
          </p:txBody>
        </p:sp>
        <p:sp>
          <p:nvSpPr>
            <p:cNvPr id="3914" name="Freeform: Shape 3913">
              <a:extLst>
                <a:ext uri="{FF2B5EF4-FFF2-40B4-BE49-F238E27FC236}">
                  <a16:creationId xmlns:a16="http://schemas.microsoft.com/office/drawing/2014/main" id="{73FF482D-49A9-4325-814A-43E8C0A1B3A5}"/>
                </a:ext>
              </a:extLst>
            </p:cNvPr>
            <p:cNvSpPr/>
            <p:nvPr/>
          </p:nvSpPr>
          <p:spPr>
            <a:xfrm>
              <a:off x="7185184" y="1099661"/>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7144" y="10954"/>
                    <a:pt x="8096" y="9049"/>
                    <a:pt x="9049" y="7144"/>
                  </a:cubicBezTo>
                  <a:close/>
                </a:path>
              </a:pathLst>
            </a:custGeom>
            <a:grpFill/>
            <a:ln w="9525" cap="flat">
              <a:noFill/>
              <a:prstDash val="solid"/>
              <a:miter/>
            </a:ln>
          </p:spPr>
          <p:txBody>
            <a:bodyPr rtlCol="0" anchor="ctr"/>
            <a:lstStyle/>
            <a:p>
              <a:endParaRPr lang="en-US"/>
            </a:p>
          </p:txBody>
        </p:sp>
        <p:sp>
          <p:nvSpPr>
            <p:cNvPr id="3915" name="Freeform: Shape 3914">
              <a:extLst>
                <a:ext uri="{FF2B5EF4-FFF2-40B4-BE49-F238E27FC236}">
                  <a16:creationId xmlns:a16="http://schemas.microsoft.com/office/drawing/2014/main" id="{1B32EB7E-D9FE-4874-BCB8-24749AE10429}"/>
                </a:ext>
              </a:extLst>
            </p:cNvPr>
            <p:cNvSpPr/>
            <p:nvPr/>
          </p:nvSpPr>
          <p:spPr>
            <a:xfrm>
              <a:off x="7195344" y="987866"/>
              <a:ext cx="9525" cy="9525"/>
            </a:xfrm>
            <a:custGeom>
              <a:avLst/>
              <a:gdLst>
                <a:gd name="connsiteX0" fmla="*/ 8414 w 9525"/>
                <a:gd name="connsiteY0" fmla="*/ 7496 h 9525"/>
                <a:gd name="connsiteX1" fmla="*/ 8414 w 9525"/>
                <a:gd name="connsiteY1" fmla="*/ 7496 h 9525"/>
              </a:gdLst>
              <a:ahLst/>
              <a:cxnLst>
                <a:cxn ang="0">
                  <a:pos x="connsiteX0" y="connsiteY0"/>
                </a:cxn>
                <a:cxn ang="0">
                  <a:pos x="connsiteX1" y="connsiteY1"/>
                </a:cxn>
              </a:cxnLst>
              <a:rect l="l" t="t" r="r" b="b"/>
              <a:pathLst>
                <a:path w="9525" h="9525">
                  <a:moveTo>
                    <a:pt x="8414" y="7496"/>
                  </a:moveTo>
                  <a:cubicBezTo>
                    <a:pt x="8414" y="5591"/>
                    <a:pt x="5556" y="12259"/>
                    <a:pt x="8414" y="7496"/>
                  </a:cubicBezTo>
                  <a:close/>
                </a:path>
              </a:pathLst>
            </a:custGeom>
            <a:grpFill/>
            <a:ln w="9525" cap="flat">
              <a:noFill/>
              <a:prstDash val="solid"/>
              <a:miter/>
            </a:ln>
          </p:spPr>
          <p:txBody>
            <a:bodyPr rtlCol="0" anchor="ctr"/>
            <a:lstStyle/>
            <a:p>
              <a:endParaRPr lang="en-US"/>
            </a:p>
          </p:txBody>
        </p:sp>
        <p:sp>
          <p:nvSpPr>
            <p:cNvPr id="3916" name="Freeform: Shape 3915">
              <a:extLst>
                <a:ext uri="{FF2B5EF4-FFF2-40B4-BE49-F238E27FC236}">
                  <a16:creationId xmlns:a16="http://schemas.microsoft.com/office/drawing/2014/main" id="{B6FD853B-A693-49AC-BF4E-20B40249D979}"/>
                </a:ext>
              </a:extLst>
            </p:cNvPr>
            <p:cNvSpPr/>
            <p:nvPr/>
          </p:nvSpPr>
          <p:spPr>
            <a:xfrm>
              <a:off x="7123271" y="1127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917" name="Freeform: Shape 3916">
              <a:extLst>
                <a:ext uri="{FF2B5EF4-FFF2-40B4-BE49-F238E27FC236}">
                  <a16:creationId xmlns:a16="http://schemas.microsoft.com/office/drawing/2014/main" id="{5045CF0C-4EC9-4E28-BB84-F12DAC56E920}"/>
                </a:ext>
              </a:extLst>
            </p:cNvPr>
            <p:cNvSpPr/>
            <p:nvPr/>
          </p:nvSpPr>
          <p:spPr>
            <a:xfrm>
              <a:off x="7221830" y="952976"/>
              <a:ext cx="19050" cy="19050"/>
            </a:xfrm>
            <a:custGeom>
              <a:avLst/>
              <a:gdLst>
                <a:gd name="connsiteX0" fmla="*/ 18123 w 19050"/>
                <a:gd name="connsiteY0" fmla="*/ 7144 h 19050"/>
                <a:gd name="connsiteX1" fmla="*/ 18123 w 19050"/>
                <a:gd name="connsiteY1" fmla="*/ 7144 h 19050"/>
              </a:gdLst>
              <a:ahLst/>
              <a:cxnLst>
                <a:cxn ang="0">
                  <a:pos x="connsiteX0" y="connsiteY0"/>
                </a:cxn>
                <a:cxn ang="0">
                  <a:pos x="connsiteX1" y="connsiteY1"/>
                </a:cxn>
              </a:cxnLst>
              <a:rect l="l" t="t" r="r" b="b"/>
              <a:pathLst>
                <a:path w="19050" h="19050">
                  <a:moveTo>
                    <a:pt x="18123" y="7144"/>
                  </a:moveTo>
                  <a:cubicBezTo>
                    <a:pt x="11455" y="14764"/>
                    <a:pt x="-2833" y="34766"/>
                    <a:pt x="18123" y="7144"/>
                  </a:cubicBezTo>
                  <a:close/>
                </a:path>
              </a:pathLst>
            </a:custGeom>
            <a:grpFill/>
            <a:ln w="9525" cap="flat">
              <a:noFill/>
              <a:prstDash val="solid"/>
              <a:miter/>
            </a:ln>
          </p:spPr>
          <p:txBody>
            <a:bodyPr rtlCol="0" anchor="ctr"/>
            <a:lstStyle/>
            <a:p>
              <a:endParaRPr lang="en-US"/>
            </a:p>
          </p:txBody>
        </p:sp>
        <p:sp>
          <p:nvSpPr>
            <p:cNvPr id="3918" name="Freeform: Shape 3917">
              <a:extLst>
                <a:ext uri="{FF2B5EF4-FFF2-40B4-BE49-F238E27FC236}">
                  <a16:creationId xmlns:a16="http://schemas.microsoft.com/office/drawing/2014/main" id="{039CF155-F36E-4C99-9AF4-16D90C44F6E9}"/>
                </a:ext>
              </a:extLst>
            </p:cNvPr>
            <p:cNvSpPr/>
            <p:nvPr/>
          </p:nvSpPr>
          <p:spPr>
            <a:xfrm>
              <a:off x="6986111" y="10539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919" name="Freeform: Shape 3918">
              <a:extLst>
                <a:ext uri="{FF2B5EF4-FFF2-40B4-BE49-F238E27FC236}">
                  <a16:creationId xmlns:a16="http://schemas.microsoft.com/office/drawing/2014/main" id="{4C517475-F183-4294-8504-9457F180A95F}"/>
                </a:ext>
              </a:extLst>
            </p:cNvPr>
            <p:cNvSpPr/>
            <p:nvPr/>
          </p:nvSpPr>
          <p:spPr>
            <a:xfrm>
              <a:off x="6986111" y="105108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9049"/>
                    <a:pt x="9049" y="8096"/>
                    <a:pt x="7144" y="7144"/>
                  </a:cubicBezTo>
                  <a:close/>
                </a:path>
              </a:pathLst>
            </a:custGeom>
            <a:grpFill/>
            <a:ln w="9525" cap="flat">
              <a:noFill/>
              <a:prstDash val="solid"/>
              <a:miter/>
            </a:ln>
          </p:spPr>
          <p:txBody>
            <a:bodyPr rtlCol="0" anchor="ctr"/>
            <a:lstStyle/>
            <a:p>
              <a:endParaRPr lang="en-US"/>
            </a:p>
          </p:txBody>
        </p:sp>
        <p:sp>
          <p:nvSpPr>
            <p:cNvPr id="3920" name="Freeform: Shape 3919">
              <a:extLst>
                <a:ext uri="{FF2B5EF4-FFF2-40B4-BE49-F238E27FC236}">
                  <a16:creationId xmlns:a16="http://schemas.microsoft.com/office/drawing/2014/main" id="{77C81346-CECB-4A76-8D17-FB47857B2F12}"/>
                </a:ext>
              </a:extLst>
            </p:cNvPr>
            <p:cNvSpPr/>
            <p:nvPr/>
          </p:nvSpPr>
          <p:spPr>
            <a:xfrm>
              <a:off x="7187089" y="109489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8574"/>
                    <a:pt x="8096" y="7144"/>
                    <a:pt x="7144" y="7144"/>
                  </a:cubicBezTo>
                  <a:close/>
                </a:path>
              </a:pathLst>
            </a:custGeom>
            <a:grpFill/>
            <a:ln w="9525" cap="flat">
              <a:noFill/>
              <a:prstDash val="solid"/>
              <a:miter/>
            </a:ln>
          </p:spPr>
          <p:txBody>
            <a:bodyPr rtlCol="0" anchor="ctr"/>
            <a:lstStyle/>
            <a:p>
              <a:endParaRPr lang="en-US"/>
            </a:p>
          </p:txBody>
        </p:sp>
        <p:sp>
          <p:nvSpPr>
            <p:cNvPr id="3921" name="Freeform: Shape 3920">
              <a:extLst>
                <a:ext uri="{FF2B5EF4-FFF2-40B4-BE49-F238E27FC236}">
                  <a16:creationId xmlns:a16="http://schemas.microsoft.com/office/drawing/2014/main" id="{496CEF1E-6502-4DB9-9781-D515562AD388}"/>
                </a:ext>
              </a:extLst>
            </p:cNvPr>
            <p:cNvSpPr/>
            <p:nvPr/>
          </p:nvSpPr>
          <p:spPr>
            <a:xfrm>
              <a:off x="7189946" y="1073493"/>
              <a:ext cx="19050" cy="19050"/>
            </a:xfrm>
            <a:custGeom>
              <a:avLst/>
              <a:gdLst>
                <a:gd name="connsiteX0" fmla="*/ 7144 w 19050"/>
                <a:gd name="connsiteY0" fmla="*/ 12356 h 19050"/>
                <a:gd name="connsiteX1" fmla="*/ 7144 w 19050"/>
                <a:gd name="connsiteY1" fmla="*/ 12356 h 19050"/>
              </a:gdLst>
              <a:ahLst/>
              <a:cxnLst>
                <a:cxn ang="0">
                  <a:pos x="connsiteX0" y="connsiteY0"/>
                </a:cxn>
                <a:cxn ang="0">
                  <a:pos x="connsiteX1" y="connsiteY1"/>
                </a:cxn>
              </a:cxnLst>
              <a:rect l="l" t="t" r="r" b="b"/>
              <a:pathLst>
                <a:path w="19050" h="19050">
                  <a:moveTo>
                    <a:pt x="7144" y="12356"/>
                  </a:moveTo>
                  <a:cubicBezTo>
                    <a:pt x="14764" y="8546"/>
                    <a:pt x="16669" y="2831"/>
                    <a:pt x="7144" y="12356"/>
                  </a:cubicBezTo>
                  <a:close/>
                </a:path>
              </a:pathLst>
            </a:custGeom>
            <a:grpFill/>
            <a:ln w="9525" cap="flat">
              <a:noFill/>
              <a:prstDash val="solid"/>
              <a:miter/>
            </a:ln>
          </p:spPr>
          <p:txBody>
            <a:bodyPr rtlCol="0" anchor="ctr"/>
            <a:lstStyle/>
            <a:p>
              <a:endParaRPr lang="en-US"/>
            </a:p>
          </p:txBody>
        </p:sp>
        <p:sp>
          <p:nvSpPr>
            <p:cNvPr id="3922" name="Freeform: Shape 3921">
              <a:extLst>
                <a:ext uri="{FF2B5EF4-FFF2-40B4-BE49-F238E27FC236}">
                  <a16:creationId xmlns:a16="http://schemas.microsoft.com/office/drawing/2014/main" id="{97109D23-57E7-477B-B7C2-6E63AA6DFFF9}"/>
                </a:ext>
              </a:extLst>
            </p:cNvPr>
            <p:cNvSpPr/>
            <p:nvPr/>
          </p:nvSpPr>
          <p:spPr>
            <a:xfrm>
              <a:off x="7101364" y="1094898"/>
              <a:ext cx="95250" cy="66675"/>
            </a:xfrm>
            <a:custGeom>
              <a:avLst/>
              <a:gdLst>
                <a:gd name="connsiteX0" fmla="*/ 38576 w 95250"/>
                <a:gd name="connsiteY0" fmla="*/ 43339 h 66675"/>
                <a:gd name="connsiteX1" fmla="*/ 30004 w 95250"/>
                <a:gd name="connsiteY1" fmla="*/ 57626 h 66675"/>
                <a:gd name="connsiteX2" fmla="*/ 7144 w 95250"/>
                <a:gd name="connsiteY2" fmla="*/ 62389 h 66675"/>
                <a:gd name="connsiteX3" fmla="*/ 90964 w 95250"/>
                <a:gd name="connsiteY3" fmla="*/ 18574 h 66675"/>
                <a:gd name="connsiteX4" fmla="*/ 88106 w 95250"/>
                <a:gd name="connsiteY4" fmla="*/ 9049 h 66675"/>
                <a:gd name="connsiteX5" fmla="*/ 78581 w 95250"/>
                <a:gd name="connsiteY5" fmla="*/ 7144 h 66675"/>
                <a:gd name="connsiteX6" fmla="*/ 38576 w 95250"/>
                <a:gd name="connsiteY6" fmla="*/ 43339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66675">
                  <a:moveTo>
                    <a:pt x="38576" y="43339"/>
                  </a:moveTo>
                  <a:cubicBezTo>
                    <a:pt x="45244" y="41434"/>
                    <a:pt x="17621" y="51911"/>
                    <a:pt x="30004" y="57626"/>
                  </a:cubicBezTo>
                  <a:cubicBezTo>
                    <a:pt x="28099" y="55721"/>
                    <a:pt x="21431" y="35719"/>
                    <a:pt x="7144" y="62389"/>
                  </a:cubicBezTo>
                  <a:cubicBezTo>
                    <a:pt x="8096" y="81439"/>
                    <a:pt x="71914" y="48101"/>
                    <a:pt x="90964" y="18574"/>
                  </a:cubicBezTo>
                  <a:cubicBezTo>
                    <a:pt x="87154" y="24289"/>
                    <a:pt x="86201" y="20479"/>
                    <a:pt x="88106" y="9049"/>
                  </a:cubicBezTo>
                  <a:cubicBezTo>
                    <a:pt x="83344" y="22384"/>
                    <a:pt x="80486" y="21431"/>
                    <a:pt x="78581" y="7144"/>
                  </a:cubicBezTo>
                  <a:cubicBezTo>
                    <a:pt x="42386" y="33814"/>
                    <a:pt x="47149" y="33814"/>
                    <a:pt x="38576" y="43339"/>
                  </a:cubicBezTo>
                  <a:close/>
                </a:path>
              </a:pathLst>
            </a:custGeom>
            <a:grpFill/>
            <a:ln w="9525" cap="flat">
              <a:noFill/>
              <a:prstDash val="solid"/>
              <a:miter/>
            </a:ln>
          </p:spPr>
          <p:txBody>
            <a:bodyPr rtlCol="0" anchor="ctr"/>
            <a:lstStyle/>
            <a:p>
              <a:endParaRPr lang="en-US"/>
            </a:p>
          </p:txBody>
        </p:sp>
        <p:sp>
          <p:nvSpPr>
            <p:cNvPr id="3923" name="Freeform: Shape 3922">
              <a:extLst>
                <a:ext uri="{FF2B5EF4-FFF2-40B4-BE49-F238E27FC236}">
                  <a16:creationId xmlns:a16="http://schemas.microsoft.com/office/drawing/2014/main" id="{97390E69-7D1D-47D1-BE93-8716DE04F2EF}"/>
                </a:ext>
              </a:extLst>
            </p:cNvPr>
            <p:cNvSpPr/>
            <p:nvPr/>
          </p:nvSpPr>
          <p:spPr>
            <a:xfrm>
              <a:off x="7156609" y="111013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3924" name="Freeform: Shape 3923">
              <a:extLst>
                <a:ext uri="{FF2B5EF4-FFF2-40B4-BE49-F238E27FC236}">
                  <a16:creationId xmlns:a16="http://schemas.microsoft.com/office/drawing/2014/main" id="{2376BED8-EFD7-4246-951A-8D46F2DB1A73}"/>
                </a:ext>
              </a:extLst>
            </p:cNvPr>
            <p:cNvSpPr/>
            <p:nvPr/>
          </p:nvSpPr>
          <p:spPr>
            <a:xfrm>
              <a:off x="7140522" y="1119663"/>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5" y="7144"/>
                    <a:pt x="7990" y="7144"/>
                  </a:cubicBezTo>
                  <a:close/>
                </a:path>
              </a:pathLst>
            </a:custGeom>
            <a:grpFill/>
            <a:ln w="9525" cap="flat">
              <a:noFill/>
              <a:prstDash val="solid"/>
              <a:miter/>
            </a:ln>
          </p:spPr>
          <p:txBody>
            <a:bodyPr rtlCol="0" anchor="ctr"/>
            <a:lstStyle/>
            <a:p>
              <a:endParaRPr lang="en-US"/>
            </a:p>
          </p:txBody>
        </p:sp>
        <p:sp>
          <p:nvSpPr>
            <p:cNvPr id="3925" name="Freeform: Shape 3924">
              <a:extLst>
                <a:ext uri="{FF2B5EF4-FFF2-40B4-BE49-F238E27FC236}">
                  <a16:creationId xmlns:a16="http://schemas.microsoft.com/office/drawing/2014/main" id="{ADF8D209-24CE-43E6-A559-3D7F21481F91}"/>
                </a:ext>
              </a:extLst>
            </p:cNvPr>
            <p:cNvSpPr/>
            <p:nvPr/>
          </p:nvSpPr>
          <p:spPr>
            <a:xfrm>
              <a:off x="7183279" y="1079968"/>
              <a:ext cx="9525" cy="9525"/>
            </a:xfrm>
            <a:custGeom>
              <a:avLst/>
              <a:gdLst>
                <a:gd name="connsiteX0" fmla="*/ 7144 w 9525"/>
                <a:gd name="connsiteY0" fmla="*/ 11597 h 9525"/>
                <a:gd name="connsiteX1" fmla="*/ 7144 w 9525"/>
                <a:gd name="connsiteY1" fmla="*/ 11597 h 9525"/>
              </a:gdLst>
              <a:ahLst/>
              <a:cxnLst>
                <a:cxn ang="0">
                  <a:pos x="connsiteX0" y="connsiteY0"/>
                </a:cxn>
                <a:cxn ang="0">
                  <a:pos x="connsiteX1" y="connsiteY1"/>
                </a:cxn>
              </a:cxnLst>
              <a:rect l="l" t="t" r="r" b="b"/>
              <a:pathLst>
                <a:path w="9525" h="9525">
                  <a:moveTo>
                    <a:pt x="7144" y="11597"/>
                  </a:moveTo>
                  <a:cubicBezTo>
                    <a:pt x="10001" y="2072"/>
                    <a:pt x="7144" y="10644"/>
                    <a:pt x="7144" y="11597"/>
                  </a:cubicBezTo>
                  <a:close/>
                </a:path>
              </a:pathLst>
            </a:custGeom>
            <a:grpFill/>
            <a:ln w="9525" cap="flat">
              <a:noFill/>
              <a:prstDash val="solid"/>
              <a:miter/>
            </a:ln>
          </p:spPr>
          <p:txBody>
            <a:bodyPr rtlCol="0" anchor="ctr"/>
            <a:lstStyle/>
            <a:p>
              <a:endParaRPr lang="en-US"/>
            </a:p>
          </p:txBody>
        </p:sp>
        <p:sp>
          <p:nvSpPr>
            <p:cNvPr id="3926" name="Freeform: Shape 3925">
              <a:extLst>
                <a:ext uri="{FF2B5EF4-FFF2-40B4-BE49-F238E27FC236}">
                  <a16:creationId xmlns:a16="http://schemas.microsoft.com/office/drawing/2014/main" id="{585F6C40-3877-4A13-A84A-10EDD09E1A72}"/>
                </a:ext>
              </a:extLst>
            </p:cNvPr>
            <p:cNvSpPr/>
            <p:nvPr/>
          </p:nvSpPr>
          <p:spPr>
            <a:xfrm>
              <a:off x="7187089" y="10929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7144"/>
                    <a:pt x="7144" y="7144"/>
                  </a:cubicBezTo>
                  <a:close/>
                </a:path>
              </a:pathLst>
            </a:custGeom>
            <a:grpFill/>
            <a:ln w="9525" cap="flat">
              <a:noFill/>
              <a:prstDash val="solid"/>
              <a:miter/>
            </a:ln>
          </p:spPr>
          <p:txBody>
            <a:bodyPr rtlCol="0" anchor="ctr"/>
            <a:lstStyle/>
            <a:p>
              <a:endParaRPr lang="en-US"/>
            </a:p>
          </p:txBody>
        </p:sp>
        <p:sp>
          <p:nvSpPr>
            <p:cNvPr id="3927" name="Freeform: Shape 3926">
              <a:extLst>
                <a:ext uri="{FF2B5EF4-FFF2-40B4-BE49-F238E27FC236}">
                  <a16:creationId xmlns:a16="http://schemas.microsoft.com/office/drawing/2014/main" id="{4F3CE678-FBD3-457B-85D0-59063C7852BA}"/>
                </a:ext>
              </a:extLst>
            </p:cNvPr>
            <p:cNvSpPr/>
            <p:nvPr/>
          </p:nvSpPr>
          <p:spPr>
            <a:xfrm>
              <a:off x="7083266" y="10910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3928" name="Freeform: Shape 3927">
              <a:extLst>
                <a:ext uri="{FF2B5EF4-FFF2-40B4-BE49-F238E27FC236}">
                  <a16:creationId xmlns:a16="http://schemas.microsoft.com/office/drawing/2014/main" id="{461FCC01-583C-4D7B-B755-624FB8A13764}"/>
                </a:ext>
              </a:extLst>
            </p:cNvPr>
            <p:cNvSpPr/>
            <p:nvPr/>
          </p:nvSpPr>
          <p:spPr>
            <a:xfrm>
              <a:off x="7117711" y="1101262"/>
              <a:ext cx="47625" cy="28575"/>
            </a:xfrm>
            <a:custGeom>
              <a:avLst/>
              <a:gdLst>
                <a:gd name="connsiteX0" fmla="*/ 8894 w 47625"/>
                <a:gd name="connsiteY0" fmla="*/ 30307 h 28575"/>
                <a:gd name="connsiteX1" fmla="*/ 46041 w 47625"/>
                <a:gd name="connsiteY1" fmla="*/ 16972 h 28575"/>
                <a:gd name="connsiteX2" fmla="*/ 43184 w 47625"/>
                <a:gd name="connsiteY2" fmla="*/ 10305 h 28575"/>
                <a:gd name="connsiteX3" fmla="*/ 8894 w 47625"/>
                <a:gd name="connsiteY3" fmla="*/ 30307 h 28575"/>
              </a:gdLst>
              <a:ahLst/>
              <a:cxnLst>
                <a:cxn ang="0">
                  <a:pos x="connsiteX0" y="connsiteY0"/>
                </a:cxn>
                <a:cxn ang="0">
                  <a:pos x="connsiteX1" y="connsiteY1"/>
                </a:cxn>
                <a:cxn ang="0">
                  <a:pos x="connsiteX2" y="connsiteY2"/>
                </a:cxn>
                <a:cxn ang="0">
                  <a:pos x="connsiteX3" y="connsiteY3"/>
                </a:cxn>
              </a:cxnLst>
              <a:rect l="l" t="t" r="r" b="b"/>
              <a:pathLst>
                <a:path w="47625" h="28575">
                  <a:moveTo>
                    <a:pt x="8894" y="30307"/>
                  </a:moveTo>
                  <a:cubicBezTo>
                    <a:pt x="14609" y="28402"/>
                    <a:pt x="37469" y="11257"/>
                    <a:pt x="46041" y="16972"/>
                  </a:cubicBezTo>
                  <a:cubicBezTo>
                    <a:pt x="43184" y="15067"/>
                    <a:pt x="42231" y="12210"/>
                    <a:pt x="43184" y="10305"/>
                  </a:cubicBezTo>
                  <a:cubicBezTo>
                    <a:pt x="25086" y="-3983"/>
                    <a:pt x="321" y="35070"/>
                    <a:pt x="8894" y="30307"/>
                  </a:cubicBezTo>
                  <a:close/>
                </a:path>
              </a:pathLst>
            </a:custGeom>
            <a:grpFill/>
            <a:ln w="9525" cap="flat">
              <a:noFill/>
              <a:prstDash val="solid"/>
              <a:miter/>
            </a:ln>
          </p:spPr>
          <p:txBody>
            <a:bodyPr rtlCol="0" anchor="ctr"/>
            <a:lstStyle/>
            <a:p>
              <a:endParaRPr lang="en-US"/>
            </a:p>
          </p:txBody>
        </p:sp>
        <p:sp>
          <p:nvSpPr>
            <p:cNvPr id="3929" name="Freeform: Shape 3928">
              <a:extLst>
                <a:ext uri="{FF2B5EF4-FFF2-40B4-BE49-F238E27FC236}">
                  <a16:creationId xmlns:a16="http://schemas.microsoft.com/office/drawing/2014/main" id="{FB6146B3-0471-4E02-A905-A70AD2666520}"/>
                </a:ext>
              </a:extLst>
            </p:cNvPr>
            <p:cNvSpPr/>
            <p:nvPr/>
          </p:nvSpPr>
          <p:spPr>
            <a:xfrm>
              <a:off x="7176611" y="108537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930" name="Freeform: Shape 3929">
              <a:extLst>
                <a:ext uri="{FF2B5EF4-FFF2-40B4-BE49-F238E27FC236}">
                  <a16:creationId xmlns:a16="http://schemas.microsoft.com/office/drawing/2014/main" id="{B8872CA7-7F7B-449D-9180-C2D7B1632135}"/>
                </a:ext>
              </a:extLst>
            </p:cNvPr>
            <p:cNvSpPr/>
            <p:nvPr/>
          </p:nvSpPr>
          <p:spPr>
            <a:xfrm>
              <a:off x="7184231" y="1098708"/>
              <a:ext cx="57150" cy="38100"/>
            </a:xfrm>
            <a:custGeom>
              <a:avLst/>
              <a:gdLst>
                <a:gd name="connsiteX0" fmla="*/ 53816 w 57150"/>
                <a:gd name="connsiteY0" fmla="*/ 28099 h 38100"/>
                <a:gd name="connsiteX1" fmla="*/ 7144 w 57150"/>
                <a:gd name="connsiteY1" fmla="*/ 39529 h 38100"/>
                <a:gd name="connsiteX2" fmla="*/ 10954 w 57150"/>
                <a:gd name="connsiteY2" fmla="*/ 24289 h 38100"/>
                <a:gd name="connsiteX3" fmla="*/ 35719 w 57150"/>
                <a:gd name="connsiteY3" fmla="*/ 7144 h 38100"/>
                <a:gd name="connsiteX4" fmla="*/ 53816 w 57150"/>
                <a:gd name="connsiteY4" fmla="*/ 28099 h 38100"/>
                <a:gd name="connsiteX5" fmla="*/ 49054 w 57150"/>
                <a:gd name="connsiteY5" fmla="*/ 30956 h 38100"/>
                <a:gd name="connsiteX6" fmla="*/ 46196 w 57150"/>
                <a:gd name="connsiteY6" fmla="*/ 30004 h 38100"/>
                <a:gd name="connsiteX7" fmla="*/ 49054 w 57150"/>
                <a:gd name="connsiteY7" fmla="*/ 30956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38100">
                  <a:moveTo>
                    <a:pt x="53816" y="28099"/>
                  </a:moveTo>
                  <a:cubicBezTo>
                    <a:pt x="41434" y="30956"/>
                    <a:pt x="28099" y="42386"/>
                    <a:pt x="7144" y="39529"/>
                  </a:cubicBezTo>
                  <a:cubicBezTo>
                    <a:pt x="7144" y="37624"/>
                    <a:pt x="13811" y="24289"/>
                    <a:pt x="10954" y="24289"/>
                  </a:cubicBezTo>
                  <a:cubicBezTo>
                    <a:pt x="22384" y="49054"/>
                    <a:pt x="16669" y="19526"/>
                    <a:pt x="35719" y="7144"/>
                  </a:cubicBezTo>
                  <a:cubicBezTo>
                    <a:pt x="30956" y="43339"/>
                    <a:pt x="53816" y="24289"/>
                    <a:pt x="53816" y="28099"/>
                  </a:cubicBezTo>
                  <a:close/>
                  <a:moveTo>
                    <a:pt x="49054" y="30956"/>
                  </a:moveTo>
                  <a:lnTo>
                    <a:pt x="46196" y="30004"/>
                  </a:lnTo>
                  <a:cubicBezTo>
                    <a:pt x="47149" y="31909"/>
                    <a:pt x="48101" y="31909"/>
                    <a:pt x="49054" y="30956"/>
                  </a:cubicBezTo>
                  <a:close/>
                </a:path>
              </a:pathLst>
            </a:custGeom>
            <a:grpFill/>
            <a:ln w="9525" cap="flat">
              <a:noFill/>
              <a:prstDash val="solid"/>
              <a:miter/>
            </a:ln>
          </p:spPr>
          <p:txBody>
            <a:bodyPr rtlCol="0" anchor="ctr"/>
            <a:lstStyle/>
            <a:p>
              <a:endParaRPr lang="en-US"/>
            </a:p>
          </p:txBody>
        </p:sp>
        <p:sp>
          <p:nvSpPr>
            <p:cNvPr id="3931" name="Freeform: Shape 3930">
              <a:extLst>
                <a:ext uri="{FF2B5EF4-FFF2-40B4-BE49-F238E27FC236}">
                  <a16:creationId xmlns:a16="http://schemas.microsoft.com/office/drawing/2014/main" id="{F77E3A58-E96F-46A8-85B3-695E6BFB17BF}"/>
                </a:ext>
              </a:extLst>
            </p:cNvPr>
            <p:cNvSpPr/>
            <p:nvPr/>
          </p:nvSpPr>
          <p:spPr>
            <a:xfrm>
              <a:off x="7660481" y="94630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932" name="Freeform: Shape 3931">
              <a:extLst>
                <a:ext uri="{FF2B5EF4-FFF2-40B4-BE49-F238E27FC236}">
                  <a16:creationId xmlns:a16="http://schemas.microsoft.com/office/drawing/2014/main" id="{25212303-9EBA-47B3-A7AF-F34FEAB6AFBD}"/>
                </a:ext>
              </a:extLst>
            </p:cNvPr>
            <p:cNvSpPr/>
            <p:nvPr/>
          </p:nvSpPr>
          <p:spPr>
            <a:xfrm>
              <a:off x="7327106" y="97583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3933" name="Freeform: Shape 3932">
              <a:extLst>
                <a:ext uri="{FF2B5EF4-FFF2-40B4-BE49-F238E27FC236}">
                  <a16:creationId xmlns:a16="http://schemas.microsoft.com/office/drawing/2014/main" id="{47171934-219D-45BF-A712-9D3077FBE7C1}"/>
                </a:ext>
              </a:extLst>
            </p:cNvPr>
            <p:cNvSpPr/>
            <p:nvPr/>
          </p:nvSpPr>
          <p:spPr>
            <a:xfrm>
              <a:off x="7362349" y="941172"/>
              <a:ext cx="9525" cy="9525"/>
            </a:xfrm>
            <a:custGeom>
              <a:avLst/>
              <a:gdLst>
                <a:gd name="connsiteX0" fmla="*/ 7144 w 9525"/>
                <a:gd name="connsiteY0" fmla="*/ 9422 h 9525"/>
                <a:gd name="connsiteX1" fmla="*/ 9049 w 9525"/>
                <a:gd name="connsiteY1" fmla="*/ 7517 h 9525"/>
                <a:gd name="connsiteX2" fmla="*/ 7144 w 9525"/>
                <a:gd name="connsiteY2" fmla="*/ 9422 h 9525"/>
              </a:gdLst>
              <a:ahLst/>
              <a:cxnLst>
                <a:cxn ang="0">
                  <a:pos x="connsiteX0" y="connsiteY0"/>
                </a:cxn>
                <a:cxn ang="0">
                  <a:pos x="connsiteX1" y="connsiteY1"/>
                </a:cxn>
                <a:cxn ang="0">
                  <a:pos x="connsiteX2" y="connsiteY2"/>
                </a:cxn>
              </a:cxnLst>
              <a:rect l="l" t="t" r="r" b="b"/>
              <a:pathLst>
                <a:path w="9525" h="9525">
                  <a:moveTo>
                    <a:pt x="7144" y="9422"/>
                  </a:moveTo>
                  <a:lnTo>
                    <a:pt x="9049" y="7517"/>
                  </a:lnTo>
                  <a:cubicBezTo>
                    <a:pt x="8096" y="6565"/>
                    <a:pt x="7144" y="7517"/>
                    <a:pt x="7144" y="9422"/>
                  </a:cubicBezTo>
                  <a:close/>
                </a:path>
              </a:pathLst>
            </a:custGeom>
            <a:grpFill/>
            <a:ln w="9525" cap="flat">
              <a:noFill/>
              <a:prstDash val="solid"/>
              <a:miter/>
            </a:ln>
          </p:spPr>
          <p:txBody>
            <a:bodyPr rtlCol="0" anchor="ctr"/>
            <a:lstStyle/>
            <a:p>
              <a:endParaRPr lang="en-US"/>
            </a:p>
          </p:txBody>
        </p:sp>
        <p:sp>
          <p:nvSpPr>
            <p:cNvPr id="3934" name="Freeform: Shape 3933">
              <a:extLst>
                <a:ext uri="{FF2B5EF4-FFF2-40B4-BE49-F238E27FC236}">
                  <a16:creationId xmlns:a16="http://schemas.microsoft.com/office/drawing/2014/main" id="{E372084D-8F93-45A4-81E7-DB0D354700AA}"/>
                </a:ext>
              </a:extLst>
            </p:cNvPr>
            <p:cNvSpPr/>
            <p:nvPr/>
          </p:nvSpPr>
          <p:spPr>
            <a:xfrm>
              <a:off x="7639103" y="948213"/>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8096"/>
                    <a:pt x="6615" y="9049"/>
                    <a:pt x="7567" y="7144"/>
                  </a:cubicBezTo>
                  <a:close/>
                </a:path>
              </a:pathLst>
            </a:custGeom>
            <a:grpFill/>
            <a:ln w="9525" cap="flat">
              <a:noFill/>
              <a:prstDash val="solid"/>
              <a:miter/>
            </a:ln>
          </p:spPr>
          <p:txBody>
            <a:bodyPr rtlCol="0" anchor="ctr"/>
            <a:lstStyle/>
            <a:p>
              <a:endParaRPr lang="en-US"/>
            </a:p>
          </p:txBody>
        </p:sp>
        <p:sp>
          <p:nvSpPr>
            <p:cNvPr id="3935" name="Freeform: Shape 3934">
              <a:extLst>
                <a:ext uri="{FF2B5EF4-FFF2-40B4-BE49-F238E27FC236}">
                  <a16:creationId xmlns:a16="http://schemas.microsoft.com/office/drawing/2014/main" id="{DE5AB35F-BDC3-4812-8087-637D6034B973}"/>
                </a:ext>
              </a:extLst>
            </p:cNvPr>
            <p:cNvSpPr/>
            <p:nvPr/>
          </p:nvSpPr>
          <p:spPr>
            <a:xfrm>
              <a:off x="7474744" y="94345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936" name="Freeform: Shape 3935">
              <a:extLst>
                <a:ext uri="{FF2B5EF4-FFF2-40B4-BE49-F238E27FC236}">
                  <a16:creationId xmlns:a16="http://schemas.microsoft.com/office/drawing/2014/main" id="{76136A9A-60C3-483A-B1BC-9D8CF7E24245}"/>
                </a:ext>
              </a:extLst>
            </p:cNvPr>
            <p:cNvSpPr/>
            <p:nvPr/>
          </p:nvSpPr>
          <p:spPr>
            <a:xfrm>
              <a:off x="7361396" y="94302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3937" name="Freeform: Shape 3936">
              <a:extLst>
                <a:ext uri="{FF2B5EF4-FFF2-40B4-BE49-F238E27FC236}">
                  <a16:creationId xmlns:a16="http://schemas.microsoft.com/office/drawing/2014/main" id="{57FC331B-D8A7-45FC-992C-83B23EBE5EDF}"/>
                </a:ext>
              </a:extLst>
            </p:cNvPr>
            <p:cNvSpPr/>
            <p:nvPr/>
          </p:nvSpPr>
          <p:spPr>
            <a:xfrm>
              <a:off x="7306151" y="95297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3938" name="Freeform: Shape 3937">
              <a:extLst>
                <a:ext uri="{FF2B5EF4-FFF2-40B4-BE49-F238E27FC236}">
                  <a16:creationId xmlns:a16="http://schemas.microsoft.com/office/drawing/2014/main" id="{172CA250-1C60-486F-9FE1-27060B6AC1C0}"/>
                </a:ext>
              </a:extLst>
            </p:cNvPr>
            <p:cNvSpPr/>
            <p:nvPr/>
          </p:nvSpPr>
          <p:spPr>
            <a:xfrm>
              <a:off x="7310914" y="97678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8096"/>
                  </a:cubicBezTo>
                  <a:lnTo>
                    <a:pt x="8096" y="7144"/>
                  </a:lnTo>
                  <a:close/>
                </a:path>
              </a:pathLst>
            </a:custGeom>
            <a:grpFill/>
            <a:ln w="9525" cap="flat">
              <a:noFill/>
              <a:prstDash val="solid"/>
              <a:miter/>
            </a:ln>
          </p:spPr>
          <p:txBody>
            <a:bodyPr rtlCol="0" anchor="ctr"/>
            <a:lstStyle/>
            <a:p>
              <a:endParaRPr lang="en-US"/>
            </a:p>
          </p:txBody>
        </p:sp>
        <p:sp>
          <p:nvSpPr>
            <p:cNvPr id="3939" name="Freeform: Shape 3938">
              <a:extLst>
                <a:ext uri="{FF2B5EF4-FFF2-40B4-BE49-F238E27FC236}">
                  <a16:creationId xmlns:a16="http://schemas.microsoft.com/office/drawing/2014/main" id="{79E3FB18-AC5C-4DEA-8012-9965225E0B93}"/>
                </a:ext>
              </a:extLst>
            </p:cNvPr>
            <p:cNvSpPr/>
            <p:nvPr/>
          </p:nvSpPr>
          <p:spPr>
            <a:xfrm>
              <a:off x="7249001" y="968216"/>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9049"/>
                  </a:lnTo>
                  <a:cubicBezTo>
                    <a:pt x="8096" y="8096"/>
                    <a:pt x="9049" y="7144"/>
                    <a:pt x="9049" y="7144"/>
                  </a:cubicBezTo>
                  <a:close/>
                </a:path>
              </a:pathLst>
            </a:custGeom>
            <a:grpFill/>
            <a:ln w="9525" cap="flat">
              <a:noFill/>
              <a:prstDash val="solid"/>
              <a:miter/>
            </a:ln>
          </p:spPr>
          <p:txBody>
            <a:bodyPr rtlCol="0" anchor="ctr"/>
            <a:lstStyle/>
            <a:p>
              <a:endParaRPr lang="en-US"/>
            </a:p>
          </p:txBody>
        </p:sp>
        <p:sp>
          <p:nvSpPr>
            <p:cNvPr id="3940" name="Freeform: Shape 3939">
              <a:extLst>
                <a:ext uri="{FF2B5EF4-FFF2-40B4-BE49-F238E27FC236}">
                  <a16:creationId xmlns:a16="http://schemas.microsoft.com/office/drawing/2014/main" id="{D9D84111-8ACF-42A3-B584-475A5E81A23A}"/>
                </a:ext>
              </a:extLst>
            </p:cNvPr>
            <p:cNvSpPr/>
            <p:nvPr/>
          </p:nvSpPr>
          <p:spPr>
            <a:xfrm>
              <a:off x="7305199" y="97202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3941" name="Freeform: Shape 3940">
              <a:extLst>
                <a:ext uri="{FF2B5EF4-FFF2-40B4-BE49-F238E27FC236}">
                  <a16:creationId xmlns:a16="http://schemas.microsoft.com/office/drawing/2014/main" id="{2E0D25DA-DA26-44AB-8564-1A31EE777016}"/>
                </a:ext>
              </a:extLst>
            </p:cNvPr>
            <p:cNvSpPr/>
            <p:nvPr/>
          </p:nvSpPr>
          <p:spPr>
            <a:xfrm>
              <a:off x="7677626" y="97012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10001"/>
                    <a:pt x="7144" y="7144"/>
                  </a:cubicBezTo>
                  <a:close/>
                </a:path>
              </a:pathLst>
            </a:custGeom>
            <a:grpFill/>
            <a:ln w="9525" cap="flat">
              <a:noFill/>
              <a:prstDash val="solid"/>
              <a:miter/>
            </a:ln>
          </p:spPr>
          <p:txBody>
            <a:bodyPr rtlCol="0" anchor="ctr"/>
            <a:lstStyle/>
            <a:p>
              <a:endParaRPr lang="en-US"/>
            </a:p>
          </p:txBody>
        </p:sp>
        <p:sp>
          <p:nvSpPr>
            <p:cNvPr id="3942" name="Freeform: Shape 3941">
              <a:extLst>
                <a:ext uri="{FF2B5EF4-FFF2-40B4-BE49-F238E27FC236}">
                  <a16:creationId xmlns:a16="http://schemas.microsoft.com/office/drawing/2014/main" id="{BC903074-CC43-4F00-A430-00F95A43A1C7}"/>
                </a:ext>
              </a:extLst>
            </p:cNvPr>
            <p:cNvSpPr/>
            <p:nvPr/>
          </p:nvSpPr>
          <p:spPr>
            <a:xfrm>
              <a:off x="7682389" y="95583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cubicBezTo>
                    <a:pt x="8096" y="8096"/>
                    <a:pt x="7144" y="8096"/>
                    <a:pt x="7144" y="8096"/>
                  </a:cubicBezTo>
                  <a:close/>
                </a:path>
              </a:pathLst>
            </a:custGeom>
            <a:grpFill/>
            <a:ln w="9525" cap="flat">
              <a:noFill/>
              <a:prstDash val="solid"/>
              <a:miter/>
            </a:ln>
          </p:spPr>
          <p:txBody>
            <a:bodyPr rtlCol="0" anchor="ctr"/>
            <a:lstStyle/>
            <a:p>
              <a:endParaRPr lang="en-US"/>
            </a:p>
          </p:txBody>
        </p:sp>
        <p:sp>
          <p:nvSpPr>
            <p:cNvPr id="3943" name="Freeform: Shape 3942">
              <a:extLst>
                <a:ext uri="{FF2B5EF4-FFF2-40B4-BE49-F238E27FC236}">
                  <a16:creationId xmlns:a16="http://schemas.microsoft.com/office/drawing/2014/main" id="{6E20E266-0317-43F4-A752-44B0185E12F4}"/>
                </a:ext>
              </a:extLst>
            </p:cNvPr>
            <p:cNvSpPr/>
            <p:nvPr/>
          </p:nvSpPr>
          <p:spPr>
            <a:xfrm>
              <a:off x="7546181" y="962562"/>
              <a:ext cx="9525" cy="9525"/>
            </a:xfrm>
            <a:custGeom>
              <a:avLst/>
              <a:gdLst>
                <a:gd name="connsiteX0" fmla="*/ 7144 w 9525"/>
                <a:gd name="connsiteY0" fmla="*/ 8035 h 9525"/>
                <a:gd name="connsiteX1" fmla="*/ 9049 w 9525"/>
                <a:gd name="connsiteY1" fmla="*/ 11845 h 9525"/>
                <a:gd name="connsiteX2" fmla="*/ 7144 w 9525"/>
                <a:gd name="connsiteY2" fmla="*/ 8035 h 9525"/>
              </a:gdLst>
              <a:ahLst/>
              <a:cxnLst>
                <a:cxn ang="0">
                  <a:pos x="connsiteX0" y="connsiteY0"/>
                </a:cxn>
                <a:cxn ang="0">
                  <a:pos x="connsiteX1" y="connsiteY1"/>
                </a:cxn>
                <a:cxn ang="0">
                  <a:pos x="connsiteX2" y="connsiteY2"/>
                </a:cxn>
              </a:cxnLst>
              <a:rect l="l" t="t" r="r" b="b"/>
              <a:pathLst>
                <a:path w="9525" h="9525">
                  <a:moveTo>
                    <a:pt x="7144" y="8035"/>
                  </a:moveTo>
                  <a:cubicBezTo>
                    <a:pt x="8096" y="8987"/>
                    <a:pt x="10001" y="10892"/>
                    <a:pt x="9049" y="11845"/>
                  </a:cubicBezTo>
                  <a:cubicBezTo>
                    <a:pt x="10001" y="9940"/>
                    <a:pt x="10001" y="5177"/>
                    <a:pt x="7144" y="8035"/>
                  </a:cubicBezTo>
                  <a:close/>
                </a:path>
              </a:pathLst>
            </a:custGeom>
            <a:grpFill/>
            <a:ln w="9525" cap="flat">
              <a:noFill/>
              <a:prstDash val="solid"/>
              <a:miter/>
            </a:ln>
          </p:spPr>
          <p:txBody>
            <a:bodyPr rtlCol="0" anchor="ctr"/>
            <a:lstStyle/>
            <a:p>
              <a:endParaRPr lang="en-US"/>
            </a:p>
          </p:txBody>
        </p:sp>
        <p:sp>
          <p:nvSpPr>
            <p:cNvPr id="3944" name="Freeform: Shape 3943">
              <a:extLst>
                <a:ext uri="{FF2B5EF4-FFF2-40B4-BE49-F238E27FC236}">
                  <a16:creationId xmlns:a16="http://schemas.microsoft.com/office/drawing/2014/main" id="{44D75950-558D-490A-AF78-AB18C46C84BB}"/>
                </a:ext>
              </a:extLst>
            </p:cNvPr>
            <p:cNvSpPr/>
            <p:nvPr/>
          </p:nvSpPr>
          <p:spPr>
            <a:xfrm>
              <a:off x="7672864" y="1051083"/>
              <a:ext cx="9525" cy="9525"/>
            </a:xfrm>
            <a:custGeom>
              <a:avLst/>
              <a:gdLst>
                <a:gd name="connsiteX0" fmla="*/ 7144 w 9525"/>
                <a:gd name="connsiteY0" fmla="*/ 10001 h 9525"/>
                <a:gd name="connsiteX1" fmla="*/ 8096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8096" y="8096"/>
                    <a:pt x="8096" y="7144"/>
                  </a:cubicBezTo>
                  <a:cubicBezTo>
                    <a:pt x="8096" y="8096"/>
                    <a:pt x="7144" y="9049"/>
                    <a:pt x="7144" y="10001"/>
                  </a:cubicBezTo>
                  <a:close/>
                </a:path>
              </a:pathLst>
            </a:custGeom>
            <a:grpFill/>
            <a:ln w="9525" cap="flat">
              <a:noFill/>
              <a:prstDash val="solid"/>
              <a:miter/>
            </a:ln>
          </p:spPr>
          <p:txBody>
            <a:bodyPr rtlCol="0" anchor="ctr"/>
            <a:lstStyle/>
            <a:p>
              <a:endParaRPr lang="en-US"/>
            </a:p>
          </p:txBody>
        </p:sp>
        <p:sp>
          <p:nvSpPr>
            <p:cNvPr id="3945" name="Freeform: Shape 3944">
              <a:extLst>
                <a:ext uri="{FF2B5EF4-FFF2-40B4-BE49-F238E27FC236}">
                  <a16:creationId xmlns:a16="http://schemas.microsoft.com/office/drawing/2014/main" id="{39847D4D-9FFF-4AD5-B45E-F00DFDC65F0D}"/>
                </a:ext>
              </a:extLst>
            </p:cNvPr>
            <p:cNvSpPr/>
            <p:nvPr/>
          </p:nvSpPr>
          <p:spPr>
            <a:xfrm>
              <a:off x="7673816" y="104917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8096" y="8096"/>
                    <a:pt x="7144" y="9049"/>
                  </a:cubicBezTo>
                  <a:close/>
                </a:path>
              </a:pathLst>
            </a:custGeom>
            <a:grpFill/>
            <a:ln w="9525" cap="flat">
              <a:noFill/>
              <a:prstDash val="solid"/>
              <a:miter/>
            </a:ln>
          </p:spPr>
          <p:txBody>
            <a:bodyPr rtlCol="0" anchor="ctr"/>
            <a:lstStyle/>
            <a:p>
              <a:endParaRPr lang="en-US"/>
            </a:p>
          </p:txBody>
        </p:sp>
        <p:sp>
          <p:nvSpPr>
            <p:cNvPr id="3946" name="Freeform: Shape 3945">
              <a:extLst>
                <a:ext uri="{FF2B5EF4-FFF2-40B4-BE49-F238E27FC236}">
                  <a16:creationId xmlns:a16="http://schemas.microsoft.com/office/drawing/2014/main" id="{F4EEF41D-697A-418F-8A25-C0E35D50E6C2}"/>
                </a:ext>
              </a:extLst>
            </p:cNvPr>
            <p:cNvSpPr/>
            <p:nvPr/>
          </p:nvSpPr>
          <p:spPr>
            <a:xfrm>
              <a:off x="7538561" y="106346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3947" name="Freeform: Shape 3946">
              <a:extLst>
                <a:ext uri="{FF2B5EF4-FFF2-40B4-BE49-F238E27FC236}">
                  <a16:creationId xmlns:a16="http://schemas.microsoft.com/office/drawing/2014/main" id="{B4720E67-E88B-43CA-9305-8EDF0342B53B}"/>
                </a:ext>
              </a:extLst>
            </p:cNvPr>
            <p:cNvSpPr/>
            <p:nvPr/>
          </p:nvSpPr>
          <p:spPr>
            <a:xfrm>
              <a:off x="7679789" y="929163"/>
              <a:ext cx="19050" cy="38100"/>
            </a:xfrm>
            <a:custGeom>
              <a:avLst/>
              <a:gdLst>
                <a:gd name="connsiteX0" fmla="*/ 13553 w 19050"/>
                <a:gd name="connsiteY0" fmla="*/ 35719 h 38100"/>
                <a:gd name="connsiteX1" fmla="*/ 18316 w 19050"/>
                <a:gd name="connsiteY1" fmla="*/ 7144 h 38100"/>
                <a:gd name="connsiteX2" fmla="*/ 13553 w 19050"/>
                <a:gd name="connsiteY2" fmla="*/ 35719 h 38100"/>
              </a:gdLst>
              <a:ahLst/>
              <a:cxnLst>
                <a:cxn ang="0">
                  <a:pos x="connsiteX0" y="connsiteY0"/>
                </a:cxn>
                <a:cxn ang="0">
                  <a:pos x="connsiteX1" y="connsiteY1"/>
                </a:cxn>
                <a:cxn ang="0">
                  <a:pos x="connsiteX2" y="connsiteY2"/>
                </a:cxn>
              </a:cxnLst>
              <a:rect l="l" t="t" r="r" b="b"/>
              <a:pathLst>
                <a:path w="19050" h="38100">
                  <a:moveTo>
                    <a:pt x="13553" y="35719"/>
                  </a:moveTo>
                  <a:cubicBezTo>
                    <a:pt x="14506" y="27146"/>
                    <a:pt x="25936" y="11906"/>
                    <a:pt x="18316" y="7144"/>
                  </a:cubicBezTo>
                  <a:cubicBezTo>
                    <a:pt x="-1687" y="15716"/>
                    <a:pt x="10696" y="27146"/>
                    <a:pt x="13553" y="35719"/>
                  </a:cubicBezTo>
                  <a:close/>
                </a:path>
              </a:pathLst>
            </a:custGeom>
            <a:grpFill/>
            <a:ln w="9525" cap="flat">
              <a:noFill/>
              <a:prstDash val="solid"/>
              <a:miter/>
            </a:ln>
          </p:spPr>
          <p:txBody>
            <a:bodyPr rtlCol="0" anchor="ctr"/>
            <a:lstStyle/>
            <a:p>
              <a:endParaRPr lang="en-US"/>
            </a:p>
          </p:txBody>
        </p:sp>
        <p:sp>
          <p:nvSpPr>
            <p:cNvPr id="3948" name="Freeform: Shape 3947">
              <a:extLst>
                <a:ext uri="{FF2B5EF4-FFF2-40B4-BE49-F238E27FC236}">
                  <a16:creationId xmlns:a16="http://schemas.microsoft.com/office/drawing/2014/main" id="{09AF2086-6EF2-46EF-83CF-DE2B99A35D26}"/>
                </a:ext>
              </a:extLst>
            </p:cNvPr>
            <p:cNvSpPr/>
            <p:nvPr/>
          </p:nvSpPr>
          <p:spPr>
            <a:xfrm>
              <a:off x="7686199" y="103446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8096" y="6615"/>
                    <a:pt x="7144" y="7567"/>
                  </a:cubicBezTo>
                  <a:close/>
                </a:path>
              </a:pathLst>
            </a:custGeom>
            <a:grpFill/>
            <a:ln w="9525" cap="flat">
              <a:noFill/>
              <a:prstDash val="solid"/>
              <a:miter/>
            </a:ln>
          </p:spPr>
          <p:txBody>
            <a:bodyPr rtlCol="0" anchor="ctr"/>
            <a:lstStyle/>
            <a:p>
              <a:endParaRPr lang="en-US"/>
            </a:p>
          </p:txBody>
        </p:sp>
        <p:sp>
          <p:nvSpPr>
            <p:cNvPr id="3949" name="Freeform: Shape 3948">
              <a:extLst>
                <a:ext uri="{FF2B5EF4-FFF2-40B4-BE49-F238E27FC236}">
                  <a16:creationId xmlns:a16="http://schemas.microsoft.com/office/drawing/2014/main" id="{15D3A10F-9E42-42E1-B267-2251D63D0F02}"/>
                </a:ext>
              </a:extLst>
            </p:cNvPr>
            <p:cNvSpPr/>
            <p:nvPr/>
          </p:nvSpPr>
          <p:spPr>
            <a:xfrm>
              <a:off x="7265194" y="1107281"/>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3950" name="Freeform: Shape 3949">
              <a:extLst>
                <a:ext uri="{FF2B5EF4-FFF2-40B4-BE49-F238E27FC236}">
                  <a16:creationId xmlns:a16="http://schemas.microsoft.com/office/drawing/2014/main" id="{E8CBBE6F-BF3D-4BFF-9DFB-939A33E93D2D}"/>
                </a:ext>
              </a:extLst>
            </p:cNvPr>
            <p:cNvSpPr/>
            <p:nvPr/>
          </p:nvSpPr>
          <p:spPr>
            <a:xfrm>
              <a:off x="7677626" y="98059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951" name="Freeform: Shape 3950">
              <a:extLst>
                <a:ext uri="{FF2B5EF4-FFF2-40B4-BE49-F238E27FC236}">
                  <a16:creationId xmlns:a16="http://schemas.microsoft.com/office/drawing/2014/main" id="{3BAF38F1-C381-4BBD-96A9-CDDA5CDBAFB8}"/>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952" name="Freeform: Shape 3951">
              <a:extLst>
                <a:ext uri="{FF2B5EF4-FFF2-40B4-BE49-F238E27FC236}">
                  <a16:creationId xmlns:a16="http://schemas.microsoft.com/office/drawing/2014/main" id="{0A2AFAD1-FCE5-4EDA-A556-2AD92078B3D2}"/>
                </a:ext>
              </a:extLst>
            </p:cNvPr>
            <p:cNvSpPr/>
            <p:nvPr/>
          </p:nvSpPr>
          <p:spPr>
            <a:xfrm>
              <a:off x="7272814" y="95773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953" name="Freeform: Shape 3952">
              <a:extLst>
                <a:ext uri="{FF2B5EF4-FFF2-40B4-BE49-F238E27FC236}">
                  <a16:creationId xmlns:a16="http://schemas.microsoft.com/office/drawing/2014/main" id="{D3B87AC8-7272-4C63-8AFD-BDD34418011D}"/>
                </a:ext>
              </a:extLst>
            </p:cNvPr>
            <p:cNvSpPr/>
            <p:nvPr/>
          </p:nvSpPr>
          <p:spPr>
            <a:xfrm>
              <a:off x="7283291"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3954" name="Freeform: Shape 3953">
              <a:extLst>
                <a:ext uri="{FF2B5EF4-FFF2-40B4-BE49-F238E27FC236}">
                  <a16:creationId xmlns:a16="http://schemas.microsoft.com/office/drawing/2014/main" id="{A952CC5D-546B-4973-B1AA-0D90CB5353BC}"/>
                </a:ext>
              </a:extLst>
            </p:cNvPr>
            <p:cNvSpPr/>
            <p:nvPr/>
          </p:nvSpPr>
          <p:spPr>
            <a:xfrm>
              <a:off x="7399496" y="106156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3955" name="Freeform: Shape 3954">
              <a:extLst>
                <a:ext uri="{FF2B5EF4-FFF2-40B4-BE49-F238E27FC236}">
                  <a16:creationId xmlns:a16="http://schemas.microsoft.com/office/drawing/2014/main" id="{B21D6BEC-802A-4528-A31F-F14E110AEEC8}"/>
                </a:ext>
              </a:extLst>
            </p:cNvPr>
            <p:cNvSpPr/>
            <p:nvPr/>
          </p:nvSpPr>
          <p:spPr>
            <a:xfrm>
              <a:off x="7381637" y="105775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grpFill/>
            <a:ln w="9525" cap="flat">
              <a:noFill/>
              <a:prstDash val="solid"/>
              <a:miter/>
            </a:ln>
          </p:spPr>
          <p:txBody>
            <a:bodyPr rtlCol="0" anchor="ctr"/>
            <a:lstStyle/>
            <a:p>
              <a:endParaRPr lang="en-US"/>
            </a:p>
          </p:txBody>
        </p:sp>
        <p:sp>
          <p:nvSpPr>
            <p:cNvPr id="3956" name="Freeform: Shape 3955">
              <a:extLst>
                <a:ext uri="{FF2B5EF4-FFF2-40B4-BE49-F238E27FC236}">
                  <a16:creationId xmlns:a16="http://schemas.microsoft.com/office/drawing/2014/main" id="{7C31755E-37EB-45E8-AB01-AC4684F3710F}"/>
                </a:ext>
              </a:extLst>
            </p:cNvPr>
            <p:cNvSpPr/>
            <p:nvPr/>
          </p:nvSpPr>
          <p:spPr>
            <a:xfrm>
              <a:off x="7537609" y="938688"/>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7144" y="7144"/>
                    <a:pt x="7144" y="8096"/>
                  </a:cubicBez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3957" name="Freeform: Shape 3956">
              <a:extLst>
                <a:ext uri="{FF2B5EF4-FFF2-40B4-BE49-F238E27FC236}">
                  <a16:creationId xmlns:a16="http://schemas.microsoft.com/office/drawing/2014/main" id="{79060FC4-897B-432B-85FE-5B1BE7C2D53D}"/>
                </a:ext>
              </a:extLst>
            </p:cNvPr>
            <p:cNvSpPr/>
            <p:nvPr/>
          </p:nvSpPr>
          <p:spPr>
            <a:xfrm>
              <a:off x="7282339" y="110632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9049"/>
                  </a:cubicBezTo>
                  <a:cubicBezTo>
                    <a:pt x="7144" y="8096"/>
                    <a:pt x="8096" y="7144"/>
                    <a:pt x="8096" y="7144"/>
                  </a:cubicBezTo>
                  <a:close/>
                </a:path>
              </a:pathLst>
            </a:custGeom>
            <a:grpFill/>
            <a:ln w="9525" cap="flat">
              <a:noFill/>
              <a:prstDash val="solid"/>
              <a:miter/>
            </a:ln>
          </p:spPr>
          <p:txBody>
            <a:bodyPr rtlCol="0" anchor="ctr"/>
            <a:lstStyle/>
            <a:p>
              <a:endParaRPr lang="en-US"/>
            </a:p>
          </p:txBody>
        </p:sp>
        <p:sp>
          <p:nvSpPr>
            <p:cNvPr id="3958" name="Freeform: Shape 3957">
              <a:extLst>
                <a:ext uri="{FF2B5EF4-FFF2-40B4-BE49-F238E27FC236}">
                  <a16:creationId xmlns:a16="http://schemas.microsoft.com/office/drawing/2014/main" id="{BB6473E0-E317-4ECB-9474-787D85F61270}"/>
                </a:ext>
              </a:extLst>
            </p:cNvPr>
            <p:cNvSpPr/>
            <p:nvPr/>
          </p:nvSpPr>
          <p:spPr>
            <a:xfrm>
              <a:off x="7422594" y="103298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8096"/>
                    <a:pt x="6906" y="8096"/>
                    <a:pt x="7858" y="7144"/>
                  </a:cubicBezTo>
                  <a:close/>
                </a:path>
              </a:pathLst>
            </a:custGeom>
            <a:grpFill/>
            <a:ln w="9525" cap="flat">
              <a:noFill/>
              <a:prstDash val="solid"/>
              <a:miter/>
            </a:ln>
          </p:spPr>
          <p:txBody>
            <a:bodyPr rtlCol="0" anchor="ctr"/>
            <a:lstStyle/>
            <a:p>
              <a:endParaRPr lang="en-US"/>
            </a:p>
          </p:txBody>
        </p:sp>
        <p:sp>
          <p:nvSpPr>
            <p:cNvPr id="3959" name="Freeform: Shape 3958">
              <a:extLst>
                <a:ext uri="{FF2B5EF4-FFF2-40B4-BE49-F238E27FC236}">
                  <a16:creationId xmlns:a16="http://schemas.microsoft.com/office/drawing/2014/main" id="{ABE8A159-AFF7-4BA6-9AF4-DA826DD9FFC4}"/>
                </a:ext>
              </a:extLst>
            </p:cNvPr>
            <p:cNvSpPr/>
            <p:nvPr/>
          </p:nvSpPr>
          <p:spPr>
            <a:xfrm>
              <a:off x="7425192" y="1022754"/>
              <a:ext cx="19050" cy="28575"/>
            </a:xfrm>
            <a:custGeom>
              <a:avLst/>
              <a:gdLst>
                <a:gd name="connsiteX0" fmla="*/ 14786 w 19050"/>
                <a:gd name="connsiteY0" fmla="*/ 20233 h 28575"/>
                <a:gd name="connsiteX1" fmla="*/ 14786 w 19050"/>
                <a:gd name="connsiteY1" fmla="*/ 20233 h 28575"/>
              </a:gdLst>
              <a:ahLst/>
              <a:cxnLst>
                <a:cxn ang="0">
                  <a:pos x="connsiteX0" y="connsiteY0"/>
                </a:cxn>
                <a:cxn ang="0">
                  <a:pos x="connsiteX1" y="connsiteY1"/>
                </a:cxn>
              </a:cxnLst>
              <a:rect l="l" t="t" r="r" b="b"/>
              <a:pathLst>
                <a:path w="19050" h="28575">
                  <a:moveTo>
                    <a:pt x="14786" y="20233"/>
                  </a:moveTo>
                  <a:cubicBezTo>
                    <a:pt x="26216" y="-15009"/>
                    <a:pt x="-7122" y="33568"/>
                    <a:pt x="14786" y="20233"/>
                  </a:cubicBezTo>
                  <a:close/>
                </a:path>
              </a:pathLst>
            </a:custGeom>
            <a:grpFill/>
            <a:ln w="9525" cap="flat">
              <a:noFill/>
              <a:prstDash val="solid"/>
              <a:miter/>
            </a:ln>
          </p:spPr>
          <p:txBody>
            <a:bodyPr rtlCol="0" anchor="ctr"/>
            <a:lstStyle/>
            <a:p>
              <a:endParaRPr lang="en-US"/>
            </a:p>
          </p:txBody>
        </p:sp>
        <p:sp>
          <p:nvSpPr>
            <p:cNvPr id="3960" name="Freeform: Shape 3959">
              <a:extLst>
                <a:ext uri="{FF2B5EF4-FFF2-40B4-BE49-F238E27FC236}">
                  <a16:creationId xmlns:a16="http://schemas.microsoft.com/office/drawing/2014/main" id="{8D7C808A-A586-4490-BA20-4B715279D12F}"/>
                </a:ext>
              </a:extLst>
            </p:cNvPr>
            <p:cNvSpPr/>
            <p:nvPr/>
          </p:nvSpPr>
          <p:spPr>
            <a:xfrm>
              <a:off x="7430929" y="103774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8096"/>
                    <a:pt x="7144" y="9049"/>
                  </a:cubicBez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3961" name="Freeform: Shape 3960">
              <a:extLst>
                <a:ext uri="{FF2B5EF4-FFF2-40B4-BE49-F238E27FC236}">
                  <a16:creationId xmlns:a16="http://schemas.microsoft.com/office/drawing/2014/main" id="{0C6D9FD1-ECA4-4408-829B-81BCF2AD7377}"/>
                </a:ext>
              </a:extLst>
            </p:cNvPr>
            <p:cNvSpPr/>
            <p:nvPr/>
          </p:nvSpPr>
          <p:spPr>
            <a:xfrm>
              <a:off x="7464266" y="104155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8096" y="7144"/>
                    <a:pt x="8096" y="7144"/>
                  </a:cubicBezTo>
                  <a:cubicBezTo>
                    <a:pt x="8096" y="8096"/>
                    <a:pt x="8096" y="8096"/>
                    <a:pt x="7144" y="8096"/>
                  </a:cubicBezTo>
                  <a:close/>
                </a:path>
              </a:pathLst>
            </a:custGeom>
            <a:grpFill/>
            <a:ln w="9525" cap="flat">
              <a:noFill/>
              <a:prstDash val="solid"/>
              <a:miter/>
            </a:ln>
          </p:spPr>
          <p:txBody>
            <a:bodyPr rtlCol="0" anchor="ctr"/>
            <a:lstStyle/>
            <a:p>
              <a:endParaRPr lang="en-US"/>
            </a:p>
          </p:txBody>
        </p:sp>
        <p:sp>
          <p:nvSpPr>
            <p:cNvPr id="3962" name="Freeform: Shape 3961">
              <a:extLst>
                <a:ext uri="{FF2B5EF4-FFF2-40B4-BE49-F238E27FC236}">
                  <a16:creationId xmlns:a16="http://schemas.microsoft.com/office/drawing/2014/main" id="{5CAA0C9C-AF29-4D22-9F38-24CDD1830B07}"/>
                </a:ext>
              </a:extLst>
            </p:cNvPr>
            <p:cNvSpPr/>
            <p:nvPr/>
          </p:nvSpPr>
          <p:spPr>
            <a:xfrm>
              <a:off x="7201376" y="10739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4764" y="7144"/>
                    <a:pt x="7144" y="7144"/>
                  </a:cubicBezTo>
                  <a:close/>
                </a:path>
              </a:pathLst>
            </a:custGeom>
            <a:grpFill/>
            <a:ln w="9525" cap="flat">
              <a:noFill/>
              <a:prstDash val="solid"/>
              <a:miter/>
            </a:ln>
          </p:spPr>
          <p:txBody>
            <a:bodyPr rtlCol="0" anchor="ctr"/>
            <a:lstStyle/>
            <a:p>
              <a:endParaRPr lang="en-US"/>
            </a:p>
          </p:txBody>
        </p:sp>
        <p:sp>
          <p:nvSpPr>
            <p:cNvPr id="3963" name="Freeform: Shape 3962">
              <a:extLst>
                <a:ext uri="{FF2B5EF4-FFF2-40B4-BE49-F238E27FC236}">
                  <a16:creationId xmlns:a16="http://schemas.microsoft.com/office/drawing/2014/main" id="{74089CF4-584A-414C-A68F-48F587AFED8F}"/>
                </a:ext>
              </a:extLst>
            </p:cNvPr>
            <p:cNvSpPr/>
            <p:nvPr/>
          </p:nvSpPr>
          <p:spPr>
            <a:xfrm>
              <a:off x="7581525" y="989171"/>
              <a:ext cx="9525" cy="9525"/>
            </a:xfrm>
            <a:custGeom>
              <a:avLst/>
              <a:gdLst>
                <a:gd name="connsiteX0" fmla="*/ 8947 w 9525"/>
                <a:gd name="connsiteY0" fmla="*/ 7144 h 9525"/>
                <a:gd name="connsiteX1" fmla="*/ 8947 w 9525"/>
                <a:gd name="connsiteY1" fmla="*/ 7144 h 9525"/>
              </a:gdLst>
              <a:ahLst/>
              <a:cxnLst>
                <a:cxn ang="0">
                  <a:pos x="connsiteX0" y="connsiteY0"/>
                </a:cxn>
                <a:cxn ang="0">
                  <a:pos x="connsiteX1" y="connsiteY1"/>
                </a:cxn>
              </a:cxnLst>
              <a:rect l="l" t="t" r="r" b="b"/>
              <a:pathLst>
                <a:path w="9525" h="9525">
                  <a:moveTo>
                    <a:pt x="8947" y="7144"/>
                  </a:moveTo>
                  <a:cubicBezTo>
                    <a:pt x="6090" y="7144"/>
                    <a:pt x="7042" y="9049"/>
                    <a:pt x="8947" y="7144"/>
                  </a:cubicBezTo>
                  <a:close/>
                </a:path>
              </a:pathLst>
            </a:custGeom>
            <a:grpFill/>
            <a:ln w="9525" cap="flat">
              <a:noFill/>
              <a:prstDash val="solid"/>
              <a:miter/>
            </a:ln>
          </p:spPr>
          <p:txBody>
            <a:bodyPr rtlCol="0" anchor="ctr"/>
            <a:lstStyle/>
            <a:p>
              <a:endParaRPr lang="en-US"/>
            </a:p>
          </p:txBody>
        </p:sp>
        <p:sp>
          <p:nvSpPr>
            <p:cNvPr id="3964" name="Freeform: Shape 3963">
              <a:extLst>
                <a:ext uri="{FF2B5EF4-FFF2-40B4-BE49-F238E27FC236}">
                  <a16:creationId xmlns:a16="http://schemas.microsoft.com/office/drawing/2014/main" id="{DCE92514-6E08-4C22-A7F1-2078771FC10C}"/>
                </a:ext>
              </a:extLst>
            </p:cNvPr>
            <p:cNvSpPr/>
            <p:nvPr/>
          </p:nvSpPr>
          <p:spPr>
            <a:xfrm>
              <a:off x="7434739" y="1022508"/>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8096"/>
                    <a:pt x="7144" y="9049"/>
                    <a:pt x="7144" y="9049"/>
                  </a:cubicBezTo>
                  <a:cubicBezTo>
                    <a:pt x="7144" y="9049"/>
                    <a:pt x="8096" y="8096"/>
                    <a:pt x="8096" y="7144"/>
                  </a:cubicBezTo>
                  <a:close/>
                </a:path>
              </a:pathLst>
            </a:custGeom>
            <a:grpFill/>
            <a:ln w="9525" cap="flat">
              <a:noFill/>
              <a:prstDash val="solid"/>
              <a:miter/>
            </a:ln>
          </p:spPr>
          <p:txBody>
            <a:bodyPr rtlCol="0" anchor="ctr"/>
            <a:lstStyle/>
            <a:p>
              <a:endParaRPr lang="en-US"/>
            </a:p>
          </p:txBody>
        </p:sp>
        <p:sp>
          <p:nvSpPr>
            <p:cNvPr id="3965" name="Freeform: Shape 3964">
              <a:extLst>
                <a:ext uri="{FF2B5EF4-FFF2-40B4-BE49-F238E27FC236}">
                  <a16:creationId xmlns:a16="http://schemas.microsoft.com/office/drawing/2014/main" id="{4F05F16A-5C6E-48C0-8DC4-6413573CD0D3}"/>
                </a:ext>
              </a:extLst>
            </p:cNvPr>
            <p:cNvSpPr/>
            <p:nvPr/>
          </p:nvSpPr>
          <p:spPr>
            <a:xfrm>
              <a:off x="7585234" y="102822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10954"/>
                    <a:pt x="13811" y="11906"/>
                    <a:pt x="7144" y="7144"/>
                  </a:cubicBezTo>
                  <a:close/>
                </a:path>
              </a:pathLst>
            </a:custGeom>
            <a:grpFill/>
            <a:ln w="9525" cap="flat">
              <a:noFill/>
              <a:prstDash val="solid"/>
              <a:miter/>
            </a:ln>
          </p:spPr>
          <p:txBody>
            <a:bodyPr rtlCol="0" anchor="ctr"/>
            <a:lstStyle/>
            <a:p>
              <a:endParaRPr lang="en-US"/>
            </a:p>
          </p:txBody>
        </p:sp>
        <p:sp>
          <p:nvSpPr>
            <p:cNvPr id="3966" name="Freeform: Shape 3965">
              <a:extLst>
                <a:ext uri="{FF2B5EF4-FFF2-40B4-BE49-F238E27FC236}">
                  <a16:creationId xmlns:a16="http://schemas.microsoft.com/office/drawing/2014/main" id="{53ACFA17-668C-432B-BA1A-3B54B3AE5C62}"/>
                </a:ext>
              </a:extLst>
            </p:cNvPr>
            <p:cNvSpPr/>
            <p:nvPr/>
          </p:nvSpPr>
          <p:spPr>
            <a:xfrm>
              <a:off x="7590949" y="10291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3967" name="Freeform: Shape 3966">
              <a:extLst>
                <a:ext uri="{FF2B5EF4-FFF2-40B4-BE49-F238E27FC236}">
                  <a16:creationId xmlns:a16="http://schemas.microsoft.com/office/drawing/2014/main" id="{6F32937B-4DE8-42E4-8C68-4AE775EBA376}"/>
                </a:ext>
              </a:extLst>
            </p:cNvPr>
            <p:cNvSpPr/>
            <p:nvPr/>
          </p:nvSpPr>
          <p:spPr>
            <a:xfrm>
              <a:off x="6870859" y="924791"/>
              <a:ext cx="828675" cy="209550"/>
            </a:xfrm>
            <a:custGeom>
              <a:avLst/>
              <a:gdLst>
                <a:gd name="connsiteX0" fmla="*/ 334804 w 828675"/>
                <a:gd name="connsiteY0" fmla="*/ 154391 h 209550"/>
                <a:gd name="connsiteX1" fmla="*/ 305276 w 828675"/>
                <a:gd name="connsiteY1" fmla="*/ 162011 h 209550"/>
                <a:gd name="connsiteX2" fmla="*/ 302419 w 828675"/>
                <a:gd name="connsiteY2" fmla="*/ 172489 h 209550"/>
                <a:gd name="connsiteX3" fmla="*/ 286226 w 828675"/>
                <a:gd name="connsiteY3" fmla="*/ 153439 h 209550"/>
                <a:gd name="connsiteX4" fmla="*/ 248126 w 828675"/>
                <a:gd name="connsiteY4" fmla="*/ 163916 h 209550"/>
                <a:gd name="connsiteX5" fmla="*/ 251936 w 828675"/>
                <a:gd name="connsiteY5" fmla="*/ 179156 h 209550"/>
                <a:gd name="connsiteX6" fmla="*/ 184309 w 828675"/>
                <a:gd name="connsiteY6" fmla="*/ 180109 h 209550"/>
                <a:gd name="connsiteX7" fmla="*/ 182404 w 828675"/>
                <a:gd name="connsiteY7" fmla="*/ 160106 h 209550"/>
                <a:gd name="connsiteX8" fmla="*/ 7144 w 828675"/>
                <a:gd name="connsiteY8" fmla="*/ 158201 h 209550"/>
                <a:gd name="connsiteX9" fmla="*/ 17621 w 828675"/>
                <a:gd name="connsiteY9" fmla="*/ 135341 h 209550"/>
                <a:gd name="connsiteX10" fmla="*/ 121444 w 828675"/>
                <a:gd name="connsiteY10" fmla="*/ 127721 h 209550"/>
                <a:gd name="connsiteX11" fmla="*/ 108109 w 828675"/>
                <a:gd name="connsiteY11" fmla="*/ 144866 h 209550"/>
                <a:gd name="connsiteX12" fmla="*/ 121444 w 828675"/>
                <a:gd name="connsiteY12" fmla="*/ 142961 h 209550"/>
                <a:gd name="connsiteX13" fmla="*/ 123349 w 828675"/>
                <a:gd name="connsiteY13" fmla="*/ 127721 h 209550"/>
                <a:gd name="connsiteX14" fmla="*/ 186214 w 828675"/>
                <a:gd name="connsiteY14" fmla="*/ 133436 h 209550"/>
                <a:gd name="connsiteX15" fmla="*/ 225266 w 828675"/>
                <a:gd name="connsiteY15" fmla="*/ 114386 h 209550"/>
                <a:gd name="connsiteX16" fmla="*/ 220504 w 828675"/>
                <a:gd name="connsiteY16" fmla="*/ 136294 h 209550"/>
                <a:gd name="connsiteX17" fmla="*/ 342424 w 828675"/>
                <a:gd name="connsiteY17" fmla="*/ 58189 h 209550"/>
                <a:gd name="connsiteX18" fmla="*/ 326231 w 828675"/>
                <a:gd name="connsiteY18" fmla="*/ 42949 h 209550"/>
                <a:gd name="connsiteX19" fmla="*/ 298609 w 828675"/>
                <a:gd name="connsiteY19" fmla="*/ 71524 h 209550"/>
                <a:gd name="connsiteX20" fmla="*/ 283369 w 828675"/>
                <a:gd name="connsiteY20" fmla="*/ 70571 h 209550"/>
                <a:gd name="connsiteX21" fmla="*/ 289084 w 828675"/>
                <a:gd name="connsiteY21" fmla="*/ 58189 h 209550"/>
                <a:gd name="connsiteX22" fmla="*/ 304324 w 828675"/>
                <a:gd name="connsiteY22" fmla="*/ 60094 h 209550"/>
                <a:gd name="connsiteX23" fmla="*/ 353854 w 828675"/>
                <a:gd name="connsiteY23" fmla="*/ 33424 h 209550"/>
                <a:gd name="connsiteX24" fmla="*/ 357664 w 828675"/>
                <a:gd name="connsiteY24" fmla="*/ 39139 h 209550"/>
                <a:gd name="connsiteX25" fmla="*/ 350996 w 828675"/>
                <a:gd name="connsiteY25" fmla="*/ 63904 h 209550"/>
                <a:gd name="connsiteX26" fmla="*/ 352901 w 828675"/>
                <a:gd name="connsiteY26" fmla="*/ 70571 h 209550"/>
                <a:gd name="connsiteX27" fmla="*/ 373856 w 828675"/>
                <a:gd name="connsiteY27" fmla="*/ 47711 h 209550"/>
                <a:gd name="connsiteX28" fmla="*/ 385286 w 828675"/>
                <a:gd name="connsiteY28" fmla="*/ 70571 h 209550"/>
                <a:gd name="connsiteX29" fmla="*/ 409099 w 828675"/>
                <a:gd name="connsiteY29" fmla="*/ 35329 h 209550"/>
                <a:gd name="connsiteX30" fmla="*/ 387191 w 828675"/>
                <a:gd name="connsiteY30" fmla="*/ 48664 h 209550"/>
                <a:gd name="connsiteX31" fmla="*/ 383381 w 828675"/>
                <a:gd name="connsiteY31" fmla="*/ 46759 h 209550"/>
                <a:gd name="connsiteX32" fmla="*/ 385286 w 828675"/>
                <a:gd name="connsiteY32" fmla="*/ 30566 h 209550"/>
                <a:gd name="connsiteX33" fmla="*/ 476726 w 828675"/>
                <a:gd name="connsiteY33" fmla="*/ 28661 h 209550"/>
                <a:gd name="connsiteX34" fmla="*/ 449104 w 828675"/>
                <a:gd name="connsiteY34" fmla="*/ 44854 h 209550"/>
                <a:gd name="connsiteX35" fmla="*/ 453866 w 828675"/>
                <a:gd name="connsiteY35" fmla="*/ 27709 h 209550"/>
                <a:gd name="connsiteX36" fmla="*/ 437674 w 828675"/>
                <a:gd name="connsiteY36" fmla="*/ 29614 h 209550"/>
                <a:gd name="connsiteX37" fmla="*/ 444341 w 828675"/>
                <a:gd name="connsiteY37" fmla="*/ 69619 h 209550"/>
                <a:gd name="connsiteX38" fmla="*/ 453866 w 828675"/>
                <a:gd name="connsiteY38" fmla="*/ 54379 h 209550"/>
                <a:gd name="connsiteX39" fmla="*/ 489109 w 828675"/>
                <a:gd name="connsiteY39" fmla="*/ 37234 h 209550"/>
                <a:gd name="connsiteX40" fmla="*/ 478631 w 828675"/>
                <a:gd name="connsiteY40" fmla="*/ 57236 h 209550"/>
                <a:gd name="connsiteX41" fmla="*/ 471964 w 828675"/>
                <a:gd name="connsiteY41" fmla="*/ 50569 h 209550"/>
                <a:gd name="connsiteX42" fmla="*/ 475774 w 828675"/>
                <a:gd name="connsiteY42" fmla="*/ 41996 h 209550"/>
                <a:gd name="connsiteX43" fmla="*/ 476726 w 828675"/>
                <a:gd name="connsiteY43" fmla="*/ 31519 h 209550"/>
                <a:gd name="connsiteX44" fmla="*/ 543401 w 828675"/>
                <a:gd name="connsiteY44" fmla="*/ 12469 h 209550"/>
                <a:gd name="connsiteX45" fmla="*/ 496729 w 828675"/>
                <a:gd name="connsiteY45" fmla="*/ 38186 h 209550"/>
                <a:gd name="connsiteX46" fmla="*/ 544354 w 828675"/>
                <a:gd name="connsiteY46" fmla="*/ 20089 h 209550"/>
                <a:gd name="connsiteX47" fmla="*/ 533876 w 828675"/>
                <a:gd name="connsiteY47" fmla="*/ 34376 h 209550"/>
                <a:gd name="connsiteX48" fmla="*/ 492919 w 828675"/>
                <a:gd name="connsiteY48" fmla="*/ 49616 h 209550"/>
                <a:gd name="connsiteX49" fmla="*/ 564356 w 828675"/>
                <a:gd name="connsiteY49" fmla="*/ 8659 h 209550"/>
                <a:gd name="connsiteX50" fmla="*/ 576739 w 828675"/>
                <a:gd name="connsiteY50" fmla="*/ 12469 h 209550"/>
                <a:gd name="connsiteX51" fmla="*/ 552926 w 828675"/>
                <a:gd name="connsiteY51" fmla="*/ 18184 h 209550"/>
                <a:gd name="connsiteX52" fmla="*/ 556736 w 828675"/>
                <a:gd name="connsiteY52" fmla="*/ 43901 h 209550"/>
                <a:gd name="connsiteX53" fmla="*/ 583406 w 828675"/>
                <a:gd name="connsiteY53" fmla="*/ 25804 h 209550"/>
                <a:gd name="connsiteX54" fmla="*/ 584359 w 828675"/>
                <a:gd name="connsiteY54" fmla="*/ 7706 h 209550"/>
                <a:gd name="connsiteX55" fmla="*/ 611981 w 828675"/>
                <a:gd name="connsiteY55" fmla="*/ 24851 h 209550"/>
                <a:gd name="connsiteX56" fmla="*/ 608171 w 828675"/>
                <a:gd name="connsiteY56" fmla="*/ 18184 h 209550"/>
                <a:gd name="connsiteX57" fmla="*/ 582454 w 828675"/>
                <a:gd name="connsiteY57" fmla="*/ 28661 h 209550"/>
                <a:gd name="connsiteX58" fmla="*/ 618649 w 828675"/>
                <a:gd name="connsiteY58" fmla="*/ 35329 h 209550"/>
                <a:gd name="connsiteX59" fmla="*/ 619601 w 828675"/>
                <a:gd name="connsiteY59" fmla="*/ 15326 h 209550"/>
                <a:gd name="connsiteX60" fmla="*/ 673894 w 828675"/>
                <a:gd name="connsiteY60" fmla="*/ 21994 h 209550"/>
                <a:gd name="connsiteX61" fmla="*/ 663416 w 828675"/>
                <a:gd name="connsiteY61" fmla="*/ 45806 h 209550"/>
                <a:gd name="connsiteX62" fmla="*/ 703421 w 828675"/>
                <a:gd name="connsiteY62" fmla="*/ 20089 h 209550"/>
                <a:gd name="connsiteX63" fmla="*/ 763429 w 828675"/>
                <a:gd name="connsiteY63" fmla="*/ 26756 h 209550"/>
                <a:gd name="connsiteX64" fmla="*/ 743426 w 828675"/>
                <a:gd name="connsiteY64" fmla="*/ 26756 h 209550"/>
                <a:gd name="connsiteX65" fmla="*/ 743426 w 828675"/>
                <a:gd name="connsiteY65" fmla="*/ 42949 h 209550"/>
                <a:gd name="connsiteX66" fmla="*/ 752951 w 828675"/>
                <a:gd name="connsiteY66" fmla="*/ 45806 h 209550"/>
                <a:gd name="connsiteX67" fmla="*/ 763429 w 828675"/>
                <a:gd name="connsiteY67" fmla="*/ 14374 h 209550"/>
                <a:gd name="connsiteX68" fmla="*/ 770096 w 828675"/>
                <a:gd name="connsiteY68" fmla="*/ 45806 h 209550"/>
                <a:gd name="connsiteX69" fmla="*/ 775811 w 828675"/>
                <a:gd name="connsiteY69" fmla="*/ 21041 h 209550"/>
                <a:gd name="connsiteX70" fmla="*/ 775811 w 828675"/>
                <a:gd name="connsiteY70" fmla="*/ 31519 h 209550"/>
                <a:gd name="connsiteX71" fmla="*/ 818674 w 828675"/>
                <a:gd name="connsiteY71" fmla="*/ 40091 h 209550"/>
                <a:gd name="connsiteX72" fmla="*/ 821531 w 828675"/>
                <a:gd name="connsiteY72" fmla="*/ 43901 h 209550"/>
                <a:gd name="connsiteX73" fmla="*/ 770096 w 828675"/>
                <a:gd name="connsiteY73" fmla="*/ 121054 h 209550"/>
                <a:gd name="connsiteX74" fmla="*/ 820579 w 828675"/>
                <a:gd name="connsiteY74" fmla="*/ 105814 h 209550"/>
                <a:gd name="connsiteX75" fmla="*/ 830104 w 828675"/>
                <a:gd name="connsiteY75" fmla="*/ 105814 h 209550"/>
                <a:gd name="connsiteX76" fmla="*/ 824389 w 828675"/>
                <a:gd name="connsiteY76" fmla="*/ 119149 h 209550"/>
                <a:gd name="connsiteX77" fmla="*/ 762476 w 828675"/>
                <a:gd name="connsiteY77" fmla="*/ 139151 h 209550"/>
                <a:gd name="connsiteX78" fmla="*/ 724376 w 828675"/>
                <a:gd name="connsiteY78" fmla="*/ 160106 h 209550"/>
                <a:gd name="connsiteX79" fmla="*/ 718661 w 828675"/>
                <a:gd name="connsiteY79" fmla="*/ 138199 h 209550"/>
                <a:gd name="connsiteX80" fmla="*/ 676751 w 828675"/>
                <a:gd name="connsiteY80" fmla="*/ 161059 h 209550"/>
                <a:gd name="connsiteX81" fmla="*/ 682466 w 828675"/>
                <a:gd name="connsiteY81" fmla="*/ 141056 h 209550"/>
                <a:gd name="connsiteX82" fmla="*/ 684371 w 828675"/>
                <a:gd name="connsiteY82" fmla="*/ 136294 h 209550"/>
                <a:gd name="connsiteX83" fmla="*/ 538639 w 828675"/>
                <a:gd name="connsiteY83" fmla="*/ 138199 h 209550"/>
                <a:gd name="connsiteX84" fmla="*/ 532924 w 828675"/>
                <a:gd name="connsiteY84" fmla="*/ 143914 h 209550"/>
                <a:gd name="connsiteX85" fmla="*/ 525304 w 828675"/>
                <a:gd name="connsiteY85" fmla="*/ 168679 h 209550"/>
                <a:gd name="connsiteX86" fmla="*/ 531019 w 828675"/>
                <a:gd name="connsiteY86" fmla="*/ 163916 h 209550"/>
                <a:gd name="connsiteX87" fmla="*/ 517684 w 828675"/>
                <a:gd name="connsiteY87" fmla="*/ 151534 h 209550"/>
                <a:gd name="connsiteX88" fmla="*/ 527209 w 828675"/>
                <a:gd name="connsiteY88" fmla="*/ 124864 h 209550"/>
                <a:gd name="connsiteX89" fmla="*/ 513874 w 828675"/>
                <a:gd name="connsiteY89" fmla="*/ 133436 h 209550"/>
                <a:gd name="connsiteX90" fmla="*/ 518636 w 828675"/>
                <a:gd name="connsiteY90" fmla="*/ 155344 h 209550"/>
                <a:gd name="connsiteX91" fmla="*/ 413861 w 828675"/>
                <a:gd name="connsiteY91" fmla="*/ 189634 h 209550"/>
                <a:gd name="connsiteX92" fmla="*/ 416719 w 828675"/>
                <a:gd name="connsiteY92" fmla="*/ 180109 h 209550"/>
                <a:gd name="connsiteX93" fmla="*/ 395764 w 828675"/>
                <a:gd name="connsiteY93" fmla="*/ 171536 h 209550"/>
                <a:gd name="connsiteX94" fmla="*/ 386239 w 828675"/>
                <a:gd name="connsiteY94" fmla="*/ 197254 h 209550"/>
                <a:gd name="connsiteX95" fmla="*/ 382429 w 828675"/>
                <a:gd name="connsiteY95" fmla="*/ 199159 h 209550"/>
                <a:gd name="connsiteX96" fmla="*/ 389096 w 828675"/>
                <a:gd name="connsiteY96" fmla="*/ 167726 h 209550"/>
                <a:gd name="connsiteX97" fmla="*/ 368141 w 828675"/>
                <a:gd name="connsiteY97" fmla="*/ 204874 h 209550"/>
                <a:gd name="connsiteX98" fmla="*/ 348139 w 828675"/>
                <a:gd name="connsiteY98" fmla="*/ 143914 h 209550"/>
                <a:gd name="connsiteX99" fmla="*/ 348139 w 828675"/>
                <a:gd name="connsiteY99" fmla="*/ 153439 h 209550"/>
                <a:gd name="connsiteX100" fmla="*/ 355759 w 828675"/>
                <a:gd name="connsiteY100" fmla="*/ 139151 h 209550"/>
                <a:gd name="connsiteX101" fmla="*/ 334804 w 828675"/>
                <a:gd name="connsiteY101" fmla="*/ 154391 h 209550"/>
                <a:gd name="connsiteX102" fmla="*/ 38576 w 828675"/>
                <a:gd name="connsiteY102" fmla="*/ 154391 h 209550"/>
                <a:gd name="connsiteX103" fmla="*/ 39529 w 828675"/>
                <a:gd name="connsiteY103" fmla="*/ 152486 h 209550"/>
                <a:gd name="connsiteX104" fmla="*/ 38576 w 828675"/>
                <a:gd name="connsiteY104" fmla="*/ 154391 h 209550"/>
                <a:gd name="connsiteX105" fmla="*/ 420529 w 828675"/>
                <a:gd name="connsiteY105" fmla="*/ 122959 h 209550"/>
                <a:gd name="connsiteX106" fmla="*/ 404336 w 828675"/>
                <a:gd name="connsiteY106" fmla="*/ 144866 h 209550"/>
                <a:gd name="connsiteX107" fmla="*/ 420529 w 828675"/>
                <a:gd name="connsiteY107" fmla="*/ 122959 h 209550"/>
                <a:gd name="connsiteX108" fmla="*/ 427196 w 828675"/>
                <a:gd name="connsiteY108" fmla="*/ 142961 h 209550"/>
                <a:gd name="connsiteX109" fmla="*/ 427196 w 828675"/>
                <a:gd name="connsiteY109" fmla="*/ 142961 h 209550"/>
                <a:gd name="connsiteX110" fmla="*/ 430054 w 828675"/>
                <a:gd name="connsiteY110" fmla="*/ 136294 h 209550"/>
                <a:gd name="connsiteX111" fmla="*/ 430054 w 828675"/>
                <a:gd name="connsiteY111" fmla="*/ 136294 h 209550"/>
                <a:gd name="connsiteX112" fmla="*/ 430054 w 828675"/>
                <a:gd name="connsiteY112" fmla="*/ 136294 h 209550"/>
                <a:gd name="connsiteX113" fmla="*/ 362426 w 828675"/>
                <a:gd name="connsiteY113" fmla="*/ 141056 h 209550"/>
                <a:gd name="connsiteX114" fmla="*/ 362426 w 828675"/>
                <a:gd name="connsiteY114" fmla="*/ 141056 h 209550"/>
                <a:gd name="connsiteX115" fmla="*/ 370046 w 828675"/>
                <a:gd name="connsiteY115" fmla="*/ 146771 h 209550"/>
                <a:gd name="connsiteX116" fmla="*/ 370046 w 828675"/>
                <a:gd name="connsiteY116" fmla="*/ 146771 h 209550"/>
                <a:gd name="connsiteX117" fmla="*/ 394811 w 828675"/>
                <a:gd name="connsiteY117" fmla="*/ 159154 h 209550"/>
                <a:gd name="connsiteX118" fmla="*/ 394811 w 828675"/>
                <a:gd name="connsiteY118" fmla="*/ 159154 h 209550"/>
                <a:gd name="connsiteX119" fmla="*/ 757714 w 828675"/>
                <a:gd name="connsiteY119" fmla="*/ 105814 h 209550"/>
                <a:gd name="connsiteX120" fmla="*/ 757714 w 828675"/>
                <a:gd name="connsiteY120" fmla="*/ 105814 h 209550"/>
                <a:gd name="connsiteX121" fmla="*/ 701516 w 828675"/>
                <a:gd name="connsiteY121" fmla="*/ 101051 h 209550"/>
                <a:gd name="connsiteX122" fmla="*/ 687229 w 828675"/>
                <a:gd name="connsiteY122" fmla="*/ 131531 h 209550"/>
                <a:gd name="connsiteX123" fmla="*/ 682466 w 828675"/>
                <a:gd name="connsiteY123" fmla="*/ 132484 h 209550"/>
                <a:gd name="connsiteX124" fmla="*/ 696754 w 828675"/>
                <a:gd name="connsiteY124" fmla="*/ 111529 h 209550"/>
                <a:gd name="connsiteX125" fmla="*/ 730091 w 828675"/>
                <a:gd name="connsiteY125" fmla="*/ 129626 h 209550"/>
                <a:gd name="connsiteX126" fmla="*/ 701516 w 828675"/>
                <a:gd name="connsiteY126" fmla="*/ 101051 h 209550"/>
                <a:gd name="connsiteX127" fmla="*/ 519589 w 828675"/>
                <a:gd name="connsiteY127" fmla="*/ 102004 h 209550"/>
                <a:gd name="connsiteX128" fmla="*/ 558641 w 828675"/>
                <a:gd name="connsiteY128" fmla="*/ 116291 h 209550"/>
                <a:gd name="connsiteX129" fmla="*/ 562451 w 828675"/>
                <a:gd name="connsiteY129" fmla="*/ 129626 h 209550"/>
                <a:gd name="connsiteX130" fmla="*/ 543401 w 828675"/>
                <a:gd name="connsiteY130" fmla="*/ 130579 h 209550"/>
                <a:gd name="connsiteX131" fmla="*/ 557689 w 828675"/>
                <a:gd name="connsiteY131" fmla="*/ 158201 h 209550"/>
                <a:gd name="connsiteX132" fmla="*/ 571976 w 828675"/>
                <a:gd name="connsiteY132" fmla="*/ 148676 h 209550"/>
                <a:gd name="connsiteX133" fmla="*/ 558641 w 828675"/>
                <a:gd name="connsiteY133" fmla="*/ 140104 h 209550"/>
                <a:gd name="connsiteX134" fmla="*/ 598646 w 828675"/>
                <a:gd name="connsiteY134" fmla="*/ 115339 h 209550"/>
                <a:gd name="connsiteX135" fmla="*/ 599599 w 828675"/>
                <a:gd name="connsiteY135" fmla="*/ 126769 h 209550"/>
                <a:gd name="connsiteX136" fmla="*/ 598646 w 828675"/>
                <a:gd name="connsiteY136" fmla="*/ 105814 h 209550"/>
                <a:gd name="connsiteX137" fmla="*/ 670084 w 828675"/>
                <a:gd name="connsiteY137" fmla="*/ 114386 h 209550"/>
                <a:gd name="connsiteX138" fmla="*/ 671036 w 828675"/>
                <a:gd name="connsiteY138" fmla="*/ 105814 h 209550"/>
                <a:gd name="connsiteX139" fmla="*/ 583406 w 828675"/>
                <a:gd name="connsiteY139" fmla="*/ 110576 h 209550"/>
                <a:gd name="connsiteX140" fmla="*/ 579596 w 828675"/>
                <a:gd name="connsiteY140" fmla="*/ 61999 h 209550"/>
                <a:gd name="connsiteX141" fmla="*/ 519589 w 828675"/>
                <a:gd name="connsiteY141" fmla="*/ 102004 h 209550"/>
                <a:gd name="connsiteX142" fmla="*/ 471011 w 828675"/>
                <a:gd name="connsiteY142" fmla="*/ 120101 h 209550"/>
                <a:gd name="connsiteX143" fmla="*/ 435769 w 828675"/>
                <a:gd name="connsiteY143" fmla="*/ 136294 h 209550"/>
                <a:gd name="connsiteX144" fmla="*/ 431959 w 828675"/>
                <a:gd name="connsiteY144" fmla="*/ 153439 h 209550"/>
                <a:gd name="connsiteX145" fmla="*/ 471011 w 828675"/>
                <a:gd name="connsiteY145" fmla="*/ 120101 h 209550"/>
                <a:gd name="connsiteX146" fmla="*/ 373856 w 828675"/>
                <a:gd name="connsiteY146" fmla="*/ 58189 h 209550"/>
                <a:gd name="connsiteX147" fmla="*/ 373856 w 828675"/>
                <a:gd name="connsiteY147" fmla="*/ 58189 h 209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Lst>
              <a:rect l="l" t="t" r="r" b="b"/>
              <a:pathLst>
                <a:path w="828675" h="209550">
                  <a:moveTo>
                    <a:pt x="334804" y="154391"/>
                  </a:moveTo>
                  <a:cubicBezTo>
                    <a:pt x="333851" y="155344"/>
                    <a:pt x="301466" y="166774"/>
                    <a:pt x="305276" y="162011"/>
                  </a:cubicBezTo>
                  <a:cubicBezTo>
                    <a:pt x="311944" y="160106"/>
                    <a:pt x="310991" y="162964"/>
                    <a:pt x="302419" y="172489"/>
                  </a:cubicBezTo>
                  <a:cubicBezTo>
                    <a:pt x="305276" y="175346"/>
                    <a:pt x="290989" y="152486"/>
                    <a:pt x="286226" y="153439"/>
                  </a:cubicBezTo>
                  <a:cubicBezTo>
                    <a:pt x="302419" y="178204"/>
                    <a:pt x="238601" y="165821"/>
                    <a:pt x="248126" y="163916"/>
                  </a:cubicBezTo>
                  <a:cubicBezTo>
                    <a:pt x="245269" y="183919"/>
                    <a:pt x="237649" y="166774"/>
                    <a:pt x="251936" y="179156"/>
                  </a:cubicBezTo>
                  <a:cubicBezTo>
                    <a:pt x="233839" y="166774"/>
                    <a:pt x="191929" y="167726"/>
                    <a:pt x="184309" y="180109"/>
                  </a:cubicBezTo>
                  <a:cubicBezTo>
                    <a:pt x="180499" y="170584"/>
                    <a:pt x="178594" y="169631"/>
                    <a:pt x="182404" y="160106"/>
                  </a:cubicBezTo>
                  <a:cubicBezTo>
                    <a:pt x="166211" y="148676"/>
                    <a:pt x="41434" y="180109"/>
                    <a:pt x="7144" y="158201"/>
                  </a:cubicBezTo>
                  <a:cubicBezTo>
                    <a:pt x="12859" y="150581"/>
                    <a:pt x="37624" y="132484"/>
                    <a:pt x="17621" y="135341"/>
                  </a:cubicBezTo>
                  <a:cubicBezTo>
                    <a:pt x="40481" y="111529"/>
                    <a:pt x="86201" y="142961"/>
                    <a:pt x="121444" y="127721"/>
                  </a:cubicBezTo>
                  <a:cubicBezTo>
                    <a:pt x="121444" y="129626"/>
                    <a:pt x="109061" y="142961"/>
                    <a:pt x="108109" y="144866"/>
                  </a:cubicBezTo>
                  <a:cubicBezTo>
                    <a:pt x="114776" y="136294"/>
                    <a:pt x="119539" y="136294"/>
                    <a:pt x="121444" y="142961"/>
                  </a:cubicBezTo>
                  <a:cubicBezTo>
                    <a:pt x="134779" y="136294"/>
                    <a:pt x="123349" y="132484"/>
                    <a:pt x="123349" y="127721"/>
                  </a:cubicBezTo>
                  <a:cubicBezTo>
                    <a:pt x="139541" y="129626"/>
                    <a:pt x="197644" y="125816"/>
                    <a:pt x="186214" y="133436"/>
                  </a:cubicBezTo>
                  <a:cubicBezTo>
                    <a:pt x="184309" y="133436"/>
                    <a:pt x="225266" y="114386"/>
                    <a:pt x="225266" y="114386"/>
                  </a:cubicBezTo>
                  <a:cubicBezTo>
                    <a:pt x="230029" y="120101"/>
                    <a:pt x="212884" y="137246"/>
                    <a:pt x="220504" y="136294"/>
                  </a:cubicBezTo>
                  <a:cubicBezTo>
                    <a:pt x="270034" y="107719"/>
                    <a:pt x="301466" y="93431"/>
                    <a:pt x="342424" y="58189"/>
                  </a:cubicBezTo>
                  <a:cubicBezTo>
                    <a:pt x="344329" y="68666"/>
                    <a:pt x="330041" y="41996"/>
                    <a:pt x="326231" y="42949"/>
                  </a:cubicBezTo>
                  <a:cubicBezTo>
                    <a:pt x="317659" y="54379"/>
                    <a:pt x="314801" y="56284"/>
                    <a:pt x="298609" y="71524"/>
                  </a:cubicBezTo>
                  <a:cubicBezTo>
                    <a:pt x="296704" y="57236"/>
                    <a:pt x="291941" y="56284"/>
                    <a:pt x="283369" y="70571"/>
                  </a:cubicBezTo>
                  <a:cubicBezTo>
                    <a:pt x="293846" y="65809"/>
                    <a:pt x="295751" y="61999"/>
                    <a:pt x="289084" y="58189"/>
                  </a:cubicBezTo>
                  <a:cubicBezTo>
                    <a:pt x="295751" y="52474"/>
                    <a:pt x="300514" y="53426"/>
                    <a:pt x="304324" y="60094"/>
                  </a:cubicBezTo>
                  <a:cubicBezTo>
                    <a:pt x="302419" y="14374"/>
                    <a:pt x="348139" y="61999"/>
                    <a:pt x="353854" y="33424"/>
                  </a:cubicBezTo>
                  <a:cubicBezTo>
                    <a:pt x="350044" y="39139"/>
                    <a:pt x="351949" y="41044"/>
                    <a:pt x="357664" y="39139"/>
                  </a:cubicBezTo>
                  <a:cubicBezTo>
                    <a:pt x="357664" y="41996"/>
                    <a:pt x="351949" y="60094"/>
                    <a:pt x="350996" y="63904"/>
                  </a:cubicBezTo>
                  <a:cubicBezTo>
                    <a:pt x="348139" y="59141"/>
                    <a:pt x="350996" y="68666"/>
                    <a:pt x="352901" y="70571"/>
                  </a:cubicBezTo>
                  <a:cubicBezTo>
                    <a:pt x="354806" y="69619"/>
                    <a:pt x="372904" y="48664"/>
                    <a:pt x="373856" y="47711"/>
                  </a:cubicBezTo>
                  <a:cubicBezTo>
                    <a:pt x="378619" y="47711"/>
                    <a:pt x="385286" y="69619"/>
                    <a:pt x="385286" y="70571"/>
                  </a:cubicBezTo>
                  <a:cubicBezTo>
                    <a:pt x="396716" y="53426"/>
                    <a:pt x="415766" y="64856"/>
                    <a:pt x="409099" y="35329"/>
                  </a:cubicBezTo>
                  <a:cubicBezTo>
                    <a:pt x="397669" y="41996"/>
                    <a:pt x="399574" y="53426"/>
                    <a:pt x="387191" y="48664"/>
                  </a:cubicBezTo>
                  <a:cubicBezTo>
                    <a:pt x="399574" y="28661"/>
                    <a:pt x="380524" y="45806"/>
                    <a:pt x="383381" y="46759"/>
                  </a:cubicBezTo>
                  <a:cubicBezTo>
                    <a:pt x="383381" y="43901"/>
                    <a:pt x="386239" y="31519"/>
                    <a:pt x="385286" y="30566"/>
                  </a:cubicBezTo>
                  <a:cubicBezTo>
                    <a:pt x="421481" y="32471"/>
                    <a:pt x="427196" y="23899"/>
                    <a:pt x="476726" y="28661"/>
                  </a:cubicBezTo>
                  <a:cubicBezTo>
                    <a:pt x="478631" y="26756"/>
                    <a:pt x="451009" y="45806"/>
                    <a:pt x="449104" y="44854"/>
                  </a:cubicBezTo>
                  <a:cubicBezTo>
                    <a:pt x="451961" y="39139"/>
                    <a:pt x="453866" y="33424"/>
                    <a:pt x="453866" y="27709"/>
                  </a:cubicBezTo>
                  <a:cubicBezTo>
                    <a:pt x="447199" y="41996"/>
                    <a:pt x="444341" y="29614"/>
                    <a:pt x="437674" y="29614"/>
                  </a:cubicBezTo>
                  <a:cubicBezTo>
                    <a:pt x="446246" y="41996"/>
                    <a:pt x="440531" y="44854"/>
                    <a:pt x="444341" y="69619"/>
                  </a:cubicBezTo>
                  <a:cubicBezTo>
                    <a:pt x="445294" y="67714"/>
                    <a:pt x="458629" y="58189"/>
                    <a:pt x="453866" y="54379"/>
                  </a:cubicBezTo>
                  <a:cubicBezTo>
                    <a:pt x="455771" y="55331"/>
                    <a:pt x="515779" y="77239"/>
                    <a:pt x="489109" y="37234"/>
                  </a:cubicBezTo>
                  <a:cubicBezTo>
                    <a:pt x="490061" y="46759"/>
                    <a:pt x="486251" y="53426"/>
                    <a:pt x="478631" y="57236"/>
                  </a:cubicBezTo>
                  <a:cubicBezTo>
                    <a:pt x="481489" y="51521"/>
                    <a:pt x="479584" y="49616"/>
                    <a:pt x="471964" y="50569"/>
                  </a:cubicBezTo>
                  <a:cubicBezTo>
                    <a:pt x="479584" y="46759"/>
                    <a:pt x="481489" y="43901"/>
                    <a:pt x="475774" y="41996"/>
                  </a:cubicBezTo>
                  <a:cubicBezTo>
                    <a:pt x="491014" y="15326"/>
                    <a:pt x="474821" y="70571"/>
                    <a:pt x="476726" y="31519"/>
                  </a:cubicBezTo>
                  <a:cubicBezTo>
                    <a:pt x="475774" y="33424"/>
                    <a:pt x="544354" y="11516"/>
                    <a:pt x="543401" y="12469"/>
                  </a:cubicBezTo>
                  <a:cubicBezTo>
                    <a:pt x="544354" y="7706"/>
                    <a:pt x="495776" y="40091"/>
                    <a:pt x="496729" y="38186"/>
                  </a:cubicBezTo>
                  <a:cubicBezTo>
                    <a:pt x="511016" y="18184"/>
                    <a:pt x="538639" y="21041"/>
                    <a:pt x="544354" y="20089"/>
                  </a:cubicBezTo>
                  <a:cubicBezTo>
                    <a:pt x="547211" y="24851"/>
                    <a:pt x="539591" y="35329"/>
                    <a:pt x="533876" y="34376"/>
                  </a:cubicBezTo>
                  <a:cubicBezTo>
                    <a:pt x="538639" y="27709"/>
                    <a:pt x="502444" y="40091"/>
                    <a:pt x="492919" y="49616"/>
                  </a:cubicBezTo>
                  <a:cubicBezTo>
                    <a:pt x="522446" y="54379"/>
                    <a:pt x="548164" y="-2771"/>
                    <a:pt x="564356" y="8659"/>
                  </a:cubicBezTo>
                  <a:cubicBezTo>
                    <a:pt x="564356" y="7706"/>
                    <a:pt x="569119" y="16279"/>
                    <a:pt x="576739" y="12469"/>
                  </a:cubicBezTo>
                  <a:cubicBezTo>
                    <a:pt x="577691" y="25804"/>
                    <a:pt x="552926" y="6754"/>
                    <a:pt x="552926" y="18184"/>
                  </a:cubicBezTo>
                  <a:cubicBezTo>
                    <a:pt x="551974" y="11516"/>
                    <a:pt x="571024" y="45806"/>
                    <a:pt x="556736" y="43901"/>
                  </a:cubicBezTo>
                  <a:cubicBezTo>
                    <a:pt x="550069" y="18184"/>
                    <a:pt x="584359" y="25804"/>
                    <a:pt x="583406" y="25804"/>
                  </a:cubicBezTo>
                  <a:cubicBezTo>
                    <a:pt x="584359" y="16279"/>
                    <a:pt x="575786" y="16279"/>
                    <a:pt x="584359" y="7706"/>
                  </a:cubicBezTo>
                  <a:cubicBezTo>
                    <a:pt x="591026" y="7706"/>
                    <a:pt x="601504" y="9611"/>
                    <a:pt x="611981" y="24851"/>
                  </a:cubicBezTo>
                  <a:cubicBezTo>
                    <a:pt x="599599" y="28661"/>
                    <a:pt x="598646" y="25804"/>
                    <a:pt x="608171" y="18184"/>
                  </a:cubicBezTo>
                  <a:cubicBezTo>
                    <a:pt x="605314" y="8659"/>
                    <a:pt x="582454" y="20089"/>
                    <a:pt x="582454" y="28661"/>
                  </a:cubicBezTo>
                  <a:cubicBezTo>
                    <a:pt x="582454" y="28661"/>
                    <a:pt x="615791" y="33424"/>
                    <a:pt x="618649" y="35329"/>
                  </a:cubicBezTo>
                  <a:cubicBezTo>
                    <a:pt x="618649" y="33424"/>
                    <a:pt x="621506" y="15326"/>
                    <a:pt x="619601" y="15326"/>
                  </a:cubicBezTo>
                  <a:cubicBezTo>
                    <a:pt x="614839" y="24851"/>
                    <a:pt x="673894" y="21994"/>
                    <a:pt x="673894" y="21994"/>
                  </a:cubicBezTo>
                  <a:cubicBezTo>
                    <a:pt x="671036" y="23899"/>
                    <a:pt x="661511" y="44854"/>
                    <a:pt x="663416" y="45806"/>
                  </a:cubicBezTo>
                  <a:cubicBezTo>
                    <a:pt x="671989" y="58189"/>
                    <a:pt x="697706" y="37234"/>
                    <a:pt x="703421" y="20089"/>
                  </a:cubicBezTo>
                  <a:cubicBezTo>
                    <a:pt x="705326" y="25804"/>
                    <a:pt x="764381" y="16279"/>
                    <a:pt x="763429" y="26756"/>
                  </a:cubicBezTo>
                  <a:cubicBezTo>
                    <a:pt x="749141" y="24851"/>
                    <a:pt x="756761" y="31519"/>
                    <a:pt x="743426" y="26756"/>
                  </a:cubicBezTo>
                  <a:cubicBezTo>
                    <a:pt x="750094" y="29614"/>
                    <a:pt x="750094" y="35329"/>
                    <a:pt x="743426" y="42949"/>
                  </a:cubicBezTo>
                  <a:cubicBezTo>
                    <a:pt x="750094" y="42949"/>
                    <a:pt x="762476" y="31519"/>
                    <a:pt x="752951" y="45806"/>
                  </a:cubicBezTo>
                  <a:cubicBezTo>
                    <a:pt x="758666" y="43901"/>
                    <a:pt x="776764" y="24851"/>
                    <a:pt x="763429" y="14374"/>
                  </a:cubicBezTo>
                  <a:cubicBezTo>
                    <a:pt x="782479" y="7706"/>
                    <a:pt x="755809" y="45806"/>
                    <a:pt x="770096" y="45806"/>
                  </a:cubicBezTo>
                  <a:cubicBezTo>
                    <a:pt x="770096" y="45806"/>
                    <a:pt x="802481" y="16279"/>
                    <a:pt x="775811" y="21041"/>
                  </a:cubicBezTo>
                  <a:cubicBezTo>
                    <a:pt x="774859" y="29614"/>
                    <a:pt x="777716" y="28661"/>
                    <a:pt x="775811" y="31519"/>
                  </a:cubicBezTo>
                  <a:cubicBezTo>
                    <a:pt x="769144" y="32471"/>
                    <a:pt x="821531" y="38186"/>
                    <a:pt x="818674" y="40091"/>
                  </a:cubicBezTo>
                  <a:cubicBezTo>
                    <a:pt x="816769" y="41996"/>
                    <a:pt x="818674" y="42949"/>
                    <a:pt x="821531" y="43901"/>
                  </a:cubicBezTo>
                  <a:cubicBezTo>
                    <a:pt x="813911" y="65809"/>
                    <a:pt x="797719" y="91526"/>
                    <a:pt x="770096" y="121054"/>
                  </a:cubicBezTo>
                  <a:cubicBezTo>
                    <a:pt x="772001" y="122959"/>
                    <a:pt x="821531" y="104861"/>
                    <a:pt x="820579" y="105814"/>
                  </a:cubicBezTo>
                  <a:cubicBezTo>
                    <a:pt x="812959" y="105814"/>
                    <a:pt x="816769" y="105814"/>
                    <a:pt x="830104" y="105814"/>
                  </a:cubicBezTo>
                  <a:cubicBezTo>
                    <a:pt x="828199" y="116291"/>
                    <a:pt x="810101" y="108671"/>
                    <a:pt x="824389" y="119149"/>
                  </a:cubicBezTo>
                  <a:cubicBezTo>
                    <a:pt x="814864" y="150581"/>
                    <a:pt x="766286" y="138199"/>
                    <a:pt x="762476" y="139151"/>
                  </a:cubicBezTo>
                  <a:cubicBezTo>
                    <a:pt x="751046" y="141056"/>
                    <a:pt x="757714" y="178204"/>
                    <a:pt x="724376" y="160106"/>
                  </a:cubicBezTo>
                  <a:cubicBezTo>
                    <a:pt x="735806" y="162011"/>
                    <a:pt x="721519" y="142009"/>
                    <a:pt x="718661" y="138199"/>
                  </a:cubicBezTo>
                  <a:cubicBezTo>
                    <a:pt x="718661" y="138199"/>
                    <a:pt x="681514" y="150581"/>
                    <a:pt x="676751" y="161059"/>
                  </a:cubicBezTo>
                  <a:cubicBezTo>
                    <a:pt x="672941" y="152486"/>
                    <a:pt x="674846" y="145819"/>
                    <a:pt x="682466" y="141056"/>
                  </a:cubicBezTo>
                  <a:cubicBezTo>
                    <a:pt x="685324" y="152486"/>
                    <a:pt x="686276" y="150581"/>
                    <a:pt x="684371" y="136294"/>
                  </a:cubicBezTo>
                  <a:cubicBezTo>
                    <a:pt x="659606" y="143914"/>
                    <a:pt x="552926" y="196301"/>
                    <a:pt x="538639" y="138199"/>
                  </a:cubicBezTo>
                  <a:cubicBezTo>
                    <a:pt x="538639" y="142961"/>
                    <a:pt x="536734" y="144866"/>
                    <a:pt x="532924" y="143914"/>
                  </a:cubicBezTo>
                  <a:cubicBezTo>
                    <a:pt x="542449" y="152486"/>
                    <a:pt x="539591" y="160106"/>
                    <a:pt x="525304" y="168679"/>
                  </a:cubicBezTo>
                  <a:cubicBezTo>
                    <a:pt x="523399" y="162964"/>
                    <a:pt x="524351" y="161059"/>
                    <a:pt x="531019" y="163916"/>
                  </a:cubicBezTo>
                  <a:cubicBezTo>
                    <a:pt x="526256" y="146771"/>
                    <a:pt x="521494" y="153439"/>
                    <a:pt x="517684" y="151534"/>
                  </a:cubicBezTo>
                  <a:cubicBezTo>
                    <a:pt x="517684" y="141056"/>
                    <a:pt x="520541" y="132484"/>
                    <a:pt x="527209" y="124864"/>
                  </a:cubicBezTo>
                  <a:cubicBezTo>
                    <a:pt x="520541" y="138199"/>
                    <a:pt x="515779" y="141056"/>
                    <a:pt x="513874" y="133436"/>
                  </a:cubicBezTo>
                  <a:cubicBezTo>
                    <a:pt x="510064" y="137246"/>
                    <a:pt x="483394" y="177251"/>
                    <a:pt x="518636" y="155344"/>
                  </a:cubicBezTo>
                  <a:cubicBezTo>
                    <a:pt x="509111" y="172489"/>
                    <a:pt x="422434" y="188681"/>
                    <a:pt x="413861" y="189634"/>
                  </a:cubicBezTo>
                  <a:cubicBezTo>
                    <a:pt x="401479" y="181061"/>
                    <a:pt x="411956" y="187729"/>
                    <a:pt x="416719" y="180109"/>
                  </a:cubicBezTo>
                  <a:cubicBezTo>
                    <a:pt x="411004" y="182966"/>
                    <a:pt x="394811" y="171536"/>
                    <a:pt x="395764" y="171536"/>
                  </a:cubicBezTo>
                  <a:cubicBezTo>
                    <a:pt x="407194" y="166774"/>
                    <a:pt x="383381" y="202969"/>
                    <a:pt x="386239" y="197254"/>
                  </a:cubicBezTo>
                  <a:cubicBezTo>
                    <a:pt x="387191" y="189634"/>
                    <a:pt x="386239" y="190586"/>
                    <a:pt x="382429" y="199159"/>
                  </a:cubicBezTo>
                  <a:cubicBezTo>
                    <a:pt x="388144" y="179156"/>
                    <a:pt x="388144" y="183919"/>
                    <a:pt x="389096" y="167726"/>
                  </a:cubicBezTo>
                  <a:cubicBezTo>
                    <a:pt x="382429" y="163916"/>
                    <a:pt x="365284" y="205826"/>
                    <a:pt x="368141" y="204874"/>
                  </a:cubicBezTo>
                  <a:cubicBezTo>
                    <a:pt x="375761" y="153439"/>
                    <a:pt x="354806" y="167726"/>
                    <a:pt x="348139" y="143914"/>
                  </a:cubicBezTo>
                  <a:cubicBezTo>
                    <a:pt x="354806" y="143914"/>
                    <a:pt x="354806" y="147724"/>
                    <a:pt x="348139" y="153439"/>
                  </a:cubicBezTo>
                  <a:cubicBezTo>
                    <a:pt x="396716" y="129626"/>
                    <a:pt x="340519" y="154391"/>
                    <a:pt x="355759" y="139151"/>
                  </a:cubicBezTo>
                  <a:cubicBezTo>
                    <a:pt x="337661" y="138199"/>
                    <a:pt x="341471" y="143914"/>
                    <a:pt x="334804" y="154391"/>
                  </a:cubicBezTo>
                  <a:close/>
                  <a:moveTo>
                    <a:pt x="38576" y="154391"/>
                  </a:moveTo>
                  <a:cubicBezTo>
                    <a:pt x="38576" y="153439"/>
                    <a:pt x="39529" y="153439"/>
                    <a:pt x="39529" y="152486"/>
                  </a:cubicBezTo>
                  <a:cubicBezTo>
                    <a:pt x="39529" y="153439"/>
                    <a:pt x="39529" y="154391"/>
                    <a:pt x="38576" y="154391"/>
                  </a:cubicBezTo>
                  <a:close/>
                  <a:moveTo>
                    <a:pt x="420529" y="122959"/>
                  </a:moveTo>
                  <a:cubicBezTo>
                    <a:pt x="398621" y="122006"/>
                    <a:pt x="403384" y="129626"/>
                    <a:pt x="404336" y="144866"/>
                  </a:cubicBezTo>
                  <a:cubicBezTo>
                    <a:pt x="420529" y="152486"/>
                    <a:pt x="430054" y="110576"/>
                    <a:pt x="420529" y="122959"/>
                  </a:cubicBezTo>
                  <a:close/>
                  <a:moveTo>
                    <a:pt x="427196" y="142961"/>
                  </a:moveTo>
                  <a:cubicBezTo>
                    <a:pt x="431006" y="143914"/>
                    <a:pt x="428149" y="133436"/>
                    <a:pt x="427196" y="142961"/>
                  </a:cubicBezTo>
                  <a:close/>
                  <a:moveTo>
                    <a:pt x="430054" y="136294"/>
                  </a:moveTo>
                  <a:cubicBezTo>
                    <a:pt x="429101" y="136294"/>
                    <a:pt x="429101" y="136294"/>
                    <a:pt x="430054" y="136294"/>
                  </a:cubicBezTo>
                  <a:lnTo>
                    <a:pt x="430054" y="136294"/>
                  </a:lnTo>
                  <a:close/>
                  <a:moveTo>
                    <a:pt x="362426" y="141056"/>
                  </a:moveTo>
                  <a:cubicBezTo>
                    <a:pt x="364331" y="140104"/>
                    <a:pt x="355759" y="142009"/>
                    <a:pt x="362426" y="141056"/>
                  </a:cubicBezTo>
                  <a:close/>
                  <a:moveTo>
                    <a:pt x="370046" y="146771"/>
                  </a:moveTo>
                  <a:cubicBezTo>
                    <a:pt x="368141" y="136294"/>
                    <a:pt x="369094" y="144866"/>
                    <a:pt x="370046" y="146771"/>
                  </a:cubicBezTo>
                  <a:close/>
                  <a:moveTo>
                    <a:pt x="394811" y="159154"/>
                  </a:moveTo>
                  <a:cubicBezTo>
                    <a:pt x="399574" y="122006"/>
                    <a:pt x="392906" y="162011"/>
                    <a:pt x="394811" y="159154"/>
                  </a:cubicBezTo>
                  <a:close/>
                  <a:moveTo>
                    <a:pt x="757714" y="105814"/>
                  </a:moveTo>
                  <a:cubicBezTo>
                    <a:pt x="751046" y="88669"/>
                    <a:pt x="734854" y="128674"/>
                    <a:pt x="757714" y="105814"/>
                  </a:cubicBezTo>
                  <a:close/>
                  <a:moveTo>
                    <a:pt x="701516" y="101051"/>
                  </a:moveTo>
                  <a:cubicBezTo>
                    <a:pt x="686276" y="116291"/>
                    <a:pt x="671989" y="113434"/>
                    <a:pt x="687229" y="131531"/>
                  </a:cubicBezTo>
                  <a:cubicBezTo>
                    <a:pt x="686276" y="125816"/>
                    <a:pt x="684371" y="125816"/>
                    <a:pt x="682466" y="132484"/>
                  </a:cubicBezTo>
                  <a:cubicBezTo>
                    <a:pt x="685324" y="138199"/>
                    <a:pt x="706279" y="120101"/>
                    <a:pt x="696754" y="111529"/>
                  </a:cubicBezTo>
                  <a:cubicBezTo>
                    <a:pt x="706279" y="99146"/>
                    <a:pt x="722471" y="128674"/>
                    <a:pt x="730091" y="129626"/>
                  </a:cubicBezTo>
                  <a:cubicBezTo>
                    <a:pt x="740569" y="116291"/>
                    <a:pt x="728186" y="98194"/>
                    <a:pt x="701516" y="101051"/>
                  </a:cubicBezTo>
                  <a:close/>
                  <a:moveTo>
                    <a:pt x="519589" y="102004"/>
                  </a:moveTo>
                  <a:cubicBezTo>
                    <a:pt x="537686" y="150581"/>
                    <a:pt x="539591" y="101051"/>
                    <a:pt x="558641" y="116291"/>
                  </a:cubicBezTo>
                  <a:cubicBezTo>
                    <a:pt x="548164" y="131531"/>
                    <a:pt x="551974" y="129626"/>
                    <a:pt x="562451" y="129626"/>
                  </a:cubicBezTo>
                  <a:cubicBezTo>
                    <a:pt x="548164" y="152486"/>
                    <a:pt x="563404" y="117244"/>
                    <a:pt x="543401" y="130579"/>
                  </a:cubicBezTo>
                  <a:cubicBezTo>
                    <a:pt x="544354" y="134389"/>
                    <a:pt x="557689" y="159154"/>
                    <a:pt x="557689" y="158201"/>
                  </a:cubicBezTo>
                  <a:cubicBezTo>
                    <a:pt x="557689" y="158201"/>
                    <a:pt x="571976" y="148676"/>
                    <a:pt x="571976" y="148676"/>
                  </a:cubicBezTo>
                  <a:cubicBezTo>
                    <a:pt x="571976" y="146771"/>
                    <a:pt x="557689" y="150581"/>
                    <a:pt x="558641" y="140104"/>
                  </a:cubicBezTo>
                  <a:cubicBezTo>
                    <a:pt x="573881" y="129626"/>
                    <a:pt x="591026" y="122006"/>
                    <a:pt x="598646" y="115339"/>
                  </a:cubicBezTo>
                  <a:cubicBezTo>
                    <a:pt x="593884" y="134389"/>
                    <a:pt x="597694" y="118196"/>
                    <a:pt x="599599" y="126769"/>
                  </a:cubicBezTo>
                  <a:cubicBezTo>
                    <a:pt x="639604" y="85811"/>
                    <a:pt x="670084" y="175346"/>
                    <a:pt x="598646" y="105814"/>
                  </a:cubicBezTo>
                  <a:cubicBezTo>
                    <a:pt x="609124" y="102004"/>
                    <a:pt x="664369" y="122006"/>
                    <a:pt x="670084" y="114386"/>
                  </a:cubicBezTo>
                  <a:cubicBezTo>
                    <a:pt x="671036" y="111529"/>
                    <a:pt x="671036" y="108671"/>
                    <a:pt x="671036" y="105814"/>
                  </a:cubicBezTo>
                  <a:cubicBezTo>
                    <a:pt x="629126" y="99146"/>
                    <a:pt x="611981" y="95336"/>
                    <a:pt x="583406" y="110576"/>
                  </a:cubicBezTo>
                  <a:cubicBezTo>
                    <a:pt x="584359" y="111529"/>
                    <a:pt x="581501" y="61999"/>
                    <a:pt x="579596" y="61999"/>
                  </a:cubicBezTo>
                  <a:cubicBezTo>
                    <a:pt x="580549" y="64856"/>
                    <a:pt x="523399" y="99146"/>
                    <a:pt x="519589" y="102004"/>
                  </a:cubicBezTo>
                  <a:close/>
                  <a:moveTo>
                    <a:pt x="471011" y="120101"/>
                  </a:moveTo>
                  <a:cubicBezTo>
                    <a:pt x="451009" y="128674"/>
                    <a:pt x="461486" y="150581"/>
                    <a:pt x="435769" y="136294"/>
                  </a:cubicBezTo>
                  <a:cubicBezTo>
                    <a:pt x="439579" y="141056"/>
                    <a:pt x="431959" y="152486"/>
                    <a:pt x="431959" y="153439"/>
                  </a:cubicBezTo>
                  <a:cubicBezTo>
                    <a:pt x="457676" y="160106"/>
                    <a:pt x="475774" y="143914"/>
                    <a:pt x="471011" y="120101"/>
                  </a:cubicBezTo>
                  <a:close/>
                  <a:moveTo>
                    <a:pt x="373856" y="58189"/>
                  </a:moveTo>
                  <a:cubicBezTo>
                    <a:pt x="372904" y="58189"/>
                    <a:pt x="373856" y="58189"/>
                    <a:pt x="373856" y="58189"/>
                  </a:cubicBezTo>
                  <a:close/>
                </a:path>
              </a:pathLst>
            </a:custGeom>
            <a:grpFill/>
            <a:ln w="9525" cap="flat">
              <a:noFill/>
              <a:prstDash val="solid"/>
              <a:miter/>
            </a:ln>
          </p:spPr>
          <p:txBody>
            <a:bodyPr rtlCol="0" anchor="ctr"/>
            <a:lstStyle/>
            <a:p>
              <a:endParaRPr lang="en-US"/>
            </a:p>
          </p:txBody>
        </p:sp>
        <p:sp>
          <p:nvSpPr>
            <p:cNvPr id="3968" name="Freeform: Shape 3967">
              <a:extLst>
                <a:ext uri="{FF2B5EF4-FFF2-40B4-BE49-F238E27FC236}">
                  <a16:creationId xmlns:a16="http://schemas.microsoft.com/office/drawing/2014/main" id="{95836541-51CA-4827-9921-C892351D0B2D}"/>
                </a:ext>
              </a:extLst>
            </p:cNvPr>
            <p:cNvSpPr/>
            <p:nvPr/>
          </p:nvSpPr>
          <p:spPr>
            <a:xfrm>
              <a:off x="7680092" y="965358"/>
              <a:ext cx="9525" cy="19050"/>
            </a:xfrm>
            <a:custGeom>
              <a:avLst/>
              <a:gdLst>
                <a:gd name="connsiteX0" fmla="*/ 7535 w 9525"/>
                <a:gd name="connsiteY0" fmla="*/ 12859 h 19050"/>
                <a:gd name="connsiteX1" fmla="*/ 10393 w 9525"/>
                <a:gd name="connsiteY1" fmla="*/ 7144 h 19050"/>
                <a:gd name="connsiteX2" fmla="*/ 7535 w 9525"/>
                <a:gd name="connsiteY2" fmla="*/ 12859 h 19050"/>
              </a:gdLst>
              <a:ahLst/>
              <a:cxnLst>
                <a:cxn ang="0">
                  <a:pos x="connsiteX0" y="connsiteY0"/>
                </a:cxn>
                <a:cxn ang="0">
                  <a:pos x="connsiteX1" y="connsiteY1"/>
                </a:cxn>
                <a:cxn ang="0">
                  <a:pos x="connsiteX2" y="connsiteY2"/>
                </a:cxn>
              </a:cxnLst>
              <a:rect l="l" t="t" r="r" b="b"/>
              <a:pathLst>
                <a:path w="9525" h="19050">
                  <a:moveTo>
                    <a:pt x="7535" y="12859"/>
                  </a:moveTo>
                  <a:cubicBezTo>
                    <a:pt x="8488" y="10954"/>
                    <a:pt x="11345" y="10954"/>
                    <a:pt x="10393" y="7144"/>
                  </a:cubicBezTo>
                  <a:cubicBezTo>
                    <a:pt x="11345" y="10954"/>
                    <a:pt x="5630" y="8096"/>
                    <a:pt x="7535" y="12859"/>
                  </a:cubicBezTo>
                  <a:close/>
                </a:path>
              </a:pathLst>
            </a:custGeom>
            <a:grpFill/>
            <a:ln w="9525" cap="flat">
              <a:noFill/>
              <a:prstDash val="solid"/>
              <a:miter/>
            </a:ln>
          </p:spPr>
          <p:txBody>
            <a:bodyPr rtlCol="0" anchor="ctr"/>
            <a:lstStyle/>
            <a:p>
              <a:endParaRPr lang="en-US"/>
            </a:p>
          </p:txBody>
        </p:sp>
        <p:sp>
          <p:nvSpPr>
            <p:cNvPr id="3969" name="Freeform: Shape 3968">
              <a:extLst>
                <a:ext uri="{FF2B5EF4-FFF2-40B4-BE49-F238E27FC236}">
                  <a16:creationId xmlns:a16="http://schemas.microsoft.com/office/drawing/2014/main" id="{7D6FB7F6-B58F-4737-8575-4BC14EEAB82A}"/>
                </a:ext>
              </a:extLst>
            </p:cNvPr>
            <p:cNvSpPr/>
            <p:nvPr/>
          </p:nvSpPr>
          <p:spPr>
            <a:xfrm>
              <a:off x="7683870" y="971982"/>
              <a:ext cx="9525" cy="9525"/>
            </a:xfrm>
            <a:custGeom>
              <a:avLst/>
              <a:gdLst>
                <a:gd name="connsiteX0" fmla="*/ 7567 w 9525"/>
                <a:gd name="connsiteY0" fmla="*/ 10045 h 9525"/>
                <a:gd name="connsiteX1" fmla="*/ 7567 w 9525"/>
                <a:gd name="connsiteY1" fmla="*/ 10045 h 9525"/>
              </a:gdLst>
              <a:ahLst/>
              <a:cxnLst>
                <a:cxn ang="0">
                  <a:pos x="connsiteX0" y="connsiteY0"/>
                </a:cxn>
                <a:cxn ang="0">
                  <a:pos x="connsiteX1" y="connsiteY1"/>
                </a:cxn>
              </a:cxnLst>
              <a:rect l="l" t="t" r="r" b="b"/>
              <a:pathLst>
                <a:path w="9525" h="9525">
                  <a:moveTo>
                    <a:pt x="7567" y="10045"/>
                  </a:moveTo>
                  <a:cubicBezTo>
                    <a:pt x="7567" y="5282"/>
                    <a:pt x="6615" y="7187"/>
                    <a:pt x="7567" y="10045"/>
                  </a:cubicBezTo>
                  <a:close/>
                </a:path>
              </a:pathLst>
            </a:custGeom>
            <a:grpFill/>
            <a:ln w="9525" cap="flat">
              <a:noFill/>
              <a:prstDash val="solid"/>
              <a:miter/>
            </a:ln>
          </p:spPr>
          <p:txBody>
            <a:bodyPr rtlCol="0" anchor="ctr"/>
            <a:lstStyle/>
            <a:p>
              <a:endParaRPr lang="en-US"/>
            </a:p>
          </p:txBody>
        </p:sp>
        <p:sp>
          <p:nvSpPr>
            <p:cNvPr id="3970" name="Freeform: Shape 3969">
              <a:extLst>
                <a:ext uri="{FF2B5EF4-FFF2-40B4-BE49-F238E27FC236}">
                  <a16:creationId xmlns:a16="http://schemas.microsoft.com/office/drawing/2014/main" id="{31D3E54B-A6BE-4477-A98A-2499D6543BE5}"/>
                </a:ext>
              </a:extLst>
            </p:cNvPr>
            <p:cNvSpPr/>
            <p:nvPr/>
          </p:nvSpPr>
          <p:spPr>
            <a:xfrm>
              <a:off x="7691914" y="1029908"/>
              <a:ext cx="9525" cy="19050"/>
            </a:xfrm>
            <a:custGeom>
              <a:avLst/>
              <a:gdLst>
                <a:gd name="connsiteX0" fmla="*/ 7144 w 9525"/>
                <a:gd name="connsiteY0" fmla="*/ 9269 h 19050"/>
                <a:gd name="connsiteX1" fmla="*/ 7144 w 9525"/>
                <a:gd name="connsiteY1" fmla="*/ 9269 h 19050"/>
              </a:gdLst>
              <a:ahLst/>
              <a:cxnLst>
                <a:cxn ang="0">
                  <a:pos x="connsiteX0" y="connsiteY0"/>
                </a:cxn>
                <a:cxn ang="0">
                  <a:pos x="connsiteX1" y="connsiteY1"/>
                </a:cxn>
              </a:cxnLst>
              <a:rect l="l" t="t" r="r" b="b"/>
              <a:pathLst>
                <a:path w="9525" h="19050">
                  <a:moveTo>
                    <a:pt x="7144" y="9269"/>
                  </a:moveTo>
                  <a:cubicBezTo>
                    <a:pt x="10001" y="697"/>
                    <a:pt x="8096" y="21652"/>
                    <a:pt x="7144" y="9269"/>
                  </a:cubicBezTo>
                  <a:close/>
                </a:path>
              </a:pathLst>
            </a:custGeom>
            <a:grpFill/>
            <a:ln w="9525" cap="flat">
              <a:noFill/>
              <a:prstDash val="solid"/>
              <a:miter/>
            </a:ln>
          </p:spPr>
          <p:txBody>
            <a:bodyPr rtlCol="0" anchor="ctr"/>
            <a:lstStyle/>
            <a:p>
              <a:endParaRPr lang="en-US"/>
            </a:p>
          </p:txBody>
        </p:sp>
        <p:sp>
          <p:nvSpPr>
            <p:cNvPr id="3971" name="Freeform: Shape 3970">
              <a:extLst>
                <a:ext uri="{FF2B5EF4-FFF2-40B4-BE49-F238E27FC236}">
                  <a16:creationId xmlns:a16="http://schemas.microsoft.com/office/drawing/2014/main" id="{062FF664-5D3C-4F9B-9514-FE0B2B52C54A}"/>
                </a:ext>
              </a:extLst>
            </p:cNvPr>
            <p:cNvSpPr/>
            <p:nvPr/>
          </p:nvSpPr>
          <p:spPr>
            <a:xfrm>
              <a:off x="7690961" y="1042182"/>
              <a:ext cx="9525" cy="9525"/>
            </a:xfrm>
            <a:custGeom>
              <a:avLst/>
              <a:gdLst>
                <a:gd name="connsiteX0" fmla="*/ 7144 w 9525"/>
                <a:gd name="connsiteY0" fmla="*/ 10330 h 9525"/>
                <a:gd name="connsiteX1" fmla="*/ 7144 w 9525"/>
                <a:gd name="connsiteY1" fmla="*/ 10330 h 9525"/>
              </a:gdLst>
              <a:ahLst/>
              <a:cxnLst>
                <a:cxn ang="0">
                  <a:pos x="connsiteX0" y="connsiteY0"/>
                </a:cxn>
                <a:cxn ang="0">
                  <a:pos x="connsiteX1" y="connsiteY1"/>
                </a:cxn>
              </a:cxnLst>
              <a:rect l="l" t="t" r="r" b="b"/>
              <a:pathLst>
                <a:path w="9525" h="9525">
                  <a:moveTo>
                    <a:pt x="7144" y="10330"/>
                  </a:moveTo>
                  <a:cubicBezTo>
                    <a:pt x="12859" y="3663"/>
                    <a:pt x="8096" y="9378"/>
                    <a:pt x="7144" y="10330"/>
                  </a:cubicBezTo>
                  <a:close/>
                </a:path>
              </a:pathLst>
            </a:custGeom>
            <a:grpFill/>
            <a:ln w="9525" cap="flat">
              <a:noFill/>
              <a:prstDash val="solid"/>
              <a:miter/>
            </a:ln>
          </p:spPr>
          <p:txBody>
            <a:bodyPr rtlCol="0" anchor="ctr"/>
            <a:lstStyle/>
            <a:p>
              <a:endParaRPr lang="en-US"/>
            </a:p>
          </p:txBody>
        </p:sp>
        <p:sp>
          <p:nvSpPr>
            <p:cNvPr id="3972" name="Freeform: Shape 3971">
              <a:extLst>
                <a:ext uri="{FF2B5EF4-FFF2-40B4-BE49-F238E27FC236}">
                  <a16:creationId xmlns:a16="http://schemas.microsoft.com/office/drawing/2014/main" id="{F947340A-2BAA-476E-822A-772F84DF6BED}"/>
                </a:ext>
              </a:extLst>
            </p:cNvPr>
            <p:cNvSpPr/>
            <p:nvPr/>
          </p:nvSpPr>
          <p:spPr>
            <a:xfrm>
              <a:off x="7612856" y="932688"/>
              <a:ext cx="9525" cy="9525"/>
            </a:xfrm>
            <a:custGeom>
              <a:avLst/>
              <a:gdLst>
                <a:gd name="connsiteX0" fmla="*/ 10001 w 9525"/>
                <a:gd name="connsiteY0" fmla="*/ 8381 h 9525"/>
                <a:gd name="connsiteX1" fmla="*/ 7144 w 9525"/>
                <a:gd name="connsiteY1" fmla="*/ 9334 h 9525"/>
                <a:gd name="connsiteX2" fmla="*/ 10001 w 9525"/>
                <a:gd name="connsiteY2" fmla="*/ 8381 h 9525"/>
              </a:gdLst>
              <a:ahLst/>
              <a:cxnLst>
                <a:cxn ang="0">
                  <a:pos x="connsiteX0" y="connsiteY0"/>
                </a:cxn>
                <a:cxn ang="0">
                  <a:pos x="connsiteX1" y="connsiteY1"/>
                </a:cxn>
                <a:cxn ang="0">
                  <a:pos x="connsiteX2" y="connsiteY2"/>
                </a:cxn>
              </a:cxnLst>
              <a:rect l="l" t="t" r="r" b="b"/>
              <a:pathLst>
                <a:path w="9525" h="9525">
                  <a:moveTo>
                    <a:pt x="10001" y="8381"/>
                  </a:moveTo>
                  <a:cubicBezTo>
                    <a:pt x="9049" y="5524"/>
                    <a:pt x="8096" y="8381"/>
                    <a:pt x="7144" y="9334"/>
                  </a:cubicBezTo>
                  <a:cubicBezTo>
                    <a:pt x="7144" y="9334"/>
                    <a:pt x="9049" y="10286"/>
                    <a:pt x="10001" y="8381"/>
                  </a:cubicBezTo>
                  <a:close/>
                </a:path>
              </a:pathLst>
            </a:custGeom>
            <a:grpFill/>
            <a:ln w="9525" cap="flat">
              <a:noFill/>
              <a:prstDash val="solid"/>
              <a:miter/>
            </a:ln>
          </p:spPr>
          <p:txBody>
            <a:bodyPr rtlCol="0" anchor="ctr"/>
            <a:lstStyle/>
            <a:p>
              <a:endParaRPr lang="en-US"/>
            </a:p>
          </p:txBody>
        </p:sp>
        <p:sp>
          <p:nvSpPr>
            <p:cNvPr id="3973" name="Freeform: Shape 3972">
              <a:extLst>
                <a:ext uri="{FF2B5EF4-FFF2-40B4-BE49-F238E27FC236}">
                  <a16:creationId xmlns:a16="http://schemas.microsoft.com/office/drawing/2014/main" id="{97074354-0F3C-429D-A8CE-A12AF45D2447}"/>
                </a:ext>
              </a:extLst>
            </p:cNvPr>
            <p:cNvSpPr/>
            <p:nvPr/>
          </p:nvSpPr>
          <p:spPr>
            <a:xfrm>
              <a:off x="6955771" y="1016793"/>
              <a:ext cx="28575" cy="9525"/>
            </a:xfrm>
            <a:custGeom>
              <a:avLst/>
              <a:gdLst>
                <a:gd name="connsiteX0" fmla="*/ 28911 w 28575"/>
                <a:gd name="connsiteY0" fmla="*/ 7144 h 9525"/>
                <a:gd name="connsiteX1" fmla="*/ 28911 w 28575"/>
                <a:gd name="connsiteY1" fmla="*/ 7144 h 9525"/>
              </a:gdLst>
              <a:ahLst/>
              <a:cxnLst>
                <a:cxn ang="0">
                  <a:pos x="connsiteX0" y="connsiteY0"/>
                </a:cxn>
                <a:cxn ang="0">
                  <a:pos x="connsiteX1" y="connsiteY1"/>
                </a:cxn>
              </a:cxnLst>
              <a:rect l="l" t="t" r="r" b="b"/>
              <a:pathLst>
                <a:path w="28575" h="9525">
                  <a:moveTo>
                    <a:pt x="28911" y="7144"/>
                  </a:moveTo>
                  <a:cubicBezTo>
                    <a:pt x="19386" y="7144"/>
                    <a:pt x="-14903" y="10954"/>
                    <a:pt x="28911" y="7144"/>
                  </a:cubicBezTo>
                  <a:close/>
                </a:path>
              </a:pathLst>
            </a:custGeom>
            <a:grpFill/>
            <a:ln w="9525" cap="flat">
              <a:noFill/>
              <a:prstDash val="solid"/>
              <a:miter/>
            </a:ln>
          </p:spPr>
          <p:txBody>
            <a:bodyPr rtlCol="0" anchor="ctr"/>
            <a:lstStyle/>
            <a:p>
              <a:endParaRPr lang="en-US"/>
            </a:p>
          </p:txBody>
        </p:sp>
        <p:sp>
          <p:nvSpPr>
            <p:cNvPr id="3974" name="Freeform: Shape 3973">
              <a:extLst>
                <a:ext uri="{FF2B5EF4-FFF2-40B4-BE49-F238E27FC236}">
                  <a16:creationId xmlns:a16="http://schemas.microsoft.com/office/drawing/2014/main" id="{CFEE615B-E177-4EBA-BAF0-77FC56BDF21A}"/>
                </a:ext>
              </a:extLst>
            </p:cNvPr>
            <p:cNvSpPr/>
            <p:nvPr/>
          </p:nvSpPr>
          <p:spPr>
            <a:xfrm>
              <a:off x="7543324" y="954936"/>
              <a:ext cx="19050" cy="19050"/>
            </a:xfrm>
            <a:custGeom>
              <a:avLst/>
              <a:gdLst>
                <a:gd name="connsiteX0" fmla="*/ 7144 w 19050"/>
                <a:gd name="connsiteY0" fmla="*/ 16613 h 19050"/>
                <a:gd name="connsiteX1" fmla="*/ 7144 w 19050"/>
                <a:gd name="connsiteY1" fmla="*/ 16613 h 19050"/>
              </a:gdLst>
              <a:ahLst/>
              <a:cxnLst>
                <a:cxn ang="0">
                  <a:pos x="connsiteX0" y="connsiteY0"/>
                </a:cxn>
                <a:cxn ang="0">
                  <a:pos x="connsiteX1" y="connsiteY1"/>
                </a:cxn>
              </a:cxnLst>
              <a:rect l="l" t="t" r="r" b="b"/>
              <a:pathLst>
                <a:path w="19050" h="19050">
                  <a:moveTo>
                    <a:pt x="7144" y="16613"/>
                  </a:moveTo>
                  <a:cubicBezTo>
                    <a:pt x="34766" y="-1484"/>
                    <a:pt x="10954" y="10898"/>
                    <a:pt x="7144" y="16613"/>
                  </a:cubicBezTo>
                  <a:close/>
                </a:path>
              </a:pathLst>
            </a:custGeom>
            <a:grpFill/>
            <a:ln w="9525" cap="flat">
              <a:noFill/>
              <a:prstDash val="solid"/>
              <a:miter/>
            </a:ln>
          </p:spPr>
          <p:txBody>
            <a:bodyPr rtlCol="0" anchor="ctr"/>
            <a:lstStyle/>
            <a:p>
              <a:endParaRPr lang="en-US"/>
            </a:p>
          </p:txBody>
        </p:sp>
        <p:sp>
          <p:nvSpPr>
            <p:cNvPr id="3975" name="Freeform: Shape 3974">
              <a:extLst>
                <a:ext uri="{FF2B5EF4-FFF2-40B4-BE49-F238E27FC236}">
                  <a16:creationId xmlns:a16="http://schemas.microsoft.com/office/drawing/2014/main" id="{CBDCF604-98CA-497D-97F6-34D4DDF0B640}"/>
                </a:ext>
              </a:extLst>
            </p:cNvPr>
            <p:cNvSpPr/>
            <p:nvPr/>
          </p:nvSpPr>
          <p:spPr>
            <a:xfrm>
              <a:off x="7542242" y="938688"/>
              <a:ext cx="9525" cy="19050"/>
            </a:xfrm>
            <a:custGeom>
              <a:avLst/>
              <a:gdLst>
                <a:gd name="connsiteX0" fmla="*/ 7273 w 9525"/>
                <a:gd name="connsiteY0" fmla="*/ 7144 h 19050"/>
                <a:gd name="connsiteX1" fmla="*/ 7273 w 9525"/>
                <a:gd name="connsiteY1" fmla="*/ 7144 h 19050"/>
              </a:gdLst>
              <a:ahLst/>
              <a:cxnLst>
                <a:cxn ang="0">
                  <a:pos x="connsiteX0" y="connsiteY0"/>
                </a:cxn>
                <a:cxn ang="0">
                  <a:pos x="connsiteX1" y="connsiteY1"/>
                </a:cxn>
              </a:cxnLst>
              <a:rect l="l" t="t" r="r" b="b"/>
              <a:pathLst>
                <a:path w="9525" h="19050">
                  <a:moveTo>
                    <a:pt x="7273" y="7144"/>
                  </a:moveTo>
                  <a:cubicBezTo>
                    <a:pt x="11083" y="21431"/>
                    <a:pt x="6320" y="18574"/>
                    <a:pt x="7273" y="7144"/>
                  </a:cubicBezTo>
                  <a:close/>
                </a:path>
              </a:pathLst>
            </a:custGeom>
            <a:grpFill/>
            <a:ln w="9525" cap="flat">
              <a:noFill/>
              <a:prstDash val="solid"/>
              <a:miter/>
            </a:ln>
          </p:spPr>
          <p:txBody>
            <a:bodyPr rtlCol="0" anchor="ctr"/>
            <a:lstStyle/>
            <a:p>
              <a:endParaRPr lang="en-US"/>
            </a:p>
          </p:txBody>
        </p:sp>
        <p:sp>
          <p:nvSpPr>
            <p:cNvPr id="3976" name="Freeform: Shape 3975">
              <a:extLst>
                <a:ext uri="{FF2B5EF4-FFF2-40B4-BE49-F238E27FC236}">
                  <a16:creationId xmlns:a16="http://schemas.microsoft.com/office/drawing/2014/main" id="{E9A3EABA-B80B-467A-A8E3-68264E55BFBD}"/>
                </a:ext>
              </a:extLst>
            </p:cNvPr>
            <p:cNvSpPr/>
            <p:nvPr/>
          </p:nvSpPr>
          <p:spPr>
            <a:xfrm>
              <a:off x="7580867" y="1065371"/>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4764"/>
                    <a:pt x="7701" y="9049"/>
                    <a:pt x="8653" y="7144"/>
                  </a:cubicBezTo>
                  <a:close/>
                </a:path>
              </a:pathLst>
            </a:custGeom>
            <a:grpFill/>
            <a:ln w="9525" cap="flat">
              <a:noFill/>
              <a:prstDash val="solid"/>
              <a:miter/>
            </a:ln>
          </p:spPr>
          <p:txBody>
            <a:bodyPr rtlCol="0" anchor="ctr"/>
            <a:lstStyle/>
            <a:p>
              <a:endParaRPr lang="en-US"/>
            </a:p>
          </p:txBody>
        </p:sp>
        <p:sp>
          <p:nvSpPr>
            <p:cNvPr id="3977" name="Freeform: Shape 3976">
              <a:extLst>
                <a:ext uri="{FF2B5EF4-FFF2-40B4-BE49-F238E27FC236}">
                  <a16:creationId xmlns:a16="http://schemas.microsoft.com/office/drawing/2014/main" id="{D4C8DC7C-EA38-4C14-B7F0-B7FB0C81034A}"/>
                </a:ext>
              </a:extLst>
            </p:cNvPr>
            <p:cNvSpPr/>
            <p:nvPr/>
          </p:nvSpPr>
          <p:spPr>
            <a:xfrm>
              <a:off x="7476209" y="933175"/>
              <a:ext cx="9525" cy="9525"/>
            </a:xfrm>
            <a:custGeom>
              <a:avLst/>
              <a:gdLst>
                <a:gd name="connsiteX0" fmla="*/ 9488 w 9525"/>
                <a:gd name="connsiteY0" fmla="*/ 10752 h 9525"/>
                <a:gd name="connsiteX1" fmla="*/ 9488 w 9525"/>
                <a:gd name="connsiteY1" fmla="*/ 10752 h 9525"/>
              </a:gdLst>
              <a:ahLst/>
              <a:cxnLst>
                <a:cxn ang="0">
                  <a:pos x="connsiteX0" y="connsiteY0"/>
                </a:cxn>
                <a:cxn ang="0">
                  <a:pos x="connsiteX1" y="connsiteY1"/>
                </a:cxn>
              </a:cxnLst>
              <a:rect l="l" t="t" r="r" b="b"/>
              <a:pathLst>
                <a:path w="9525" h="9525">
                  <a:moveTo>
                    <a:pt x="9488" y="10752"/>
                  </a:moveTo>
                  <a:cubicBezTo>
                    <a:pt x="8536" y="9800"/>
                    <a:pt x="4726" y="3132"/>
                    <a:pt x="9488" y="10752"/>
                  </a:cubicBezTo>
                  <a:close/>
                </a:path>
              </a:pathLst>
            </a:custGeom>
            <a:grpFill/>
            <a:ln w="9525" cap="flat">
              <a:noFill/>
              <a:prstDash val="solid"/>
              <a:miter/>
            </a:ln>
          </p:spPr>
          <p:txBody>
            <a:bodyPr rtlCol="0" anchor="ctr"/>
            <a:lstStyle/>
            <a:p>
              <a:endParaRPr lang="en-US"/>
            </a:p>
          </p:txBody>
        </p:sp>
        <p:sp>
          <p:nvSpPr>
            <p:cNvPr id="3978" name="Freeform: Shape 3977">
              <a:extLst>
                <a:ext uri="{FF2B5EF4-FFF2-40B4-BE49-F238E27FC236}">
                  <a16:creationId xmlns:a16="http://schemas.microsoft.com/office/drawing/2014/main" id="{380FFCFB-2DC9-420F-9217-5D3D5AE50CFB}"/>
                </a:ext>
              </a:extLst>
            </p:cNvPr>
            <p:cNvSpPr/>
            <p:nvPr/>
          </p:nvSpPr>
          <p:spPr>
            <a:xfrm>
              <a:off x="7478554" y="933926"/>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lnTo>
                    <a:pt x="8096" y="7144"/>
                  </a:lnTo>
                  <a:close/>
                </a:path>
              </a:pathLst>
            </a:custGeom>
            <a:grpFill/>
            <a:ln w="9525" cap="flat">
              <a:noFill/>
              <a:prstDash val="solid"/>
              <a:miter/>
            </a:ln>
          </p:spPr>
          <p:txBody>
            <a:bodyPr rtlCol="0" anchor="ctr"/>
            <a:lstStyle/>
            <a:p>
              <a:endParaRPr lang="en-US"/>
            </a:p>
          </p:txBody>
        </p:sp>
        <p:sp>
          <p:nvSpPr>
            <p:cNvPr id="3979" name="Freeform: Shape 3978">
              <a:extLst>
                <a:ext uri="{FF2B5EF4-FFF2-40B4-BE49-F238E27FC236}">
                  <a16:creationId xmlns:a16="http://schemas.microsoft.com/office/drawing/2014/main" id="{017D7E3C-02AD-48BF-BF14-3864A3472F27}"/>
                </a:ext>
              </a:extLst>
            </p:cNvPr>
            <p:cNvSpPr/>
            <p:nvPr/>
          </p:nvSpPr>
          <p:spPr>
            <a:xfrm>
              <a:off x="7581424" y="107828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14764" y="6615"/>
                    <a:pt x="7144" y="7567"/>
                  </a:cubicBezTo>
                  <a:close/>
                </a:path>
              </a:pathLst>
            </a:custGeom>
            <a:grpFill/>
            <a:ln w="9525" cap="flat">
              <a:noFill/>
              <a:prstDash val="solid"/>
              <a:miter/>
            </a:ln>
          </p:spPr>
          <p:txBody>
            <a:bodyPr rtlCol="0" anchor="ctr"/>
            <a:lstStyle/>
            <a:p>
              <a:endParaRPr lang="en-US"/>
            </a:p>
          </p:txBody>
        </p:sp>
        <p:sp>
          <p:nvSpPr>
            <p:cNvPr id="3980" name="Freeform: Shape 3979">
              <a:extLst>
                <a:ext uri="{FF2B5EF4-FFF2-40B4-BE49-F238E27FC236}">
                  <a16:creationId xmlns:a16="http://schemas.microsoft.com/office/drawing/2014/main" id="{974BC9C4-336B-4780-80AA-12C368FA82B4}"/>
                </a:ext>
              </a:extLst>
            </p:cNvPr>
            <p:cNvSpPr/>
            <p:nvPr/>
          </p:nvSpPr>
          <p:spPr>
            <a:xfrm>
              <a:off x="7552315" y="1046176"/>
              <a:ext cx="9525" cy="9525"/>
            </a:xfrm>
            <a:custGeom>
              <a:avLst/>
              <a:gdLst>
                <a:gd name="connsiteX0" fmla="*/ 7677 w 9525"/>
                <a:gd name="connsiteY0" fmla="*/ 9193 h 9525"/>
                <a:gd name="connsiteX1" fmla="*/ 9582 w 9525"/>
                <a:gd name="connsiteY1" fmla="*/ 7288 h 9525"/>
                <a:gd name="connsiteX2" fmla="*/ 7677 w 9525"/>
                <a:gd name="connsiteY2" fmla="*/ 9193 h 9525"/>
              </a:gdLst>
              <a:ahLst/>
              <a:cxnLst>
                <a:cxn ang="0">
                  <a:pos x="connsiteX0" y="connsiteY0"/>
                </a:cxn>
                <a:cxn ang="0">
                  <a:pos x="connsiteX1" y="connsiteY1"/>
                </a:cxn>
                <a:cxn ang="0">
                  <a:pos x="connsiteX2" y="connsiteY2"/>
                </a:cxn>
              </a:cxnLst>
              <a:rect l="l" t="t" r="r" b="b"/>
              <a:pathLst>
                <a:path w="9525" h="9525">
                  <a:moveTo>
                    <a:pt x="7677" y="9193"/>
                  </a:moveTo>
                  <a:lnTo>
                    <a:pt x="9582" y="7288"/>
                  </a:lnTo>
                  <a:cubicBezTo>
                    <a:pt x="9582" y="8241"/>
                    <a:pt x="5772" y="5383"/>
                    <a:pt x="7677" y="9193"/>
                  </a:cubicBezTo>
                  <a:close/>
                </a:path>
              </a:pathLst>
            </a:custGeom>
            <a:grpFill/>
            <a:ln w="9525" cap="flat">
              <a:noFill/>
              <a:prstDash val="solid"/>
              <a:miter/>
            </a:ln>
          </p:spPr>
          <p:txBody>
            <a:bodyPr rtlCol="0" anchor="ctr"/>
            <a:lstStyle/>
            <a:p>
              <a:endParaRPr lang="en-US"/>
            </a:p>
          </p:txBody>
        </p:sp>
        <p:sp>
          <p:nvSpPr>
            <p:cNvPr id="3981" name="Freeform: Shape 3980">
              <a:extLst>
                <a:ext uri="{FF2B5EF4-FFF2-40B4-BE49-F238E27FC236}">
                  <a16:creationId xmlns:a16="http://schemas.microsoft.com/office/drawing/2014/main" id="{B489CA59-A2B3-4210-A89B-16F54C90D90A}"/>
                </a:ext>
              </a:extLst>
            </p:cNvPr>
            <p:cNvSpPr/>
            <p:nvPr/>
          </p:nvSpPr>
          <p:spPr>
            <a:xfrm>
              <a:off x="7456738" y="936783"/>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6" y="8096"/>
                    <a:pt x="9909" y="7144"/>
                  </a:cubicBezTo>
                  <a:close/>
                </a:path>
              </a:pathLst>
            </a:custGeom>
            <a:grpFill/>
            <a:ln w="9525" cap="flat">
              <a:noFill/>
              <a:prstDash val="solid"/>
              <a:miter/>
            </a:ln>
          </p:spPr>
          <p:txBody>
            <a:bodyPr rtlCol="0" anchor="ctr"/>
            <a:lstStyle/>
            <a:p>
              <a:endParaRPr lang="en-US"/>
            </a:p>
          </p:txBody>
        </p:sp>
        <p:sp>
          <p:nvSpPr>
            <p:cNvPr id="3982" name="Freeform: Shape 3981">
              <a:extLst>
                <a:ext uri="{FF2B5EF4-FFF2-40B4-BE49-F238E27FC236}">
                  <a16:creationId xmlns:a16="http://schemas.microsoft.com/office/drawing/2014/main" id="{F0504BC5-3653-4EBA-889F-4EA4E3ABE996}"/>
                </a:ext>
              </a:extLst>
            </p:cNvPr>
            <p:cNvSpPr/>
            <p:nvPr/>
          </p:nvSpPr>
          <p:spPr>
            <a:xfrm>
              <a:off x="7533553" y="1068228"/>
              <a:ext cx="9525" cy="19050"/>
            </a:xfrm>
            <a:custGeom>
              <a:avLst/>
              <a:gdLst>
                <a:gd name="connsiteX0" fmla="*/ 9294 w 9525"/>
                <a:gd name="connsiteY0" fmla="*/ 7144 h 19050"/>
                <a:gd name="connsiteX1" fmla="*/ 8342 w 9525"/>
                <a:gd name="connsiteY1" fmla="*/ 12859 h 19050"/>
                <a:gd name="connsiteX2" fmla="*/ 9294 w 9525"/>
                <a:gd name="connsiteY2" fmla="*/ 7144 h 19050"/>
              </a:gdLst>
              <a:ahLst/>
              <a:cxnLst>
                <a:cxn ang="0">
                  <a:pos x="connsiteX0" y="connsiteY0"/>
                </a:cxn>
                <a:cxn ang="0">
                  <a:pos x="connsiteX1" y="connsiteY1"/>
                </a:cxn>
                <a:cxn ang="0">
                  <a:pos x="connsiteX2" y="connsiteY2"/>
                </a:cxn>
              </a:cxnLst>
              <a:rect l="l" t="t" r="r" b="b"/>
              <a:pathLst>
                <a:path w="9525" h="19050">
                  <a:moveTo>
                    <a:pt x="9294" y="7144"/>
                  </a:moveTo>
                  <a:cubicBezTo>
                    <a:pt x="11199" y="11906"/>
                    <a:pt x="4532" y="9049"/>
                    <a:pt x="8342" y="12859"/>
                  </a:cubicBezTo>
                  <a:cubicBezTo>
                    <a:pt x="12152" y="11906"/>
                    <a:pt x="10247" y="9049"/>
                    <a:pt x="9294" y="7144"/>
                  </a:cubicBezTo>
                  <a:close/>
                </a:path>
              </a:pathLst>
            </a:custGeom>
            <a:grpFill/>
            <a:ln w="9525" cap="flat">
              <a:noFill/>
              <a:prstDash val="solid"/>
              <a:miter/>
            </a:ln>
          </p:spPr>
          <p:txBody>
            <a:bodyPr rtlCol="0" anchor="ctr"/>
            <a:lstStyle/>
            <a:p>
              <a:endParaRPr lang="en-US"/>
            </a:p>
          </p:txBody>
        </p:sp>
        <p:sp>
          <p:nvSpPr>
            <p:cNvPr id="3983" name="Freeform: Shape 3982">
              <a:extLst>
                <a:ext uri="{FF2B5EF4-FFF2-40B4-BE49-F238E27FC236}">
                  <a16:creationId xmlns:a16="http://schemas.microsoft.com/office/drawing/2014/main" id="{712E75FA-6554-411C-9045-F53F35D99436}"/>
                </a:ext>
              </a:extLst>
            </p:cNvPr>
            <p:cNvSpPr/>
            <p:nvPr/>
          </p:nvSpPr>
          <p:spPr>
            <a:xfrm>
              <a:off x="7458551" y="10301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8096"/>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3984" name="Freeform: Shape 3983">
              <a:extLst>
                <a:ext uri="{FF2B5EF4-FFF2-40B4-BE49-F238E27FC236}">
                  <a16:creationId xmlns:a16="http://schemas.microsoft.com/office/drawing/2014/main" id="{8EDE8283-9527-425A-8014-4A9482FEC4E9}"/>
                </a:ext>
              </a:extLst>
            </p:cNvPr>
            <p:cNvSpPr/>
            <p:nvPr/>
          </p:nvSpPr>
          <p:spPr>
            <a:xfrm>
              <a:off x="7459504" y="1029028"/>
              <a:ext cx="9525" cy="9525"/>
            </a:xfrm>
            <a:custGeom>
              <a:avLst/>
              <a:gdLst>
                <a:gd name="connsiteX0" fmla="*/ 7144 w 9525"/>
                <a:gd name="connsiteY0" fmla="*/ 8244 h 9525"/>
                <a:gd name="connsiteX1" fmla="*/ 10954 w 9525"/>
                <a:gd name="connsiteY1" fmla="*/ 8244 h 9525"/>
                <a:gd name="connsiteX2" fmla="*/ 7144 w 9525"/>
                <a:gd name="connsiteY2" fmla="*/ 8244 h 9525"/>
              </a:gdLst>
              <a:ahLst/>
              <a:cxnLst>
                <a:cxn ang="0">
                  <a:pos x="connsiteX0" y="connsiteY0"/>
                </a:cxn>
                <a:cxn ang="0">
                  <a:pos x="connsiteX1" y="connsiteY1"/>
                </a:cxn>
                <a:cxn ang="0">
                  <a:pos x="connsiteX2" y="connsiteY2"/>
                </a:cxn>
              </a:cxnLst>
              <a:rect l="l" t="t" r="r" b="b"/>
              <a:pathLst>
                <a:path w="9525" h="9525">
                  <a:moveTo>
                    <a:pt x="7144" y="8244"/>
                  </a:moveTo>
                  <a:cubicBezTo>
                    <a:pt x="8096" y="8244"/>
                    <a:pt x="10001" y="10149"/>
                    <a:pt x="10954" y="8244"/>
                  </a:cubicBezTo>
                  <a:cubicBezTo>
                    <a:pt x="9049" y="6339"/>
                    <a:pt x="8096" y="7291"/>
                    <a:pt x="7144" y="8244"/>
                  </a:cubicBezTo>
                  <a:close/>
                </a:path>
              </a:pathLst>
            </a:custGeom>
            <a:grpFill/>
            <a:ln w="9525" cap="flat">
              <a:noFill/>
              <a:prstDash val="solid"/>
              <a:miter/>
            </a:ln>
          </p:spPr>
          <p:txBody>
            <a:bodyPr rtlCol="0" anchor="ctr"/>
            <a:lstStyle/>
            <a:p>
              <a:endParaRPr lang="en-US"/>
            </a:p>
          </p:txBody>
        </p:sp>
        <p:sp>
          <p:nvSpPr>
            <p:cNvPr id="3985" name="Freeform: Shape 3984">
              <a:extLst>
                <a:ext uri="{FF2B5EF4-FFF2-40B4-BE49-F238E27FC236}">
                  <a16:creationId xmlns:a16="http://schemas.microsoft.com/office/drawing/2014/main" id="{DDE463A9-09F6-4C5E-9D5B-F1A51CC0AEC6}"/>
                </a:ext>
              </a:extLst>
            </p:cNvPr>
            <p:cNvSpPr/>
            <p:nvPr/>
          </p:nvSpPr>
          <p:spPr>
            <a:xfrm>
              <a:off x="7445121" y="1029686"/>
              <a:ext cx="9525" cy="9525"/>
            </a:xfrm>
            <a:custGeom>
              <a:avLst/>
              <a:gdLst>
                <a:gd name="connsiteX0" fmla="*/ 7239 w 9525"/>
                <a:gd name="connsiteY0" fmla="*/ 10443 h 9525"/>
                <a:gd name="connsiteX1" fmla="*/ 7239 w 9525"/>
                <a:gd name="connsiteY1" fmla="*/ 10443 h 9525"/>
              </a:gdLst>
              <a:ahLst/>
              <a:cxnLst>
                <a:cxn ang="0">
                  <a:pos x="connsiteX0" y="connsiteY0"/>
                </a:cxn>
                <a:cxn ang="0">
                  <a:pos x="connsiteX1" y="connsiteY1"/>
                </a:cxn>
              </a:cxnLst>
              <a:rect l="l" t="t" r="r" b="b"/>
              <a:pathLst>
                <a:path w="9525" h="9525">
                  <a:moveTo>
                    <a:pt x="7239" y="10443"/>
                  </a:moveTo>
                  <a:cubicBezTo>
                    <a:pt x="12954" y="4728"/>
                    <a:pt x="6286" y="7586"/>
                    <a:pt x="7239" y="10443"/>
                  </a:cubicBezTo>
                  <a:close/>
                </a:path>
              </a:pathLst>
            </a:custGeom>
            <a:grpFill/>
            <a:ln w="9525" cap="flat">
              <a:noFill/>
              <a:prstDash val="solid"/>
              <a:miter/>
            </a:ln>
          </p:spPr>
          <p:txBody>
            <a:bodyPr rtlCol="0" anchor="ctr"/>
            <a:lstStyle/>
            <a:p>
              <a:endParaRPr lang="en-US"/>
            </a:p>
          </p:txBody>
        </p:sp>
        <p:sp>
          <p:nvSpPr>
            <p:cNvPr id="3986" name="Freeform: Shape 3985">
              <a:extLst>
                <a:ext uri="{FF2B5EF4-FFF2-40B4-BE49-F238E27FC236}">
                  <a16:creationId xmlns:a16="http://schemas.microsoft.com/office/drawing/2014/main" id="{11051183-AB77-43E2-87A6-F19D813770C7}"/>
                </a:ext>
              </a:extLst>
            </p:cNvPr>
            <p:cNvSpPr/>
            <p:nvPr/>
          </p:nvSpPr>
          <p:spPr>
            <a:xfrm>
              <a:off x="7347109" y="940446"/>
              <a:ext cx="19050" cy="9525"/>
            </a:xfrm>
            <a:custGeom>
              <a:avLst/>
              <a:gdLst>
                <a:gd name="connsiteX0" fmla="*/ 7144 w 19050"/>
                <a:gd name="connsiteY0" fmla="*/ 8244 h 9525"/>
                <a:gd name="connsiteX1" fmla="*/ 7144 w 19050"/>
                <a:gd name="connsiteY1" fmla="*/ 8244 h 9525"/>
              </a:gdLst>
              <a:ahLst/>
              <a:cxnLst>
                <a:cxn ang="0">
                  <a:pos x="connsiteX0" y="connsiteY0"/>
                </a:cxn>
                <a:cxn ang="0">
                  <a:pos x="connsiteX1" y="connsiteY1"/>
                </a:cxn>
              </a:cxnLst>
              <a:rect l="l" t="t" r="r" b="b"/>
              <a:pathLst>
                <a:path w="19050" h="9525">
                  <a:moveTo>
                    <a:pt x="7144" y="8244"/>
                  </a:moveTo>
                  <a:cubicBezTo>
                    <a:pt x="21431" y="12054"/>
                    <a:pt x="17621" y="4434"/>
                    <a:pt x="7144" y="8244"/>
                  </a:cubicBezTo>
                  <a:close/>
                </a:path>
              </a:pathLst>
            </a:custGeom>
            <a:grpFill/>
            <a:ln w="9525" cap="flat">
              <a:noFill/>
              <a:prstDash val="solid"/>
              <a:miter/>
            </a:ln>
          </p:spPr>
          <p:txBody>
            <a:bodyPr rtlCol="0" anchor="ctr"/>
            <a:lstStyle/>
            <a:p>
              <a:endParaRPr lang="en-US"/>
            </a:p>
          </p:txBody>
        </p:sp>
        <p:sp>
          <p:nvSpPr>
            <p:cNvPr id="3987" name="Freeform: Shape 3986">
              <a:extLst>
                <a:ext uri="{FF2B5EF4-FFF2-40B4-BE49-F238E27FC236}">
                  <a16:creationId xmlns:a16="http://schemas.microsoft.com/office/drawing/2014/main" id="{6978C808-4CB4-4004-BE0B-81685B99FEE8}"/>
                </a:ext>
              </a:extLst>
            </p:cNvPr>
            <p:cNvSpPr/>
            <p:nvPr/>
          </p:nvSpPr>
          <p:spPr>
            <a:xfrm>
              <a:off x="7358539" y="938688"/>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8096"/>
                    <a:pt x="7144" y="8096"/>
                    <a:pt x="7144" y="8096"/>
                  </a:cubicBezTo>
                  <a:close/>
                </a:path>
              </a:pathLst>
            </a:custGeom>
            <a:grpFill/>
            <a:ln w="9525" cap="flat">
              <a:noFill/>
              <a:prstDash val="solid"/>
              <a:miter/>
            </a:ln>
          </p:spPr>
          <p:txBody>
            <a:bodyPr rtlCol="0" anchor="ctr"/>
            <a:lstStyle/>
            <a:p>
              <a:endParaRPr lang="en-US"/>
            </a:p>
          </p:txBody>
        </p:sp>
        <p:sp>
          <p:nvSpPr>
            <p:cNvPr id="3988" name="Freeform: Shape 3987">
              <a:extLst>
                <a:ext uri="{FF2B5EF4-FFF2-40B4-BE49-F238E27FC236}">
                  <a16:creationId xmlns:a16="http://schemas.microsoft.com/office/drawing/2014/main" id="{DC028752-7AC5-4723-9A53-8ACA96378A71}"/>
                </a:ext>
              </a:extLst>
            </p:cNvPr>
            <p:cNvSpPr/>
            <p:nvPr/>
          </p:nvSpPr>
          <p:spPr>
            <a:xfrm>
              <a:off x="7501625" y="1081563"/>
              <a:ext cx="9525" cy="19050"/>
            </a:xfrm>
            <a:custGeom>
              <a:avLst/>
              <a:gdLst>
                <a:gd name="connsiteX0" fmla="*/ 8837 w 9525"/>
                <a:gd name="connsiteY0" fmla="*/ 7144 h 19050"/>
                <a:gd name="connsiteX1" fmla="*/ 8837 w 9525"/>
                <a:gd name="connsiteY1" fmla="*/ 7144 h 19050"/>
              </a:gdLst>
              <a:ahLst/>
              <a:cxnLst>
                <a:cxn ang="0">
                  <a:pos x="connsiteX0" y="connsiteY0"/>
                </a:cxn>
                <a:cxn ang="0">
                  <a:pos x="connsiteX1" y="connsiteY1"/>
                </a:cxn>
              </a:cxnLst>
              <a:rect l="l" t="t" r="r" b="b"/>
              <a:pathLst>
                <a:path w="9525" h="19050">
                  <a:moveTo>
                    <a:pt x="8837" y="7144"/>
                  </a:moveTo>
                  <a:cubicBezTo>
                    <a:pt x="5027" y="20479"/>
                    <a:pt x="8837" y="9049"/>
                    <a:pt x="8837" y="7144"/>
                  </a:cubicBezTo>
                  <a:close/>
                </a:path>
              </a:pathLst>
            </a:custGeom>
            <a:grpFill/>
            <a:ln w="9525" cap="flat">
              <a:noFill/>
              <a:prstDash val="solid"/>
              <a:miter/>
            </a:ln>
          </p:spPr>
          <p:txBody>
            <a:bodyPr rtlCol="0" anchor="ctr"/>
            <a:lstStyle/>
            <a:p>
              <a:endParaRPr lang="en-US"/>
            </a:p>
          </p:txBody>
        </p:sp>
        <p:sp>
          <p:nvSpPr>
            <p:cNvPr id="3989" name="Freeform: Shape 3988">
              <a:extLst>
                <a:ext uri="{FF2B5EF4-FFF2-40B4-BE49-F238E27FC236}">
                  <a16:creationId xmlns:a16="http://schemas.microsoft.com/office/drawing/2014/main" id="{939CCD7D-F7A2-4472-A7E3-1B90B72E6C91}"/>
                </a:ext>
              </a:extLst>
            </p:cNvPr>
            <p:cNvSpPr/>
            <p:nvPr/>
          </p:nvSpPr>
          <p:spPr>
            <a:xfrm>
              <a:off x="7340288" y="939565"/>
              <a:ext cx="9525" cy="9525"/>
            </a:xfrm>
            <a:custGeom>
              <a:avLst/>
              <a:gdLst>
                <a:gd name="connsiteX0" fmla="*/ 7297 w 9525"/>
                <a:gd name="connsiteY0" fmla="*/ 8172 h 9525"/>
                <a:gd name="connsiteX1" fmla="*/ 10154 w 9525"/>
                <a:gd name="connsiteY1" fmla="*/ 9125 h 9525"/>
                <a:gd name="connsiteX2" fmla="*/ 7297 w 9525"/>
                <a:gd name="connsiteY2" fmla="*/ 8172 h 9525"/>
              </a:gdLst>
              <a:ahLst/>
              <a:cxnLst>
                <a:cxn ang="0">
                  <a:pos x="connsiteX0" y="connsiteY0"/>
                </a:cxn>
                <a:cxn ang="0">
                  <a:pos x="connsiteX1" y="connsiteY1"/>
                </a:cxn>
                <a:cxn ang="0">
                  <a:pos x="connsiteX2" y="connsiteY2"/>
                </a:cxn>
              </a:cxnLst>
              <a:rect l="l" t="t" r="r" b="b"/>
              <a:pathLst>
                <a:path w="9525" h="9525">
                  <a:moveTo>
                    <a:pt x="7297" y="8172"/>
                  </a:moveTo>
                  <a:cubicBezTo>
                    <a:pt x="8249" y="8172"/>
                    <a:pt x="9202" y="8172"/>
                    <a:pt x="10154" y="9125"/>
                  </a:cubicBezTo>
                  <a:cubicBezTo>
                    <a:pt x="10154" y="5315"/>
                    <a:pt x="6344" y="8172"/>
                    <a:pt x="7297" y="8172"/>
                  </a:cubicBezTo>
                  <a:close/>
                </a:path>
              </a:pathLst>
            </a:custGeom>
            <a:grpFill/>
            <a:ln w="9525" cap="flat">
              <a:noFill/>
              <a:prstDash val="solid"/>
              <a:miter/>
            </a:ln>
          </p:spPr>
          <p:txBody>
            <a:bodyPr rtlCol="0" anchor="ctr"/>
            <a:lstStyle/>
            <a:p>
              <a:endParaRPr lang="en-US"/>
            </a:p>
          </p:txBody>
        </p:sp>
        <p:sp>
          <p:nvSpPr>
            <p:cNvPr id="3990" name="Freeform: Shape 3989">
              <a:extLst>
                <a:ext uri="{FF2B5EF4-FFF2-40B4-BE49-F238E27FC236}">
                  <a16:creationId xmlns:a16="http://schemas.microsoft.com/office/drawing/2014/main" id="{F281D4E1-34BD-42EB-91F9-D0A705081976}"/>
                </a:ext>
              </a:extLst>
            </p:cNvPr>
            <p:cNvSpPr/>
            <p:nvPr/>
          </p:nvSpPr>
          <p:spPr>
            <a:xfrm>
              <a:off x="7398544" y="1026861"/>
              <a:ext cx="19050" cy="9525"/>
            </a:xfrm>
            <a:custGeom>
              <a:avLst/>
              <a:gdLst>
                <a:gd name="connsiteX0" fmla="*/ 7144 w 19050"/>
                <a:gd name="connsiteY0" fmla="*/ 9458 h 9525"/>
                <a:gd name="connsiteX1" fmla="*/ 11906 w 19050"/>
                <a:gd name="connsiteY1" fmla="*/ 10411 h 9525"/>
                <a:gd name="connsiteX2" fmla="*/ 7144 w 19050"/>
                <a:gd name="connsiteY2" fmla="*/ 9458 h 9525"/>
              </a:gdLst>
              <a:ahLst/>
              <a:cxnLst>
                <a:cxn ang="0">
                  <a:pos x="connsiteX0" y="connsiteY0"/>
                </a:cxn>
                <a:cxn ang="0">
                  <a:pos x="connsiteX1" y="connsiteY1"/>
                </a:cxn>
                <a:cxn ang="0">
                  <a:pos x="connsiteX2" y="connsiteY2"/>
                </a:cxn>
              </a:cxnLst>
              <a:rect l="l" t="t" r="r" b="b"/>
              <a:pathLst>
                <a:path w="19050" h="9525">
                  <a:moveTo>
                    <a:pt x="7144" y="9458"/>
                  </a:moveTo>
                  <a:cubicBezTo>
                    <a:pt x="8096" y="11363"/>
                    <a:pt x="10001" y="10411"/>
                    <a:pt x="11906" y="10411"/>
                  </a:cubicBezTo>
                  <a:cubicBezTo>
                    <a:pt x="10001" y="10411"/>
                    <a:pt x="8096" y="3743"/>
                    <a:pt x="7144" y="9458"/>
                  </a:cubicBezTo>
                  <a:close/>
                </a:path>
              </a:pathLst>
            </a:custGeom>
            <a:grpFill/>
            <a:ln w="9525" cap="flat">
              <a:noFill/>
              <a:prstDash val="solid"/>
              <a:miter/>
            </a:ln>
          </p:spPr>
          <p:txBody>
            <a:bodyPr rtlCol="0" anchor="ctr"/>
            <a:lstStyle/>
            <a:p>
              <a:endParaRPr lang="en-US"/>
            </a:p>
          </p:txBody>
        </p:sp>
        <p:sp>
          <p:nvSpPr>
            <p:cNvPr id="3991" name="Freeform: Shape 3990">
              <a:extLst>
                <a:ext uri="{FF2B5EF4-FFF2-40B4-BE49-F238E27FC236}">
                  <a16:creationId xmlns:a16="http://schemas.microsoft.com/office/drawing/2014/main" id="{E50CBF95-401D-494B-81CC-FE668B75806F}"/>
                </a:ext>
              </a:extLst>
            </p:cNvPr>
            <p:cNvSpPr/>
            <p:nvPr/>
          </p:nvSpPr>
          <p:spPr>
            <a:xfrm>
              <a:off x="7329964" y="956592"/>
              <a:ext cx="9525" cy="19050"/>
            </a:xfrm>
            <a:custGeom>
              <a:avLst/>
              <a:gdLst>
                <a:gd name="connsiteX0" fmla="*/ 7144 w 9525"/>
                <a:gd name="connsiteY0" fmla="*/ 8290 h 19050"/>
                <a:gd name="connsiteX1" fmla="*/ 9049 w 9525"/>
                <a:gd name="connsiteY1" fmla="*/ 14005 h 19050"/>
                <a:gd name="connsiteX2" fmla="*/ 7144 w 9525"/>
                <a:gd name="connsiteY2" fmla="*/ 8290 h 19050"/>
              </a:gdLst>
              <a:ahLst/>
              <a:cxnLst>
                <a:cxn ang="0">
                  <a:pos x="connsiteX0" y="connsiteY0"/>
                </a:cxn>
                <a:cxn ang="0">
                  <a:pos x="connsiteX1" y="connsiteY1"/>
                </a:cxn>
                <a:cxn ang="0">
                  <a:pos x="connsiteX2" y="connsiteY2"/>
                </a:cxn>
              </a:cxnLst>
              <a:rect l="l" t="t" r="r" b="b"/>
              <a:pathLst>
                <a:path w="9525" h="19050">
                  <a:moveTo>
                    <a:pt x="7144" y="8290"/>
                  </a:moveTo>
                  <a:cubicBezTo>
                    <a:pt x="8096" y="8290"/>
                    <a:pt x="9049" y="11148"/>
                    <a:pt x="9049" y="14005"/>
                  </a:cubicBezTo>
                  <a:cubicBezTo>
                    <a:pt x="10001" y="11148"/>
                    <a:pt x="10954" y="4480"/>
                    <a:pt x="7144" y="8290"/>
                  </a:cubicBezTo>
                  <a:close/>
                </a:path>
              </a:pathLst>
            </a:custGeom>
            <a:grpFill/>
            <a:ln w="9525" cap="flat">
              <a:noFill/>
              <a:prstDash val="solid"/>
              <a:miter/>
            </a:ln>
          </p:spPr>
          <p:txBody>
            <a:bodyPr rtlCol="0" anchor="ctr"/>
            <a:lstStyle/>
            <a:p>
              <a:endParaRPr lang="en-US"/>
            </a:p>
          </p:txBody>
        </p:sp>
        <p:sp>
          <p:nvSpPr>
            <p:cNvPr id="3992" name="Freeform: Shape 3991">
              <a:extLst>
                <a:ext uri="{FF2B5EF4-FFF2-40B4-BE49-F238E27FC236}">
                  <a16:creationId xmlns:a16="http://schemas.microsoft.com/office/drawing/2014/main" id="{60601A8E-9562-4B76-BFAC-9849658671F1}"/>
                </a:ext>
              </a:extLst>
            </p:cNvPr>
            <p:cNvSpPr/>
            <p:nvPr/>
          </p:nvSpPr>
          <p:spPr>
            <a:xfrm>
              <a:off x="7390924" y="1028329"/>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7144" y="7990"/>
                    <a:pt x="15716" y="6085"/>
                    <a:pt x="7144" y="7990"/>
                  </a:cubicBezTo>
                  <a:close/>
                </a:path>
              </a:pathLst>
            </a:custGeom>
            <a:grpFill/>
            <a:ln w="9525" cap="flat">
              <a:noFill/>
              <a:prstDash val="solid"/>
              <a:miter/>
            </a:ln>
          </p:spPr>
          <p:txBody>
            <a:bodyPr rtlCol="0" anchor="ctr"/>
            <a:lstStyle/>
            <a:p>
              <a:endParaRPr lang="en-US"/>
            </a:p>
          </p:txBody>
        </p:sp>
        <p:sp>
          <p:nvSpPr>
            <p:cNvPr id="3993" name="Freeform: Shape 3992">
              <a:extLst>
                <a:ext uri="{FF2B5EF4-FFF2-40B4-BE49-F238E27FC236}">
                  <a16:creationId xmlns:a16="http://schemas.microsoft.com/office/drawing/2014/main" id="{6A66363A-C715-4617-BC8E-9C515D9A11FD}"/>
                </a:ext>
              </a:extLst>
            </p:cNvPr>
            <p:cNvSpPr/>
            <p:nvPr/>
          </p:nvSpPr>
          <p:spPr>
            <a:xfrm>
              <a:off x="7407519" y="1069159"/>
              <a:ext cx="9525" cy="19050"/>
            </a:xfrm>
            <a:custGeom>
              <a:avLst/>
              <a:gdLst>
                <a:gd name="connsiteX0" fmla="*/ 7694 w 9525"/>
                <a:gd name="connsiteY0" fmla="*/ 20500 h 19050"/>
                <a:gd name="connsiteX1" fmla="*/ 7694 w 9525"/>
                <a:gd name="connsiteY1" fmla="*/ 20500 h 19050"/>
              </a:gdLst>
              <a:ahLst/>
              <a:cxnLst>
                <a:cxn ang="0">
                  <a:pos x="connsiteX0" y="connsiteY0"/>
                </a:cxn>
                <a:cxn ang="0">
                  <a:pos x="connsiteX1" y="connsiteY1"/>
                </a:cxn>
              </a:cxnLst>
              <a:rect l="l" t="t" r="r" b="b"/>
              <a:pathLst>
                <a:path w="9525" h="19050">
                  <a:moveTo>
                    <a:pt x="7694" y="20500"/>
                  </a:moveTo>
                  <a:cubicBezTo>
                    <a:pt x="5789" y="23358"/>
                    <a:pt x="9599" y="-10932"/>
                    <a:pt x="7694" y="20500"/>
                  </a:cubicBezTo>
                  <a:close/>
                </a:path>
              </a:pathLst>
            </a:custGeom>
            <a:grpFill/>
            <a:ln w="9525" cap="flat">
              <a:noFill/>
              <a:prstDash val="solid"/>
              <a:miter/>
            </a:ln>
          </p:spPr>
          <p:txBody>
            <a:bodyPr rtlCol="0" anchor="ctr"/>
            <a:lstStyle/>
            <a:p>
              <a:endParaRPr lang="en-US"/>
            </a:p>
          </p:txBody>
        </p:sp>
        <p:sp>
          <p:nvSpPr>
            <p:cNvPr id="3994" name="Freeform: Shape 3993">
              <a:extLst>
                <a:ext uri="{FF2B5EF4-FFF2-40B4-BE49-F238E27FC236}">
                  <a16:creationId xmlns:a16="http://schemas.microsoft.com/office/drawing/2014/main" id="{C67FEA9C-1818-447C-9380-88250F0C5071}"/>
                </a:ext>
              </a:extLst>
            </p:cNvPr>
            <p:cNvSpPr/>
            <p:nvPr/>
          </p:nvSpPr>
          <p:spPr>
            <a:xfrm>
              <a:off x="7400449" y="1073943"/>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3995" name="Freeform: Shape 3994">
              <a:extLst>
                <a:ext uri="{FF2B5EF4-FFF2-40B4-BE49-F238E27FC236}">
                  <a16:creationId xmlns:a16="http://schemas.microsoft.com/office/drawing/2014/main" id="{01AEDCEC-A101-44D6-86AD-93E2F5C3CC3F}"/>
                </a:ext>
              </a:extLst>
            </p:cNvPr>
            <p:cNvSpPr/>
            <p:nvPr/>
          </p:nvSpPr>
          <p:spPr>
            <a:xfrm>
              <a:off x="7319486" y="106060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8096" y="8096"/>
                    <a:pt x="8096"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3996" name="Freeform: Shape 3995">
              <a:extLst>
                <a:ext uri="{FF2B5EF4-FFF2-40B4-BE49-F238E27FC236}">
                  <a16:creationId xmlns:a16="http://schemas.microsoft.com/office/drawing/2014/main" id="{183F0C24-F381-4152-BF1C-0ED78CCEE265}"/>
                </a:ext>
              </a:extLst>
            </p:cNvPr>
            <p:cNvSpPr/>
            <p:nvPr/>
          </p:nvSpPr>
          <p:spPr>
            <a:xfrm>
              <a:off x="7383867" y="1077738"/>
              <a:ext cx="9525" cy="9525"/>
            </a:xfrm>
            <a:custGeom>
              <a:avLst/>
              <a:gdLst>
                <a:gd name="connsiteX0" fmla="*/ 8485 w 9525"/>
                <a:gd name="connsiteY0" fmla="*/ 9064 h 9525"/>
                <a:gd name="connsiteX1" fmla="*/ 8485 w 9525"/>
                <a:gd name="connsiteY1" fmla="*/ 9064 h 9525"/>
              </a:gdLst>
              <a:ahLst/>
              <a:cxnLst>
                <a:cxn ang="0">
                  <a:pos x="connsiteX0" y="connsiteY0"/>
                </a:cxn>
                <a:cxn ang="0">
                  <a:pos x="connsiteX1" y="connsiteY1"/>
                </a:cxn>
              </a:cxnLst>
              <a:rect l="l" t="t" r="r" b="b"/>
              <a:pathLst>
                <a:path w="9525" h="9525">
                  <a:moveTo>
                    <a:pt x="8485" y="9064"/>
                  </a:moveTo>
                  <a:cubicBezTo>
                    <a:pt x="4675" y="4302"/>
                    <a:pt x="10390" y="10017"/>
                    <a:pt x="8485" y="9064"/>
                  </a:cubicBezTo>
                  <a:close/>
                </a:path>
              </a:pathLst>
            </a:custGeom>
            <a:grpFill/>
            <a:ln w="9525" cap="flat">
              <a:noFill/>
              <a:prstDash val="solid"/>
              <a:miter/>
            </a:ln>
          </p:spPr>
          <p:txBody>
            <a:bodyPr rtlCol="0" anchor="ctr"/>
            <a:lstStyle/>
            <a:p>
              <a:endParaRPr lang="en-US"/>
            </a:p>
          </p:txBody>
        </p:sp>
        <p:sp>
          <p:nvSpPr>
            <p:cNvPr id="3997" name="Freeform: Shape 3996">
              <a:extLst>
                <a:ext uri="{FF2B5EF4-FFF2-40B4-BE49-F238E27FC236}">
                  <a16:creationId xmlns:a16="http://schemas.microsoft.com/office/drawing/2014/main" id="{593BDE9B-2DF7-4BC8-A2E8-CBD9BFF56174}"/>
                </a:ext>
              </a:extLst>
            </p:cNvPr>
            <p:cNvSpPr/>
            <p:nvPr/>
          </p:nvSpPr>
          <p:spPr>
            <a:xfrm>
              <a:off x="7280434" y="946511"/>
              <a:ext cx="9525" cy="9525"/>
            </a:xfrm>
            <a:custGeom>
              <a:avLst/>
              <a:gdLst>
                <a:gd name="connsiteX0" fmla="*/ 7144 w 9525"/>
                <a:gd name="connsiteY0" fmla="*/ 10751 h 9525"/>
                <a:gd name="connsiteX1" fmla="*/ 7144 w 9525"/>
                <a:gd name="connsiteY1" fmla="*/ 10751 h 9525"/>
              </a:gdLst>
              <a:ahLst/>
              <a:cxnLst>
                <a:cxn ang="0">
                  <a:pos x="connsiteX0" y="connsiteY0"/>
                </a:cxn>
                <a:cxn ang="0">
                  <a:pos x="connsiteX1" y="connsiteY1"/>
                </a:cxn>
              </a:cxnLst>
              <a:rect l="l" t="t" r="r" b="b"/>
              <a:pathLst>
                <a:path w="9525" h="9525">
                  <a:moveTo>
                    <a:pt x="7144" y="10751"/>
                  </a:moveTo>
                  <a:cubicBezTo>
                    <a:pt x="8096" y="5036"/>
                    <a:pt x="8096" y="6941"/>
                    <a:pt x="7144" y="10751"/>
                  </a:cubicBezTo>
                  <a:close/>
                </a:path>
              </a:pathLst>
            </a:custGeom>
            <a:grpFill/>
            <a:ln w="9525" cap="flat">
              <a:noFill/>
              <a:prstDash val="solid"/>
              <a:miter/>
            </a:ln>
          </p:spPr>
          <p:txBody>
            <a:bodyPr rtlCol="0" anchor="ctr"/>
            <a:lstStyle/>
            <a:p>
              <a:endParaRPr lang="en-US"/>
            </a:p>
          </p:txBody>
        </p:sp>
        <p:sp>
          <p:nvSpPr>
            <p:cNvPr id="3998" name="Freeform: Shape 3997">
              <a:extLst>
                <a:ext uri="{FF2B5EF4-FFF2-40B4-BE49-F238E27FC236}">
                  <a16:creationId xmlns:a16="http://schemas.microsoft.com/office/drawing/2014/main" id="{49982C1A-B2CF-43EE-9BC8-E6E1D54B29DD}"/>
                </a:ext>
              </a:extLst>
            </p:cNvPr>
            <p:cNvSpPr/>
            <p:nvPr/>
          </p:nvSpPr>
          <p:spPr>
            <a:xfrm>
              <a:off x="7278529" y="9463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3999" name="Freeform: Shape 3998">
              <a:extLst>
                <a:ext uri="{FF2B5EF4-FFF2-40B4-BE49-F238E27FC236}">
                  <a16:creationId xmlns:a16="http://schemas.microsoft.com/office/drawing/2014/main" id="{92F07354-C85B-4D44-809E-8CC5313401EA}"/>
                </a:ext>
              </a:extLst>
            </p:cNvPr>
            <p:cNvSpPr/>
            <p:nvPr/>
          </p:nvSpPr>
          <p:spPr>
            <a:xfrm>
              <a:off x="7328059" y="1055846"/>
              <a:ext cx="9525" cy="9525"/>
            </a:xfrm>
            <a:custGeom>
              <a:avLst/>
              <a:gdLst>
                <a:gd name="connsiteX0" fmla="*/ 7144 w 9525"/>
                <a:gd name="connsiteY0" fmla="*/ 9049 h 9525"/>
                <a:gd name="connsiteX1" fmla="*/ 10954 w 9525"/>
                <a:gd name="connsiteY1" fmla="*/ 8096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9049" y="9049"/>
                    <a:pt x="10001" y="9049"/>
                    <a:pt x="10954" y="8096"/>
                  </a:cubicBezTo>
                  <a:cubicBezTo>
                    <a:pt x="10954" y="7144"/>
                    <a:pt x="7144" y="6191"/>
                    <a:pt x="7144" y="9049"/>
                  </a:cubicBezTo>
                  <a:close/>
                </a:path>
              </a:pathLst>
            </a:custGeom>
            <a:grpFill/>
            <a:ln w="9525" cap="flat">
              <a:noFill/>
              <a:prstDash val="solid"/>
              <a:miter/>
            </a:ln>
          </p:spPr>
          <p:txBody>
            <a:bodyPr rtlCol="0" anchor="ctr"/>
            <a:lstStyle/>
            <a:p>
              <a:endParaRPr lang="en-US"/>
            </a:p>
          </p:txBody>
        </p:sp>
        <p:sp>
          <p:nvSpPr>
            <p:cNvPr id="4000" name="Freeform: Shape 3999">
              <a:extLst>
                <a:ext uri="{FF2B5EF4-FFF2-40B4-BE49-F238E27FC236}">
                  <a16:creationId xmlns:a16="http://schemas.microsoft.com/office/drawing/2014/main" id="{0C284369-91AB-4F23-9113-9E49ABE86952}"/>
                </a:ext>
              </a:extLst>
            </p:cNvPr>
            <p:cNvSpPr/>
            <p:nvPr/>
          </p:nvSpPr>
          <p:spPr>
            <a:xfrm>
              <a:off x="7266146" y="95900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15716" y="3969"/>
                    <a:pt x="7144" y="9684"/>
                    <a:pt x="7144" y="9684"/>
                  </a:cubicBezTo>
                  <a:close/>
                </a:path>
              </a:pathLst>
            </a:custGeom>
            <a:grpFill/>
            <a:ln w="9525" cap="flat">
              <a:noFill/>
              <a:prstDash val="solid"/>
              <a:miter/>
            </a:ln>
          </p:spPr>
          <p:txBody>
            <a:bodyPr rtlCol="0" anchor="ctr"/>
            <a:lstStyle/>
            <a:p>
              <a:endParaRPr lang="en-US"/>
            </a:p>
          </p:txBody>
        </p:sp>
        <p:sp>
          <p:nvSpPr>
            <p:cNvPr id="4001" name="Freeform: Shape 4000">
              <a:extLst>
                <a:ext uri="{FF2B5EF4-FFF2-40B4-BE49-F238E27FC236}">
                  <a16:creationId xmlns:a16="http://schemas.microsoft.com/office/drawing/2014/main" id="{D5E96F6E-CB27-49C9-8C44-95BDE58303EA}"/>
                </a:ext>
              </a:extLst>
            </p:cNvPr>
            <p:cNvSpPr/>
            <p:nvPr/>
          </p:nvSpPr>
          <p:spPr>
            <a:xfrm>
              <a:off x="7244864" y="952023"/>
              <a:ext cx="9525" cy="9525"/>
            </a:xfrm>
            <a:custGeom>
              <a:avLst/>
              <a:gdLst>
                <a:gd name="connsiteX0" fmla="*/ 10329 w 9525"/>
                <a:gd name="connsiteY0" fmla="*/ 7144 h 9525"/>
                <a:gd name="connsiteX1" fmla="*/ 10329 w 9525"/>
                <a:gd name="connsiteY1" fmla="*/ 7144 h 9525"/>
              </a:gdLst>
              <a:ahLst/>
              <a:cxnLst>
                <a:cxn ang="0">
                  <a:pos x="connsiteX0" y="connsiteY0"/>
                </a:cxn>
                <a:cxn ang="0">
                  <a:pos x="connsiteX1" y="connsiteY1"/>
                </a:cxn>
              </a:cxnLst>
              <a:rect l="l" t="t" r="r" b="b"/>
              <a:pathLst>
                <a:path w="9525" h="9525">
                  <a:moveTo>
                    <a:pt x="10329" y="7144"/>
                  </a:moveTo>
                  <a:cubicBezTo>
                    <a:pt x="11281" y="7144"/>
                    <a:pt x="2708" y="11906"/>
                    <a:pt x="10329" y="7144"/>
                  </a:cubicBezTo>
                  <a:close/>
                </a:path>
              </a:pathLst>
            </a:custGeom>
            <a:grpFill/>
            <a:ln w="9525" cap="flat">
              <a:noFill/>
              <a:prstDash val="solid"/>
              <a:miter/>
            </a:ln>
          </p:spPr>
          <p:txBody>
            <a:bodyPr rtlCol="0" anchor="ctr"/>
            <a:lstStyle/>
            <a:p>
              <a:endParaRPr lang="en-US"/>
            </a:p>
          </p:txBody>
        </p:sp>
        <p:sp>
          <p:nvSpPr>
            <p:cNvPr id="4002" name="Freeform: Shape 4001">
              <a:extLst>
                <a:ext uri="{FF2B5EF4-FFF2-40B4-BE49-F238E27FC236}">
                  <a16:creationId xmlns:a16="http://schemas.microsoft.com/office/drawing/2014/main" id="{B53929CB-F150-43A8-BB83-F88021B02BAB}"/>
                </a:ext>
              </a:extLst>
            </p:cNvPr>
            <p:cNvSpPr/>
            <p:nvPr/>
          </p:nvSpPr>
          <p:spPr>
            <a:xfrm>
              <a:off x="7286149" y="1100084"/>
              <a:ext cx="9525" cy="19050"/>
            </a:xfrm>
            <a:custGeom>
              <a:avLst/>
              <a:gdLst>
                <a:gd name="connsiteX0" fmla="*/ 7144 w 9525"/>
                <a:gd name="connsiteY0" fmla="*/ 14340 h 19050"/>
                <a:gd name="connsiteX1" fmla="*/ 7144 w 9525"/>
                <a:gd name="connsiteY1" fmla="*/ 14340 h 19050"/>
              </a:gdLst>
              <a:ahLst/>
              <a:cxnLst>
                <a:cxn ang="0">
                  <a:pos x="connsiteX0" y="connsiteY0"/>
                </a:cxn>
                <a:cxn ang="0">
                  <a:pos x="connsiteX1" y="connsiteY1"/>
                </a:cxn>
              </a:cxnLst>
              <a:rect l="l" t="t" r="r" b="b"/>
              <a:pathLst>
                <a:path w="9525" h="19050">
                  <a:moveTo>
                    <a:pt x="7144" y="14340"/>
                  </a:moveTo>
                  <a:cubicBezTo>
                    <a:pt x="7144" y="14340"/>
                    <a:pt x="10001" y="-1852"/>
                    <a:pt x="7144" y="14340"/>
                  </a:cubicBezTo>
                  <a:close/>
                </a:path>
              </a:pathLst>
            </a:custGeom>
            <a:grpFill/>
            <a:ln w="9525" cap="flat">
              <a:noFill/>
              <a:prstDash val="solid"/>
              <a:miter/>
            </a:ln>
          </p:spPr>
          <p:txBody>
            <a:bodyPr rtlCol="0" anchor="ctr"/>
            <a:lstStyle/>
            <a:p>
              <a:endParaRPr lang="en-US"/>
            </a:p>
          </p:txBody>
        </p:sp>
        <p:sp>
          <p:nvSpPr>
            <p:cNvPr id="4003" name="Freeform: Shape 4002">
              <a:extLst>
                <a:ext uri="{FF2B5EF4-FFF2-40B4-BE49-F238E27FC236}">
                  <a16:creationId xmlns:a16="http://schemas.microsoft.com/office/drawing/2014/main" id="{C5084FC7-B21F-46ED-8EDA-9E214539AFDC}"/>
                </a:ext>
              </a:extLst>
            </p:cNvPr>
            <p:cNvSpPr/>
            <p:nvPr/>
          </p:nvSpPr>
          <p:spPr>
            <a:xfrm>
              <a:off x="7064216" y="961548"/>
              <a:ext cx="95250" cy="76200"/>
            </a:xfrm>
            <a:custGeom>
              <a:avLst/>
              <a:gdLst>
                <a:gd name="connsiteX0" fmla="*/ 69056 w 95250"/>
                <a:gd name="connsiteY0" fmla="*/ 22384 h 76200"/>
                <a:gd name="connsiteX1" fmla="*/ 85249 w 95250"/>
                <a:gd name="connsiteY1" fmla="*/ 28099 h 76200"/>
                <a:gd name="connsiteX2" fmla="*/ 90964 w 95250"/>
                <a:gd name="connsiteY2" fmla="*/ 10001 h 76200"/>
                <a:gd name="connsiteX3" fmla="*/ 90011 w 95250"/>
                <a:gd name="connsiteY3" fmla="*/ 7144 h 76200"/>
                <a:gd name="connsiteX4" fmla="*/ 7144 w 95250"/>
                <a:gd name="connsiteY4" fmla="*/ 20479 h 76200"/>
                <a:gd name="connsiteX5" fmla="*/ 13811 w 95250"/>
                <a:gd name="connsiteY5" fmla="*/ 69056 h 76200"/>
                <a:gd name="connsiteX6" fmla="*/ 69056 w 95250"/>
                <a:gd name="connsiteY6" fmla="*/ 22384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250" h="76200">
                  <a:moveTo>
                    <a:pt x="69056" y="22384"/>
                  </a:moveTo>
                  <a:cubicBezTo>
                    <a:pt x="69056" y="22384"/>
                    <a:pt x="77629" y="29051"/>
                    <a:pt x="85249" y="28099"/>
                  </a:cubicBezTo>
                  <a:cubicBezTo>
                    <a:pt x="78581" y="26194"/>
                    <a:pt x="88106" y="15716"/>
                    <a:pt x="90964" y="10001"/>
                  </a:cubicBezTo>
                  <a:cubicBezTo>
                    <a:pt x="90011" y="10001"/>
                    <a:pt x="89059" y="9049"/>
                    <a:pt x="90011" y="7144"/>
                  </a:cubicBezTo>
                  <a:cubicBezTo>
                    <a:pt x="73819" y="18574"/>
                    <a:pt x="34766" y="16669"/>
                    <a:pt x="7144" y="20479"/>
                  </a:cubicBezTo>
                  <a:cubicBezTo>
                    <a:pt x="20479" y="24289"/>
                    <a:pt x="13811" y="61436"/>
                    <a:pt x="13811" y="69056"/>
                  </a:cubicBezTo>
                  <a:cubicBezTo>
                    <a:pt x="25241" y="76676"/>
                    <a:pt x="71914" y="31909"/>
                    <a:pt x="69056" y="22384"/>
                  </a:cubicBezTo>
                  <a:close/>
                </a:path>
              </a:pathLst>
            </a:custGeom>
            <a:grpFill/>
            <a:ln w="9525" cap="flat">
              <a:noFill/>
              <a:prstDash val="solid"/>
              <a:miter/>
            </a:ln>
          </p:spPr>
          <p:txBody>
            <a:bodyPr rtlCol="0" anchor="ctr"/>
            <a:lstStyle/>
            <a:p>
              <a:endParaRPr lang="en-US"/>
            </a:p>
          </p:txBody>
        </p:sp>
        <p:sp>
          <p:nvSpPr>
            <p:cNvPr id="4004" name="Freeform: Shape 4003">
              <a:extLst>
                <a:ext uri="{FF2B5EF4-FFF2-40B4-BE49-F238E27FC236}">
                  <a16:creationId xmlns:a16="http://schemas.microsoft.com/office/drawing/2014/main" id="{DFA81BB7-710B-4F1C-AEB0-B34BB66F1187}"/>
                </a:ext>
              </a:extLst>
            </p:cNvPr>
            <p:cNvSpPr/>
            <p:nvPr/>
          </p:nvSpPr>
          <p:spPr>
            <a:xfrm>
              <a:off x="7141369" y="9827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9049" y="6906"/>
                    <a:pt x="8096" y="6906"/>
                    <a:pt x="7144" y="7858"/>
                  </a:cubicBezTo>
                  <a:close/>
                </a:path>
              </a:pathLst>
            </a:custGeom>
            <a:grpFill/>
            <a:ln w="9525" cap="flat">
              <a:noFill/>
              <a:prstDash val="solid"/>
              <a:miter/>
            </a:ln>
          </p:spPr>
          <p:txBody>
            <a:bodyPr rtlCol="0" anchor="ctr"/>
            <a:lstStyle/>
            <a:p>
              <a:endParaRPr lang="en-US"/>
            </a:p>
          </p:txBody>
        </p:sp>
        <p:sp>
          <p:nvSpPr>
            <p:cNvPr id="4005" name="Freeform: Shape 4004">
              <a:extLst>
                <a:ext uri="{FF2B5EF4-FFF2-40B4-BE49-F238E27FC236}">
                  <a16:creationId xmlns:a16="http://schemas.microsoft.com/office/drawing/2014/main" id="{18CC1EA0-A59D-4661-8404-B8CF6EF4066F}"/>
                </a:ext>
              </a:extLst>
            </p:cNvPr>
            <p:cNvSpPr/>
            <p:nvPr/>
          </p:nvSpPr>
          <p:spPr>
            <a:xfrm>
              <a:off x="7059454" y="975121"/>
              <a:ext cx="9525" cy="9525"/>
            </a:xfrm>
            <a:custGeom>
              <a:avLst/>
              <a:gdLst>
                <a:gd name="connsiteX0" fmla="*/ 7144 w 9525"/>
                <a:gd name="connsiteY0" fmla="*/ 7858 h 9525"/>
                <a:gd name="connsiteX1" fmla="*/ 10001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10001" y="7858"/>
                  </a:lnTo>
                  <a:cubicBezTo>
                    <a:pt x="10001" y="6906"/>
                    <a:pt x="9049" y="6906"/>
                    <a:pt x="7144" y="7858"/>
                  </a:cubicBezTo>
                  <a:close/>
                </a:path>
              </a:pathLst>
            </a:custGeom>
            <a:grpFill/>
            <a:ln w="9525" cap="flat">
              <a:noFill/>
              <a:prstDash val="solid"/>
              <a:miter/>
            </a:ln>
          </p:spPr>
          <p:txBody>
            <a:bodyPr rtlCol="0" anchor="ctr"/>
            <a:lstStyle/>
            <a:p>
              <a:endParaRPr lang="en-US"/>
            </a:p>
          </p:txBody>
        </p:sp>
        <p:sp>
          <p:nvSpPr>
            <p:cNvPr id="4006" name="Freeform: Shape 4005">
              <a:extLst>
                <a:ext uri="{FF2B5EF4-FFF2-40B4-BE49-F238E27FC236}">
                  <a16:creationId xmlns:a16="http://schemas.microsoft.com/office/drawing/2014/main" id="{D53D7BC2-28EC-4232-AD07-8A72BCE3626F}"/>
                </a:ext>
              </a:extLst>
            </p:cNvPr>
            <p:cNvSpPr/>
            <p:nvPr/>
          </p:nvSpPr>
          <p:spPr>
            <a:xfrm>
              <a:off x="7152911" y="964882"/>
              <a:ext cx="9525" cy="9525"/>
            </a:xfrm>
            <a:custGeom>
              <a:avLst/>
              <a:gdLst>
                <a:gd name="connsiteX0" fmla="*/ 11794 w 9525"/>
                <a:gd name="connsiteY0" fmla="*/ 11430 h 9525"/>
                <a:gd name="connsiteX1" fmla="*/ 11794 w 9525"/>
                <a:gd name="connsiteY1" fmla="*/ 11430 h 9525"/>
              </a:gdLst>
              <a:ahLst/>
              <a:cxnLst>
                <a:cxn ang="0">
                  <a:pos x="connsiteX0" y="connsiteY0"/>
                </a:cxn>
                <a:cxn ang="0">
                  <a:pos x="connsiteX1" y="connsiteY1"/>
                </a:cxn>
              </a:cxnLst>
              <a:rect l="l" t="t" r="r" b="b"/>
              <a:pathLst>
                <a:path w="9525" h="9525">
                  <a:moveTo>
                    <a:pt x="11794" y="11430"/>
                  </a:moveTo>
                  <a:cubicBezTo>
                    <a:pt x="6079" y="5715"/>
                    <a:pt x="5126" y="5715"/>
                    <a:pt x="11794" y="11430"/>
                  </a:cubicBezTo>
                  <a:close/>
                </a:path>
              </a:pathLst>
            </a:custGeom>
            <a:grpFill/>
            <a:ln w="9525" cap="flat">
              <a:noFill/>
              <a:prstDash val="solid"/>
              <a:miter/>
            </a:ln>
          </p:spPr>
          <p:txBody>
            <a:bodyPr rtlCol="0" anchor="ctr"/>
            <a:lstStyle/>
            <a:p>
              <a:endParaRPr lang="en-US"/>
            </a:p>
          </p:txBody>
        </p:sp>
        <p:sp>
          <p:nvSpPr>
            <p:cNvPr id="4007" name="Freeform: Shape 4006">
              <a:extLst>
                <a:ext uri="{FF2B5EF4-FFF2-40B4-BE49-F238E27FC236}">
                  <a16:creationId xmlns:a16="http://schemas.microsoft.com/office/drawing/2014/main" id="{45A2AA7A-6BE1-4FAF-8E43-AF06E192ACC4}"/>
                </a:ext>
              </a:extLst>
            </p:cNvPr>
            <p:cNvSpPr/>
            <p:nvPr/>
          </p:nvSpPr>
          <p:spPr>
            <a:xfrm>
              <a:off x="7148832" y="960596"/>
              <a:ext cx="9525" cy="9525"/>
            </a:xfrm>
            <a:custGeom>
              <a:avLst/>
              <a:gdLst>
                <a:gd name="connsiteX0" fmla="*/ 7301 w 9525"/>
                <a:gd name="connsiteY0" fmla="*/ 7144 h 9525"/>
                <a:gd name="connsiteX1" fmla="*/ 7301 w 9525"/>
                <a:gd name="connsiteY1" fmla="*/ 7144 h 9525"/>
              </a:gdLst>
              <a:ahLst/>
              <a:cxnLst>
                <a:cxn ang="0">
                  <a:pos x="connsiteX0" y="connsiteY0"/>
                </a:cxn>
                <a:cxn ang="0">
                  <a:pos x="connsiteX1" y="connsiteY1"/>
                </a:cxn>
              </a:cxnLst>
              <a:rect l="l" t="t" r="r" b="b"/>
              <a:pathLst>
                <a:path w="9525" h="9525">
                  <a:moveTo>
                    <a:pt x="7301" y="7144"/>
                  </a:moveTo>
                  <a:cubicBezTo>
                    <a:pt x="6348" y="16669"/>
                    <a:pt x="10158" y="9049"/>
                    <a:pt x="7301" y="7144"/>
                  </a:cubicBezTo>
                  <a:close/>
                </a:path>
              </a:pathLst>
            </a:custGeom>
            <a:grpFill/>
            <a:ln w="9525" cap="flat">
              <a:noFill/>
              <a:prstDash val="solid"/>
              <a:miter/>
            </a:ln>
          </p:spPr>
          <p:txBody>
            <a:bodyPr rtlCol="0" anchor="ctr"/>
            <a:lstStyle/>
            <a:p>
              <a:endParaRPr lang="en-US"/>
            </a:p>
          </p:txBody>
        </p:sp>
        <p:sp>
          <p:nvSpPr>
            <p:cNvPr id="4008" name="Freeform: Shape 4007">
              <a:extLst>
                <a:ext uri="{FF2B5EF4-FFF2-40B4-BE49-F238E27FC236}">
                  <a16:creationId xmlns:a16="http://schemas.microsoft.com/office/drawing/2014/main" id="{B270D4D5-9DE3-486C-BB32-1F4A979AF140}"/>
                </a:ext>
              </a:extLst>
            </p:cNvPr>
            <p:cNvSpPr/>
            <p:nvPr/>
          </p:nvSpPr>
          <p:spPr>
            <a:xfrm>
              <a:off x="7159425" y="1098708"/>
              <a:ext cx="9525" cy="9525"/>
            </a:xfrm>
            <a:custGeom>
              <a:avLst/>
              <a:gdLst>
                <a:gd name="connsiteX0" fmla="*/ 10995 w 9525"/>
                <a:gd name="connsiteY0" fmla="*/ 7144 h 9525"/>
                <a:gd name="connsiteX1" fmla="*/ 10995 w 9525"/>
                <a:gd name="connsiteY1" fmla="*/ 7144 h 9525"/>
              </a:gdLst>
              <a:ahLst/>
              <a:cxnLst>
                <a:cxn ang="0">
                  <a:pos x="connsiteX0" y="connsiteY0"/>
                </a:cxn>
                <a:cxn ang="0">
                  <a:pos x="connsiteX1" y="connsiteY1"/>
                </a:cxn>
              </a:cxnLst>
              <a:rect l="l" t="t" r="r" b="b"/>
              <a:pathLst>
                <a:path w="9525" h="9525">
                  <a:moveTo>
                    <a:pt x="10995" y="7144"/>
                  </a:moveTo>
                  <a:cubicBezTo>
                    <a:pt x="9090" y="7144"/>
                    <a:pt x="3375" y="10954"/>
                    <a:pt x="10995" y="7144"/>
                  </a:cubicBezTo>
                  <a:close/>
                </a:path>
              </a:pathLst>
            </a:custGeom>
            <a:grpFill/>
            <a:ln w="9525" cap="flat">
              <a:noFill/>
              <a:prstDash val="solid"/>
              <a:miter/>
            </a:ln>
          </p:spPr>
          <p:txBody>
            <a:bodyPr rtlCol="0" anchor="ctr"/>
            <a:lstStyle/>
            <a:p>
              <a:endParaRPr lang="en-US"/>
            </a:p>
          </p:txBody>
        </p:sp>
        <p:sp>
          <p:nvSpPr>
            <p:cNvPr id="4009" name="Freeform: Shape 4008">
              <a:extLst>
                <a:ext uri="{FF2B5EF4-FFF2-40B4-BE49-F238E27FC236}">
                  <a16:creationId xmlns:a16="http://schemas.microsoft.com/office/drawing/2014/main" id="{713D7E59-E63E-49EE-9FFF-044D2D9D4AF5}"/>
                </a:ext>
              </a:extLst>
            </p:cNvPr>
            <p:cNvSpPr/>
            <p:nvPr/>
          </p:nvSpPr>
          <p:spPr>
            <a:xfrm>
              <a:off x="7141369" y="1091088"/>
              <a:ext cx="19050" cy="9525"/>
            </a:xfrm>
            <a:custGeom>
              <a:avLst/>
              <a:gdLst>
                <a:gd name="connsiteX0" fmla="*/ 7144 w 19050"/>
                <a:gd name="connsiteY0" fmla="*/ 8096 h 9525"/>
                <a:gd name="connsiteX1" fmla="*/ 12859 w 19050"/>
                <a:gd name="connsiteY1" fmla="*/ 7144 h 9525"/>
                <a:gd name="connsiteX2" fmla="*/ 7144 w 19050"/>
                <a:gd name="connsiteY2" fmla="*/ 8096 h 9525"/>
              </a:gdLst>
              <a:ahLst/>
              <a:cxnLst>
                <a:cxn ang="0">
                  <a:pos x="connsiteX0" y="connsiteY0"/>
                </a:cxn>
                <a:cxn ang="0">
                  <a:pos x="connsiteX1" y="connsiteY1"/>
                </a:cxn>
                <a:cxn ang="0">
                  <a:pos x="connsiteX2" y="connsiteY2"/>
                </a:cxn>
              </a:cxnLst>
              <a:rect l="l" t="t" r="r" b="b"/>
              <a:pathLst>
                <a:path w="19050" h="9525">
                  <a:moveTo>
                    <a:pt x="7144" y="8096"/>
                  </a:moveTo>
                  <a:cubicBezTo>
                    <a:pt x="9049" y="10954"/>
                    <a:pt x="11906" y="8096"/>
                    <a:pt x="12859" y="7144"/>
                  </a:cubicBezTo>
                  <a:cubicBezTo>
                    <a:pt x="9049" y="8096"/>
                    <a:pt x="10954" y="6191"/>
                    <a:pt x="7144" y="8096"/>
                  </a:cubicBezTo>
                  <a:close/>
                </a:path>
              </a:pathLst>
            </a:custGeom>
            <a:grpFill/>
            <a:ln w="9525" cap="flat">
              <a:noFill/>
              <a:prstDash val="solid"/>
              <a:miter/>
            </a:ln>
          </p:spPr>
          <p:txBody>
            <a:bodyPr rtlCol="0" anchor="ctr"/>
            <a:lstStyle/>
            <a:p>
              <a:endParaRPr lang="en-US"/>
            </a:p>
          </p:txBody>
        </p:sp>
        <p:sp>
          <p:nvSpPr>
            <p:cNvPr id="4010" name="Freeform: Shape 4009">
              <a:extLst>
                <a:ext uri="{FF2B5EF4-FFF2-40B4-BE49-F238E27FC236}">
                  <a16:creationId xmlns:a16="http://schemas.microsoft.com/office/drawing/2014/main" id="{3B6DB45C-2C34-42CD-865D-40363F9743E1}"/>
                </a:ext>
              </a:extLst>
            </p:cNvPr>
            <p:cNvSpPr/>
            <p:nvPr/>
          </p:nvSpPr>
          <p:spPr>
            <a:xfrm>
              <a:off x="7146717" y="1124426"/>
              <a:ext cx="9525" cy="9525"/>
            </a:xfrm>
            <a:custGeom>
              <a:avLst/>
              <a:gdLst>
                <a:gd name="connsiteX0" fmla="*/ 10368 w 9525"/>
                <a:gd name="connsiteY0" fmla="*/ 7144 h 9525"/>
                <a:gd name="connsiteX1" fmla="*/ 10368 w 9525"/>
                <a:gd name="connsiteY1" fmla="*/ 7144 h 9525"/>
              </a:gdLst>
              <a:ahLst/>
              <a:cxnLst>
                <a:cxn ang="0">
                  <a:pos x="connsiteX0" y="connsiteY0"/>
                </a:cxn>
                <a:cxn ang="0">
                  <a:pos x="connsiteX1" y="connsiteY1"/>
                </a:cxn>
              </a:cxnLst>
              <a:rect l="l" t="t" r="r" b="b"/>
              <a:pathLst>
                <a:path w="9525" h="9525">
                  <a:moveTo>
                    <a:pt x="10368" y="7144"/>
                  </a:moveTo>
                  <a:cubicBezTo>
                    <a:pt x="6558" y="10001"/>
                    <a:pt x="5606" y="10954"/>
                    <a:pt x="10368" y="7144"/>
                  </a:cubicBezTo>
                  <a:close/>
                </a:path>
              </a:pathLst>
            </a:custGeom>
            <a:grpFill/>
            <a:ln w="9525" cap="flat">
              <a:noFill/>
              <a:prstDash val="solid"/>
              <a:miter/>
            </a:ln>
          </p:spPr>
          <p:txBody>
            <a:bodyPr rtlCol="0" anchor="ctr"/>
            <a:lstStyle/>
            <a:p>
              <a:endParaRPr lang="en-US"/>
            </a:p>
          </p:txBody>
        </p:sp>
        <p:sp>
          <p:nvSpPr>
            <p:cNvPr id="4011" name="Freeform: Shape 4010">
              <a:extLst>
                <a:ext uri="{FF2B5EF4-FFF2-40B4-BE49-F238E27FC236}">
                  <a16:creationId xmlns:a16="http://schemas.microsoft.com/office/drawing/2014/main" id="{3569CCB5-A67A-48F2-930F-C3D6250E4610}"/>
                </a:ext>
              </a:extLst>
            </p:cNvPr>
            <p:cNvSpPr/>
            <p:nvPr/>
          </p:nvSpPr>
          <p:spPr>
            <a:xfrm>
              <a:off x="7036594" y="102631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8096" y="8096"/>
                    <a:pt x="8096" y="7144"/>
                    <a:pt x="9049" y="7144"/>
                  </a:cubicBezTo>
                  <a:close/>
                </a:path>
              </a:pathLst>
            </a:custGeom>
            <a:grpFill/>
            <a:ln w="9525" cap="flat">
              <a:noFill/>
              <a:prstDash val="solid"/>
              <a:miter/>
            </a:ln>
          </p:spPr>
          <p:txBody>
            <a:bodyPr rtlCol="0" anchor="ctr"/>
            <a:lstStyle/>
            <a:p>
              <a:endParaRPr lang="en-US"/>
            </a:p>
          </p:txBody>
        </p:sp>
        <p:sp>
          <p:nvSpPr>
            <p:cNvPr id="4012" name="Freeform: Shape 4011">
              <a:extLst>
                <a:ext uri="{FF2B5EF4-FFF2-40B4-BE49-F238E27FC236}">
                  <a16:creationId xmlns:a16="http://schemas.microsoft.com/office/drawing/2014/main" id="{4D4CAAD7-02AF-4939-B890-4F5A031EAF95}"/>
                </a:ext>
              </a:extLst>
            </p:cNvPr>
            <p:cNvSpPr/>
            <p:nvPr/>
          </p:nvSpPr>
          <p:spPr>
            <a:xfrm>
              <a:off x="7021354" y="976980"/>
              <a:ext cx="57150" cy="57150"/>
            </a:xfrm>
            <a:custGeom>
              <a:avLst/>
              <a:gdLst>
                <a:gd name="connsiteX0" fmla="*/ 50006 w 57150"/>
                <a:gd name="connsiteY0" fmla="*/ 49814 h 57150"/>
                <a:gd name="connsiteX1" fmla="*/ 7144 w 57150"/>
                <a:gd name="connsiteY1" fmla="*/ 53624 h 57150"/>
                <a:gd name="connsiteX2" fmla="*/ 20479 w 57150"/>
                <a:gd name="connsiteY2" fmla="*/ 53624 h 57150"/>
                <a:gd name="connsiteX3" fmla="*/ 33814 w 57150"/>
                <a:gd name="connsiteY3" fmla="*/ 15524 h 57150"/>
                <a:gd name="connsiteX4" fmla="*/ 50006 w 57150"/>
                <a:gd name="connsiteY4" fmla="*/ 4981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150" h="57150">
                  <a:moveTo>
                    <a:pt x="50006" y="49814"/>
                  </a:moveTo>
                  <a:cubicBezTo>
                    <a:pt x="16669" y="26002"/>
                    <a:pt x="56674" y="-34958"/>
                    <a:pt x="7144" y="53624"/>
                  </a:cubicBezTo>
                  <a:cubicBezTo>
                    <a:pt x="15716" y="46957"/>
                    <a:pt x="20479" y="46957"/>
                    <a:pt x="20479" y="53624"/>
                  </a:cubicBezTo>
                  <a:cubicBezTo>
                    <a:pt x="20479" y="53624"/>
                    <a:pt x="24289" y="-2573"/>
                    <a:pt x="33814" y="15524"/>
                  </a:cubicBezTo>
                  <a:cubicBezTo>
                    <a:pt x="14764" y="25049"/>
                    <a:pt x="25241" y="68864"/>
                    <a:pt x="50006" y="49814"/>
                  </a:cubicBezTo>
                  <a:close/>
                </a:path>
              </a:pathLst>
            </a:custGeom>
            <a:grpFill/>
            <a:ln w="9525" cap="flat">
              <a:noFill/>
              <a:prstDash val="solid"/>
              <a:miter/>
            </a:ln>
          </p:spPr>
          <p:txBody>
            <a:bodyPr rtlCol="0" anchor="ctr"/>
            <a:lstStyle/>
            <a:p>
              <a:endParaRPr lang="en-US"/>
            </a:p>
          </p:txBody>
        </p:sp>
        <p:sp>
          <p:nvSpPr>
            <p:cNvPr id="4013" name="Freeform: Shape 4012">
              <a:extLst>
                <a:ext uri="{FF2B5EF4-FFF2-40B4-BE49-F238E27FC236}">
                  <a16:creationId xmlns:a16="http://schemas.microsoft.com/office/drawing/2014/main" id="{CD4F6988-0EE8-498B-BE5C-1EB11C23BB01}"/>
                </a:ext>
              </a:extLst>
            </p:cNvPr>
            <p:cNvSpPr/>
            <p:nvPr/>
          </p:nvSpPr>
          <p:spPr>
            <a:xfrm>
              <a:off x="6977539" y="10225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014" name="Freeform: Shape 4013">
              <a:extLst>
                <a:ext uri="{FF2B5EF4-FFF2-40B4-BE49-F238E27FC236}">
                  <a16:creationId xmlns:a16="http://schemas.microsoft.com/office/drawing/2014/main" id="{A5507A80-1CDF-4EBA-B100-4147BB503BAE}"/>
                </a:ext>
              </a:extLst>
            </p:cNvPr>
            <p:cNvSpPr/>
            <p:nvPr/>
          </p:nvSpPr>
          <p:spPr>
            <a:xfrm>
              <a:off x="6980396" y="1017266"/>
              <a:ext cx="9525" cy="19050"/>
            </a:xfrm>
            <a:custGeom>
              <a:avLst/>
              <a:gdLst>
                <a:gd name="connsiteX0" fmla="*/ 7144 w 9525"/>
                <a:gd name="connsiteY0" fmla="*/ 13339 h 19050"/>
                <a:gd name="connsiteX1" fmla="*/ 7144 w 9525"/>
                <a:gd name="connsiteY1" fmla="*/ 13339 h 19050"/>
              </a:gdLst>
              <a:ahLst/>
              <a:cxnLst>
                <a:cxn ang="0">
                  <a:pos x="connsiteX0" y="connsiteY0"/>
                </a:cxn>
                <a:cxn ang="0">
                  <a:pos x="connsiteX1" y="connsiteY1"/>
                </a:cxn>
              </a:cxnLst>
              <a:rect l="l" t="t" r="r" b="b"/>
              <a:pathLst>
                <a:path w="9525" h="19050">
                  <a:moveTo>
                    <a:pt x="7144" y="13339"/>
                  </a:moveTo>
                  <a:cubicBezTo>
                    <a:pt x="7144" y="956"/>
                    <a:pt x="7144" y="10481"/>
                    <a:pt x="7144" y="13339"/>
                  </a:cubicBezTo>
                  <a:close/>
                </a:path>
              </a:pathLst>
            </a:custGeom>
            <a:grpFill/>
            <a:ln w="9525" cap="flat">
              <a:noFill/>
              <a:prstDash val="solid"/>
              <a:miter/>
            </a:ln>
          </p:spPr>
          <p:txBody>
            <a:bodyPr rtlCol="0" anchor="ctr"/>
            <a:lstStyle/>
            <a:p>
              <a:endParaRPr lang="en-US"/>
            </a:p>
          </p:txBody>
        </p:sp>
        <p:sp>
          <p:nvSpPr>
            <p:cNvPr id="4015" name="Freeform: Shape 4014">
              <a:extLst>
                <a:ext uri="{FF2B5EF4-FFF2-40B4-BE49-F238E27FC236}">
                  <a16:creationId xmlns:a16="http://schemas.microsoft.com/office/drawing/2014/main" id="{444B4468-97B8-4F7F-9B14-86F3A8105BF6}"/>
                </a:ext>
              </a:extLst>
            </p:cNvPr>
            <p:cNvSpPr/>
            <p:nvPr/>
          </p:nvSpPr>
          <p:spPr>
            <a:xfrm>
              <a:off x="6986069" y="984408"/>
              <a:ext cx="19050" cy="19050"/>
            </a:xfrm>
            <a:custGeom>
              <a:avLst/>
              <a:gdLst>
                <a:gd name="connsiteX0" fmla="*/ 11948 w 19050"/>
                <a:gd name="connsiteY0" fmla="*/ 7144 h 19050"/>
                <a:gd name="connsiteX1" fmla="*/ 11948 w 19050"/>
                <a:gd name="connsiteY1" fmla="*/ 7144 h 19050"/>
              </a:gdLst>
              <a:ahLst/>
              <a:cxnLst>
                <a:cxn ang="0">
                  <a:pos x="connsiteX0" y="connsiteY0"/>
                </a:cxn>
                <a:cxn ang="0">
                  <a:pos x="connsiteX1" y="connsiteY1"/>
                </a:cxn>
              </a:cxnLst>
              <a:rect l="l" t="t" r="r" b="b"/>
              <a:pathLst>
                <a:path w="19050" h="19050">
                  <a:moveTo>
                    <a:pt x="11948" y="7144"/>
                  </a:moveTo>
                  <a:cubicBezTo>
                    <a:pt x="8138" y="9049"/>
                    <a:pt x="3375" y="34766"/>
                    <a:pt x="11948" y="7144"/>
                  </a:cubicBezTo>
                  <a:close/>
                </a:path>
              </a:pathLst>
            </a:custGeom>
            <a:grpFill/>
            <a:ln w="9525" cap="flat">
              <a:noFill/>
              <a:prstDash val="solid"/>
              <a:miter/>
            </a:ln>
          </p:spPr>
          <p:txBody>
            <a:bodyPr rtlCol="0" anchor="ctr"/>
            <a:lstStyle/>
            <a:p>
              <a:endParaRPr lang="en-US"/>
            </a:p>
          </p:txBody>
        </p:sp>
        <p:sp>
          <p:nvSpPr>
            <p:cNvPr id="4016" name="Freeform: Shape 4015">
              <a:extLst>
                <a:ext uri="{FF2B5EF4-FFF2-40B4-BE49-F238E27FC236}">
                  <a16:creationId xmlns:a16="http://schemas.microsoft.com/office/drawing/2014/main" id="{B7B5ED94-DFBF-41AC-A7C0-3F777000113E}"/>
                </a:ext>
              </a:extLst>
            </p:cNvPr>
            <p:cNvSpPr/>
            <p:nvPr/>
          </p:nvSpPr>
          <p:spPr>
            <a:xfrm>
              <a:off x="7013734" y="98917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001"/>
                    <a:pt x="8096" y="12859"/>
                    <a:pt x="7144" y="7144"/>
                  </a:cubicBezTo>
                  <a:close/>
                </a:path>
              </a:pathLst>
            </a:custGeom>
            <a:grpFill/>
            <a:ln w="9525" cap="flat">
              <a:noFill/>
              <a:prstDash val="solid"/>
              <a:miter/>
            </a:ln>
          </p:spPr>
          <p:txBody>
            <a:bodyPr rtlCol="0" anchor="ctr"/>
            <a:lstStyle/>
            <a:p>
              <a:endParaRPr lang="en-US"/>
            </a:p>
          </p:txBody>
        </p:sp>
        <p:sp>
          <p:nvSpPr>
            <p:cNvPr id="4017" name="Freeform: Shape 4016">
              <a:extLst>
                <a:ext uri="{FF2B5EF4-FFF2-40B4-BE49-F238E27FC236}">
                  <a16:creationId xmlns:a16="http://schemas.microsoft.com/office/drawing/2014/main" id="{A077796F-6E2C-4B37-BE36-AC334F0FFA2A}"/>
                </a:ext>
              </a:extLst>
            </p:cNvPr>
            <p:cNvSpPr/>
            <p:nvPr/>
          </p:nvSpPr>
          <p:spPr>
            <a:xfrm>
              <a:off x="7010241" y="1019651"/>
              <a:ext cx="9525" cy="9525"/>
            </a:xfrm>
            <a:custGeom>
              <a:avLst/>
              <a:gdLst>
                <a:gd name="connsiteX0" fmla="*/ 9684 w 9525"/>
                <a:gd name="connsiteY0" fmla="*/ 7144 h 9525"/>
                <a:gd name="connsiteX1" fmla="*/ 9684 w 9525"/>
                <a:gd name="connsiteY1" fmla="*/ 7144 h 9525"/>
              </a:gdLst>
              <a:ahLst/>
              <a:cxnLst>
                <a:cxn ang="0">
                  <a:pos x="connsiteX0" y="connsiteY0"/>
                </a:cxn>
                <a:cxn ang="0">
                  <a:pos x="connsiteX1" y="connsiteY1"/>
                </a:cxn>
              </a:cxnLst>
              <a:rect l="l" t="t" r="r" b="b"/>
              <a:pathLst>
                <a:path w="9525" h="9525">
                  <a:moveTo>
                    <a:pt x="9684" y="7144"/>
                  </a:moveTo>
                  <a:cubicBezTo>
                    <a:pt x="9684" y="7144"/>
                    <a:pt x="3969" y="14764"/>
                    <a:pt x="9684" y="7144"/>
                  </a:cubicBezTo>
                  <a:close/>
                </a:path>
              </a:pathLst>
            </a:custGeom>
            <a:grpFill/>
            <a:ln w="9525" cap="flat">
              <a:noFill/>
              <a:prstDash val="solid"/>
              <a:miter/>
            </a:ln>
          </p:spPr>
          <p:txBody>
            <a:bodyPr rtlCol="0" anchor="ctr"/>
            <a:lstStyle/>
            <a:p>
              <a:endParaRPr lang="en-US"/>
            </a:p>
          </p:txBody>
        </p:sp>
        <p:sp>
          <p:nvSpPr>
            <p:cNvPr id="4018" name="Freeform: Shape 4017">
              <a:extLst>
                <a:ext uri="{FF2B5EF4-FFF2-40B4-BE49-F238E27FC236}">
                  <a16:creationId xmlns:a16="http://schemas.microsoft.com/office/drawing/2014/main" id="{EA0842B3-1A46-4959-8B85-B244301146E1}"/>
                </a:ext>
              </a:extLst>
            </p:cNvPr>
            <p:cNvSpPr/>
            <p:nvPr/>
          </p:nvSpPr>
          <p:spPr>
            <a:xfrm>
              <a:off x="7002304" y="988218"/>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7144"/>
                    <a:pt x="8096" y="7144"/>
                    <a:pt x="7144" y="7144"/>
                  </a:cubicBezTo>
                  <a:lnTo>
                    <a:pt x="10001" y="8096"/>
                  </a:lnTo>
                  <a:close/>
                </a:path>
              </a:pathLst>
            </a:custGeom>
            <a:grpFill/>
            <a:ln w="9525" cap="flat">
              <a:noFill/>
              <a:prstDash val="solid"/>
              <a:miter/>
            </a:ln>
          </p:spPr>
          <p:txBody>
            <a:bodyPr rtlCol="0" anchor="ctr"/>
            <a:lstStyle/>
            <a:p>
              <a:endParaRPr lang="en-US"/>
            </a:p>
          </p:txBody>
        </p:sp>
        <p:sp>
          <p:nvSpPr>
            <p:cNvPr id="4019" name="Freeform: Shape 4018">
              <a:extLst>
                <a:ext uri="{FF2B5EF4-FFF2-40B4-BE49-F238E27FC236}">
                  <a16:creationId xmlns:a16="http://schemas.microsoft.com/office/drawing/2014/main" id="{E26AB1C6-0388-4F82-9A46-B3B605C315C5}"/>
                </a:ext>
              </a:extLst>
            </p:cNvPr>
            <p:cNvSpPr/>
            <p:nvPr/>
          </p:nvSpPr>
          <p:spPr>
            <a:xfrm>
              <a:off x="7005253" y="1017005"/>
              <a:ext cx="9525" cy="9525"/>
            </a:xfrm>
            <a:custGeom>
              <a:avLst/>
              <a:gdLst>
                <a:gd name="connsiteX0" fmla="*/ 9909 w 9525"/>
                <a:gd name="connsiteY0" fmla="*/ 8837 h 9525"/>
                <a:gd name="connsiteX1" fmla="*/ 9909 w 9525"/>
                <a:gd name="connsiteY1" fmla="*/ 8837 h 9525"/>
              </a:gdLst>
              <a:ahLst/>
              <a:cxnLst>
                <a:cxn ang="0">
                  <a:pos x="connsiteX0" y="connsiteY0"/>
                </a:cxn>
                <a:cxn ang="0">
                  <a:pos x="connsiteX1" y="connsiteY1"/>
                </a:cxn>
              </a:cxnLst>
              <a:rect l="l" t="t" r="r" b="b"/>
              <a:pathLst>
                <a:path w="9525" h="9525">
                  <a:moveTo>
                    <a:pt x="9909" y="8837"/>
                  </a:moveTo>
                  <a:cubicBezTo>
                    <a:pt x="8956" y="8837"/>
                    <a:pt x="4194" y="5027"/>
                    <a:pt x="9909" y="8837"/>
                  </a:cubicBezTo>
                  <a:close/>
                </a:path>
              </a:pathLst>
            </a:custGeom>
            <a:grpFill/>
            <a:ln w="9525" cap="flat">
              <a:noFill/>
              <a:prstDash val="solid"/>
              <a:miter/>
            </a:ln>
          </p:spPr>
          <p:txBody>
            <a:bodyPr rtlCol="0" anchor="ctr"/>
            <a:lstStyle/>
            <a:p>
              <a:endParaRPr lang="en-US"/>
            </a:p>
          </p:txBody>
        </p:sp>
        <p:sp>
          <p:nvSpPr>
            <p:cNvPr id="4020" name="Freeform: Shape 4019">
              <a:extLst>
                <a:ext uri="{FF2B5EF4-FFF2-40B4-BE49-F238E27FC236}">
                  <a16:creationId xmlns:a16="http://schemas.microsoft.com/office/drawing/2014/main" id="{302ACF27-63E8-45D5-9F5E-511CBA95F7E1}"/>
                </a:ext>
              </a:extLst>
            </p:cNvPr>
            <p:cNvSpPr/>
            <p:nvPr/>
          </p:nvSpPr>
          <p:spPr>
            <a:xfrm>
              <a:off x="7008532" y="978375"/>
              <a:ext cx="9525" cy="47625"/>
            </a:xfrm>
            <a:custGeom>
              <a:avLst/>
              <a:gdLst>
                <a:gd name="connsiteX0" fmla="*/ 9488 w 9525"/>
                <a:gd name="connsiteY0" fmla="*/ 48420 h 47625"/>
                <a:gd name="connsiteX1" fmla="*/ 9488 w 9525"/>
                <a:gd name="connsiteY1" fmla="*/ 48420 h 47625"/>
              </a:gdLst>
              <a:ahLst/>
              <a:cxnLst>
                <a:cxn ang="0">
                  <a:pos x="connsiteX0" y="connsiteY0"/>
                </a:cxn>
                <a:cxn ang="0">
                  <a:pos x="connsiteX1" y="connsiteY1"/>
                </a:cxn>
              </a:cxnLst>
              <a:rect l="l" t="t" r="r" b="b"/>
              <a:pathLst>
                <a:path w="9525" h="47625">
                  <a:moveTo>
                    <a:pt x="9488" y="48420"/>
                  </a:moveTo>
                  <a:cubicBezTo>
                    <a:pt x="4726" y="-43973"/>
                    <a:pt x="8536" y="47467"/>
                    <a:pt x="9488" y="48420"/>
                  </a:cubicBezTo>
                  <a:close/>
                </a:path>
              </a:pathLst>
            </a:custGeom>
            <a:grpFill/>
            <a:ln w="9525" cap="flat">
              <a:noFill/>
              <a:prstDash val="solid"/>
              <a:miter/>
            </a:ln>
          </p:spPr>
          <p:txBody>
            <a:bodyPr rtlCol="0" anchor="ctr"/>
            <a:lstStyle/>
            <a:p>
              <a:endParaRPr lang="en-US"/>
            </a:p>
          </p:txBody>
        </p:sp>
        <p:sp>
          <p:nvSpPr>
            <p:cNvPr id="4021" name="Freeform: Shape 4020">
              <a:extLst>
                <a:ext uri="{FF2B5EF4-FFF2-40B4-BE49-F238E27FC236}">
                  <a16:creationId xmlns:a16="http://schemas.microsoft.com/office/drawing/2014/main" id="{08BB1BAD-B593-4477-B179-A9F441273D20}"/>
                </a:ext>
              </a:extLst>
            </p:cNvPr>
            <p:cNvSpPr/>
            <p:nvPr/>
          </p:nvSpPr>
          <p:spPr>
            <a:xfrm>
              <a:off x="7122411" y="1121568"/>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4194" y="13811"/>
                    <a:pt x="8957" y="8096"/>
                    <a:pt x="9909" y="7144"/>
                  </a:cubicBezTo>
                  <a:close/>
                </a:path>
              </a:pathLst>
            </a:custGeom>
            <a:grpFill/>
            <a:ln w="9525" cap="flat">
              <a:noFill/>
              <a:prstDash val="solid"/>
              <a:miter/>
            </a:ln>
          </p:spPr>
          <p:txBody>
            <a:bodyPr rtlCol="0" anchor="ctr"/>
            <a:lstStyle/>
            <a:p>
              <a:endParaRPr lang="en-US"/>
            </a:p>
          </p:txBody>
        </p:sp>
        <p:sp>
          <p:nvSpPr>
            <p:cNvPr id="4022" name="Freeform: Shape 4021">
              <a:extLst>
                <a:ext uri="{FF2B5EF4-FFF2-40B4-BE49-F238E27FC236}">
                  <a16:creationId xmlns:a16="http://schemas.microsoft.com/office/drawing/2014/main" id="{F119C332-457F-4254-A875-D841CCE53E68}"/>
                </a:ext>
              </a:extLst>
            </p:cNvPr>
            <p:cNvSpPr/>
            <p:nvPr/>
          </p:nvSpPr>
          <p:spPr>
            <a:xfrm>
              <a:off x="7105174" y="1119663"/>
              <a:ext cx="9525" cy="9525"/>
            </a:xfrm>
            <a:custGeom>
              <a:avLst/>
              <a:gdLst>
                <a:gd name="connsiteX0" fmla="*/ 9049 w 9525"/>
                <a:gd name="connsiteY0" fmla="*/ 7144 h 9525"/>
                <a:gd name="connsiteX1" fmla="*/ 7144 w 9525"/>
                <a:gd name="connsiteY1" fmla="*/ 10001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10001"/>
                  </a:cubicBezTo>
                  <a:cubicBezTo>
                    <a:pt x="8096" y="9049"/>
                    <a:pt x="8096" y="8096"/>
                    <a:pt x="9049" y="7144"/>
                  </a:cubicBezTo>
                  <a:close/>
                </a:path>
              </a:pathLst>
            </a:custGeom>
            <a:grpFill/>
            <a:ln w="9525" cap="flat">
              <a:noFill/>
              <a:prstDash val="solid"/>
              <a:miter/>
            </a:ln>
          </p:spPr>
          <p:txBody>
            <a:bodyPr rtlCol="0" anchor="ctr"/>
            <a:lstStyle/>
            <a:p>
              <a:endParaRPr lang="en-US"/>
            </a:p>
          </p:txBody>
        </p:sp>
        <p:sp>
          <p:nvSpPr>
            <p:cNvPr id="4023" name="Freeform: Shape 4022">
              <a:extLst>
                <a:ext uri="{FF2B5EF4-FFF2-40B4-BE49-F238E27FC236}">
                  <a16:creationId xmlns:a16="http://schemas.microsoft.com/office/drawing/2014/main" id="{E7AA37D9-913F-4D32-BA88-F1E291913754}"/>
                </a:ext>
              </a:extLst>
            </p:cNvPr>
            <p:cNvSpPr/>
            <p:nvPr/>
          </p:nvSpPr>
          <p:spPr>
            <a:xfrm>
              <a:off x="7089099" y="1121568"/>
              <a:ext cx="28575" cy="38100"/>
            </a:xfrm>
            <a:custGeom>
              <a:avLst/>
              <a:gdLst>
                <a:gd name="connsiteX0" fmla="*/ 14645 w 28575"/>
                <a:gd name="connsiteY0" fmla="*/ 34766 h 38100"/>
                <a:gd name="connsiteX1" fmla="*/ 23218 w 28575"/>
                <a:gd name="connsiteY1" fmla="*/ 7144 h 38100"/>
                <a:gd name="connsiteX2" fmla="*/ 14645 w 28575"/>
                <a:gd name="connsiteY2" fmla="*/ 34766 h 38100"/>
              </a:gdLst>
              <a:ahLst/>
              <a:cxnLst>
                <a:cxn ang="0">
                  <a:pos x="connsiteX0" y="connsiteY0"/>
                </a:cxn>
                <a:cxn ang="0">
                  <a:pos x="connsiteX1" y="connsiteY1"/>
                </a:cxn>
                <a:cxn ang="0">
                  <a:pos x="connsiteX2" y="connsiteY2"/>
                </a:cxn>
              </a:cxnLst>
              <a:rect l="l" t="t" r="r" b="b"/>
              <a:pathLst>
                <a:path w="28575" h="38100">
                  <a:moveTo>
                    <a:pt x="14645" y="34766"/>
                  </a:moveTo>
                  <a:cubicBezTo>
                    <a:pt x="9883" y="30004"/>
                    <a:pt x="17503" y="17621"/>
                    <a:pt x="23218" y="7144"/>
                  </a:cubicBezTo>
                  <a:cubicBezTo>
                    <a:pt x="-6309" y="29051"/>
                    <a:pt x="13693" y="25241"/>
                    <a:pt x="14645" y="34766"/>
                  </a:cubicBezTo>
                  <a:close/>
                </a:path>
              </a:pathLst>
            </a:custGeom>
            <a:grpFill/>
            <a:ln w="9525" cap="flat">
              <a:noFill/>
              <a:prstDash val="solid"/>
              <a:miter/>
            </a:ln>
          </p:spPr>
          <p:txBody>
            <a:bodyPr rtlCol="0" anchor="ctr"/>
            <a:lstStyle/>
            <a:p>
              <a:endParaRPr lang="en-US"/>
            </a:p>
          </p:txBody>
        </p:sp>
        <p:sp>
          <p:nvSpPr>
            <p:cNvPr id="4024" name="Freeform: Shape 4023">
              <a:extLst>
                <a:ext uri="{FF2B5EF4-FFF2-40B4-BE49-F238E27FC236}">
                  <a16:creationId xmlns:a16="http://schemas.microsoft.com/office/drawing/2014/main" id="{3E0A9131-CCFD-4B54-AE1E-D8920C559CE7}"/>
                </a:ext>
              </a:extLst>
            </p:cNvPr>
            <p:cNvSpPr/>
            <p:nvPr/>
          </p:nvSpPr>
          <p:spPr>
            <a:xfrm>
              <a:off x="7103269" y="1156103"/>
              <a:ext cx="9525" cy="9525"/>
            </a:xfrm>
            <a:custGeom>
              <a:avLst/>
              <a:gdLst>
                <a:gd name="connsiteX0" fmla="*/ 7144 w 9525"/>
                <a:gd name="connsiteY0" fmla="*/ 9756 h 9525"/>
                <a:gd name="connsiteX1" fmla="*/ 10001 w 9525"/>
                <a:gd name="connsiteY1" fmla="*/ 8804 h 9525"/>
                <a:gd name="connsiteX2" fmla="*/ 7144 w 9525"/>
                <a:gd name="connsiteY2" fmla="*/ 9756 h 9525"/>
              </a:gdLst>
              <a:ahLst/>
              <a:cxnLst>
                <a:cxn ang="0">
                  <a:pos x="connsiteX0" y="connsiteY0"/>
                </a:cxn>
                <a:cxn ang="0">
                  <a:pos x="connsiteX1" y="connsiteY1"/>
                </a:cxn>
                <a:cxn ang="0">
                  <a:pos x="connsiteX2" y="connsiteY2"/>
                </a:cxn>
              </a:cxnLst>
              <a:rect l="l" t="t" r="r" b="b"/>
              <a:pathLst>
                <a:path w="9525" h="9525">
                  <a:moveTo>
                    <a:pt x="7144" y="9756"/>
                  </a:moveTo>
                  <a:cubicBezTo>
                    <a:pt x="9049" y="9756"/>
                    <a:pt x="9049" y="9756"/>
                    <a:pt x="10001" y="8804"/>
                  </a:cubicBezTo>
                  <a:cubicBezTo>
                    <a:pt x="10001" y="4994"/>
                    <a:pt x="9049" y="8804"/>
                    <a:pt x="7144" y="9756"/>
                  </a:cubicBezTo>
                  <a:close/>
                </a:path>
              </a:pathLst>
            </a:custGeom>
            <a:grpFill/>
            <a:ln w="9525" cap="flat">
              <a:noFill/>
              <a:prstDash val="solid"/>
              <a:miter/>
            </a:ln>
          </p:spPr>
          <p:txBody>
            <a:bodyPr rtlCol="0" anchor="ctr"/>
            <a:lstStyle/>
            <a:p>
              <a:endParaRPr lang="en-US"/>
            </a:p>
          </p:txBody>
        </p:sp>
        <p:sp>
          <p:nvSpPr>
            <p:cNvPr id="4025" name="Freeform: Shape 4024">
              <a:extLst>
                <a:ext uri="{FF2B5EF4-FFF2-40B4-BE49-F238E27FC236}">
                  <a16:creationId xmlns:a16="http://schemas.microsoft.com/office/drawing/2014/main" id="{3793C4FD-7E12-455C-B198-BD8572F13397}"/>
                </a:ext>
              </a:extLst>
            </p:cNvPr>
            <p:cNvSpPr/>
            <p:nvPr/>
          </p:nvSpPr>
          <p:spPr>
            <a:xfrm>
              <a:off x="7057830" y="1089183"/>
              <a:ext cx="9525" cy="19050"/>
            </a:xfrm>
            <a:custGeom>
              <a:avLst/>
              <a:gdLst>
                <a:gd name="connsiteX0" fmla="*/ 7814 w 9525"/>
                <a:gd name="connsiteY0" fmla="*/ 7144 h 19050"/>
                <a:gd name="connsiteX1" fmla="*/ 7814 w 9525"/>
                <a:gd name="connsiteY1" fmla="*/ 7144 h 19050"/>
              </a:gdLst>
              <a:ahLst/>
              <a:cxnLst>
                <a:cxn ang="0">
                  <a:pos x="connsiteX0" y="connsiteY0"/>
                </a:cxn>
                <a:cxn ang="0">
                  <a:pos x="connsiteX1" y="connsiteY1"/>
                </a:cxn>
              </a:cxnLst>
              <a:rect l="l" t="t" r="r" b="b"/>
              <a:pathLst>
                <a:path w="9525" h="19050">
                  <a:moveTo>
                    <a:pt x="7814" y="7144"/>
                  </a:moveTo>
                  <a:cubicBezTo>
                    <a:pt x="5910" y="17621"/>
                    <a:pt x="8767" y="10954"/>
                    <a:pt x="7814" y="7144"/>
                  </a:cubicBezTo>
                  <a:close/>
                </a:path>
              </a:pathLst>
            </a:custGeom>
            <a:grpFill/>
            <a:ln w="9525" cap="flat">
              <a:noFill/>
              <a:prstDash val="solid"/>
              <a:miter/>
            </a:ln>
          </p:spPr>
          <p:txBody>
            <a:bodyPr rtlCol="0" anchor="ctr"/>
            <a:lstStyle/>
            <a:p>
              <a:endParaRPr lang="en-US"/>
            </a:p>
          </p:txBody>
        </p:sp>
        <p:sp>
          <p:nvSpPr>
            <p:cNvPr id="4026" name="Freeform: Shape 4025">
              <a:extLst>
                <a:ext uri="{FF2B5EF4-FFF2-40B4-BE49-F238E27FC236}">
                  <a16:creationId xmlns:a16="http://schemas.microsoft.com/office/drawing/2014/main" id="{E4640E8E-2086-4A03-A1A6-6653AB2AB355}"/>
                </a:ext>
              </a:extLst>
            </p:cNvPr>
            <p:cNvSpPr/>
            <p:nvPr/>
          </p:nvSpPr>
          <p:spPr>
            <a:xfrm>
              <a:off x="7060406" y="1092041"/>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8096"/>
                  </a:lnTo>
                  <a:cubicBezTo>
                    <a:pt x="7144" y="8096"/>
                    <a:pt x="8096" y="8096"/>
                    <a:pt x="9049" y="7144"/>
                  </a:cubicBezTo>
                  <a:close/>
                </a:path>
              </a:pathLst>
            </a:custGeom>
            <a:grpFill/>
            <a:ln w="9525" cap="flat">
              <a:noFill/>
              <a:prstDash val="solid"/>
              <a:miter/>
            </a:ln>
          </p:spPr>
          <p:txBody>
            <a:bodyPr rtlCol="0" anchor="ctr"/>
            <a:lstStyle/>
            <a:p>
              <a:endParaRPr lang="en-US"/>
            </a:p>
          </p:txBody>
        </p:sp>
        <p:sp>
          <p:nvSpPr>
            <p:cNvPr id="4027" name="Freeform: Shape 4026">
              <a:extLst>
                <a:ext uri="{FF2B5EF4-FFF2-40B4-BE49-F238E27FC236}">
                  <a16:creationId xmlns:a16="http://schemas.microsoft.com/office/drawing/2014/main" id="{093019B3-D2D1-494A-A6C0-ACB8168C34D0}"/>
                </a:ext>
              </a:extLst>
            </p:cNvPr>
            <p:cNvSpPr/>
            <p:nvPr/>
          </p:nvSpPr>
          <p:spPr>
            <a:xfrm>
              <a:off x="7057549" y="10882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4028" name="Freeform: Shape 4027">
              <a:extLst>
                <a:ext uri="{FF2B5EF4-FFF2-40B4-BE49-F238E27FC236}">
                  <a16:creationId xmlns:a16="http://schemas.microsoft.com/office/drawing/2014/main" id="{A55C09E4-B3AB-4A74-BADA-B615DB0A38D2}"/>
                </a:ext>
              </a:extLst>
            </p:cNvPr>
            <p:cNvSpPr/>
            <p:nvPr/>
          </p:nvSpPr>
          <p:spPr>
            <a:xfrm>
              <a:off x="6993731" y="984739"/>
              <a:ext cx="9525" cy="9525"/>
            </a:xfrm>
            <a:custGeom>
              <a:avLst/>
              <a:gdLst>
                <a:gd name="connsiteX0" fmla="*/ 10001 w 9525"/>
                <a:gd name="connsiteY0" fmla="*/ 8718 h 9525"/>
                <a:gd name="connsiteX1" fmla="*/ 7144 w 9525"/>
                <a:gd name="connsiteY1" fmla="*/ 7766 h 9525"/>
                <a:gd name="connsiteX2" fmla="*/ 10001 w 9525"/>
                <a:gd name="connsiteY2" fmla="*/ 8718 h 9525"/>
              </a:gdLst>
              <a:ahLst/>
              <a:cxnLst>
                <a:cxn ang="0">
                  <a:pos x="connsiteX0" y="connsiteY0"/>
                </a:cxn>
                <a:cxn ang="0">
                  <a:pos x="connsiteX1" y="connsiteY1"/>
                </a:cxn>
                <a:cxn ang="0">
                  <a:pos x="connsiteX2" y="connsiteY2"/>
                </a:cxn>
              </a:cxnLst>
              <a:rect l="l" t="t" r="r" b="b"/>
              <a:pathLst>
                <a:path w="9525" h="9525">
                  <a:moveTo>
                    <a:pt x="10001" y="8718"/>
                  </a:moveTo>
                  <a:cubicBezTo>
                    <a:pt x="10001" y="5861"/>
                    <a:pt x="8096" y="7766"/>
                    <a:pt x="7144" y="7766"/>
                  </a:cubicBezTo>
                  <a:cubicBezTo>
                    <a:pt x="8096" y="7766"/>
                    <a:pt x="9049" y="8718"/>
                    <a:pt x="10001" y="8718"/>
                  </a:cubicBezTo>
                  <a:close/>
                </a:path>
              </a:pathLst>
            </a:custGeom>
            <a:grpFill/>
            <a:ln w="9525" cap="flat">
              <a:noFill/>
              <a:prstDash val="solid"/>
              <a:miter/>
            </a:ln>
          </p:spPr>
          <p:txBody>
            <a:bodyPr rtlCol="0" anchor="ctr"/>
            <a:lstStyle/>
            <a:p>
              <a:endParaRPr lang="en-US"/>
            </a:p>
          </p:txBody>
        </p:sp>
        <p:sp>
          <p:nvSpPr>
            <p:cNvPr id="4029" name="Freeform: Shape 4028">
              <a:extLst>
                <a:ext uri="{FF2B5EF4-FFF2-40B4-BE49-F238E27FC236}">
                  <a16:creationId xmlns:a16="http://schemas.microsoft.com/office/drawing/2014/main" id="{FAFF1DCE-DEE6-4EA7-AF6A-45D6694F8CA4}"/>
                </a:ext>
              </a:extLst>
            </p:cNvPr>
            <p:cNvSpPr/>
            <p:nvPr/>
          </p:nvSpPr>
          <p:spPr>
            <a:xfrm>
              <a:off x="6928009" y="1012031"/>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9049"/>
                    <a:pt x="7144" y="10001"/>
                    <a:pt x="8096" y="10001"/>
                  </a:cubicBezTo>
                  <a:close/>
                </a:path>
              </a:pathLst>
            </a:custGeom>
            <a:grpFill/>
            <a:ln w="9525" cap="flat">
              <a:noFill/>
              <a:prstDash val="solid"/>
              <a:miter/>
            </a:ln>
          </p:spPr>
          <p:txBody>
            <a:bodyPr rtlCol="0" anchor="ctr"/>
            <a:lstStyle/>
            <a:p>
              <a:endParaRPr lang="en-US"/>
            </a:p>
          </p:txBody>
        </p:sp>
        <p:sp>
          <p:nvSpPr>
            <p:cNvPr id="4030" name="Freeform: Shape 4029">
              <a:extLst>
                <a:ext uri="{FF2B5EF4-FFF2-40B4-BE49-F238E27FC236}">
                  <a16:creationId xmlns:a16="http://schemas.microsoft.com/office/drawing/2014/main" id="{80E0FB5F-8AA8-4F7C-BB34-0BB12AE6CF26}"/>
                </a:ext>
              </a:extLst>
            </p:cNvPr>
            <p:cNvSpPr/>
            <p:nvPr/>
          </p:nvSpPr>
          <p:spPr>
            <a:xfrm>
              <a:off x="6886099" y="107965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8096"/>
                    <a:pt x="8096" y="8096"/>
                    <a:pt x="7144" y="8096"/>
                  </a:cubicBez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4031" name="Freeform: Shape 4030">
              <a:extLst>
                <a:ext uri="{FF2B5EF4-FFF2-40B4-BE49-F238E27FC236}">
                  <a16:creationId xmlns:a16="http://schemas.microsoft.com/office/drawing/2014/main" id="{355D6DE8-2D93-4B69-BFFD-B7CB3B14621D}"/>
                </a:ext>
              </a:extLst>
            </p:cNvPr>
            <p:cNvSpPr/>
            <p:nvPr/>
          </p:nvSpPr>
          <p:spPr>
            <a:xfrm>
              <a:off x="6882490" y="1080611"/>
              <a:ext cx="9525" cy="9525"/>
            </a:xfrm>
            <a:custGeom>
              <a:avLst/>
              <a:gdLst>
                <a:gd name="connsiteX0" fmla="*/ 10752 w 9525"/>
                <a:gd name="connsiteY0" fmla="*/ 7144 h 9525"/>
                <a:gd name="connsiteX1" fmla="*/ 10752 w 9525"/>
                <a:gd name="connsiteY1" fmla="*/ 7144 h 9525"/>
              </a:gdLst>
              <a:ahLst/>
              <a:cxnLst>
                <a:cxn ang="0">
                  <a:pos x="connsiteX0" y="connsiteY0"/>
                </a:cxn>
                <a:cxn ang="0">
                  <a:pos x="connsiteX1" y="connsiteY1"/>
                </a:cxn>
              </a:cxnLst>
              <a:rect l="l" t="t" r="r" b="b"/>
              <a:pathLst>
                <a:path w="9525" h="9525">
                  <a:moveTo>
                    <a:pt x="10752" y="7144"/>
                  </a:moveTo>
                  <a:cubicBezTo>
                    <a:pt x="3132" y="15716"/>
                    <a:pt x="9800" y="9049"/>
                    <a:pt x="10752" y="7144"/>
                  </a:cubicBezTo>
                  <a:close/>
                </a:path>
              </a:pathLst>
            </a:custGeom>
            <a:grpFill/>
            <a:ln w="9525" cap="flat">
              <a:noFill/>
              <a:prstDash val="solid"/>
              <a:miter/>
            </a:ln>
          </p:spPr>
          <p:txBody>
            <a:bodyPr rtlCol="0" anchor="ctr"/>
            <a:lstStyle/>
            <a:p>
              <a:endParaRPr lang="en-US"/>
            </a:p>
          </p:txBody>
        </p:sp>
        <p:sp>
          <p:nvSpPr>
            <p:cNvPr id="4032" name="Freeform: Shape 4031">
              <a:extLst>
                <a:ext uri="{FF2B5EF4-FFF2-40B4-BE49-F238E27FC236}">
                  <a16:creationId xmlns:a16="http://schemas.microsoft.com/office/drawing/2014/main" id="{362CD50B-D065-43F5-9676-496D74C913FF}"/>
                </a:ext>
              </a:extLst>
            </p:cNvPr>
            <p:cNvSpPr/>
            <p:nvPr/>
          </p:nvSpPr>
          <p:spPr>
            <a:xfrm>
              <a:off x="6890374" y="1037748"/>
              <a:ext cx="19050" cy="38100"/>
            </a:xfrm>
            <a:custGeom>
              <a:avLst/>
              <a:gdLst>
                <a:gd name="connsiteX0" fmla="*/ 19061 w 19050"/>
                <a:gd name="connsiteY0" fmla="*/ 31909 h 38100"/>
                <a:gd name="connsiteX1" fmla="*/ 7631 w 19050"/>
                <a:gd name="connsiteY1" fmla="*/ 7144 h 38100"/>
                <a:gd name="connsiteX2" fmla="*/ 19061 w 19050"/>
                <a:gd name="connsiteY2" fmla="*/ 31909 h 38100"/>
              </a:gdLst>
              <a:ahLst/>
              <a:cxnLst>
                <a:cxn ang="0">
                  <a:pos x="connsiteX0" y="connsiteY0"/>
                </a:cxn>
                <a:cxn ang="0">
                  <a:pos x="connsiteX1" y="connsiteY1"/>
                </a:cxn>
                <a:cxn ang="0">
                  <a:pos x="connsiteX2" y="connsiteY2"/>
                </a:cxn>
              </a:cxnLst>
              <a:rect l="l" t="t" r="r" b="b"/>
              <a:pathLst>
                <a:path w="19050" h="38100">
                  <a:moveTo>
                    <a:pt x="19061" y="31909"/>
                  </a:moveTo>
                  <a:cubicBezTo>
                    <a:pt x="16204" y="24289"/>
                    <a:pt x="20014" y="9049"/>
                    <a:pt x="7631" y="7144"/>
                  </a:cubicBezTo>
                  <a:cubicBezTo>
                    <a:pt x="4774" y="15716"/>
                    <a:pt x="15251" y="40481"/>
                    <a:pt x="19061" y="31909"/>
                  </a:cubicBezTo>
                  <a:close/>
                </a:path>
              </a:pathLst>
            </a:custGeom>
            <a:grpFill/>
            <a:ln w="9525" cap="flat">
              <a:noFill/>
              <a:prstDash val="solid"/>
              <a:miter/>
            </a:ln>
          </p:spPr>
          <p:txBody>
            <a:bodyPr rtlCol="0" anchor="ctr"/>
            <a:lstStyle/>
            <a:p>
              <a:endParaRPr lang="en-US"/>
            </a:p>
          </p:txBody>
        </p:sp>
        <p:sp>
          <p:nvSpPr>
            <p:cNvPr id="4033" name="Freeform: Shape 4032">
              <a:extLst>
                <a:ext uri="{FF2B5EF4-FFF2-40B4-BE49-F238E27FC236}">
                  <a16:creationId xmlns:a16="http://schemas.microsoft.com/office/drawing/2014/main" id="{81EDCD48-DEB9-4B34-957B-CD16BE3E92A3}"/>
                </a:ext>
              </a:extLst>
            </p:cNvPr>
            <p:cNvSpPr/>
            <p:nvPr/>
          </p:nvSpPr>
          <p:spPr>
            <a:xfrm>
              <a:off x="6884822" y="1062738"/>
              <a:ext cx="38100" cy="28575"/>
            </a:xfrm>
            <a:custGeom>
              <a:avLst/>
              <a:gdLst>
                <a:gd name="connsiteX0" fmla="*/ 11278 w 38100"/>
                <a:gd name="connsiteY0" fmla="*/ 18349 h 28575"/>
                <a:gd name="connsiteX1" fmla="*/ 24613 w 38100"/>
                <a:gd name="connsiteY1" fmla="*/ 8824 h 28575"/>
                <a:gd name="connsiteX2" fmla="*/ 11278 w 38100"/>
                <a:gd name="connsiteY2" fmla="*/ 18349 h 28575"/>
              </a:gdLst>
              <a:ahLst/>
              <a:cxnLst>
                <a:cxn ang="0">
                  <a:pos x="connsiteX0" y="connsiteY0"/>
                </a:cxn>
                <a:cxn ang="0">
                  <a:pos x="connsiteX1" y="connsiteY1"/>
                </a:cxn>
                <a:cxn ang="0">
                  <a:pos x="connsiteX2" y="connsiteY2"/>
                </a:cxn>
              </a:cxnLst>
              <a:rect l="l" t="t" r="r" b="b"/>
              <a:pathLst>
                <a:path w="38100" h="28575">
                  <a:moveTo>
                    <a:pt x="11278" y="18349"/>
                  </a:moveTo>
                  <a:cubicBezTo>
                    <a:pt x="20803" y="17397"/>
                    <a:pt x="44615" y="48829"/>
                    <a:pt x="24613" y="8824"/>
                  </a:cubicBezTo>
                  <a:cubicBezTo>
                    <a:pt x="20803" y="-1653"/>
                    <a:pt x="-2057" y="41209"/>
                    <a:pt x="11278" y="18349"/>
                  </a:cubicBezTo>
                  <a:close/>
                </a:path>
              </a:pathLst>
            </a:custGeom>
            <a:grpFill/>
            <a:ln w="9525" cap="flat">
              <a:noFill/>
              <a:prstDash val="solid"/>
              <a:miter/>
            </a:ln>
          </p:spPr>
          <p:txBody>
            <a:bodyPr rtlCol="0" anchor="ctr"/>
            <a:lstStyle/>
            <a:p>
              <a:endParaRPr lang="en-US"/>
            </a:p>
          </p:txBody>
        </p:sp>
        <p:sp>
          <p:nvSpPr>
            <p:cNvPr id="4034" name="Freeform: Shape 4033">
              <a:extLst>
                <a:ext uri="{FF2B5EF4-FFF2-40B4-BE49-F238E27FC236}">
                  <a16:creationId xmlns:a16="http://schemas.microsoft.com/office/drawing/2014/main" id="{327CF43A-C3C8-4C07-9F8F-9BE181024AEE}"/>
                </a:ext>
              </a:extLst>
            </p:cNvPr>
            <p:cNvSpPr/>
            <p:nvPr/>
          </p:nvSpPr>
          <p:spPr>
            <a:xfrm>
              <a:off x="6902291" y="106537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035" name="Freeform: Shape 4034">
              <a:extLst>
                <a:ext uri="{FF2B5EF4-FFF2-40B4-BE49-F238E27FC236}">
                  <a16:creationId xmlns:a16="http://schemas.microsoft.com/office/drawing/2014/main" id="{2D0DEBD4-57DC-4675-9349-E6DCDF0D9056}"/>
                </a:ext>
              </a:extLst>
            </p:cNvPr>
            <p:cNvSpPr/>
            <p:nvPr/>
          </p:nvSpPr>
          <p:spPr>
            <a:xfrm>
              <a:off x="7413964" y="1218257"/>
              <a:ext cx="28575" cy="19050"/>
            </a:xfrm>
            <a:custGeom>
              <a:avLst/>
              <a:gdLst>
                <a:gd name="connsiteX0" fmla="*/ 7916 w 28575"/>
                <a:gd name="connsiteY0" fmla="*/ 13325 h 19050"/>
                <a:gd name="connsiteX1" fmla="*/ 7916 w 28575"/>
                <a:gd name="connsiteY1" fmla="*/ 13325 h 19050"/>
              </a:gdLst>
              <a:ahLst/>
              <a:cxnLst>
                <a:cxn ang="0">
                  <a:pos x="connsiteX0" y="connsiteY0"/>
                </a:cxn>
                <a:cxn ang="0">
                  <a:pos x="connsiteX1" y="connsiteY1"/>
                </a:cxn>
              </a:cxnLst>
              <a:rect l="l" t="t" r="r" b="b"/>
              <a:pathLst>
                <a:path w="28575" h="19050">
                  <a:moveTo>
                    <a:pt x="7916" y="13325"/>
                  </a:moveTo>
                  <a:cubicBezTo>
                    <a:pt x="296" y="16183"/>
                    <a:pt x="52683" y="-1915"/>
                    <a:pt x="7916" y="13325"/>
                  </a:cubicBezTo>
                  <a:close/>
                </a:path>
              </a:pathLst>
            </a:custGeom>
            <a:grpFill/>
            <a:ln w="9525" cap="flat">
              <a:noFill/>
              <a:prstDash val="solid"/>
              <a:miter/>
            </a:ln>
          </p:spPr>
          <p:txBody>
            <a:bodyPr rtlCol="0" anchor="ctr"/>
            <a:lstStyle/>
            <a:p>
              <a:endParaRPr lang="en-US"/>
            </a:p>
          </p:txBody>
        </p:sp>
        <p:sp>
          <p:nvSpPr>
            <p:cNvPr id="4036" name="Freeform: Shape 4035">
              <a:extLst>
                <a:ext uri="{FF2B5EF4-FFF2-40B4-BE49-F238E27FC236}">
                  <a16:creationId xmlns:a16="http://schemas.microsoft.com/office/drawing/2014/main" id="{C3A90BDB-4859-4A6F-86E4-D07FFCE11B06}"/>
                </a:ext>
              </a:extLst>
            </p:cNvPr>
            <p:cNvSpPr/>
            <p:nvPr/>
          </p:nvSpPr>
          <p:spPr>
            <a:xfrm>
              <a:off x="7701439" y="966311"/>
              <a:ext cx="9525" cy="9525"/>
            </a:xfrm>
            <a:custGeom>
              <a:avLst/>
              <a:gdLst>
                <a:gd name="connsiteX0" fmla="*/ 7144 w 9525"/>
                <a:gd name="connsiteY0" fmla="*/ 7144 h 9525"/>
                <a:gd name="connsiteX1" fmla="*/ 8096 w 9525"/>
                <a:gd name="connsiteY1" fmla="*/ 10001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10001"/>
                    <a:pt x="8096" y="10001"/>
                  </a:cubicBezTo>
                  <a:cubicBezTo>
                    <a:pt x="8096" y="10001"/>
                    <a:pt x="7144" y="9049"/>
                    <a:pt x="7144" y="7144"/>
                  </a:cubicBezTo>
                  <a:close/>
                </a:path>
              </a:pathLst>
            </a:custGeom>
            <a:grpFill/>
            <a:ln w="9525" cap="flat">
              <a:noFill/>
              <a:prstDash val="solid"/>
              <a:miter/>
            </a:ln>
          </p:spPr>
          <p:txBody>
            <a:bodyPr rtlCol="0" anchor="ctr"/>
            <a:lstStyle/>
            <a:p>
              <a:endParaRPr lang="en-US"/>
            </a:p>
          </p:txBody>
        </p:sp>
        <p:sp>
          <p:nvSpPr>
            <p:cNvPr id="4037" name="Freeform: Shape 4036">
              <a:extLst>
                <a:ext uri="{FF2B5EF4-FFF2-40B4-BE49-F238E27FC236}">
                  <a16:creationId xmlns:a16="http://schemas.microsoft.com/office/drawing/2014/main" id="{676D0139-35E2-48B7-A22B-7BC62C6C55EC}"/>
                </a:ext>
              </a:extLst>
            </p:cNvPr>
            <p:cNvSpPr/>
            <p:nvPr/>
          </p:nvSpPr>
          <p:spPr>
            <a:xfrm>
              <a:off x="7458551" y="1216818"/>
              <a:ext cx="9525" cy="19050"/>
            </a:xfrm>
            <a:custGeom>
              <a:avLst/>
              <a:gdLst>
                <a:gd name="connsiteX0" fmla="*/ 7144 w 9525"/>
                <a:gd name="connsiteY0" fmla="*/ 12859 h 19050"/>
                <a:gd name="connsiteX1" fmla="*/ 9049 w 9525"/>
                <a:gd name="connsiteY1" fmla="*/ 7144 h 19050"/>
                <a:gd name="connsiteX2" fmla="*/ 7144 w 9525"/>
                <a:gd name="connsiteY2" fmla="*/ 12859 h 19050"/>
              </a:gdLst>
              <a:ahLst/>
              <a:cxnLst>
                <a:cxn ang="0">
                  <a:pos x="connsiteX0" y="connsiteY0"/>
                </a:cxn>
                <a:cxn ang="0">
                  <a:pos x="connsiteX1" y="connsiteY1"/>
                </a:cxn>
                <a:cxn ang="0">
                  <a:pos x="connsiteX2" y="connsiteY2"/>
                </a:cxn>
              </a:cxnLst>
              <a:rect l="l" t="t" r="r" b="b"/>
              <a:pathLst>
                <a:path w="9525" h="19050">
                  <a:moveTo>
                    <a:pt x="7144" y="12859"/>
                  </a:moveTo>
                  <a:lnTo>
                    <a:pt x="9049" y="7144"/>
                  </a:lnTo>
                  <a:cubicBezTo>
                    <a:pt x="8096" y="8096"/>
                    <a:pt x="7144" y="10001"/>
                    <a:pt x="7144" y="12859"/>
                  </a:cubicBezTo>
                  <a:close/>
                </a:path>
              </a:pathLst>
            </a:custGeom>
            <a:grpFill/>
            <a:ln w="9525" cap="flat">
              <a:noFill/>
              <a:prstDash val="solid"/>
              <a:miter/>
            </a:ln>
          </p:spPr>
          <p:txBody>
            <a:bodyPr rtlCol="0" anchor="ctr"/>
            <a:lstStyle/>
            <a:p>
              <a:endParaRPr lang="en-US"/>
            </a:p>
          </p:txBody>
        </p:sp>
        <p:sp>
          <p:nvSpPr>
            <p:cNvPr id="4038" name="Freeform: Shape 4037">
              <a:extLst>
                <a:ext uri="{FF2B5EF4-FFF2-40B4-BE49-F238E27FC236}">
                  <a16:creationId xmlns:a16="http://schemas.microsoft.com/office/drawing/2014/main" id="{7BE3F7E0-ED88-446F-9B38-A3CAE5BE611D}"/>
                </a:ext>
              </a:extLst>
            </p:cNvPr>
            <p:cNvSpPr/>
            <p:nvPr/>
          </p:nvSpPr>
          <p:spPr>
            <a:xfrm>
              <a:off x="7455694" y="1305293"/>
              <a:ext cx="9525" cy="9525"/>
            </a:xfrm>
            <a:custGeom>
              <a:avLst/>
              <a:gdLst>
                <a:gd name="connsiteX0" fmla="*/ 7144 w 9525"/>
                <a:gd name="connsiteY0" fmla="*/ 9156 h 9525"/>
                <a:gd name="connsiteX1" fmla="*/ 7144 w 9525"/>
                <a:gd name="connsiteY1" fmla="*/ 9156 h 9525"/>
              </a:gdLst>
              <a:ahLst/>
              <a:cxnLst>
                <a:cxn ang="0">
                  <a:pos x="connsiteX0" y="connsiteY0"/>
                </a:cxn>
                <a:cxn ang="0">
                  <a:pos x="connsiteX1" y="connsiteY1"/>
                </a:cxn>
              </a:cxnLst>
              <a:rect l="l" t="t" r="r" b="b"/>
              <a:pathLst>
                <a:path w="9525" h="9525">
                  <a:moveTo>
                    <a:pt x="7144" y="9156"/>
                  </a:moveTo>
                  <a:cubicBezTo>
                    <a:pt x="7144" y="12014"/>
                    <a:pt x="10001" y="3441"/>
                    <a:pt x="7144" y="9156"/>
                  </a:cubicBezTo>
                  <a:close/>
                </a:path>
              </a:pathLst>
            </a:custGeom>
            <a:grpFill/>
            <a:ln w="9525" cap="flat">
              <a:noFill/>
              <a:prstDash val="solid"/>
              <a:miter/>
            </a:ln>
          </p:spPr>
          <p:txBody>
            <a:bodyPr rtlCol="0" anchor="ctr"/>
            <a:lstStyle/>
            <a:p>
              <a:endParaRPr lang="en-US"/>
            </a:p>
          </p:txBody>
        </p:sp>
        <p:sp>
          <p:nvSpPr>
            <p:cNvPr id="4039" name="Freeform: Shape 4038">
              <a:extLst>
                <a:ext uri="{FF2B5EF4-FFF2-40B4-BE49-F238E27FC236}">
                  <a16:creationId xmlns:a16="http://schemas.microsoft.com/office/drawing/2014/main" id="{E39CF818-202F-4C77-B6CB-54FE93274C5C}"/>
                </a:ext>
              </a:extLst>
            </p:cNvPr>
            <p:cNvSpPr/>
            <p:nvPr/>
          </p:nvSpPr>
          <p:spPr>
            <a:xfrm>
              <a:off x="7515701" y="1174194"/>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6906"/>
                    <a:pt x="8096" y="6906"/>
                    <a:pt x="7144"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4040" name="Freeform: Shape 4039">
              <a:extLst>
                <a:ext uri="{FF2B5EF4-FFF2-40B4-BE49-F238E27FC236}">
                  <a16:creationId xmlns:a16="http://schemas.microsoft.com/office/drawing/2014/main" id="{BB49A3D4-818B-40E4-93BE-8A0D2A8A9C54}"/>
                </a:ext>
              </a:extLst>
            </p:cNvPr>
            <p:cNvSpPr/>
            <p:nvPr/>
          </p:nvSpPr>
          <p:spPr>
            <a:xfrm>
              <a:off x="7369016" y="1322132"/>
              <a:ext cx="28575" cy="28575"/>
            </a:xfrm>
            <a:custGeom>
              <a:avLst/>
              <a:gdLst>
                <a:gd name="connsiteX0" fmla="*/ 7144 w 28575"/>
                <a:gd name="connsiteY0" fmla="*/ 21845 h 28575"/>
                <a:gd name="connsiteX1" fmla="*/ 7144 w 28575"/>
                <a:gd name="connsiteY1" fmla="*/ 21845 h 28575"/>
              </a:gdLst>
              <a:ahLst/>
              <a:cxnLst>
                <a:cxn ang="0">
                  <a:pos x="connsiteX0" y="connsiteY0"/>
                </a:cxn>
                <a:cxn ang="0">
                  <a:pos x="connsiteX1" y="connsiteY1"/>
                </a:cxn>
              </a:cxnLst>
              <a:rect l="l" t="t" r="r" b="b"/>
              <a:pathLst>
                <a:path w="28575" h="28575">
                  <a:moveTo>
                    <a:pt x="7144" y="21845"/>
                  </a:moveTo>
                  <a:cubicBezTo>
                    <a:pt x="19526" y="9463"/>
                    <a:pt x="33814" y="-3872"/>
                    <a:pt x="7144" y="21845"/>
                  </a:cubicBezTo>
                  <a:close/>
                </a:path>
              </a:pathLst>
            </a:custGeom>
            <a:grpFill/>
            <a:ln w="9525" cap="flat">
              <a:noFill/>
              <a:prstDash val="solid"/>
              <a:miter/>
            </a:ln>
          </p:spPr>
          <p:txBody>
            <a:bodyPr rtlCol="0" anchor="ctr"/>
            <a:lstStyle/>
            <a:p>
              <a:endParaRPr lang="en-US"/>
            </a:p>
          </p:txBody>
        </p:sp>
        <p:sp>
          <p:nvSpPr>
            <p:cNvPr id="4041" name="Freeform: Shape 4040">
              <a:extLst>
                <a:ext uri="{FF2B5EF4-FFF2-40B4-BE49-F238E27FC236}">
                  <a16:creationId xmlns:a16="http://schemas.microsoft.com/office/drawing/2014/main" id="{721A3AD0-ECA7-4E7C-825C-0D4635682A51}"/>
                </a:ext>
              </a:extLst>
            </p:cNvPr>
            <p:cNvSpPr/>
            <p:nvPr/>
          </p:nvSpPr>
          <p:spPr>
            <a:xfrm>
              <a:off x="7681436" y="111490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042" name="Freeform: Shape 4041">
              <a:extLst>
                <a:ext uri="{FF2B5EF4-FFF2-40B4-BE49-F238E27FC236}">
                  <a16:creationId xmlns:a16="http://schemas.microsoft.com/office/drawing/2014/main" id="{863F1A7D-7440-4FAC-81D7-BB07B29A7F50}"/>
                </a:ext>
              </a:extLst>
            </p:cNvPr>
            <p:cNvSpPr/>
            <p:nvPr/>
          </p:nvSpPr>
          <p:spPr>
            <a:xfrm>
              <a:off x="7681436" y="1114901"/>
              <a:ext cx="9525" cy="9525"/>
            </a:xfrm>
            <a:custGeom>
              <a:avLst/>
              <a:gdLst>
                <a:gd name="connsiteX0" fmla="*/ 9049 w 9525"/>
                <a:gd name="connsiteY0" fmla="*/ 9049 h 9525"/>
                <a:gd name="connsiteX1" fmla="*/ 7144 w 9525"/>
                <a:gd name="connsiteY1" fmla="*/ 7144 h 9525"/>
                <a:gd name="connsiteX2" fmla="*/ 9049 w 9525"/>
                <a:gd name="connsiteY2" fmla="*/ 9049 h 9525"/>
              </a:gdLst>
              <a:ahLst/>
              <a:cxnLst>
                <a:cxn ang="0">
                  <a:pos x="connsiteX0" y="connsiteY0"/>
                </a:cxn>
                <a:cxn ang="0">
                  <a:pos x="connsiteX1" y="connsiteY1"/>
                </a:cxn>
                <a:cxn ang="0">
                  <a:pos x="connsiteX2" y="connsiteY2"/>
                </a:cxn>
              </a:cxnLst>
              <a:rect l="l" t="t" r="r" b="b"/>
              <a:pathLst>
                <a:path w="9525" h="9525">
                  <a:moveTo>
                    <a:pt x="9049" y="9049"/>
                  </a:moveTo>
                  <a:lnTo>
                    <a:pt x="7144" y="7144"/>
                  </a:lnTo>
                  <a:cubicBezTo>
                    <a:pt x="8096" y="9049"/>
                    <a:pt x="8096" y="10954"/>
                    <a:pt x="9049" y="9049"/>
                  </a:cubicBezTo>
                  <a:close/>
                </a:path>
              </a:pathLst>
            </a:custGeom>
            <a:grpFill/>
            <a:ln w="9525" cap="flat">
              <a:noFill/>
              <a:prstDash val="solid"/>
              <a:miter/>
            </a:ln>
          </p:spPr>
          <p:txBody>
            <a:bodyPr rtlCol="0" anchor="ctr"/>
            <a:lstStyle/>
            <a:p>
              <a:endParaRPr lang="en-US"/>
            </a:p>
          </p:txBody>
        </p:sp>
        <p:sp>
          <p:nvSpPr>
            <p:cNvPr id="4043" name="Freeform: Shape 4042">
              <a:extLst>
                <a:ext uri="{FF2B5EF4-FFF2-40B4-BE49-F238E27FC236}">
                  <a16:creationId xmlns:a16="http://schemas.microsoft.com/office/drawing/2014/main" id="{D009E494-D47C-457C-BFD1-E6E42F3A3A1A}"/>
                </a:ext>
              </a:extLst>
            </p:cNvPr>
            <p:cNvSpPr/>
            <p:nvPr/>
          </p:nvSpPr>
          <p:spPr>
            <a:xfrm>
              <a:off x="7457705" y="1222216"/>
              <a:ext cx="9525" cy="19050"/>
            </a:xfrm>
            <a:custGeom>
              <a:avLst/>
              <a:gdLst>
                <a:gd name="connsiteX0" fmla="*/ 7990 w 9525"/>
                <a:gd name="connsiteY0" fmla="*/ 12224 h 19050"/>
                <a:gd name="connsiteX1" fmla="*/ 7990 w 9525"/>
                <a:gd name="connsiteY1" fmla="*/ 12224 h 19050"/>
              </a:gdLst>
              <a:ahLst/>
              <a:cxnLst>
                <a:cxn ang="0">
                  <a:pos x="connsiteX0" y="connsiteY0"/>
                </a:cxn>
                <a:cxn ang="0">
                  <a:pos x="connsiteX1" y="connsiteY1"/>
                </a:cxn>
              </a:cxnLst>
              <a:rect l="l" t="t" r="r" b="b"/>
              <a:pathLst>
                <a:path w="9525" h="19050">
                  <a:moveTo>
                    <a:pt x="7990" y="12224"/>
                  </a:moveTo>
                  <a:cubicBezTo>
                    <a:pt x="6086" y="794"/>
                    <a:pt x="7990" y="12224"/>
                    <a:pt x="7990" y="12224"/>
                  </a:cubicBezTo>
                  <a:close/>
                </a:path>
              </a:pathLst>
            </a:custGeom>
            <a:grpFill/>
            <a:ln w="9525" cap="flat">
              <a:noFill/>
              <a:prstDash val="solid"/>
              <a:miter/>
            </a:ln>
          </p:spPr>
          <p:txBody>
            <a:bodyPr rtlCol="0" anchor="ctr"/>
            <a:lstStyle/>
            <a:p>
              <a:endParaRPr lang="en-US"/>
            </a:p>
          </p:txBody>
        </p:sp>
        <p:sp>
          <p:nvSpPr>
            <p:cNvPr id="4044" name="Freeform: Shape 4043">
              <a:extLst>
                <a:ext uri="{FF2B5EF4-FFF2-40B4-BE49-F238E27FC236}">
                  <a16:creationId xmlns:a16="http://schemas.microsoft.com/office/drawing/2014/main" id="{366E8660-BE4A-49C4-AB81-CDFACF0EDAF9}"/>
                </a:ext>
              </a:extLst>
            </p:cNvPr>
            <p:cNvSpPr/>
            <p:nvPr/>
          </p:nvSpPr>
          <p:spPr>
            <a:xfrm>
              <a:off x="7450770" y="1243488"/>
              <a:ext cx="19050" cy="19050"/>
            </a:xfrm>
            <a:custGeom>
              <a:avLst/>
              <a:gdLst>
                <a:gd name="connsiteX0" fmla="*/ 13972 w 19050"/>
                <a:gd name="connsiteY0" fmla="*/ 7144 h 19050"/>
                <a:gd name="connsiteX1" fmla="*/ 13972 w 19050"/>
                <a:gd name="connsiteY1" fmla="*/ 7144 h 19050"/>
              </a:gdLst>
              <a:ahLst/>
              <a:cxnLst>
                <a:cxn ang="0">
                  <a:pos x="connsiteX0" y="connsiteY0"/>
                </a:cxn>
                <a:cxn ang="0">
                  <a:pos x="connsiteX1" y="connsiteY1"/>
                </a:cxn>
              </a:cxnLst>
              <a:rect l="l" t="t" r="r" b="b"/>
              <a:pathLst>
                <a:path w="19050" h="19050">
                  <a:moveTo>
                    <a:pt x="13972" y="7144"/>
                  </a:moveTo>
                  <a:cubicBezTo>
                    <a:pt x="6352" y="12859"/>
                    <a:pt x="3495" y="19526"/>
                    <a:pt x="13972" y="7144"/>
                  </a:cubicBezTo>
                  <a:close/>
                </a:path>
              </a:pathLst>
            </a:custGeom>
            <a:grpFill/>
            <a:ln w="9525" cap="flat">
              <a:noFill/>
              <a:prstDash val="solid"/>
              <a:miter/>
            </a:ln>
          </p:spPr>
          <p:txBody>
            <a:bodyPr rtlCol="0" anchor="ctr"/>
            <a:lstStyle/>
            <a:p>
              <a:endParaRPr lang="en-US"/>
            </a:p>
          </p:txBody>
        </p:sp>
        <p:sp>
          <p:nvSpPr>
            <p:cNvPr id="4045" name="Freeform: Shape 4044">
              <a:extLst>
                <a:ext uri="{FF2B5EF4-FFF2-40B4-BE49-F238E27FC236}">
                  <a16:creationId xmlns:a16="http://schemas.microsoft.com/office/drawing/2014/main" id="{5E187A24-8F41-49E7-8CBA-E273726F8AE5}"/>
                </a:ext>
              </a:extLst>
            </p:cNvPr>
            <p:cNvSpPr/>
            <p:nvPr/>
          </p:nvSpPr>
          <p:spPr>
            <a:xfrm>
              <a:off x="7459504" y="1142507"/>
              <a:ext cx="76200" cy="95250"/>
            </a:xfrm>
            <a:custGeom>
              <a:avLst/>
              <a:gdLst>
                <a:gd name="connsiteX0" fmla="*/ 53816 w 76200"/>
                <a:gd name="connsiteY0" fmla="*/ 40498 h 95250"/>
                <a:gd name="connsiteX1" fmla="*/ 55721 w 76200"/>
                <a:gd name="connsiteY1" fmla="*/ 24305 h 95250"/>
                <a:gd name="connsiteX2" fmla="*/ 60484 w 76200"/>
                <a:gd name="connsiteY2" fmla="*/ 7160 h 95250"/>
                <a:gd name="connsiteX3" fmla="*/ 7144 w 76200"/>
                <a:gd name="connsiteY3" fmla="*/ 80503 h 95250"/>
                <a:gd name="connsiteX4" fmla="*/ 11906 w 76200"/>
                <a:gd name="connsiteY4" fmla="*/ 89075 h 95250"/>
                <a:gd name="connsiteX5" fmla="*/ 22384 w 76200"/>
                <a:gd name="connsiteY5" fmla="*/ 88123 h 95250"/>
                <a:gd name="connsiteX6" fmla="*/ 53816 w 76200"/>
                <a:gd name="connsiteY6" fmla="*/ 4049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00" h="95250">
                  <a:moveTo>
                    <a:pt x="53816" y="40498"/>
                  </a:moveTo>
                  <a:cubicBezTo>
                    <a:pt x="47149" y="45260"/>
                    <a:pt x="70961" y="24305"/>
                    <a:pt x="55721" y="24305"/>
                  </a:cubicBezTo>
                  <a:cubicBezTo>
                    <a:pt x="64294" y="30020"/>
                    <a:pt x="79534" y="23353"/>
                    <a:pt x="60484" y="7160"/>
                  </a:cubicBezTo>
                  <a:cubicBezTo>
                    <a:pt x="59531" y="6208"/>
                    <a:pt x="20479" y="47165"/>
                    <a:pt x="7144" y="80503"/>
                  </a:cubicBezTo>
                  <a:cubicBezTo>
                    <a:pt x="10001" y="74788"/>
                    <a:pt x="11906" y="77645"/>
                    <a:pt x="11906" y="89075"/>
                  </a:cubicBezTo>
                  <a:cubicBezTo>
                    <a:pt x="13811" y="74788"/>
                    <a:pt x="17621" y="74788"/>
                    <a:pt x="22384" y="88123"/>
                  </a:cubicBezTo>
                  <a:cubicBezTo>
                    <a:pt x="51911" y="60500"/>
                    <a:pt x="50006" y="47165"/>
                    <a:pt x="53816" y="40498"/>
                  </a:cubicBezTo>
                  <a:close/>
                </a:path>
              </a:pathLst>
            </a:custGeom>
            <a:grpFill/>
            <a:ln w="9525" cap="flat">
              <a:noFill/>
              <a:prstDash val="solid"/>
              <a:miter/>
            </a:ln>
          </p:spPr>
          <p:txBody>
            <a:bodyPr rtlCol="0" anchor="ctr"/>
            <a:lstStyle/>
            <a:p>
              <a:endParaRPr lang="en-US"/>
            </a:p>
          </p:txBody>
        </p:sp>
        <p:sp>
          <p:nvSpPr>
            <p:cNvPr id="4046" name="Freeform: Shape 4045">
              <a:extLst>
                <a:ext uri="{FF2B5EF4-FFF2-40B4-BE49-F238E27FC236}">
                  <a16:creationId xmlns:a16="http://schemas.microsoft.com/office/drawing/2014/main" id="{5040BBC8-B184-4A2C-8D37-0C342689C8C5}"/>
                </a:ext>
              </a:extLst>
            </p:cNvPr>
            <p:cNvSpPr/>
            <p:nvPr/>
          </p:nvSpPr>
          <p:spPr>
            <a:xfrm>
              <a:off x="7488079" y="1202531"/>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4047" name="Freeform: Shape 4046">
              <a:extLst>
                <a:ext uri="{FF2B5EF4-FFF2-40B4-BE49-F238E27FC236}">
                  <a16:creationId xmlns:a16="http://schemas.microsoft.com/office/drawing/2014/main" id="{A0969EBE-42DB-4BF7-9071-89F98446A0DB}"/>
                </a:ext>
              </a:extLst>
            </p:cNvPr>
            <p:cNvSpPr/>
            <p:nvPr/>
          </p:nvSpPr>
          <p:spPr>
            <a:xfrm>
              <a:off x="7501414" y="118877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8096" y="7567"/>
                    <a:pt x="10001" y="6615"/>
                    <a:pt x="7144" y="7567"/>
                  </a:cubicBezTo>
                  <a:close/>
                </a:path>
              </a:pathLst>
            </a:custGeom>
            <a:grpFill/>
            <a:ln w="9525" cap="flat">
              <a:noFill/>
              <a:prstDash val="solid"/>
              <a:miter/>
            </a:ln>
          </p:spPr>
          <p:txBody>
            <a:bodyPr rtlCol="0" anchor="ctr"/>
            <a:lstStyle/>
            <a:p>
              <a:endParaRPr lang="en-US"/>
            </a:p>
          </p:txBody>
        </p:sp>
        <p:sp>
          <p:nvSpPr>
            <p:cNvPr id="4048" name="Freeform: Shape 4047">
              <a:extLst>
                <a:ext uri="{FF2B5EF4-FFF2-40B4-BE49-F238E27FC236}">
                  <a16:creationId xmlns:a16="http://schemas.microsoft.com/office/drawing/2014/main" id="{80AA889C-DD5F-4842-8ACA-908A683DAD3F}"/>
                </a:ext>
              </a:extLst>
            </p:cNvPr>
            <p:cNvSpPr/>
            <p:nvPr/>
          </p:nvSpPr>
          <p:spPr>
            <a:xfrm>
              <a:off x="7463949" y="1236821"/>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16669"/>
                    <a:pt x="8414" y="7144"/>
                    <a:pt x="8414" y="7144"/>
                  </a:cubicBezTo>
                  <a:close/>
                </a:path>
              </a:pathLst>
            </a:custGeom>
            <a:grpFill/>
            <a:ln w="9525" cap="flat">
              <a:noFill/>
              <a:prstDash val="solid"/>
              <a:miter/>
            </a:ln>
          </p:spPr>
          <p:txBody>
            <a:bodyPr rtlCol="0" anchor="ctr"/>
            <a:lstStyle/>
            <a:p>
              <a:endParaRPr lang="en-US"/>
            </a:p>
          </p:txBody>
        </p:sp>
        <p:sp>
          <p:nvSpPr>
            <p:cNvPr id="4049" name="Freeform: Shape 4048">
              <a:extLst>
                <a:ext uri="{FF2B5EF4-FFF2-40B4-BE49-F238E27FC236}">
                  <a16:creationId xmlns:a16="http://schemas.microsoft.com/office/drawing/2014/main" id="{44B93E05-ED28-42EC-A362-6448CA65F17D}"/>
                </a:ext>
              </a:extLst>
            </p:cNvPr>
            <p:cNvSpPr/>
            <p:nvPr/>
          </p:nvSpPr>
          <p:spPr>
            <a:xfrm>
              <a:off x="7459080" y="1227084"/>
              <a:ext cx="9525" cy="9525"/>
            </a:xfrm>
            <a:custGeom>
              <a:avLst/>
              <a:gdLst>
                <a:gd name="connsiteX0" fmla="*/ 7567 w 9525"/>
                <a:gd name="connsiteY0" fmla="*/ 9260 h 9525"/>
                <a:gd name="connsiteX1" fmla="*/ 7567 w 9525"/>
                <a:gd name="connsiteY1" fmla="*/ 9260 h 9525"/>
              </a:gdLst>
              <a:ahLst/>
              <a:cxnLst>
                <a:cxn ang="0">
                  <a:pos x="connsiteX0" y="connsiteY0"/>
                </a:cxn>
                <a:cxn ang="0">
                  <a:pos x="connsiteX1" y="connsiteY1"/>
                </a:cxn>
              </a:cxnLst>
              <a:rect l="l" t="t" r="r" b="b"/>
              <a:pathLst>
                <a:path w="9525" h="9525">
                  <a:moveTo>
                    <a:pt x="7567" y="9260"/>
                  </a:moveTo>
                  <a:cubicBezTo>
                    <a:pt x="6615" y="4498"/>
                    <a:pt x="7567" y="9260"/>
                    <a:pt x="7567" y="9260"/>
                  </a:cubicBezTo>
                  <a:close/>
                </a:path>
              </a:pathLst>
            </a:custGeom>
            <a:grpFill/>
            <a:ln w="9525" cap="flat">
              <a:noFill/>
              <a:prstDash val="solid"/>
              <a:miter/>
            </a:ln>
          </p:spPr>
          <p:txBody>
            <a:bodyPr rtlCol="0" anchor="ctr"/>
            <a:lstStyle/>
            <a:p>
              <a:endParaRPr lang="en-US"/>
            </a:p>
          </p:txBody>
        </p:sp>
        <p:sp>
          <p:nvSpPr>
            <p:cNvPr id="4050" name="Freeform: Shape 4049">
              <a:extLst>
                <a:ext uri="{FF2B5EF4-FFF2-40B4-BE49-F238E27FC236}">
                  <a16:creationId xmlns:a16="http://schemas.microsoft.com/office/drawing/2014/main" id="{10A3CC58-C59B-476E-8333-B4CF960BC6EE}"/>
                </a:ext>
              </a:extLst>
            </p:cNvPr>
            <p:cNvSpPr/>
            <p:nvPr/>
          </p:nvSpPr>
          <p:spPr>
            <a:xfrm>
              <a:off x="7570946" y="118348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7144"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4051" name="Freeform: Shape 4050">
              <a:extLst>
                <a:ext uri="{FF2B5EF4-FFF2-40B4-BE49-F238E27FC236}">
                  <a16:creationId xmlns:a16="http://schemas.microsoft.com/office/drawing/2014/main" id="{9AFB5852-6FD2-441A-B1BB-553C5C8BF27C}"/>
                </a:ext>
              </a:extLst>
            </p:cNvPr>
            <p:cNvSpPr/>
            <p:nvPr/>
          </p:nvSpPr>
          <p:spPr>
            <a:xfrm>
              <a:off x="7489031" y="1174843"/>
              <a:ext cx="47625" cy="47625"/>
            </a:xfrm>
            <a:custGeom>
              <a:avLst/>
              <a:gdLst>
                <a:gd name="connsiteX0" fmla="*/ 39529 w 47625"/>
                <a:gd name="connsiteY0" fmla="*/ 8162 h 47625"/>
                <a:gd name="connsiteX1" fmla="*/ 7144 w 47625"/>
                <a:gd name="connsiteY1" fmla="*/ 35784 h 47625"/>
                <a:gd name="connsiteX2" fmla="*/ 11906 w 47625"/>
                <a:gd name="connsiteY2" fmla="*/ 41499 h 47625"/>
                <a:gd name="connsiteX3" fmla="*/ 39529 w 47625"/>
                <a:gd name="connsiteY3" fmla="*/ 8162 h 47625"/>
              </a:gdLst>
              <a:ahLst/>
              <a:cxnLst>
                <a:cxn ang="0">
                  <a:pos x="connsiteX0" y="connsiteY0"/>
                </a:cxn>
                <a:cxn ang="0">
                  <a:pos x="connsiteX1" y="connsiteY1"/>
                </a:cxn>
                <a:cxn ang="0">
                  <a:pos x="connsiteX2" y="connsiteY2"/>
                </a:cxn>
                <a:cxn ang="0">
                  <a:pos x="connsiteX3" y="connsiteY3"/>
                </a:cxn>
              </a:cxnLst>
              <a:rect l="l" t="t" r="r" b="b"/>
              <a:pathLst>
                <a:path w="47625" h="47625">
                  <a:moveTo>
                    <a:pt x="39529" y="8162"/>
                  </a:moveTo>
                  <a:cubicBezTo>
                    <a:pt x="34766" y="11972"/>
                    <a:pt x="19526" y="37689"/>
                    <a:pt x="7144" y="35784"/>
                  </a:cubicBezTo>
                  <a:cubicBezTo>
                    <a:pt x="10954" y="36737"/>
                    <a:pt x="12859" y="38642"/>
                    <a:pt x="11906" y="41499"/>
                  </a:cubicBezTo>
                  <a:cubicBezTo>
                    <a:pt x="35719" y="48167"/>
                    <a:pt x="46196" y="-411"/>
                    <a:pt x="39529" y="8162"/>
                  </a:cubicBezTo>
                  <a:close/>
                </a:path>
              </a:pathLst>
            </a:custGeom>
            <a:grpFill/>
            <a:ln w="9525" cap="flat">
              <a:noFill/>
              <a:prstDash val="solid"/>
              <a:miter/>
            </a:ln>
          </p:spPr>
          <p:txBody>
            <a:bodyPr rtlCol="0" anchor="ctr"/>
            <a:lstStyle/>
            <a:p>
              <a:endParaRPr lang="en-US"/>
            </a:p>
          </p:txBody>
        </p:sp>
        <p:sp>
          <p:nvSpPr>
            <p:cNvPr id="4052" name="Freeform: Shape 4051">
              <a:extLst>
                <a:ext uri="{FF2B5EF4-FFF2-40B4-BE49-F238E27FC236}">
                  <a16:creationId xmlns:a16="http://schemas.microsoft.com/office/drawing/2014/main" id="{C00DAC0D-2DBA-4A61-BB9B-4E0B22072AFD}"/>
                </a:ext>
              </a:extLst>
            </p:cNvPr>
            <p:cNvSpPr/>
            <p:nvPr/>
          </p:nvSpPr>
          <p:spPr>
            <a:xfrm>
              <a:off x="7471886" y="1233540"/>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8096" y="6615"/>
                    <a:pt x="7144" y="7567"/>
                  </a:cubicBezTo>
                  <a:cubicBezTo>
                    <a:pt x="8096" y="6615"/>
                    <a:pt x="8096" y="7567"/>
                    <a:pt x="7144" y="7567"/>
                  </a:cubicBezTo>
                  <a:close/>
                </a:path>
              </a:pathLst>
            </a:custGeom>
            <a:grpFill/>
            <a:ln w="9525" cap="flat">
              <a:noFill/>
              <a:prstDash val="solid"/>
              <a:miter/>
            </a:ln>
          </p:spPr>
          <p:txBody>
            <a:bodyPr rtlCol="0" anchor="ctr"/>
            <a:lstStyle/>
            <a:p>
              <a:endParaRPr lang="en-US"/>
            </a:p>
          </p:txBody>
        </p:sp>
        <p:sp>
          <p:nvSpPr>
            <p:cNvPr id="4053" name="Freeform: Shape 4052">
              <a:extLst>
                <a:ext uri="{FF2B5EF4-FFF2-40B4-BE49-F238E27FC236}">
                  <a16:creationId xmlns:a16="http://schemas.microsoft.com/office/drawing/2014/main" id="{D6CFF899-CC16-4C70-8D18-66B9EFFB594B}"/>
                </a:ext>
              </a:extLst>
            </p:cNvPr>
            <p:cNvSpPr/>
            <p:nvPr/>
          </p:nvSpPr>
          <p:spPr>
            <a:xfrm>
              <a:off x="7370921" y="1179671"/>
              <a:ext cx="57150" cy="47625"/>
            </a:xfrm>
            <a:custGeom>
              <a:avLst/>
              <a:gdLst>
                <a:gd name="connsiteX0" fmla="*/ 7144 w 57150"/>
                <a:gd name="connsiteY0" fmla="*/ 25241 h 47625"/>
                <a:gd name="connsiteX1" fmla="*/ 55721 w 57150"/>
                <a:gd name="connsiteY1" fmla="*/ 7144 h 47625"/>
                <a:gd name="connsiteX2" fmla="*/ 53816 w 57150"/>
                <a:gd name="connsiteY2" fmla="*/ 22384 h 47625"/>
                <a:gd name="connsiteX3" fmla="*/ 29051 w 57150"/>
                <a:gd name="connsiteY3" fmla="*/ 43339 h 47625"/>
                <a:gd name="connsiteX4" fmla="*/ 7144 w 57150"/>
                <a:gd name="connsiteY4" fmla="*/ 25241 h 47625"/>
                <a:gd name="connsiteX5" fmla="*/ 11906 w 57150"/>
                <a:gd name="connsiteY5" fmla="*/ 22384 h 47625"/>
                <a:gd name="connsiteX6" fmla="*/ 15716 w 57150"/>
                <a:gd name="connsiteY6" fmla="*/ 22384 h 47625"/>
                <a:gd name="connsiteX7" fmla="*/ 11906 w 57150"/>
                <a:gd name="connsiteY7" fmla="*/ 22384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50" h="47625">
                  <a:moveTo>
                    <a:pt x="7144" y="25241"/>
                  </a:moveTo>
                  <a:cubicBezTo>
                    <a:pt x="20479" y="19526"/>
                    <a:pt x="34766" y="10001"/>
                    <a:pt x="55721" y="7144"/>
                  </a:cubicBezTo>
                  <a:cubicBezTo>
                    <a:pt x="56674" y="9049"/>
                    <a:pt x="51911" y="23336"/>
                    <a:pt x="53816" y="22384"/>
                  </a:cubicBezTo>
                  <a:cubicBezTo>
                    <a:pt x="37624" y="-476"/>
                    <a:pt x="47149" y="29051"/>
                    <a:pt x="29051" y="43339"/>
                  </a:cubicBezTo>
                  <a:cubicBezTo>
                    <a:pt x="30956" y="9049"/>
                    <a:pt x="8096" y="29051"/>
                    <a:pt x="7144" y="25241"/>
                  </a:cubicBezTo>
                  <a:close/>
                  <a:moveTo>
                    <a:pt x="11906" y="22384"/>
                  </a:moveTo>
                  <a:lnTo>
                    <a:pt x="15716" y="22384"/>
                  </a:lnTo>
                  <a:cubicBezTo>
                    <a:pt x="14764" y="21431"/>
                    <a:pt x="12859" y="21431"/>
                    <a:pt x="11906" y="22384"/>
                  </a:cubicBezTo>
                  <a:close/>
                </a:path>
              </a:pathLst>
            </a:custGeom>
            <a:grpFill/>
            <a:ln w="9525" cap="flat">
              <a:noFill/>
              <a:prstDash val="solid"/>
              <a:miter/>
            </a:ln>
          </p:spPr>
          <p:txBody>
            <a:bodyPr rtlCol="0" anchor="ctr"/>
            <a:lstStyle/>
            <a:p>
              <a:endParaRPr lang="en-US"/>
            </a:p>
          </p:txBody>
        </p:sp>
        <p:sp>
          <p:nvSpPr>
            <p:cNvPr id="4054" name="Freeform: Shape 4053">
              <a:extLst>
                <a:ext uri="{FF2B5EF4-FFF2-40B4-BE49-F238E27FC236}">
                  <a16:creationId xmlns:a16="http://schemas.microsoft.com/office/drawing/2014/main" id="{25601706-A1A0-4DDC-ACE6-6D1C07C854EF}"/>
                </a:ext>
              </a:extLst>
            </p:cNvPr>
            <p:cNvSpPr/>
            <p:nvPr/>
          </p:nvSpPr>
          <p:spPr>
            <a:xfrm>
              <a:off x="6901339" y="1130141"/>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4055" name="Freeform: Shape 4054">
              <a:extLst>
                <a:ext uri="{FF2B5EF4-FFF2-40B4-BE49-F238E27FC236}">
                  <a16:creationId xmlns:a16="http://schemas.microsoft.com/office/drawing/2014/main" id="{6FEBBAC6-A69D-4920-BF15-D85DE3C440F2}"/>
                </a:ext>
              </a:extLst>
            </p:cNvPr>
            <p:cNvSpPr/>
            <p:nvPr/>
          </p:nvSpPr>
          <p:spPr>
            <a:xfrm>
              <a:off x="7207091" y="131587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lnTo>
                    <a:pt x="7144" y="7144"/>
                  </a:ln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4056" name="Freeform: Shape 4055">
              <a:extLst>
                <a:ext uri="{FF2B5EF4-FFF2-40B4-BE49-F238E27FC236}">
                  <a16:creationId xmlns:a16="http://schemas.microsoft.com/office/drawing/2014/main" id="{83A4A9A3-125F-4B53-9B20-73F9FEC31DA9}"/>
                </a:ext>
              </a:extLst>
            </p:cNvPr>
            <p:cNvSpPr/>
            <p:nvPr/>
          </p:nvSpPr>
          <p:spPr>
            <a:xfrm>
              <a:off x="7149941" y="1338738"/>
              <a:ext cx="9525" cy="9525"/>
            </a:xfrm>
            <a:custGeom>
              <a:avLst/>
              <a:gdLst>
                <a:gd name="connsiteX0" fmla="*/ 10954 w 9525"/>
                <a:gd name="connsiteY0" fmla="*/ 7144 h 9525"/>
                <a:gd name="connsiteX1" fmla="*/ 7144 w 9525"/>
                <a:gd name="connsiteY1" fmla="*/ 9049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9049"/>
                  </a:lnTo>
                  <a:cubicBezTo>
                    <a:pt x="8096" y="9049"/>
                    <a:pt x="10001" y="8096"/>
                    <a:pt x="10954" y="7144"/>
                  </a:cubicBezTo>
                  <a:close/>
                </a:path>
              </a:pathLst>
            </a:custGeom>
            <a:grpFill/>
            <a:ln w="9525" cap="flat">
              <a:noFill/>
              <a:prstDash val="solid"/>
              <a:miter/>
            </a:ln>
          </p:spPr>
          <p:txBody>
            <a:bodyPr rtlCol="0" anchor="ctr"/>
            <a:lstStyle/>
            <a:p>
              <a:endParaRPr lang="en-US"/>
            </a:p>
          </p:txBody>
        </p:sp>
        <p:sp>
          <p:nvSpPr>
            <p:cNvPr id="4057" name="Freeform: Shape 4056">
              <a:extLst>
                <a:ext uri="{FF2B5EF4-FFF2-40B4-BE49-F238E27FC236}">
                  <a16:creationId xmlns:a16="http://schemas.microsoft.com/office/drawing/2014/main" id="{B9825827-72BB-4DB5-939D-A2EB5B7EA42C}"/>
                </a:ext>
              </a:extLst>
            </p:cNvPr>
            <p:cNvSpPr/>
            <p:nvPr/>
          </p:nvSpPr>
          <p:spPr>
            <a:xfrm>
              <a:off x="6911816" y="116157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9049"/>
                    <a:pt x="7144" y="7144"/>
                  </a:cubicBezTo>
                  <a:close/>
                </a:path>
              </a:pathLst>
            </a:custGeom>
            <a:grpFill/>
            <a:ln w="9525" cap="flat">
              <a:noFill/>
              <a:prstDash val="solid"/>
              <a:miter/>
            </a:ln>
          </p:spPr>
          <p:txBody>
            <a:bodyPr rtlCol="0" anchor="ctr"/>
            <a:lstStyle/>
            <a:p>
              <a:endParaRPr lang="en-US"/>
            </a:p>
          </p:txBody>
        </p:sp>
        <p:sp>
          <p:nvSpPr>
            <p:cNvPr id="4058" name="Freeform: Shape 4057">
              <a:extLst>
                <a:ext uri="{FF2B5EF4-FFF2-40B4-BE49-F238E27FC236}">
                  <a16:creationId xmlns:a16="http://schemas.microsoft.com/office/drawing/2014/main" id="{E626841A-CC81-445B-8F5A-4821C4BE5906}"/>
                </a:ext>
              </a:extLst>
            </p:cNvPr>
            <p:cNvSpPr/>
            <p:nvPr/>
          </p:nvSpPr>
          <p:spPr>
            <a:xfrm>
              <a:off x="7048976" y="1291113"/>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cubicBezTo>
                    <a:pt x="8096" y="9049"/>
                    <a:pt x="7144" y="8096"/>
                    <a:pt x="7144" y="7144"/>
                  </a:cubicBezTo>
                  <a:cubicBezTo>
                    <a:pt x="7144" y="8096"/>
                    <a:pt x="7144" y="9049"/>
                    <a:pt x="8096" y="10001"/>
                  </a:cubicBezTo>
                  <a:close/>
                </a:path>
              </a:pathLst>
            </a:custGeom>
            <a:grpFill/>
            <a:ln w="9525" cap="flat">
              <a:noFill/>
              <a:prstDash val="solid"/>
              <a:miter/>
            </a:ln>
          </p:spPr>
          <p:txBody>
            <a:bodyPr rtlCol="0" anchor="ctr"/>
            <a:lstStyle/>
            <a:p>
              <a:endParaRPr lang="en-US"/>
            </a:p>
          </p:txBody>
        </p:sp>
        <p:sp>
          <p:nvSpPr>
            <p:cNvPr id="4059" name="Freeform: Shape 4058">
              <a:extLst>
                <a:ext uri="{FF2B5EF4-FFF2-40B4-BE49-F238E27FC236}">
                  <a16:creationId xmlns:a16="http://schemas.microsoft.com/office/drawing/2014/main" id="{6799D45F-C976-4E77-AC93-FC303E59DA09}"/>
                </a:ext>
              </a:extLst>
            </p:cNvPr>
            <p:cNvSpPr/>
            <p:nvPr/>
          </p:nvSpPr>
          <p:spPr>
            <a:xfrm>
              <a:off x="7153604" y="1338738"/>
              <a:ext cx="9525" cy="9525"/>
            </a:xfrm>
            <a:custGeom>
              <a:avLst/>
              <a:gdLst>
                <a:gd name="connsiteX0" fmla="*/ 8244 w 9525"/>
                <a:gd name="connsiteY0" fmla="*/ 7144 h 9525"/>
                <a:gd name="connsiteX1" fmla="*/ 8244 w 9525"/>
                <a:gd name="connsiteY1" fmla="*/ 7144 h 9525"/>
              </a:gdLst>
              <a:ahLst/>
              <a:cxnLst>
                <a:cxn ang="0">
                  <a:pos x="connsiteX0" y="connsiteY0"/>
                </a:cxn>
                <a:cxn ang="0">
                  <a:pos x="connsiteX1" y="connsiteY1"/>
                </a:cxn>
              </a:cxnLst>
              <a:rect l="l" t="t" r="r" b="b"/>
              <a:pathLst>
                <a:path w="9525" h="9525">
                  <a:moveTo>
                    <a:pt x="8244" y="7144"/>
                  </a:moveTo>
                  <a:cubicBezTo>
                    <a:pt x="7291" y="7144"/>
                    <a:pt x="6339" y="7144"/>
                    <a:pt x="8244" y="7144"/>
                  </a:cubicBezTo>
                  <a:close/>
                </a:path>
              </a:pathLst>
            </a:custGeom>
            <a:grpFill/>
            <a:ln w="9525" cap="flat">
              <a:noFill/>
              <a:prstDash val="solid"/>
              <a:miter/>
            </a:ln>
          </p:spPr>
          <p:txBody>
            <a:bodyPr rtlCol="0" anchor="ctr"/>
            <a:lstStyle/>
            <a:p>
              <a:endParaRPr lang="en-US"/>
            </a:p>
          </p:txBody>
        </p:sp>
        <p:sp>
          <p:nvSpPr>
            <p:cNvPr id="4060" name="Freeform: Shape 4059">
              <a:extLst>
                <a:ext uri="{FF2B5EF4-FFF2-40B4-BE49-F238E27FC236}">
                  <a16:creationId xmlns:a16="http://schemas.microsoft.com/office/drawing/2014/main" id="{570D6C02-4274-4DE9-93B3-8E837E448DB3}"/>
                </a:ext>
              </a:extLst>
            </p:cNvPr>
            <p:cNvSpPr/>
            <p:nvPr/>
          </p:nvSpPr>
          <p:spPr>
            <a:xfrm>
              <a:off x="7230904" y="1341596"/>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cubicBezTo>
                    <a:pt x="8096" y="7144"/>
                    <a:pt x="7144" y="8096"/>
                    <a:pt x="7144" y="8096"/>
                  </a:cubicBezTo>
                  <a:close/>
                </a:path>
              </a:pathLst>
            </a:custGeom>
            <a:grpFill/>
            <a:ln w="9525" cap="flat">
              <a:noFill/>
              <a:prstDash val="solid"/>
              <a:miter/>
            </a:ln>
          </p:spPr>
          <p:txBody>
            <a:bodyPr rtlCol="0" anchor="ctr"/>
            <a:lstStyle/>
            <a:p>
              <a:endParaRPr lang="en-US"/>
            </a:p>
          </p:txBody>
        </p:sp>
        <p:sp>
          <p:nvSpPr>
            <p:cNvPr id="4061" name="Freeform: Shape 4060">
              <a:extLst>
                <a:ext uri="{FF2B5EF4-FFF2-40B4-BE49-F238E27FC236}">
                  <a16:creationId xmlns:a16="http://schemas.microsoft.com/office/drawing/2014/main" id="{90CE8FC3-C94B-4404-A8C9-CF4C3A01A853}"/>
                </a:ext>
              </a:extLst>
            </p:cNvPr>
            <p:cNvSpPr/>
            <p:nvPr/>
          </p:nvSpPr>
          <p:spPr>
            <a:xfrm>
              <a:off x="7228046" y="131683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8096"/>
                    <a:pt x="9049" y="7144"/>
                  </a:cubicBezTo>
                  <a:lnTo>
                    <a:pt x="7144" y="8096"/>
                  </a:lnTo>
                  <a:close/>
                </a:path>
              </a:pathLst>
            </a:custGeom>
            <a:grpFill/>
            <a:ln w="9525" cap="flat">
              <a:noFill/>
              <a:prstDash val="solid"/>
              <a:miter/>
            </a:ln>
          </p:spPr>
          <p:txBody>
            <a:bodyPr rtlCol="0" anchor="ctr"/>
            <a:lstStyle/>
            <a:p>
              <a:endParaRPr lang="en-US"/>
            </a:p>
          </p:txBody>
        </p:sp>
        <p:sp>
          <p:nvSpPr>
            <p:cNvPr id="4062" name="Freeform: Shape 4061">
              <a:extLst>
                <a:ext uri="{FF2B5EF4-FFF2-40B4-BE49-F238E27FC236}">
                  <a16:creationId xmlns:a16="http://schemas.microsoft.com/office/drawing/2014/main" id="{C57B0AC6-2DFF-4D5F-BCA2-E26926014EB4}"/>
                </a:ext>
              </a:extLst>
            </p:cNvPr>
            <p:cNvSpPr/>
            <p:nvPr/>
          </p:nvSpPr>
          <p:spPr>
            <a:xfrm>
              <a:off x="7343299" y="1320641"/>
              <a:ext cx="9525" cy="9525"/>
            </a:xfrm>
            <a:custGeom>
              <a:avLst/>
              <a:gdLst>
                <a:gd name="connsiteX0" fmla="*/ 7144 w 9525"/>
                <a:gd name="connsiteY0" fmla="*/ 9049 h 9525"/>
                <a:gd name="connsiteX1" fmla="*/ 10001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10001" y="7144"/>
                  </a:lnTo>
                  <a:cubicBezTo>
                    <a:pt x="9049" y="8096"/>
                    <a:pt x="8096" y="8096"/>
                    <a:pt x="7144" y="9049"/>
                  </a:cubicBezTo>
                  <a:close/>
                </a:path>
              </a:pathLst>
            </a:custGeom>
            <a:grpFill/>
            <a:ln w="9525" cap="flat">
              <a:noFill/>
              <a:prstDash val="solid"/>
              <a:miter/>
            </a:ln>
          </p:spPr>
          <p:txBody>
            <a:bodyPr rtlCol="0" anchor="ctr"/>
            <a:lstStyle/>
            <a:p>
              <a:endParaRPr lang="en-US"/>
            </a:p>
          </p:txBody>
        </p:sp>
        <p:sp>
          <p:nvSpPr>
            <p:cNvPr id="4063" name="Freeform: Shape 4062">
              <a:extLst>
                <a:ext uri="{FF2B5EF4-FFF2-40B4-BE49-F238E27FC236}">
                  <a16:creationId xmlns:a16="http://schemas.microsoft.com/office/drawing/2014/main" id="{7C0A952E-B6FA-44D8-BDC2-021BA653A1F2}"/>
                </a:ext>
              </a:extLst>
            </p:cNvPr>
            <p:cNvSpPr/>
            <p:nvPr/>
          </p:nvSpPr>
          <p:spPr>
            <a:xfrm>
              <a:off x="7236619" y="132254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4064" name="Freeform: Shape 4063">
              <a:extLst>
                <a:ext uri="{FF2B5EF4-FFF2-40B4-BE49-F238E27FC236}">
                  <a16:creationId xmlns:a16="http://schemas.microsoft.com/office/drawing/2014/main" id="{33BCE6CB-DC80-4EE5-84E3-85943D0B206D}"/>
                </a:ext>
              </a:extLst>
            </p:cNvPr>
            <p:cNvSpPr/>
            <p:nvPr/>
          </p:nvSpPr>
          <p:spPr>
            <a:xfrm>
              <a:off x="6921341" y="11063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9049" y="7144"/>
                    <a:pt x="7144" y="7144"/>
                  </a:cubicBezTo>
                  <a:close/>
                </a:path>
              </a:pathLst>
            </a:custGeom>
            <a:grpFill/>
            <a:ln w="9525" cap="flat">
              <a:noFill/>
              <a:prstDash val="solid"/>
              <a:miter/>
            </a:ln>
          </p:spPr>
          <p:txBody>
            <a:bodyPr rtlCol="0" anchor="ctr"/>
            <a:lstStyle/>
            <a:p>
              <a:endParaRPr lang="en-US"/>
            </a:p>
          </p:txBody>
        </p:sp>
        <p:sp>
          <p:nvSpPr>
            <p:cNvPr id="4065" name="Freeform: Shape 4064">
              <a:extLst>
                <a:ext uri="{FF2B5EF4-FFF2-40B4-BE49-F238E27FC236}">
                  <a16:creationId xmlns:a16="http://schemas.microsoft.com/office/drawing/2014/main" id="{BEFC92B6-B77D-4DC5-B23B-885B5C7E4BA6}"/>
                </a:ext>
              </a:extLst>
            </p:cNvPr>
            <p:cNvSpPr/>
            <p:nvPr/>
          </p:nvSpPr>
          <p:spPr>
            <a:xfrm>
              <a:off x="6906101" y="1098708"/>
              <a:ext cx="9525" cy="9525"/>
            </a:xfrm>
            <a:custGeom>
              <a:avLst/>
              <a:gdLst>
                <a:gd name="connsiteX0" fmla="*/ 8096 w 9525"/>
                <a:gd name="connsiteY0" fmla="*/ 10001 h 9525"/>
                <a:gd name="connsiteX1" fmla="*/ 7144 w 9525"/>
                <a:gd name="connsiteY1" fmla="*/ 7144 h 9525"/>
                <a:gd name="connsiteX2" fmla="*/ 8096 w 9525"/>
                <a:gd name="connsiteY2" fmla="*/ 10001 h 9525"/>
              </a:gdLst>
              <a:ahLst/>
              <a:cxnLst>
                <a:cxn ang="0">
                  <a:pos x="connsiteX0" y="connsiteY0"/>
                </a:cxn>
                <a:cxn ang="0">
                  <a:pos x="connsiteX1" y="connsiteY1"/>
                </a:cxn>
                <a:cxn ang="0">
                  <a:pos x="connsiteX2" y="connsiteY2"/>
                </a:cxn>
              </a:cxnLst>
              <a:rect l="l" t="t" r="r" b="b"/>
              <a:pathLst>
                <a:path w="9525" h="9525">
                  <a:moveTo>
                    <a:pt x="8096" y="10001"/>
                  </a:moveTo>
                  <a:lnTo>
                    <a:pt x="7144" y="7144"/>
                  </a:lnTo>
                  <a:cubicBezTo>
                    <a:pt x="7144" y="8096"/>
                    <a:pt x="7144" y="9049"/>
                    <a:pt x="8096" y="10001"/>
                  </a:cubicBezTo>
                  <a:close/>
                </a:path>
              </a:pathLst>
            </a:custGeom>
            <a:grpFill/>
            <a:ln w="9525" cap="flat">
              <a:noFill/>
              <a:prstDash val="solid"/>
              <a:miter/>
            </a:ln>
          </p:spPr>
          <p:txBody>
            <a:bodyPr rtlCol="0" anchor="ctr"/>
            <a:lstStyle/>
            <a:p>
              <a:endParaRPr lang="en-US"/>
            </a:p>
          </p:txBody>
        </p:sp>
        <p:sp>
          <p:nvSpPr>
            <p:cNvPr id="4066" name="Freeform: Shape 4065">
              <a:extLst>
                <a:ext uri="{FF2B5EF4-FFF2-40B4-BE49-F238E27FC236}">
                  <a16:creationId xmlns:a16="http://schemas.microsoft.com/office/drawing/2014/main" id="{3E783D9A-F16E-49B2-B4D4-16FF8D8DD4D9}"/>
                </a:ext>
              </a:extLst>
            </p:cNvPr>
            <p:cNvSpPr/>
            <p:nvPr/>
          </p:nvSpPr>
          <p:spPr>
            <a:xfrm>
              <a:off x="7008677" y="1256823"/>
              <a:ext cx="9525" cy="19050"/>
            </a:xfrm>
            <a:custGeom>
              <a:avLst/>
              <a:gdLst>
                <a:gd name="connsiteX0" fmla="*/ 9343 w 9525"/>
                <a:gd name="connsiteY0" fmla="*/ 11906 h 19050"/>
                <a:gd name="connsiteX1" fmla="*/ 9343 w 9525"/>
                <a:gd name="connsiteY1" fmla="*/ 7144 h 19050"/>
                <a:gd name="connsiteX2" fmla="*/ 9343 w 9525"/>
                <a:gd name="connsiteY2" fmla="*/ 11906 h 19050"/>
              </a:gdLst>
              <a:ahLst/>
              <a:cxnLst>
                <a:cxn ang="0">
                  <a:pos x="connsiteX0" y="connsiteY0"/>
                </a:cxn>
                <a:cxn ang="0">
                  <a:pos x="connsiteX1" y="connsiteY1"/>
                </a:cxn>
                <a:cxn ang="0">
                  <a:pos x="connsiteX2" y="connsiteY2"/>
                </a:cxn>
              </a:cxnLst>
              <a:rect l="l" t="t" r="r" b="b"/>
              <a:pathLst>
                <a:path w="9525" h="19050">
                  <a:moveTo>
                    <a:pt x="9343" y="11906"/>
                  </a:moveTo>
                  <a:cubicBezTo>
                    <a:pt x="9343" y="10001"/>
                    <a:pt x="8391" y="8096"/>
                    <a:pt x="9343" y="7144"/>
                  </a:cubicBezTo>
                  <a:cubicBezTo>
                    <a:pt x="7439" y="8096"/>
                    <a:pt x="5533" y="11906"/>
                    <a:pt x="9343" y="11906"/>
                  </a:cubicBezTo>
                  <a:close/>
                </a:path>
              </a:pathLst>
            </a:custGeom>
            <a:grpFill/>
            <a:ln w="9525" cap="flat">
              <a:noFill/>
              <a:prstDash val="solid"/>
              <a:miter/>
            </a:ln>
          </p:spPr>
          <p:txBody>
            <a:bodyPr rtlCol="0" anchor="ctr"/>
            <a:lstStyle/>
            <a:p>
              <a:endParaRPr lang="en-US"/>
            </a:p>
          </p:txBody>
        </p:sp>
        <p:sp>
          <p:nvSpPr>
            <p:cNvPr id="4067" name="Freeform: Shape 4066">
              <a:extLst>
                <a:ext uri="{FF2B5EF4-FFF2-40B4-BE49-F238E27FC236}">
                  <a16:creationId xmlns:a16="http://schemas.microsoft.com/office/drawing/2014/main" id="{288548E8-1A4A-48A9-8346-421E86C08F68}"/>
                </a:ext>
              </a:extLst>
            </p:cNvPr>
            <p:cNvSpPr/>
            <p:nvPr/>
          </p:nvSpPr>
          <p:spPr>
            <a:xfrm>
              <a:off x="6973729" y="110537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8096" y="8096"/>
                    <a:pt x="9049" y="8096"/>
                    <a:pt x="10001" y="8096"/>
                  </a:cubicBezTo>
                  <a:close/>
                </a:path>
              </a:pathLst>
            </a:custGeom>
            <a:grpFill/>
            <a:ln w="9525" cap="flat">
              <a:noFill/>
              <a:prstDash val="solid"/>
              <a:miter/>
            </a:ln>
          </p:spPr>
          <p:txBody>
            <a:bodyPr rtlCol="0" anchor="ctr"/>
            <a:lstStyle/>
            <a:p>
              <a:endParaRPr lang="en-US"/>
            </a:p>
          </p:txBody>
        </p:sp>
        <p:sp>
          <p:nvSpPr>
            <p:cNvPr id="4068" name="Freeform: Shape 4067">
              <a:extLst>
                <a:ext uri="{FF2B5EF4-FFF2-40B4-BE49-F238E27FC236}">
                  <a16:creationId xmlns:a16="http://schemas.microsoft.com/office/drawing/2014/main" id="{A55E922A-F64A-4835-886B-B696D8E49E70}"/>
                </a:ext>
              </a:extLst>
            </p:cNvPr>
            <p:cNvSpPr/>
            <p:nvPr/>
          </p:nvSpPr>
          <p:spPr>
            <a:xfrm>
              <a:off x="6970871" y="110442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8096" y="8096"/>
                    <a:pt x="9049" y="8096"/>
                    <a:pt x="9049" y="8096"/>
                  </a:cubicBezTo>
                  <a:close/>
                </a:path>
              </a:pathLst>
            </a:custGeom>
            <a:grpFill/>
            <a:ln w="9525" cap="flat">
              <a:noFill/>
              <a:prstDash val="solid"/>
              <a:miter/>
            </a:ln>
          </p:spPr>
          <p:txBody>
            <a:bodyPr rtlCol="0" anchor="ctr"/>
            <a:lstStyle/>
            <a:p>
              <a:endParaRPr lang="en-US"/>
            </a:p>
          </p:txBody>
        </p:sp>
        <p:sp>
          <p:nvSpPr>
            <p:cNvPr id="4069" name="Freeform: Shape 4068">
              <a:extLst>
                <a:ext uri="{FF2B5EF4-FFF2-40B4-BE49-F238E27FC236}">
                  <a16:creationId xmlns:a16="http://schemas.microsoft.com/office/drawing/2014/main" id="{BC295930-3944-4E37-AD82-A5B6122A47B0}"/>
                </a:ext>
              </a:extLst>
            </p:cNvPr>
            <p:cNvSpPr/>
            <p:nvPr/>
          </p:nvSpPr>
          <p:spPr>
            <a:xfrm>
              <a:off x="7060406" y="1206341"/>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4070" name="Freeform: Shape 4069">
              <a:extLst>
                <a:ext uri="{FF2B5EF4-FFF2-40B4-BE49-F238E27FC236}">
                  <a16:creationId xmlns:a16="http://schemas.microsoft.com/office/drawing/2014/main" id="{D477C58B-7228-4DCD-9A07-011052A4FDE0}"/>
                </a:ext>
              </a:extLst>
            </p:cNvPr>
            <p:cNvSpPr/>
            <p:nvPr/>
          </p:nvSpPr>
          <p:spPr>
            <a:xfrm>
              <a:off x="6877526" y="1085792"/>
              <a:ext cx="38100" cy="28575"/>
            </a:xfrm>
            <a:custGeom>
              <a:avLst/>
              <a:gdLst>
                <a:gd name="connsiteX0" fmla="*/ 36671 w 38100"/>
                <a:gd name="connsiteY0" fmla="*/ 17203 h 28575"/>
                <a:gd name="connsiteX1" fmla="*/ 7144 w 38100"/>
                <a:gd name="connsiteY1" fmla="*/ 10535 h 28575"/>
                <a:gd name="connsiteX2" fmla="*/ 36671 w 38100"/>
                <a:gd name="connsiteY2" fmla="*/ 17203 h 28575"/>
              </a:gdLst>
              <a:ahLst/>
              <a:cxnLst>
                <a:cxn ang="0">
                  <a:pos x="connsiteX0" y="connsiteY0"/>
                </a:cxn>
                <a:cxn ang="0">
                  <a:pos x="connsiteX1" y="connsiteY1"/>
                </a:cxn>
                <a:cxn ang="0">
                  <a:pos x="connsiteX2" y="connsiteY2"/>
                </a:cxn>
              </a:cxnLst>
              <a:rect l="l" t="t" r="r" b="b"/>
              <a:pathLst>
                <a:path w="38100" h="28575">
                  <a:moveTo>
                    <a:pt x="36671" y="17203"/>
                  </a:moveTo>
                  <a:cubicBezTo>
                    <a:pt x="29051" y="17203"/>
                    <a:pt x="10954" y="58"/>
                    <a:pt x="7144" y="10535"/>
                  </a:cubicBezTo>
                  <a:cubicBezTo>
                    <a:pt x="17621" y="37205"/>
                    <a:pt x="28099" y="21013"/>
                    <a:pt x="36671" y="17203"/>
                  </a:cubicBezTo>
                  <a:close/>
                </a:path>
              </a:pathLst>
            </a:custGeom>
            <a:grpFill/>
            <a:ln w="9525" cap="flat">
              <a:noFill/>
              <a:prstDash val="solid"/>
              <a:miter/>
            </a:ln>
          </p:spPr>
          <p:txBody>
            <a:bodyPr rtlCol="0" anchor="ctr"/>
            <a:lstStyle/>
            <a:p>
              <a:endParaRPr lang="en-US"/>
            </a:p>
          </p:txBody>
        </p:sp>
        <p:sp>
          <p:nvSpPr>
            <p:cNvPr id="4071" name="Freeform: Shape 4070">
              <a:extLst>
                <a:ext uri="{FF2B5EF4-FFF2-40B4-BE49-F238E27FC236}">
                  <a16:creationId xmlns:a16="http://schemas.microsoft.com/office/drawing/2014/main" id="{6B3D623A-F6E2-44A4-B557-8A95F2635363}"/>
                </a:ext>
              </a:extLst>
            </p:cNvPr>
            <p:cNvSpPr/>
            <p:nvPr/>
          </p:nvSpPr>
          <p:spPr>
            <a:xfrm>
              <a:off x="6955208" y="1093522"/>
              <a:ext cx="9525" cy="9525"/>
            </a:xfrm>
            <a:custGeom>
              <a:avLst/>
              <a:gdLst>
                <a:gd name="connsiteX0" fmla="*/ 7567 w 9525"/>
                <a:gd name="connsiteY0" fmla="*/ 7567 h 9525"/>
                <a:gd name="connsiteX1" fmla="*/ 7567 w 9525"/>
                <a:gd name="connsiteY1" fmla="*/ 7567 h 9525"/>
              </a:gdLst>
              <a:ahLst/>
              <a:cxnLst>
                <a:cxn ang="0">
                  <a:pos x="connsiteX0" y="connsiteY0"/>
                </a:cxn>
                <a:cxn ang="0">
                  <a:pos x="connsiteX1" y="connsiteY1"/>
                </a:cxn>
              </a:cxnLst>
              <a:rect l="l" t="t" r="r" b="b"/>
              <a:pathLst>
                <a:path w="9525" h="9525">
                  <a:moveTo>
                    <a:pt x="7567" y="7567"/>
                  </a:moveTo>
                  <a:cubicBezTo>
                    <a:pt x="7567" y="7567"/>
                    <a:pt x="6615" y="6615"/>
                    <a:pt x="7567" y="7567"/>
                  </a:cubicBezTo>
                  <a:close/>
                </a:path>
              </a:pathLst>
            </a:custGeom>
            <a:grpFill/>
            <a:ln w="9525" cap="flat">
              <a:noFill/>
              <a:prstDash val="solid"/>
              <a:miter/>
            </a:ln>
          </p:spPr>
          <p:txBody>
            <a:bodyPr rtlCol="0" anchor="ctr"/>
            <a:lstStyle/>
            <a:p>
              <a:endParaRPr lang="en-US"/>
            </a:p>
          </p:txBody>
        </p:sp>
        <p:sp>
          <p:nvSpPr>
            <p:cNvPr id="4072" name="Freeform: Shape 4071">
              <a:extLst>
                <a:ext uri="{FF2B5EF4-FFF2-40B4-BE49-F238E27FC236}">
                  <a16:creationId xmlns:a16="http://schemas.microsoft.com/office/drawing/2014/main" id="{10B6782D-A796-4A4A-AA77-32523F91A5AC}"/>
                </a:ext>
              </a:extLst>
            </p:cNvPr>
            <p:cNvSpPr/>
            <p:nvPr/>
          </p:nvSpPr>
          <p:spPr>
            <a:xfrm>
              <a:off x="7332821" y="120919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8096"/>
                    <a:pt x="7144" y="9049"/>
                    <a:pt x="7144" y="9049"/>
                  </a:cubicBezTo>
                  <a:close/>
                </a:path>
              </a:pathLst>
            </a:custGeom>
            <a:grpFill/>
            <a:ln w="9525" cap="flat">
              <a:noFill/>
              <a:prstDash val="solid"/>
              <a:miter/>
            </a:ln>
          </p:spPr>
          <p:txBody>
            <a:bodyPr rtlCol="0" anchor="ctr"/>
            <a:lstStyle/>
            <a:p>
              <a:endParaRPr lang="en-US"/>
            </a:p>
          </p:txBody>
        </p:sp>
        <p:sp>
          <p:nvSpPr>
            <p:cNvPr id="4073" name="Freeform: Shape 4072">
              <a:extLst>
                <a:ext uri="{FF2B5EF4-FFF2-40B4-BE49-F238E27FC236}">
                  <a16:creationId xmlns:a16="http://schemas.microsoft.com/office/drawing/2014/main" id="{D77359E2-3F39-4F19-A3FD-C6795F8507B3}"/>
                </a:ext>
              </a:extLst>
            </p:cNvPr>
            <p:cNvSpPr/>
            <p:nvPr/>
          </p:nvSpPr>
          <p:spPr>
            <a:xfrm>
              <a:off x="693086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074" name="Freeform: Shape 4073">
              <a:extLst>
                <a:ext uri="{FF2B5EF4-FFF2-40B4-BE49-F238E27FC236}">
                  <a16:creationId xmlns:a16="http://schemas.microsoft.com/office/drawing/2014/main" id="{FBF726C0-6EF1-485C-BBBF-B2C1640BE4FF}"/>
                </a:ext>
              </a:extLst>
            </p:cNvPr>
            <p:cNvSpPr/>
            <p:nvPr/>
          </p:nvSpPr>
          <p:spPr>
            <a:xfrm>
              <a:off x="7280434" y="122253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075" name="Freeform: Shape 4074">
              <a:extLst>
                <a:ext uri="{FF2B5EF4-FFF2-40B4-BE49-F238E27FC236}">
                  <a16:creationId xmlns:a16="http://schemas.microsoft.com/office/drawing/2014/main" id="{9642FA72-7CC9-492E-8B57-A26B852F8C79}"/>
                </a:ext>
              </a:extLst>
            </p:cNvPr>
            <p:cNvSpPr/>
            <p:nvPr/>
          </p:nvSpPr>
          <p:spPr>
            <a:xfrm>
              <a:off x="7310914" y="133111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8096" y="7144"/>
                    <a:pt x="7144" y="7144"/>
                  </a:cubicBezTo>
                  <a:close/>
                </a:path>
              </a:pathLst>
            </a:custGeom>
            <a:grpFill/>
            <a:ln w="9525" cap="flat">
              <a:noFill/>
              <a:prstDash val="solid"/>
              <a:miter/>
            </a:ln>
          </p:spPr>
          <p:txBody>
            <a:bodyPr rtlCol="0" anchor="ctr"/>
            <a:lstStyle/>
            <a:p>
              <a:endParaRPr lang="en-US"/>
            </a:p>
          </p:txBody>
        </p:sp>
        <p:sp>
          <p:nvSpPr>
            <p:cNvPr id="4076" name="Freeform: Shape 4075">
              <a:extLst>
                <a:ext uri="{FF2B5EF4-FFF2-40B4-BE49-F238E27FC236}">
                  <a16:creationId xmlns:a16="http://schemas.microsoft.com/office/drawing/2014/main" id="{29F1B796-9C3E-4CFB-9524-48B862E5E622}"/>
                </a:ext>
              </a:extLst>
            </p:cNvPr>
            <p:cNvSpPr/>
            <p:nvPr/>
          </p:nvSpPr>
          <p:spPr>
            <a:xfrm>
              <a:off x="7280434" y="122277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lnTo>
                    <a:pt x="7144" y="7858"/>
                  </a:ln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4077" name="Freeform: Shape 4076">
              <a:extLst>
                <a:ext uri="{FF2B5EF4-FFF2-40B4-BE49-F238E27FC236}">
                  <a16:creationId xmlns:a16="http://schemas.microsoft.com/office/drawing/2014/main" id="{84AED2A8-9518-4E46-B2E9-E7AE7CE13E97}"/>
                </a:ext>
              </a:extLst>
            </p:cNvPr>
            <p:cNvSpPr/>
            <p:nvPr/>
          </p:nvSpPr>
          <p:spPr>
            <a:xfrm>
              <a:off x="7175659" y="1238726"/>
              <a:ext cx="9525" cy="9525"/>
            </a:xfrm>
            <a:custGeom>
              <a:avLst/>
              <a:gdLst>
                <a:gd name="connsiteX0" fmla="*/ 7144 w 9525"/>
                <a:gd name="connsiteY0" fmla="*/ 7144 h 9525"/>
                <a:gd name="connsiteX1" fmla="*/ 8096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8096" y="9049"/>
                  </a:cubicBezTo>
                  <a:cubicBezTo>
                    <a:pt x="8096" y="9049"/>
                    <a:pt x="8096" y="8096"/>
                    <a:pt x="7144" y="7144"/>
                  </a:cubicBezTo>
                  <a:close/>
                </a:path>
              </a:pathLst>
            </a:custGeom>
            <a:grpFill/>
            <a:ln w="9525" cap="flat">
              <a:noFill/>
              <a:prstDash val="solid"/>
              <a:miter/>
            </a:ln>
          </p:spPr>
          <p:txBody>
            <a:bodyPr rtlCol="0" anchor="ctr"/>
            <a:lstStyle/>
            <a:p>
              <a:endParaRPr lang="en-US"/>
            </a:p>
          </p:txBody>
        </p:sp>
        <p:sp>
          <p:nvSpPr>
            <p:cNvPr id="4078" name="Freeform: Shape 4077">
              <a:extLst>
                <a:ext uri="{FF2B5EF4-FFF2-40B4-BE49-F238E27FC236}">
                  <a16:creationId xmlns:a16="http://schemas.microsoft.com/office/drawing/2014/main" id="{2B1B50B0-5AE1-4969-9291-BBD92E38D17F}"/>
                </a:ext>
              </a:extLst>
            </p:cNvPr>
            <p:cNvSpPr/>
            <p:nvPr/>
          </p:nvSpPr>
          <p:spPr>
            <a:xfrm>
              <a:off x="7195661" y="12492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4079" name="Freeform: Shape 4078">
              <a:extLst>
                <a:ext uri="{FF2B5EF4-FFF2-40B4-BE49-F238E27FC236}">
                  <a16:creationId xmlns:a16="http://schemas.microsoft.com/office/drawing/2014/main" id="{C660B650-25BD-4270-A6A2-DC4592C8D1B4}"/>
                </a:ext>
              </a:extLst>
            </p:cNvPr>
            <p:cNvSpPr/>
            <p:nvPr/>
          </p:nvSpPr>
          <p:spPr>
            <a:xfrm>
              <a:off x="7005161" y="1286351"/>
              <a:ext cx="9525" cy="9525"/>
            </a:xfrm>
            <a:custGeom>
              <a:avLst/>
              <a:gdLst>
                <a:gd name="connsiteX0" fmla="*/ 7144 w 9525"/>
                <a:gd name="connsiteY0" fmla="*/ 7144 h 9525"/>
                <a:gd name="connsiteX1" fmla="*/ 10001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8096"/>
                    <a:pt x="10001" y="8096"/>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4080" name="Freeform: Shape 4079">
              <a:extLst>
                <a:ext uri="{FF2B5EF4-FFF2-40B4-BE49-F238E27FC236}">
                  <a16:creationId xmlns:a16="http://schemas.microsoft.com/office/drawing/2014/main" id="{C0C22530-D709-4194-8C9F-D2C3822F8D4D}"/>
                </a:ext>
              </a:extLst>
            </p:cNvPr>
            <p:cNvSpPr/>
            <p:nvPr/>
          </p:nvSpPr>
          <p:spPr>
            <a:xfrm>
              <a:off x="7280434" y="122062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7144" y="7144"/>
                    <a:pt x="7144" y="8096"/>
                    <a:pt x="7144" y="9049"/>
                  </a:cubicBezTo>
                  <a:close/>
                </a:path>
              </a:pathLst>
            </a:custGeom>
            <a:grpFill/>
            <a:ln w="9525" cap="flat">
              <a:noFill/>
              <a:prstDash val="solid"/>
              <a:miter/>
            </a:ln>
          </p:spPr>
          <p:txBody>
            <a:bodyPr rtlCol="0" anchor="ctr"/>
            <a:lstStyle/>
            <a:p>
              <a:endParaRPr lang="en-US"/>
            </a:p>
          </p:txBody>
        </p:sp>
        <p:sp>
          <p:nvSpPr>
            <p:cNvPr id="4081" name="Freeform: Shape 4080">
              <a:extLst>
                <a:ext uri="{FF2B5EF4-FFF2-40B4-BE49-F238E27FC236}">
                  <a16:creationId xmlns:a16="http://schemas.microsoft.com/office/drawing/2014/main" id="{C3E0E13D-114E-4941-8621-1815DD568FC2}"/>
                </a:ext>
              </a:extLst>
            </p:cNvPr>
            <p:cNvSpPr/>
            <p:nvPr/>
          </p:nvSpPr>
          <p:spPr>
            <a:xfrm>
              <a:off x="7139464" y="126087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4082" name="Freeform: Shape 4081">
              <a:extLst>
                <a:ext uri="{FF2B5EF4-FFF2-40B4-BE49-F238E27FC236}">
                  <a16:creationId xmlns:a16="http://schemas.microsoft.com/office/drawing/2014/main" id="{1807ED1F-E7F0-4C69-A438-2261BCD91505}"/>
                </a:ext>
              </a:extLst>
            </p:cNvPr>
            <p:cNvSpPr/>
            <p:nvPr/>
          </p:nvSpPr>
          <p:spPr>
            <a:xfrm>
              <a:off x="7122528" y="1255231"/>
              <a:ext cx="28575" cy="19050"/>
            </a:xfrm>
            <a:custGeom>
              <a:avLst/>
              <a:gdLst>
                <a:gd name="connsiteX0" fmla="*/ 14554 w 28575"/>
                <a:gd name="connsiteY0" fmla="*/ 7784 h 19050"/>
                <a:gd name="connsiteX1" fmla="*/ 14554 w 28575"/>
                <a:gd name="connsiteY1" fmla="*/ 7784 h 19050"/>
              </a:gdLst>
              <a:ahLst/>
              <a:cxnLst>
                <a:cxn ang="0">
                  <a:pos x="connsiteX0" y="connsiteY0"/>
                </a:cxn>
                <a:cxn ang="0">
                  <a:pos x="connsiteX1" y="connsiteY1"/>
                </a:cxn>
              </a:cxnLst>
              <a:rect l="l" t="t" r="r" b="b"/>
              <a:pathLst>
                <a:path w="28575" h="19050">
                  <a:moveTo>
                    <a:pt x="14554" y="7784"/>
                  </a:moveTo>
                  <a:cubicBezTo>
                    <a:pt x="-13069" y="37311"/>
                    <a:pt x="47891" y="2069"/>
                    <a:pt x="14554" y="7784"/>
                  </a:cubicBezTo>
                  <a:close/>
                </a:path>
              </a:pathLst>
            </a:custGeom>
            <a:grpFill/>
            <a:ln w="9525" cap="flat">
              <a:noFill/>
              <a:prstDash val="solid"/>
              <a:miter/>
            </a:ln>
          </p:spPr>
          <p:txBody>
            <a:bodyPr rtlCol="0" anchor="ctr"/>
            <a:lstStyle/>
            <a:p>
              <a:endParaRPr lang="en-US"/>
            </a:p>
          </p:txBody>
        </p:sp>
        <p:sp>
          <p:nvSpPr>
            <p:cNvPr id="4083" name="Freeform: Shape 4082">
              <a:extLst>
                <a:ext uri="{FF2B5EF4-FFF2-40B4-BE49-F238E27FC236}">
                  <a16:creationId xmlns:a16="http://schemas.microsoft.com/office/drawing/2014/main" id="{8843AFED-A15E-4CD0-8CF8-AE16F1EF35F3}"/>
                </a:ext>
              </a:extLst>
            </p:cNvPr>
            <p:cNvSpPr/>
            <p:nvPr/>
          </p:nvSpPr>
          <p:spPr>
            <a:xfrm>
              <a:off x="7130891" y="1253013"/>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8096" y="8096"/>
                    <a:pt x="8096" y="7144"/>
                    <a:pt x="9049" y="7144"/>
                  </a:cubicBezTo>
                  <a:cubicBezTo>
                    <a:pt x="8096" y="7144"/>
                    <a:pt x="7144" y="7144"/>
                    <a:pt x="7144" y="8096"/>
                  </a:cubicBezTo>
                  <a:close/>
                </a:path>
              </a:pathLst>
            </a:custGeom>
            <a:grpFill/>
            <a:ln w="9525" cap="flat">
              <a:noFill/>
              <a:prstDash val="solid"/>
              <a:miter/>
            </a:ln>
          </p:spPr>
          <p:txBody>
            <a:bodyPr rtlCol="0" anchor="ctr"/>
            <a:lstStyle/>
            <a:p>
              <a:endParaRPr lang="en-US"/>
            </a:p>
          </p:txBody>
        </p:sp>
        <p:sp>
          <p:nvSpPr>
            <p:cNvPr id="4084" name="Freeform: Shape 4083">
              <a:extLst>
                <a:ext uri="{FF2B5EF4-FFF2-40B4-BE49-F238E27FC236}">
                  <a16:creationId xmlns:a16="http://schemas.microsoft.com/office/drawing/2014/main" id="{BBA6D9D8-6807-41A6-9948-D7E6739C99ED}"/>
                </a:ext>
              </a:extLst>
            </p:cNvPr>
            <p:cNvSpPr/>
            <p:nvPr/>
          </p:nvSpPr>
          <p:spPr>
            <a:xfrm>
              <a:off x="7093744" y="1235868"/>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7144" y="7144"/>
                    <a:pt x="8096" y="7144"/>
                    <a:pt x="9049" y="7144"/>
                  </a:cubicBezTo>
                  <a:close/>
                </a:path>
              </a:pathLst>
            </a:custGeom>
            <a:grpFill/>
            <a:ln w="9525" cap="flat">
              <a:noFill/>
              <a:prstDash val="solid"/>
              <a:miter/>
            </a:ln>
          </p:spPr>
          <p:txBody>
            <a:bodyPr rtlCol="0" anchor="ctr"/>
            <a:lstStyle/>
            <a:p>
              <a:endParaRPr lang="en-US"/>
            </a:p>
          </p:txBody>
        </p:sp>
        <p:sp>
          <p:nvSpPr>
            <p:cNvPr id="4085" name="Freeform: Shape 4084">
              <a:extLst>
                <a:ext uri="{FF2B5EF4-FFF2-40B4-BE49-F238E27FC236}">
                  <a16:creationId xmlns:a16="http://schemas.microsoft.com/office/drawing/2014/main" id="{C73CE999-B54D-4470-96F6-BFC50367D352}"/>
                </a:ext>
              </a:extLst>
            </p:cNvPr>
            <p:cNvSpPr/>
            <p:nvPr/>
          </p:nvSpPr>
          <p:spPr>
            <a:xfrm>
              <a:off x="7404259" y="1240356"/>
              <a:ext cx="9525" cy="9525"/>
            </a:xfrm>
            <a:custGeom>
              <a:avLst/>
              <a:gdLst>
                <a:gd name="connsiteX0" fmla="*/ 10954 w 9525"/>
                <a:gd name="connsiteY0" fmla="*/ 7419 h 9525"/>
                <a:gd name="connsiteX1" fmla="*/ 10954 w 9525"/>
                <a:gd name="connsiteY1" fmla="*/ 7419 h 9525"/>
              </a:gdLst>
              <a:ahLst/>
              <a:cxnLst>
                <a:cxn ang="0">
                  <a:pos x="connsiteX0" y="connsiteY0"/>
                </a:cxn>
                <a:cxn ang="0">
                  <a:pos x="connsiteX1" y="connsiteY1"/>
                </a:cxn>
              </a:cxnLst>
              <a:rect l="l" t="t" r="r" b="b"/>
              <a:pathLst>
                <a:path w="9525" h="9525">
                  <a:moveTo>
                    <a:pt x="10954" y="7419"/>
                  </a:moveTo>
                  <a:cubicBezTo>
                    <a:pt x="10954" y="6466"/>
                    <a:pt x="2381" y="8371"/>
                    <a:pt x="10954" y="7419"/>
                  </a:cubicBezTo>
                  <a:close/>
                </a:path>
              </a:pathLst>
            </a:custGeom>
            <a:grpFill/>
            <a:ln w="9525" cap="flat">
              <a:noFill/>
              <a:prstDash val="solid"/>
              <a:miter/>
            </a:ln>
          </p:spPr>
          <p:txBody>
            <a:bodyPr rtlCol="0" anchor="ctr"/>
            <a:lstStyle/>
            <a:p>
              <a:endParaRPr lang="en-US"/>
            </a:p>
          </p:txBody>
        </p:sp>
        <p:sp>
          <p:nvSpPr>
            <p:cNvPr id="4086" name="Freeform: Shape 4085">
              <a:extLst>
                <a:ext uri="{FF2B5EF4-FFF2-40B4-BE49-F238E27FC236}">
                  <a16:creationId xmlns:a16="http://schemas.microsoft.com/office/drawing/2014/main" id="{F2FF1D95-33E3-4D48-8500-033A98AB7767}"/>
                </a:ext>
              </a:extLst>
            </p:cNvPr>
            <p:cNvSpPr/>
            <p:nvPr/>
          </p:nvSpPr>
          <p:spPr>
            <a:xfrm>
              <a:off x="6989921" y="121015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10001"/>
                    <a:pt x="10001" y="8096"/>
                    <a:pt x="7144" y="7144"/>
                  </a:cubicBezTo>
                  <a:close/>
                </a:path>
              </a:pathLst>
            </a:custGeom>
            <a:grpFill/>
            <a:ln w="9525" cap="flat">
              <a:noFill/>
              <a:prstDash val="solid"/>
              <a:miter/>
            </a:ln>
          </p:spPr>
          <p:txBody>
            <a:bodyPr rtlCol="0" anchor="ctr"/>
            <a:lstStyle/>
            <a:p>
              <a:endParaRPr lang="en-US"/>
            </a:p>
          </p:txBody>
        </p:sp>
        <p:sp>
          <p:nvSpPr>
            <p:cNvPr id="4087" name="Freeform: Shape 4086">
              <a:extLst>
                <a:ext uri="{FF2B5EF4-FFF2-40B4-BE49-F238E27FC236}">
                  <a16:creationId xmlns:a16="http://schemas.microsoft.com/office/drawing/2014/main" id="{678CFE68-80D4-4C61-835E-64D4C942C0E6}"/>
                </a:ext>
              </a:extLst>
            </p:cNvPr>
            <p:cNvSpPr/>
            <p:nvPr/>
          </p:nvSpPr>
          <p:spPr>
            <a:xfrm>
              <a:off x="7121366" y="126444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9049"/>
                    <a:pt x="9049" y="8096"/>
                    <a:pt x="9049" y="7144"/>
                  </a:cubicBezTo>
                  <a:cubicBezTo>
                    <a:pt x="8096" y="8096"/>
                    <a:pt x="7144" y="8096"/>
                    <a:pt x="7144" y="9049"/>
                  </a:cubicBezTo>
                  <a:close/>
                </a:path>
              </a:pathLst>
            </a:custGeom>
            <a:grpFill/>
            <a:ln w="9525" cap="flat">
              <a:noFill/>
              <a:prstDash val="solid"/>
              <a:miter/>
            </a:ln>
          </p:spPr>
          <p:txBody>
            <a:bodyPr rtlCol="0" anchor="ctr"/>
            <a:lstStyle/>
            <a:p>
              <a:endParaRPr lang="en-US"/>
            </a:p>
          </p:txBody>
        </p:sp>
        <p:sp>
          <p:nvSpPr>
            <p:cNvPr id="4088" name="Freeform: Shape 4087">
              <a:extLst>
                <a:ext uri="{FF2B5EF4-FFF2-40B4-BE49-F238E27FC236}">
                  <a16:creationId xmlns:a16="http://schemas.microsoft.com/office/drawing/2014/main" id="{C937E687-2C9D-4BA1-9BFE-AB5BA1739E2C}"/>
                </a:ext>
              </a:extLst>
            </p:cNvPr>
            <p:cNvSpPr/>
            <p:nvPr/>
          </p:nvSpPr>
          <p:spPr>
            <a:xfrm>
              <a:off x="6995319" y="1196220"/>
              <a:ext cx="9525" cy="19050"/>
            </a:xfrm>
            <a:custGeom>
              <a:avLst/>
              <a:gdLst>
                <a:gd name="connsiteX0" fmla="*/ 8414 w 9525"/>
                <a:gd name="connsiteY0" fmla="*/ 13455 h 19050"/>
                <a:gd name="connsiteX1" fmla="*/ 8414 w 9525"/>
                <a:gd name="connsiteY1" fmla="*/ 13455 h 19050"/>
              </a:gdLst>
              <a:ahLst/>
              <a:cxnLst>
                <a:cxn ang="0">
                  <a:pos x="connsiteX0" y="connsiteY0"/>
                </a:cxn>
                <a:cxn ang="0">
                  <a:pos x="connsiteX1" y="connsiteY1"/>
                </a:cxn>
              </a:cxnLst>
              <a:rect l="l" t="t" r="r" b="b"/>
              <a:pathLst>
                <a:path w="9525" h="19050">
                  <a:moveTo>
                    <a:pt x="8414" y="13455"/>
                  </a:moveTo>
                  <a:cubicBezTo>
                    <a:pt x="8414" y="8692"/>
                    <a:pt x="5556" y="2025"/>
                    <a:pt x="8414" y="13455"/>
                  </a:cubicBezTo>
                  <a:close/>
                </a:path>
              </a:pathLst>
            </a:custGeom>
            <a:grpFill/>
            <a:ln w="9525" cap="flat">
              <a:noFill/>
              <a:prstDash val="solid"/>
              <a:miter/>
            </a:ln>
          </p:spPr>
          <p:txBody>
            <a:bodyPr rtlCol="0" anchor="ctr"/>
            <a:lstStyle/>
            <a:p>
              <a:endParaRPr lang="en-US"/>
            </a:p>
          </p:txBody>
        </p:sp>
        <p:sp>
          <p:nvSpPr>
            <p:cNvPr id="4089" name="Freeform: Shape 4088">
              <a:extLst>
                <a:ext uri="{FF2B5EF4-FFF2-40B4-BE49-F238E27FC236}">
                  <a16:creationId xmlns:a16="http://schemas.microsoft.com/office/drawing/2014/main" id="{B7893538-49E7-4C6B-A816-938395DE67F4}"/>
                </a:ext>
              </a:extLst>
            </p:cNvPr>
            <p:cNvSpPr/>
            <p:nvPr/>
          </p:nvSpPr>
          <p:spPr>
            <a:xfrm>
              <a:off x="6992779" y="119681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090" name="Freeform: Shape 4089">
              <a:extLst>
                <a:ext uri="{FF2B5EF4-FFF2-40B4-BE49-F238E27FC236}">
                  <a16:creationId xmlns:a16="http://schemas.microsoft.com/office/drawing/2014/main" id="{8BE06873-7DE9-405C-9A4B-DAAD4CDCB42C}"/>
                </a:ext>
              </a:extLst>
            </p:cNvPr>
            <p:cNvSpPr/>
            <p:nvPr/>
          </p:nvSpPr>
          <p:spPr>
            <a:xfrm>
              <a:off x="6894395" y="959638"/>
              <a:ext cx="847725" cy="400050"/>
            </a:xfrm>
            <a:custGeom>
              <a:avLst/>
              <a:gdLst>
                <a:gd name="connsiteX0" fmla="*/ 561775 w 847725"/>
                <a:gd name="connsiteY0" fmla="*/ 299566 h 400050"/>
                <a:gd name="connsiteX1" fmla="*/ 596065 w 847725"/>
                <a:gd name="connsiteY1" fmla="*/ 285279 h 400050"/>
                <a:gd name="connsiteX2" fmla="*/ 597017 w 847725"/>
                <a:gd name="connsiteY2" fmla="*/ 274801 h 400050"/>
                <a:gd name="connsiteX3" fmla="*/ 620830 w 847725"/>
                <a:gd name="connsiteY3" fmla="*/ 287184 h 400050"/>
                <a:gd name="connsiteX4" fmla="*/ 660835 w 847725"/>
                <a:gd name="connsiteY4" fmla="*/ 259561 h 400050"/>
                <a:gd name="connsiteX5" fmla="*/ 650357 w 847725"/>
                <a:gd name="connsiteY5" fmla="*/ 248131 h 400050"/>
                <a:gd name="connsiteX6" fmla="*/ 729415 w 847725"/>
                <a:gd name="connsiteY6" fmla="*/ 214794 h 400050"/>
                <a:gd name="connsiteX7" fmla="*/ 824665 w 847725"/>
                <a:gd name="connsiteY7" fmla="*/ 19531 h 400050"/>
                <a:gd name="connsiteX8" fmla="*/ 844667 w 847725"/>
                <a:gd name="connsiteY8" fmla="*/ 35724 h 400050"/>
                <a:gd name="connsiteX9" fmla="*/ 804662 w 847725"/>
                <a:gd name="connsiteY9" fmla="*/ 166216 h 400050"/>
                <a:gd name="connsiteX10" fmla="*/ 797042 w 847725"/>
                <a:gd name="connsiteY10" fmla="*/ 143356 h 400050"/>
                <a:gd name="connsiteX11" fmla="*/ 789422 w 847725"/>
                <a:gd name="connsiteY11" fmla="*/ 174789 h 400050"/>
                <a:gd name="connsiteX12" fmla="*/ 802757 w 847725"/>
                <a:gd name="connsiteY12" fmla="*/ 169074 h 400050"/>
                <a:gd name="connsiteX13" fmla="*/ 751322 w 847725"/>
                <a:gd name="connsiteY13" fmla="*/ 248131 h 400050"/>
                <a:gd name="connsiteX14" fmla="*/ 742750 w 847725"/>
                <a:gd name="connsiteY14" fmla="*/ 237654 h 400050"/>
                <a:gd name="connsiteX15" fmla="*/ 709412 w 847725"/>
                <a:gd name="connsiteY15" fmla="*/ 289089 h 400050"/>
                <a:gd name="connsiteX16" fmla="*/ 703697 w 847725"/>
                <a:gd name="connsiteY16" fmla="*/ 265276 h 400050"/>
                <a:gd name="connsiteX17" fmla="*/ 702745 w 847725"/>
                <a:gd name="connsiteY17" fmla="*/ 270991 h 400050"/>
                <a:gd name="connsiteX18" fmla="*/ 565585 w 847725"/>
                <a:gd name="connsiteY18" fmla="*/ 369099 h 400050"/>
                <a:gd name="connsiteX19" fmla="*/ 552250 w 847725"/>
                <a:gd name="connsiteY19" fmla="*/ 380529 h 400050"/>
                <a:gd name="connsiteX20" fmla="*/ 574157 w 847725"/>
                <a:gd name="connsiteY20" fmla="*/ 379576 h 400050"/>
                <a:gd name="connsiteX21" fmla="*/ 614162 w 847725"/>
                <a:gd name="connsiteY21" fmla="*/ 344334 h 400050"/>
                <a:gd name="connsiteX22" fmla="*/ 635117 w 847725"/>
                <a:gd name="connsiteY22" fmla="*/ 339571 h 400050"/>
                <a:gd name="connsiteX23" fmla="*/ 629402 w 847725"/>
                <a:gd name="connsiteY23" fmla="*/ 354811 h 400050"/>
                <a:gd name="connsiteX24" fmla="*/ 607495 w 847725"/>
                <a:gd name="connsiteY24" fmla="*/ 358621 h 400050"/>
                <a:gd name="connsiteX25" fmla="*/ 620830 w 847725"/>
                <a:gd name="connsiteY25" fmla="*/ 363384 h 400050"/>
                <a:gd name="connsiteX26" fmla="*/ 500815 w 847725"/>
                <a:gd name="connsiteY26" fmla="*/ 386244 h 400050"/>
                <a:gd name="connsiteX27" fmla="*/ 495100 w 847725"/>
                <a:gd name="connsiteY27" fmla="*/ 380529 h 400050"/>
                <a:gd name="connsiteX28" fmla="*/ 540820 w 847725"/>
                <a:gd name="connsiteY28" fmla="*/ 364336 h 400050"/>
                <a:gd name="connsiteX29" fmla="*/ 544630 w 847725"/>
                <a:gd name="connsiteY29" fmla="*/ 362431 h 400050"/>
                <a:gd name="connsiteX30" fmla="*/ 463667 w 847725"/>
                <a:gd name="connsiteY30" fmla="*/ 363384 h 400050"/>
                <a:gd name="connsiteX31" fmla="*/ 457952 w 847725"/>
                <a:gd name="connsiteY31" fmla="*/ 348144 h 400050"/>
                <a:gd name="connsiteX32" fmla="*/ 418900 w 847725"/>
                <a:gd name="connsiteY32" fmla="*/ 379576 h 400050"/>
                <a:gd name="connsiteX33" fmla="*/ 457952 w 847725"/>
                <a:gd name="connsiteY33" fmla="*/ 371956 h 400050"/>
                <a:gd name="connsiteX34" fmla="*/ 454142 w 847725"/>
                <a:gd name="connsiteY34" fmla="*/ 388149 h 400050"/>
                <a:gd name="connsiteX35" fmla="*/ 293170 w 847725"/>
                <a:gd name="connsiteY35" fmla="*/ 388149 h 400050"/>
                <a:gd name="connsiteX36" fmla="*/ 335080 w 847725"/>
                <a:gd name="connsiteY36" fmla="*/ 377671 h 400050"/>
                <a:gd name="connsiteX37" fmla="*/ 324602 w 847725"/>
                <a:gd name="connsiteY37" fmla="*/ 393864 h 400050"/>
                <a:gd name="connsiteX38" fmla="*/ 347462 w 847725"/>
                <a:gd name="connsiteY38" fmla="*/ 394816 h 400050"/>
                <a:gd name="connsiteX39" fmla="*/ 346510 w 847725"/>
                <a:gd name="connsiteY39" fmla="*/ 354811 h 400050"/>
                <a:gd name="connsiteX40" fmla="*/ 280787 w 847725"/>
                <a:gd name="connsiteY40" fmla="*/ 376719 h 400050"/>
                <a:gd name="connsiteX41" fmla="*/ 299837 w 847725"/>
                <a:gd name="connsiteY41" fmla="*/ 359574 h 400050"/>
                <a:gd name="connsiteX42" fmla="*/ 306505 w 847725"/>
                <a:gd name="connsiteY42" fmla="*/ 367194 h 400050"/>
                <a:gd name="connsiteX43" fmla="*/ 295075 w 847725"/>
                <a:gd name="connsiteY43" fmla="*/ 384339 h 400050"/>
                <a:gd name="connsiteX44" fmla="*/ 252212 w 847725"/>
                <a:gd name="connsiteY44" fmla="*/ 385291 h 400050"/>
                <a:gd name="connsiteX45" fmla="*/ 247449 w 847725"/>
                <a:gd name="connsiteY45" fmla="*/ 383386 h 400050"/>
                <a:gd name="connsiteX46" fmla="*/ 271262 w 847725"/>
                <a:gd name="connsiteY46" fmla="*/ 373861 h 400050"/>
                <a:gd name="connsiteX47" fmla="*/ 248402 w 847725"/>
                <a:gd name="connsiteY47" fmla="*/ 375766 h 400050"/>
                <a:gd name="connsiteX48" fmla="*/ 266500 w 847725"/>
                <a:gd name="connsiteY48" fmla="*/ 365289 h 400050"/>
                <a:gd name="connsiteX49" fmla="*/ 278882 w 847725"/>
                <a:gd name="connsiteY49" fmla="*/ 363384 h 400050"/>
                <a:gd name="connsiteX50" fmla="*/ 202682 w 847725"/>
                <a:gd name="connsiteY50" fmla="*/ 371004 h 400050"/>
                <a:gd name="connsiteX51" fmla="*/ 236972 w 847725"/>
                <a:gd name="connsiteY51" fmla="*/ 375766 h 400050"/>
                <a:gd name="connsiteX52" fmla="*/ 223637 w 847725"/>
                <a:gd name="connsiteY52" fmla="*/ 367194 h 400050"/>
                <a:gd name="connsiteX53" fmla="*/ 240782 w 847725"/>
                <a:gd name="connsiteY53" fmla="*/ 350049 h 400050"/>
                <a:gd name="connsiteX54" fmla="*/ 235067 w 847725"/>
                <a:gd name="connsiteY54" fmla="*/ 359574 h 400050"/>
                <a:gd name="connsiteX55" fmla="*/ 190299 w 847725"/>
                <a:gd name="connsiteY55" fmla="*/ 372909 h 400050"/>
                <a:gd name="connsiteX56" fmla="*/ 160772 w 847725"/>
                <a:gd name="connsiteY56" fmla="*/ 342429 h 400050"/>
                <a:gd name="connsiteX57" fmla="*/ 199824 w 847725"/>
                <a:gd name="connsiteY57" fmla="*/ 354811 h 400050"/>
                <a:gd name="connsiteX58" fmla="*/ 144580 w 847725"/>
                <a:gd name="connsiteY58" fmla="*/ 345286 h 400050"/>
                <a:gd name="connsiteX59" fmla="*/ 117910 w 847725"/>
                <a:gd name="connsiteY59" fmla="*/ 335761 h 400050"/>
                <a:gd name="connsiteX60" fmla="*/ 145532 w 847725"/>
                <a:gd name="connsiteY60" fmla="*/ 331951 h 400050"/>
                <a:gd name="connsiteX61" fmla="*/ 78857 w 847725"/>
                <a:gd name="connsiteY61" fmla="*/ 310044 h 400050"/>
                <a:gd name="connsiteX62" fmla="*/ 24565 w 847725"/>
                <a:gd name="connsiteY62" fmla="*/ 230034 h 400050"/>
                <a:gd name="connsiteX63" fmla="*/ 40757 w 847725"/>
                <a:gd name="connsiteY63" fmla="*/ 258609 h 400050"/>
                <a:gd name="connsiteX64" fmla="*/ 55045 w 847725"/>
                <a:gd name="connsiteY64" fmla="*/ 250989 h 400050"/>
                <a:gd name="connsiteX65" fmla="*/ 37899 w 847725"/>
                <a:gd name="connsiteY65" fmla="*/ 239559 h 400050"/>
                <a:gd name="connsiteX66" fmla="*/ 12182 w 847725"/>
                <a:gd name="connsiteY66" fmla="*/ 234796 h 400050"/>
                <a:gd name="connsiteX67" fmla="*/ 38852 w 847725"/>
                <a:gd name="connsiteY67" fmla="*/ 215746 h 400050"/>
                <a:gd name="connsiteX68" fmla="*/ 13135 w 847725"/>
                <a:gd name="connsiteY68" fmla="*/ 194791 h 400050"/>
                <a:gd name="connsiteX69" fmla="*/ 20755 w 847725"/>
                <a:gd name="connsiteY69" fmla="*/ 214794 h 400050"/>
                <a:gd name="connsiteX70" fmla="*/ 21707 w 847725"/>
                <a:gd name="connsiteY70" fmla="*/ 211936 h 400050"/>
                <a:gd name="connsiteX71" fmla="*/ 16945 w 847725"/>
                <a:gd name="connsiteY71" fmla="*/ 150976 h 400050"/>
                <a:gd name="connsiteX72" fmla="*/ 20755 w 847725"/>
                <a:gd name="connsiteY72" fmla="*/ 146214 h 400050"/>
                <a:gd name="connsiteX73" fmla="*/ 40757 w 847725"/>
                <a:gd name="connsiteY73" fmla="*/ 154786 h 400050"/>
                <a:gd name="connsiteX74" fmla="*/ 72190 w 847725"/>
                <a:gd name="connsiteY74" fmla="*/ 194791 h 400050"/>
                <a:gd name="connsiteX75" fmla="*/ 82667 w 847725"/>
                <a:gd name="connsiteY75" fmla="*/ 199554 h 400050"/>
                <a:gd name="connsiteX76" fmla="*/ 62665 w 847725"/>
                <a:gd name="connsiteY76" fmla="*/ 159549 h 400050"/>
                <a:gd name="connsiteX77" fmla="*/ 54092 w 847725"/>
                <a:gd name="connsiteY77" fmla="*/ 146214 h 400050"/>
                <a:gd name="connsiteX78" fmla="*/ 53140 w 847725"/>
                <a:gd name="connsiteY78" fmla="*/ 134784 h 400050"/>
                <a:gd name="connsiteX79" fmla="*/ 67427 w 847725"/>
                <a:gd name="connsiteY79" fmla="*/ 141451 h 400050"/>
                <a:gd name="connsiteX80" fmla="*/ 103622 w 847725"/>
                <a:gd name="connsiteY80" fmla="*/ 199554 h 400050"/>
                <a:gd name="connsiteX81" fmla="*/ 141722 w 847725"/>
                <a:gd name="connsiteY81" fmla="*/ 215746 h 400050"/>
                <a:gd name="connsiteX82" fmla="*/ 130292 w 847725"/>
                <a:gd name="connsiteY82" fmla="*/ 234796 h 400050"/>
                <a:gd name="connsiteX83" fmla="*/ 178870 w 847725"/>
                <a:gd name="connsiteY83" fmla="*/ 243369 h 400050"/>
                <a:gd name="connsiteX84" fmla="*/ 162677 w 847725"/>
                <a:gd name="connsiteY84" fmla="*/ 257656 h 400050"/>
                <a:gd name="connsiteX85" fmla="*/ 157915 w 847725"/>
                <a:gd name="connsiteY85" fmla="*/ 259561 h 400050"/>
                <a:gd name="connsiteX86" fmla="*/ 282692 w 847725"/>
                <a:gd name="connsiteY86" fmla="*/ 294804 h 400050"/>
                <a:gd name="connsiteX87" fmla="*/ 291265 w 847725"/>
                <a:gd name="connsiteY87" fmla="*/ 290994 h 400050"/>
                <a:gd name="connsiteX88" fmla="*/ 306505 w 847725"/>
                <a:gd name="connsiteY88" fmla="*/ 269086 h 400050"/>
                <a:gd name="connsiteX89" fmla="*/ 299837 w 847725"/>
                <a:gd name="connsiteY89" fmla="*/ 271944 h 400050"/>
                <a:gd name="connsiteX90" fmla="*/ 312220 w 847725"/>
                <a:gd name="connsiteY90" fmla="*/ 287184 h 400050"/>
                <a:gd name="connsiteX91" fmla="*/ 294122 w 847725"/>
                <a:gd name="connsiteY91" fmla="*/ 310996 h 400050"/>
                <a:gd name="connsiteX92" fmla="*/ 312220 w 847725"/>
                <a:gd name="connsiteY92" fmla="*/ 306234 h 400050"/>
                <a:gd name="connsiteX93" fmla="*/ 335080 w 847725"/>
                <a:gd name="connsiteY93" fmla="*/ 286231 h 400050"/>
                <a:gd name="connsiteX94" fmla="*/ 312220 w 847725"/>
                <a:gd name="connsiteY94" fmla="*/ 284326 h 400050"/>
                <a:gd name="connsiteX95" fmla="*/ 398897 w 847725"/>
                <a:gd name="connsiteY95" fmla="*/ 270991 h 400050"/>
                <a:gd name="connsiteX96" fmla="*/ 395087 w 847725"/>
                <a:gd name="connsiteY96" fmla="*/ 280516 h 400050"/>
                <a:gd name="connsiteX97" fmla="*/ 452237 w 847725"/>
                <a:gd name="connsiteY97" fmla="*/ 279564 h 400050"/>
                <a:gd name="connsiteX98" fmla="*/ 464620 w 847725"/>
                <a:gd name="connsiteY98" fmla="*/ 253846 h 400050"/>
                <a:gd name="connsiteX99" fmla="*/ 468430 w 847725"/>
                <a:gd name="connsiteY99" fmla="*/ 251941 h 400050"/>
                <a:gd name="connsiteX100" fmla="*/ 457952 w 847725"/>
                <a:gd name="connsiteY100" fmla="*/ 270991 h 400050"/>
                <a:gd name="connsiteX101" fmla="*/ 459857 w 847725"/>
                <a:gd name="connsiteY101" fmla="*/ 283374 h 400050"/>
                <a:gd name="connsiteX102" fmla="*/ 483670 w 847725"/>
                <a:gd name="connsiteY102" fmla="*/ 245274 h 400050"/>
                <a:gd name="connsiteX103" fmla="*/ 510340 w 847725"/>
                <a:gd name="connsiteY103" fmla="*/ 304329 h 400050"/>
                <a:gd name="connsiteX104" fmla="*/ 509387 w 847725"/>
                <a:gd name="connsiteY104" fmla="*/ 294804 h 400050"/>
                <a:gd name="connsiteX105" fmla="*/ 500815 w 847725"/>
                <a:gd name="connsiteY105" fmla="*/ 310044 h 400050"/>
                <a:gd name="connsiteX106" fmla="*/ 561775 w 847725"/>
                <a:gd name="connsiteY106" fmla="*/ 299566 h 400050"/>
                <a:gd name="connsiteX107" fmla="*/ 816092 w 847725"/>
                <a:gd name="connsiteY107" fmla="*/ 28104 h 400050"/>
                <a:gd name="connsiteX108" fmla="*/ 817997 w 847725"/>
                <a:gd name="connsiteY108" fmla="*/ 30009 h 400050"/>
                <a:gd name="connsiteX109" fmla="*/ 816092 w 847725"/>
                <a:gd name="connsiteY109" fmla="*/ 28104 h 400050"/>
                <a:gd name="connsiteX110" fmla="*/ 383657 w 847725"/>
                <a:gd name="connsiteY110" fmla="*/ 334809 h 400050"/>
                <a:gd name="connsiteX111" fmla="*/ 438902 w 847725"/>
                <a:gd name="connsiteY111" fmla="*/ 304329 h 400050"/>
                <a:gd name="connsiteX112" fmla="*/ 383657 w 847725"/>
                <a:gd name="connsiteY112" fmla="*/ 334809 h 400050"/>
                <a:gd name="connsiteX113" fmla="*/ 377942 w 847725"/>
                <a:gd name="connsiteY113" fmla="*/ 313854 h 400050"/>
                <a:gd name="connsiteX114" fmla="*/ 377942 w 847725"/>
                <a:gd name="connsiteY114" fmla="*/ 313854 h 400050"/>
                <a:gd name="connsiteX115" fmla="*/ 374132 w 847725"/>
                <a:gd name="connsiteY115" fmla="*/ 320521 h 400050"/>
                <a:gd name="connsiteX116" fmla="*/ 375085 w 847725"/>
                <a:gd name="connsiteY116" fmla="*/ 321474 h 400050"/>
                <a:gd name="connsiteX117" fmla="*/ 374132 w 847725"/>
                <a:gd name="connsiteY117" fmla="*/ 320521 h 400050"/>
                <a:gd name="connsiteX118" fmla="*/ 491290 w 847725"/>
                <a:gd name="connsiteY118" fmla="*/ 306234 h 400050"/>
                <a:gd name="connsiteX119" fmla="*/ 491290 w 847725"/>
                <a:gd name="connsiteY119" fmla="*/ 306234 h 400050"/>
                <a:gd name="connsiteX120" fmla="*/ 481765 w 847725"/>
                <a:gd name="connsiteY120" fmla="*/ 301471 h 400050"/>
                <a:gd name="connsiteX121" fmla="*/ 481765 w 847725"/>
                <a:gd name="connsiteY121" fmla="*/ 301471 h 400050"/>
                <a:gd name="connsiteX122" fmla="*/ 452237 w 847725"/>
                <a:gd name="connsiteY122" fmla="*/ 290041 h 400050"/>
                <a:gd name="connsiteX123" fmla="*/ 452237 w 847725"/>
                <a:gd name="connsiteY123" fmla="*/ 290041 h 400050"/>
                <a:gd name="connsiteX124" fmla="*/ 77905 w 847725"/>
                <a:gd name="connsiteY124" fmla="*/ 215746 h 400050"/>
                <a:gd name="connsiteX125" fmla="*/ 77905 w 847725"/>
                <a:gd name="connsiteY125" fmla="*/ 215746 h 400050"/>
                <a:gd name="connsiteX126" fmla="*/ 121720 w 847725"/>
                <a:gd name="connsiteY126" fmla="*/ 272896 h 400050"/>
                <a:gd name="connsiteX127" fmla="*/ 156010 w 847725"/>
                <a:gd name="connsiteY127" fmla="*/ 259561 h 400050"/>
                <a:gd name="connsiteX128" fmla="*/ 161724 w 847725"/>
                <a:gd name="connsiteY128" fmla="*/ 261466 h 400050"/>
                <a:gd name="connsiteX129" fmla="*/ 135055 w 847725"/>
                <a:gd name="connsiteY129" fmla="*/ 268134 h 400050"/>
                <a:gd name="connsiteX130" fmla="*/ 119815 w 847725"/>
                <a:gd name="connsiteY130" fmla="*/ 229081 h 400050"/>
                <a:gd name="connsiteX131" fmla="*/ 96002 w 847725"/>
                <a:gd name="connsiteY131" fmla="*/ 244321 h 400050"/>
                <a:gd name="connsiteX132" fmla="*/ 121720 w 847725"/>
                <a:gd name="connsiteY132" fmla="*/ 272896 h 400050"/>
                <a:gd name="connsiteX133" fmla="*/ 296980 w 847725"/>
                <a:gd name="connsiteY133" fmla="*/ 333856 h 400050"/>
                <a:gd name="connsiteX134" fmla="*/ 253165 w 847725"/>
                <a:gd name="connsiteY134" fmla="*/ 309091 h 400050"/>
                <a:gd name="connsiteX135" fmla="*/ 253165 w 847725"/>
                <a:gd name="connsiteY135" fmla="*/ 294804 h 400050"/>
                <a:gd name="connsiteX136" fmla="*/ 275072 w 847725"/>
                <a:gd name="connsiteY136" fmla="*/ 299566 h 400050"/>
                <a:gd name="connsiteX137" fmla="*/ 267452 w 847725"/>
                <a:gd name="connsiteY137" fmla="*/ 269086 h 400050"/>
                <a:gd name="connsiteX138" fmla="*/ 249355 w 847725"/>
                <a:gd name="connsiteY138" fmla="*/ 273849 h 400050"/>
                <a:gd name="connsiteX139" fmla="*/ 261737 w 847725"/>
                <a:gd name="connsiteY139" fmla="*/ 286231 h 400050"/>
                <a:gd name="connsiteX140" fmla="*/ 206492 w 847725"/>
                <a:gd name="connsiteY140" fmla="*/ 294804 h 400050"/>
                <a:gd name="connsiteX141" fmla="*/ 210302 w 847725"/>
                <a:gd name="connsiteY141" fmla="*/ 283374 h 400050"/>
                <a:gd name="connsiteX142" fmla="*/ 156010 w 847725"/>
                <a:gd name="connsiteY142" fmla="*/ 292899 h 400050"/>
                <a:gd name="connsiteX143" fmla="*/ 221732 w 847725"/>
                <a:gd name="connsiteY143" fmla="*/ 306234 h 400050"/>
                <a:gd name="connsiteX144" fmla="*/ 218874 w 847725"/>
                <a:gd name="connsiteY144" fmla="*/ 326236 h 400050"/>
                <a:gd name="connsiteX145" fmla="*/ 252212 w 847725"/>
                <a:gd name="connsiteY145" fmla="*/ 335761 h 400050"/>
                <a:gd name="connsiteX146" fmla="*/ 296980 w 847725"/>
                <a:gd name="connsiteY146" fmla="*/ 333856 h 400050"/>
                <a:gd name="connsiteX147" fmla="*/ 319840 w 847725"/>
                <a:gd name="connsiteY147" fmla="*/ 329094 h 400050"/>
                <a:gd name="connsiteX148" fmla="*/ 367465 w 847725"/>
                <a:gd name="connsiteY148" fmla="*/ 319569 h 400050"/>
                <a:gd name="connsiteX149" fmla="*/ 373180 w 847725"/>
                <a:gd name="connsiteY149" fmla="*/ 310044 h 400050"/>
                <a:gd name="connsiteX150" fmla="*/ 375085 w 847725"/>
                <a:gd name="connsiteY150" fmla="*/ 302424 h 400050"/>
                <a:gd name="connsiteX151" fmla="*/ 319840 w 847725"/>
                <a:gd name="connsiteY151" fmla="*/ 329094 h 400050"/>
                <a:gd name="connsiteX152" fmla="*/ 475097 w 847725"/>
                <a:gd name="connsiteY152" fmla="*/ 361479 h 400050"/>
                <a:gd name="connsiteX153" fmla="*/ 475097 w 847725"/>
                <a:gd name="connsiteY153" fmla="*/ 361479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Lst>
              <a:rect l="l" t="t" r="r" b="b"/>
              <a:pathLst>
                <a:path w="847725" h="400050">
                  <a:moveTo>
                    <a:pt x="561775" y="299566"/>
                  </a:moveTo>
                  <a:cubicBezTo>
                    <a:pt x="565585" y="298614"/>
                    <a:pt x="597970" y="282421"/>
                    <a:pt x="596065" y="285279"/>
                  </a:cubicBezTo>
                  <a:cubicBezTo>
                    <a:pt x="588445" y="289089"/>
                    <a:pt x="589397" y="285279"/>
                    <a:pt x="597017" y="274801"/>
                  </a:cubicBezTo>
                  <a:cubicBezTo>
                    <a:pt x="591302" y="271944"/>
                    <a:pt x="614162" y="290994"/>
                    <a:pt x="620830" y="287184"/>
                  </a:cubicBezTo>
                  <a:cubicBezTo>
                    <a:pt x="597017" y="270991"/>
                    <a:pt x="668455" y="253846"/>
                    <a:pt x="660835" y="259561"/>
                  </a:cubicBezTo>
                  <a:cubicBezTo>
                    <a:pt x="656072" y="238606"/>
                    <a:pt x="669407" y="251941"/>
                    <a:pt x="650357" y="248131"/>
                  </a:cubicBezTo>
                  <a:cubicBezTo>
                    <a:pt x="694172" y="254799"/>
                    <a:pt x="717032" y="182409"/>
                    <a:pt x="729415" y="214794"/>
                  </a:cubicBezTo>
                  <a:cubicBezTo>
                    <a:pt x="677980" y="230034"/>
                    <a:pt x="888482" y="-54764"/>
                    <a:pt x="824665" y="19531"/>
                  </a:cubicBezTo>
                  <a:cubicBezTo>
                    <a:pt x="832285" y="27151"/>
                    <a:pt x="840857" y="60489"/>
                    <a:pt x="844667" y="35724"/>
                  </a:cubicBezTo>
                  <a:cubicBezTo>
                    <a:pt x="860860" y="67156"/>
                    <a:pt x="813235" y="126211"/>
                    <a:pt x="804662" y="166216"/>
                  </a:cubicBezTo>
                  <a:cubicBezTo>
                    <a:pt x="804662" y="166216"/>
                    <a:pt x="797995" y="144309"/>
                    <a:pt x="797042" y="143356"/>
                  </a:cubicBezTo>
                  <a:cubicBezTo>
                    <a:pt x="789422" y="150976"/>
                    <a:pt x="794185" y="164311"/>
                    <a:pt x="789422" y="174789"/>
                  </a:cubicBezTo>
                  <a:cubicBezTo>
                    <a:pt x="794185" y="173836"/>
                    <a:pt x="799900" y="167169"/>
                    <a:pt x="802757" y="169074"/>
                  </a:cubicBezTo>
                  <a:cubicBezTo>
                    <a:pt x="790375" y="187171"/>
                    <a:pt x="748465" y="220509"/>
                    <a:pt x="751322" y="248131"/>
                  </a:cubicBezTo>
                  <a:cubicBezTo>
                    <a:pt x="756085" y="249084"/>
                    <a:pt x="741797" y="240511"/>
                    <a:pt x="742750" y="237654"/>
                  </a:cubicBezTo>
                  <a:cubicBezTo>
                    <a:pt x="744655" y="235749"/>
                    <a:pt x="709412" y="289089"/>
                    <a:pt x="709412" y="289089"/>
                  </a:cubicBezTo>
                  <a:cubicBezTo>
                    <a:pt x="698935" y="288136"/>
                    <a:pt x="717032" y="255751"/>
                    <a:pt x="703697" y="265276"/>
                  </a:cubicBezTo>
                  <a:cubicBezTo>
                    <a:pt x="700840" y="270991"/>
                    <a:pt x="700840" y="272896"/>
                    <a:pt x="702745" y="270991"/>
                  </a:cubicBezTo>
                  <a:cubicBezTo>
                    <a:pt x="686552" y="321474"/>
                    <a:pt x="582730" y="353859"/>
                    <a:pt x="565585" y="369099"/>
                  </a:cubicBezTo>
                  <a:cubicBezTo>
                    <a:pt x="566537" y="366241"/>
                    <a:pt x="603685" y="331951"/>
                    <a:pt x="552250" y="380529"/>
                  </a:cubicBezTo>
                  <a:cubicBezTo>
                    <a:pt x="579872" y="384339"/>
                    <a:pt x="587492" y="384339"/>
                    <a:pt x="574157" y="379576"/>
                  </a:cubicBezTo>
                  <a:cubicBezTo>
                    <a:pt x="584635" y="370051"/>
                    <a:pt x="597017" y="360526"/>
                    <a:pt x="614162" y="344334"/>
                  </a:cubicBezTo>
                  <a:cubicBezTo>
                    <a:pt x="635117" y="353859"/>
                    <a:pt x="597017" y="359574"/>
                    <a:pt x="635117" y="339571"/>
                  </a:cubicBezTo>
                  <a:cubicBezTo>
                    <a:pt x="621782" y="349096"/>
                    <a:pt x="619877" y="353859"/>
                    <a:pt x="629402" y="354811"/>
                  </a:cubicBezTo>
                  <a:cubicBezTo>
                    <a:pt x="622735" y="362431"/>
                    <a:pt x="615115" y="364336"/>
                    <a:pt x="607495" y="358621"/>
                  </a:cubicBezTo>
                  <a:cubicBezTo>
                    <a:pt x="606542" y="369099"/>
                    <a:pt x="610352" y="370051"/>
                    <a:pt x="620830" y="363384"/>
                  </a:cubicBezTo>
                  <a:cubicBezTo>
                    <a:pt x="597970" y="368146"/>
                    <a:pt x="500815" y="385291"/>
                    <a:pt x="500815" y="386244"/>
                  </a:cubicBezTo>
                  <a:cubicBezTo>
                    <a:pt x="505577" y="379576"/>
                    <a:pt x="503672" y="377671"/>
                    <a:pt x="495100" y="380529"/>
                  </a:cubicBezTo>
                  <a:cubicBezTo>
                    <a:pt x="495100" y="379576"/>
                    <a:pt x="540820" y="368146"/>
                    <a:pt x="540820" y="364336"/>
                  </a:cubicBezTo>
                  <a:cubicBezTo>
                    <a:pt x="540820" y="367194"/>
                    <a:pt x="542725" y="367194"/>
                    <a:pt x="544630" y="362431"/>
                  </a:cubicBezTo>
                  <a:cubicBezTo>
                    <a:pt x="545582" y="357669"/>
                    <a:pt x="457000" y="380529"/>
                    <a:pt x="463667" y="363384"/>
                  </a:cubicBezTo>
                  <a:cubicBezTo>
                    <a:pt x="463667" y="362431"/>
                    <a:pt x="456047" y="374814"/>
                    <a:pt x="457952" y="348144"/>
                  </a:cubicBezTo>
                  <a:cubicBezTo>
                    <a:pt x="436997" y="360526"/>
                    <a:pt x="424615" y="353859"/>
                    <a:pt x="418900" y="379576"/>
                  </a:cubicBezTo>
                  <a:cubicBezTo>
                    <a:pt x="426520" y="367194"/>
                    <a:pt x="457000" y="371956"/>
                    <a:pt x="457952" y="371956"/>
                  </a:cubicBezTo>
                  <a:cubicBezTo>
                    <a:pt x="457000" y="375766"/>
                    <a:pt x="452237" y="388149"/>
                    <a:pt x="454142" y="388149"/>
                  </a:cubicBezTo>
                  <a:cubicBezTo>
                    <a:pt x="408422" y="378624"/>
                    <a:pt x="357940" y="393864"/>
                    <a:pt x="293170" y="388149"/>
                  </a:cubicBezTo>
                  <a:cubicBezTo>
                    <a:pt x="293170" y="388149"/>
                    <a:pt x="329365" y="376719"/>
                    <a:pt x="335080" y="377671"/>
                  </a:cubicBezTo>
                  <a:cubicBezTo>
                    <a:pt x="330317" y="382434"/>
                    <a:pt x="326507" y="387196"/>
                    <a:pt x="324602" y="393864"/>
                  </a:cubicBezTo>
                  <a:cubicBezTo>
                    <a:pt x="334127" y="383386"/>
                    <a:pt x="339842" y="391959"/>
                    <a:pt x="347462" y="394816"/>
                  </a:cubicBezTo>
                  <a:cubicBezTo>
                    <a:pt x="338890" y="381481"/>
                    <a:pt x="345557" y="383386"/>
                    <a:pt x="346510" y="354811"/>
                  </a:cubicBezTo>
                  <a:cubicBezTo>
                    <a:pt x="340795" y="361479"/>
                    <a:pt x="265547" y="349096"/>
                    <a:pt x="280787" y="376719"/>
                  </a:cubicBezTo>
                  <a:cubicBezTo>
                    <a:pt x="283645" y="367194"/>
                    <a:pt x="290312" y="361479"/>
                    <a:pt x="299837" y="359574"/>
                  </a:cubicBezTo>
                  <a:cubicBezTo>
                    <a:pt x="294122" y="365289"/>
                    <a:pt x="296980" y="367194"/>
                    <a:pt x="306505" y="367194"/>
                  </a:cubicBezTo>
                  <a:cubicBezTo>
                    <a:pt x="289360" y="389101"/>
                    <a:pt x="301742" y="364336"/>
                    <a:pt x="295075" y="384339"/>
                  </a:cubicBezTo>
                  <a:cubicBezTo>
                    <a:pt x="298885" y="381481"/>
                    <a:pt x="250307" y="385291"/>
                    <a:pt x="252212" y="385291"/>
                  </a:cubicBezTo>
                  <a:cubicBezTo>
                    <a:pt x="254117" y="381481"/>
                    <a:pt x="252212" y="380529"/>
                    <a:pt x="247449" y="383386"/>
                  </a:cubicBezTo>
                  <a:cubicBezTo>
                    <a:pt x="243640" y="389101"/>
                    <a:pt x="274120" y="371004"/>
                    <a:pt x="271262" y="373861"/>
                  </a:cubicBezTo>
                  <a:cubicBezTo>
                    <a:pt x="261737" y="379576"/>
                    <a:pt x="251260" y="380529"/>
                    <a:pt x="248402" y="375766"/>
                  </a:cubicBezTo>
                  <a:cubicBezTo>
                    <a:pt x="244592" y="368146"/>
                    <a:pt x="263642" y="364336"/>
                    <a:pt x="266500" y="365289"/>
                  </a:cubicBezTo>
                  <a:cubicBezTo>
                    <a:pt x="258880" y="370051"/>
                    <a:pt x="262690" y="369099"/>
                    <a:pt x="278882" y="363384"/>
                  </a:cubicBezTo>
                  <a:cubicBezTo>
                    <a:pt x="261737" y="357669"/>
                    <a:pt x="216970" y="370051"/>
                    <a:pt x="202682" y="371004"/>
                  </a:cubicBezTo>
                  <a:cubicBezTo>
                    <a:pt x="207445" y="357669"/>
                    <a:pt x="232210" y="386244"/>
                    <a:pt x="236972" y="375766"/>
                  </a:cubicBezTo>
                  <a:cubicBezTo>
                    <a:pt x="236020" y="368146"/>
                    <a:pt x="231257" y="365289"/>
                    <a:pt x="223637" y="367194"/>
                  </a:cubicBezTo>
                  <a:cubicBezTo>
                    <a:pt x="236020" y="371004"/>
                    <a:pt x="241735" y="365289"/>
                    <a:pt x="240782" y="350049"/>
                  </a:cubicBezTo>
                  <a:cubicBezTo>
                    <a:pt x="235067" y="351001"/>
                    <a:pt x="233162" y="353859"/>
                    <a:pt x="235067" y="359574"/>
                  </a:cubicBezTo>
                  <a:cubicBezTo>
                    <a:pt x="211255" y="378624"/>
                    <a:pt x="208397" y="359574"/>
                    <a:pt x="190299" y="372909"/>
                  </a:cubicBezTo>
                  <a:cubicBezTo>
                    <a:pt x="180774" y="370051"/>
                    <a:pt x="165535" y="360526"/>
                    <a:pt x="160772" y="342429"/>
                  </a:cubicBezTo>
                  <a:cubicBezTo>
                    <a:pt x="150295" y="332904"/>
                    <a:pt x="188395" y="384339"/>
                    <a:pt x="199824" y="354811"/>
                  </a:cubicBezTo>
                  <a:cubicBezTo>
                    <a:pt x="196967" y="325284"/>
                    <a:pt x="125530" y="341476"/>
                    <a:pt x="144580" y="345286"/>
                  </a:cubicBezTo>
                  <a:cubicBezTo>
                    <a:pt x="148390" y="343381"/>
                    <a:pt x="123624" y="339571"/>
                    <a:pt x="117910" y="335761"/>
                  </a:cubicBezTo>
                  <a:cubicBezTo>
                    <a:pt x="113147" y="334809"/>
                    <a:pt x="148390" y="330999"/>
                    <a:pt x="145532" y="331951"/>
                  </a:cubicBezTo>
                  <a:cubicBezTo>
                    <a:pt x="151247" y="303376"/>
                    <a:pt x="92192" y="306234"/>
                    <a:pt x="78857" y="310044"/>
                  </a:cubicBezTo>
                  <a:cubicBezTo>
                    <a:pt x="75047" y="322426"/>
                    <a:pt x="16945" y="231939"/>
                    <a:pt x="24565" y="230034"/>
                  </a:cubicBezTo>
                  <a:cubicBezTo>
                    <a:pt x="32185" y="253846"/>
                    <a:pt x="32185" y="236701"/>
                    <a:pt x="40757" y="258609"/>
                  </a:cubicBezTo>
                  <a:cubicBezTo>
                    <a:pt x="32185" y="262419"/>
                    <a:pt x="55997" y="245274"/>
                    <a:pt x="55045" y="250989"/>
                  </a:cubicBezTo>
                  <a:cubicBezTo>
                    <a:pt x="47424" y="250036"/>
                    <a:pt x="41710" y="246226"/>
                    <a:pt x="37899" y="239559"/>
                  </a:cubicBezTo>
                  <a:cubicBezTo>
                    <a:pt x="77905" y="241464"/>
                    <a:pt x="13135" y="220509"/>
                    <a:pt x="12182" y="234796"/>
                  </a:cubicBezTo>
                  <a:cubicBezTo>
                    <a:pt x="-9726" y="204316"/>
                    <a:pt x="47424" y="237654"/>
                    <a:pt x="38852" y="215746"/>
                  </a:cubicBezTo>
                  <a:cubicBezTo>
                    <a:pt x="28374" y="210031"/>
                    <a:pt x="26470" y="199554"/>
                    <a:pt x="13135" y="194791"/>
                  </a:cubicBezTo>
                  <a:cubicBezTo>
                    <a:pt x="5515" y="210031"/>
                    <a:pt x="7420" y="216699"/>
                    <a:pt x="20755" y="214794"/>
                  </a:cubicBezTo>
                  <a:cubicBezTo>
                    <a:pt x="15992" y="209079"/>
                    <a:pt x="16945" y="208126"/>
                    <a:pt x="21707" y="211936"/>
                  </a:cubicBezTo>
                  <a:cubicBezTo>
                    <a:pt x="17897" y="204316"/>
                    <a:pt x="23612" y="163359"/>
                    <a:pt x="16945" y="150976"/>
                  </a:cubicBezTo>
                  <a:cubicBezTo>
                    <a:pt x="18849" y="152881"/>
                    <a:pt x="19802" y="151929"/>
                    <a:pt x="20755" y="146214"/>
                  </a:cubicBezTo>
                  <a:cubicBezTo>
                    <a:pt x="29327" y="150024"/>
                    <a:pt x="46472" y="158596"/>
                    <a:pt x="40757" y="154786"/>
                  </a:cubicBezTo>
                  <a:cubicBezTo>
                    <a:pt x="37899" y="150024"/>
                    <a:pt x="71237" y="209079"/>
                    <a:pt x="72190" y="194791"/>
                  </a:cubicBezTo>
                  <a:cubicBezTo>
                    <a:pt x="68380" y="195744"/>
                    <a:pt x="72190" y="197649"/>
                    <a:pt x="82667" y="199554"/>
                  </a:cubicBezTo>
                  <a:cubicBezTo>
                    <a:pt x="79810" y="204316"/>
                    <a:pt x="50282" y="141451"/>
                    <a:pt x="62665" y="159549"/>
                  </a:cubicBezTo>
                  <a:cubicBezTo>
                    <a:pt x="75047" y="156691"/>
                    <a:pt x="53140" y="145261"/>
                    <a:pt x="54092" y="146214"/>
                  </a:cubicBezTo>
                  <a:cubicBezTo>
                    <a:pt x="55045" y="154786"/>
                    <a:pt x="55045" y="150976"/>
                    <a:pt x="53140" y="134784"/>
                  </a:cubicBezTo>
                  <a:cubicBezTo>
                    <a:pt x="75047" y="139546"/>
                    <a:pt x="51235" y="147166"/>
                    <a:pt x="67427" y="141451"/>
                  </a:cubicBezTo>
                  <a:cubicBezTo>
                    <a:pt x="97907" y="150024"/>
                    <a:pt x="96955" y="192886"/>
                    <a:pt x="103622" y="199554"/>
                  </a:cubicBezTo>
                  <a:cubicBezTo>
                    <a:pt x="110290" y="209079"/>
                    <a:pt x="133149" y="184314"/>
                    <a:pt x="141722" y="215746"/>
                  </a:cubicBezTo>
                  <a:cubicBezTo>
                    <a:pt x="136007" y="206221"/>
                    <a:pt x="130292" y="230986"/>
                    <a:pt x="130292" y="234796"/>
                  </a:cubicBezTo>
                  <a:cubicBezTo>
                    <a:pt x="130292" y="234796"/>
                    <a:pt x="167440" y="250989"/>
                    <a:pt x="178870" y="243369"/>
                  </a:cubicBezTo>
                  <a:cubicBezTo>
                    <a:pt x="176965" y="252894"/>
                    <a:pt x="172202" y="257656"/>
                    <a:pt x="162677" y="257656"/>
                  </a:cubicBezTo>
                  <a:cubicBezTo>
                    <a:pt x="166487" y="247179"/>
                    <a:pt x="164582" y="247179"/>
                    <a:pt x="157915" y="259561"/>
                  </a:cubicBezTo>
                  <a:cubicBezTo>
                    <a:pt x="188395" y="270039"/>
                    <a:pt x="280787" y="238606"/>
                    <a:pt x="282692" y="294804"/>
                  </a:cubicBezTo>
                  <a:cubicBezTo>
                    <a:pt x="284597" y="290041"/>
                    <a:pt x="287455" y="289089"/>
                    <a:pt x="291265" y="290994"/>
                  </a:cubicBezTo>
                  <a:cubicBezTo>
                    <a:pt x="281740" y="283374"/>
                    <a:pt x="296980" y="268134"/>
                    <a:pt x="306505" y="269086"/>
                  </a:cubicBezTo>
                  <a:cubicBezTo>
                    <a:pt x="307457" y="275754"/>
                    <a:pt x="305552" y="276706"/>
                    <a:pt x="299837" y="271944"/>
                  </a:cubicBezTo>
                  <a:cubicBezTo>
                    <a:pt x="300790" y="288136"/>
                    <a:pt x="302695" y="286231"/>
                    <a:pt x="312220" y="287184"/>
                  </a:cubicBezTo>
                  <a:cubicBezTo>
                    <a:pt x="310315" y="297661"/>
                    <a:pt x="303647" y="305281"/>
                    <a:pt x="294122" y="310996"/>
                  </a:cubicBezTo>
                  <a:cubicBezTo>
                    <a:pt x="305552" y="298614"/>
                    <a:pt x="311267" y="297661"/>
                    <a:pt x="312220" y="306234"/>
                  </a:cubicBezTo>
                  <a:cubicBezTo>
                    <a:pt x="315077" y="304329"/>
                    <a:pt x="333175" y="288136"/>
                    <a:pt x="335080" y="286231"/>
                  </a:cubicBezTo>
                  <a:cubicBezTo>
                    <a:pt x="327460" y="286231"/>
                    <a:pt x="319840" y="285279"/>
                    <a:pt x="312220" y="284326"/>
                  </a:cubicBezTo>
                  <a:cubicBezTo>
                    <a:pt x="328412" y="269086"/>
                    <a:pt x="387467" y="271944"/>
                    <a:pt x="398897" y="270991"/>
                  </a:cubicBezTo>
                  <a:cubicBezTo>
                    <a:pt x="412232" y="280516"/>
                    <a:pt x="401755" y="272896"/>
                    <a:pt x="395087" y="280516"/>
                  </a:cubicBezTo>
                  <a:cubicBezTo>
                    <a:pt x="400802" y="277659"/>
                    <a:pt x="452237" y="279564"/>
                    <a:pt x="452237" y="279564"/>
                  </a:cubicBezTo>
                  <a:cubicBezTo>
                    <a:pt x="438902" y="284326"/>
                    <a:pt x="467477" y="248131"/>
                    <a:pt x="464620" y="253846"/>
                  </a:cubicBezTo>
                  <a:cubicBezTo>
                    <a:pt x="463667" y="261466"/>
                    <a:pt x="464620" y="260514"/>
                    <a:pt x="468430" y="251941"/>
                  </a:cubicBezTo>
                  <a:cubicBezTo>
                    <a:pt x="471287" y="263371"/>
                    <a:pt x="467477" y="270039"/>
                    <a:pt x="457952" y="270991"/>
                  </a:cubicBezTo>
                  <a:cubicBezTo>
                    <a:pt x="464620" y="272896"/>
                    <a:pt x="465572" y="277659"/>
                    <a:pt x="459857" y="283374"/>
                  </a:cubicBezTo>
                  <a:cubicBezTo>
                    <a:pt x="473192" y="289089"/>
                    <a:pt x="479860" y="246226"/>
                    <a:pt x="483670" y="245274"/>
                  </a:cubicBezTo>
                  <a:cubicBezTo>
                    <a:pt x="477955" y="303376"/>
                    <a:pt x="499862" y="279564"/>
                    <a:pt x="510340" y="304329"/>
                  </a:cubicBezTo>
                  <a:cubicBezTo>
                    <a:pt x="502720" y="305281"/>
                    <a:pt x="501767" y="302424"/>
                    <a:pt x="509387" y="294804"/>
                  </a:cubicBezTo>
                  <a:cubicBezTo>
                    <a:pt x="448427" y="326236"/>
                    <a:pt x="520817" y="291946"/>
                    <a:pt x="500815" y="310044"/>
                  </a:cubicBezTo>
                  <a:cubicBezTo>
                    <a:pt x="523675" y="307186"/>
                    <a:pt x="552250" y="313854"/>
                    <a:pt x="561775" y="299566"/>
                  </a:cubicBezTo>
                  <a:close/>
                  <a:moveTo>
                    <a:pt x="816092" y="28104"/>
                  </a:moveTo>
                  <a:cubicBezTo>
                    <a:pt x="816092" y="29056"/>
                    <a:pt x="817045" y="29056"/>
                    <a:pt x="817997" y="30009"/>
                  </a:cubicBezTo>
                  <a:cubicBezTo>
                    <a:pt x="817045" y="30009"/>
                    <a:pt x="816092" y="30009"/>
                    <a:pt x="816092" y="28104"/>
                  </a:cubicBezTo>
                  <a:close/>
                  <a:moveTo>
                    <a:pt x="383657" y="334809"/>
                  </a:moveTo>
                  <a:cubicBezTo>
                    <a:pt x="409375" y="337666"/>
                    <a:pt x="437950" y="319569"/>
                    <a:pt x="438902" y="304329"/>
                  </a:cubicBezTo>
                  <a:cubicBezTo>
                    <a:pt x="420805" y="295756"/>
                    <a:pt x="371275" y="346239"/>
                    <a:pt x="383657" y="334809"/>
                  </a:cubicBezTo>
                  <a:close/>
                  <a:moveTo>
                    <a:pt x="377942" y="313854"/>
                  </a:moveTo>
                  <a:cubicBezTo>
                    <a:pt x="373180" y="312901"/>
                    <a:pt x="376037" y="323379"/>
                    <a:pt x="377942" y="313854"/>
                  </a:cubicBezTo>
                  <a:close/>
                  <a:moveTo>
                    <a:pt x="374132" y="320521"/>
                  </a:moveTo>
                  <a:cubicBezTo>
                    <a:pt x="375085" y="320521"/>
                    <a:pt x="375085" y="320521"/>
                    <a:pt x="375085" y="321474"/>
                  </a:cubicBezTo>
                  <a:lnTo>
                    <a:pt x="374132" y="320521"/>
                  </a:lnTo>
                  <a:close/>
                  <a:moveTo>
                    <a:pt x="491290" y="306234"/>
                  </a:moveTo>
                  <a:cubicBezTo>
                    <a:pt x="488432" y="307186"/>
                    <a:pt x="498910" y="304329"/>
                    <a:pt x="491290" y="306234"/>
                  </a:cubicBezTo>
                  <a:close/>
                  <a:moveTo>
                    <a:pt x="481765" y="301471"/>
                  </a:moveTo>
                  <a:cubicBezTo>
                    <a:pt x="483670" y="311949"/>
                    <a:pt x="483670" y="303376"/>
                    <a:pt x="481765" y="301471"/>
                  </a:cubicBezTo>
                  <a:close/>
                  <a:moveTo>
                    <a:pt x="452237" y="290041"/>
                  </a:moveTo>
                  <a:cubicBezTo>
                    <a:pt x="443665" y="329094"/>
                    <a:pt x="456047" y="283374"/>
                    <a:pt x="452237" y="290041"/>
                  </a:cubicBezTo>
                  <a:close/>
                  <a:moveTo>
                    <a:pt x="77905" y="215746"/>
                  </a:moveTo>
                  <a:cubicBezTo>
                    <a:pt x="65522" y="231939"/>
                    <a:pt x="118862" y="231939"/>
                    <a:pt x="77905" y="215746"/>
                  </a:cubicBezTo>
                  <a:close/>
                  <a:moveTo>
                    <a:pt x="121720" y="272896"/>
                  </a:moveTo>
                  <a:cubicBezTo>
                    <a:pt x="148390" y="273849"/>
                    <a:pt x="158867" y="285279"/>
                    <a:pt x="156010" y="259561"/>
                  </a:cubicBezTo>
                  <a:cubicBezTo>
                    <a:pt x="154105" y="265276"/>
                    <a:pt x="156010" y="266229"/>
                    <a:pt x="161724" y="261466"/>
                  </a:cubicBezTo>
                  <a:cubicBezTo>
                    <a:pt x="162677" y="254799"/>
                    <a:pt x="131245" y="255751"/>
                    <a:pt x="135055" y="268134"/>
                  </a:cubicBezTo>
                  <a:cubicBezTo>
                    <a:pt x="114099" y="270991"/>
                    <a:pt x="123624" y="235749"/>
                    <a:pt x="119815" y="229081"/>
                  </a:cubicBezTo>
                  <a:cubicBezTo>
                    <a:pt x="101717" y="229081"/>
                    <a:pt x="120767" y="240511"/>
                    <a:pt x="96002" y="244321"/>
                  </a:cubicBezTo>
                  <a:cubicBezTo>
                    <a:pt x="106480" y="255751"/>
                    <a:pt x="107432" y="264324"/>
                    <a:pt x="121720" y="272896"/>
                  </a:cubicBezTo>
                  <a:close/>
                  <a:moveTo>
                    <a:pt x="296980" y="333856"/>
                  </a:moveTo>
                  <a:cubicBezTo>
                    <a:pt x="287455" y="284326"/>
                    <a:pt x="270310" y="329094"/>
                    <a:pt x="253165" y="309091"/>
                  </a:cubicBezTo>
                  <a:cubicBezTo>
                    <a:pt x="271262" y="297661"/>
                    <a:pt x="264595" y="297661"/>
                    <a:pt x="253165" y="294804"/>
                  </a:cubicBezTo>
                  <a:cubicBezTo>
                    <a:pt x="268405" y="275754"/>
                    <a:pt x="256974" y="305281"/>
                    <a:pt x="275072" y="299566"/>
                  </a:cubicBezTo>
                  <a:cubicBezTo>
                    <a:pt x="275072" y="296709"/>
                    <a:pt x="265547" y="266229"/>
                    <a:pt x="267452" y="269086"/>
                  </a:cubicBezTo>
                  <a:cubicBezTo>
                    <a:pt x="267452" y="269086"/>
                    <a:pt x="249355" y="273849"/>
                    <a:pt x="249355" y="273849"/>
                  </a:cubicBezTo>
                  <a:cubicBezTo>
                    <a:pt x="249355" y="274801"/>
                    <a:pt x="265547" y="277659"/>
                    <a:pt x="261737" y="286231"/>
                  </a:cubicBezTo>
                  <a:cubicBezTo>
                    <a:pt x="240782" y="290041"/>
                    <a:pt x="217922" y="290994"/>
                    <a:pt x="206492" y="294804"/>
                  </a:cubicBezTo>
                  <a:cubicBezTo>
                    <a:pt x="220780" y="279564"/>
                    <a:pt x="208397" y="293851"/>
                    <a:pt x="210302" y="283374"/>
                  </a:cubicBezTo>
                  <a:cubicBezTo>
                    <a:pt x="223637" y="293851"/>
                    <a:pt x="158867" y="291946"/>
                    <a:pt x="156010" y="292899"/>
                  </a:cubicBezTo>
                  <a:cubicBezTo>
                    <a:pt x="200777" y="324331"/>
                    <a:pt x="184585" y="303376"/>
                    <a:pt x="221732" y="306234"/>
                  </a:cubicBezTo>
                  <a:cubicBezTo>
                    <a:pt x="221732" y="305281"/>
                    <a:pt x="216970" y="326236"/>
                    <a:pt x="218874" y="326236"/>
                  </a:cubicBezTo>
                  <a:cubicBezTo>
                    <a:pt x="228399" y="307186"/>
                    <a:pt x="267452" y="335761"/>
                    <a:pt x="252212" y="335761"/>
                  </a:cubicBezTo>
                  <a:cubicBezTo>
                    <a:pt x="251260" y="333856"/>
                    <a:pt x="288407" y="334809"/>
                    <a:pt x="296980" y="333856"/>
                  </a:cubicBezTo>
                  <a:close/>
                  <a:moveTo>
                    <a:pt x="319840" y="329094"/>
                  </a:moveTo>
                  <a:cubicBezTo>
                    <a:pt x="345557" y="324331"/>
                    <a:pt x="338890" y="302424"/>
                    <a:pt x="367465" y="319569"/>
                  </a:cubicBezTo>
                  <a:cubicBezTo>
                    <a:pt x="364607" y="315759"/>
                    <a:pt x="370322" y="310044"/>
                    <a:pt x="373180" y="310044"/>
                  </a:cubicBezTo>
                  <a:cubicBezTo>
                    <a:pt x="367465" y="305281"/>
                    <a:pt x="368417" y="303376"/>
                    <a:pt x="375085" y="302424"/>
                  </a:cubicBezTo>
                  <a:cubicBezTo>
                    <a:pt x="344605" y="293851"/>
                    <a:pt x="317935" y="303376"/>
                    <a:pt x="319840" y="329094"/>
                  </a:cubicBezTo>
                  <a:close/>
                  <a:moveTo>
                    <a:pt x="475097" y="361479"/>
                  </a:moveTo>
                  <a:cubicBezTo>
                    <a:pt x="476050" y="361479"/>
                    <a:pt x="475097" y="361479"/>
                    <a:pt x="475097" y="361479"/>
                  </a:cubicBezTo>
                  <a:close/>
                </a:path>
              </a:pathLst>
            </a:custGeom>
            <a:grpFill/>
            <a:ln w="9525" cap="flat">
              <a:noFill/>
              <a:prstDash val="solid"/>
              <a:miter/>
            </a:ln>
          </p:spPr>
          <p:txBody>
            <a:bodyPr rtlCol="0" anchor="ctr"/>
            <a:lstStyle/>
            <a:p>
              <a:endParaRPr lang="en-US"/>
            </a:p>
          </p:txBody>
        </p:sp>
        <p:sp>
          <p:nvSpPr>
            <p:cNvPr id="4091" name="Freeform: Shape 4090">
              <a:extLst>
                <a:ext uri="{FF2B5EF4-FFF2-40B4-BE49-F238E27FC236}">
                  <a16:creationId xmlns:a16="http://schemas.microsoft.com/office/drawing/2014/main" id="{76BB8AB4-2BB0-4B0A-AC6A-FD0C0E52E7D5}"/>
                </a:ext>
              </a:extLst>
            </p:cNvPr>
            <p:cNvSpPr/>
            <p:nvPr/>
          </p:nvSpPr>
          <p:spPr>
            <a:xfrm>
              <a:off x="6914674" y="1098557"/>
              <a:ext cx="19050" cy="19050"/>
            </a:xfrm>
            <a:custGeom>
              <a:avLst/>
              <a:gdLst>
                <a:gd name="connsiteX0" fmla="*/ 13811 w 19050"/>
                <a:gd name="connsiteY0" fmla="*/ 11105 h 19050"/>
                <a:gd name="connsiteX1" fmla="*/ 7144 w 19050"/>
                <a:gd name="connsiteY1" fmla="*/ 7295 h 19050"/>
                <a:gd name="connsiteX2" fmla="*/ 13811 w 19050"/>
                <a:gd name="connsiteY2" fmla="*/ 11105 h 19050"/>
              </a:gdLst>
              <a:ahLst/>
              <a:cxnLst>
                <a:cxn ang="0">
                  <a:pos x="connsiteX0" y="connsiteY0"/>
                </a:cxn>
                <a:cxn ang="0">
                  <a:pos x="connsiteX1" y="connsiteY1"/>
                </a:cxn>
                <a:cxn ang="0">
                  <a:pos x="connsiteX2" y="connsiteY2"/>
                </a:cxn>
              </a:cxnLst>
              <a:rect l="l" t="t" r="r" b="b"/>
              <a:pathLst>
                <a:path w="19050" h="19050">
                  <a:moveTo>
                    <a:pt x="13811" y="11105"/>
                  </a:moveTo>
                  <a:cubicBezTo>
                    <a:pt x="11906" y="10153"/>
                    <a:pt x="10954" y="6343"/>
                    <a:pt x="7144" y="7295"/>
                  </a:cubicBezTo>
                  <a:cubicBezTo>
                    <a:pt x="10954" y="7295"/>
                    <a:pt x="9049" y="14915"/>
                    <a:pt x="13811" y="11105"/>
                  </a:cubicBezTo>
                  <a:close/>
                </a:path>
              </a:pathLst>
            </a:custGeom>
            <a:grpFill/>
            <a:ln w="9525" cap="flat">
              <a:noFill/>
              <a:prstDash val="solid"/>
              <a:miter/>
            </a:ln>
          </p:spPr>
          <p:txBody>
            <a:bodyPr rtlCol="0" anchor="ctr"/>
            <a:lstStyle/>
            <a:p>
              <a:endParaRPr lang="en-US"/>
            </a:p>
          </p:txBody>
        </p:sp>
        <p:sp>
          <p:nvSpPr>
            <p:cNvPr id="4092" name="Freeform: Shape 4091">
              <a:extLst>
                <a:ext uri="{FF2B5EF4-FFF2-40B4-BE49-F238E27FC236}">
                  <a16:creationId xmlns:a16="http://schemas.microsoft.com/office/drawing/2014/main" id="{3E732AC2-D9C1-49ED-A8EF-9E6F15A9E3C1}"/>
                </a:ext>
              </a:extLst>
            </p:cNvPr>
            <p:cNvSpPr/>
            <p:nvPr/>
          </p:nvSpPr>
          <p:spPr>
            <a:xfrm>
              <a:off x="6921341" y="1097481"/>
              <a:ext cx="9525" cy="9525"/>
            </a:xfrm>
            <a:custGeom>
              <a:avLst/>
              <a:gdLst>
                <a:gd name="connsiteX0" fmla="*/ 10001 w 9525"/>
                <a:gd name="connsiteY0" fmla="*/ 7419 h 9525"/>
                <a:gd name="connsiteX1" fmla="*/ 10001 w 9525"/>
                <a:gd name="connsiteY1" fmla="*/ 7419 h 9525"/>
              </a:gdLst>
              <a:ahLst/>
              <a:cxnLst>
                <a:cxn ang="0">
                  <a:pos x="connsiteX0" y="connsiteY0"/>
                </a:cxn>
                <a:cxn ang="0">
                  <a:pos x="connsiteX1" y="connsiteY1"/>
                </a:cxn>
              </a:cxnLst>
              <a:rect l="l" t="t" r="r" b="b"/>
              <a:pathLst>
                <a:path w="9525" h="9525">
                  <a:moveTo>
                    <a:pt x="10001" y="7419"/>
                  </a:moveTo>
                  <a:cubicBezTo>
                    <a:pt x="6191" y="6466"/>
                    <a:pt x="6191" y="8371"/>
                    <a:pt x="10001" y="7419"/>
                  </a:cubicBezTo>
                  <a:close/>
                </a:path>
              </a:pathLst>
            </a:custGeom>
            <a:grpFill/>
            <a:ln w="9525" cap="flat">
              <a:noFill/>
              <a:prstDash val="solid"/>
              <a:miter/>
            </a:ln>
          </p:spPr>
          <p:txBody>
            <a:bodyPr rtlCol="0" anchor="ctr"/>
            <a:lstStyle/>
            <a:p>
              <a:endParaRPr lang="en-US"/>
            </a:p>
          </p:txBody>
        </p:sp>
        <p:sp>
          <p:nvSpPr>
            <p:cNvPr id="4093" name="Freeform: Shape 4092">
              <a:extLst>
                <a:ext uri="{FF2B5EF4-FFF2-40B4-BE49-F238E27FC236}">
                  <a16:creationId xmlns:a16="http://schemas.microsoft.com/office/drawing/2014/main" id="{F04A0B2F-18B3-4815-8D87-C7CEC4F12FB9}"/>
                </a:ext>
              </a:extLst>
            </p:cNvPr>
            <p:cNvSpPr/>
            <p:nvPr/>
          </p:nvSpPr>
          <p:spPr>
            <a:xfrm>
              <a:off x="6949665" y="1084672"/>
              <a:ext cx="19050" cy="9525"/>
            </a:xfrm>
            <a:custGeom>
              <a:avLst/>
              <a:gdLst>
                <a:gd name="connsiteX0" fmla="*/ 10253 w 19050"/>
                <a:gd name="connsiteY0" fmla="*/ 9750 h 9525"/>
                <a:gd name="connsiteX1" fmla="*/ 10253 w 19050"/>
                <a:gd name="connsiteY1" fmla="*/ 9750 h 9525"/>
              </a:gdLst>
              <a:ahLst/>
              <a:cxnLst>
                <a:cxn ang="0">
                  <a:pos x="connsiteX0" y="connsiteY0"/>
                </a:cxn>
                <a:cxn ang="0">
                  <a:pos x="connsiteX1" y="connsiteY1"/>
                </a:cxn>
              </a:cxnLst>
              <a:rect l="l" t="t" r="r" b="b"/>
              <a:pathLst>
                <a:path w="19050" h="9525">
                  <a:moveTo>
                    <a:pt x="10253" y="9750"/>
                  </a:moveTo>
                  <a:cubicBezTo>
                    <a:pt x="-1177" y="4988"/>
                    <a:pt x="23588" y="7845"/>
                    <a:pt x="10253" y="9750"/>
                  </a:cubicBezTo>
                  <a:close/>
                </a:path>
              </a:pathLst>
            </a:custGeom>
            <a:grpFill/>
            <a:ln w="9525" cap="flat">
              <a:noFill/>
              <a:prstDash val="solid"/>
              <a:miter/>
            </a:ln>
          </p:spPr>
          <p:txBody>
            <a:bodyPr rtlCol="0" anchor="ctr"/>
            <a:lstStyle/>
            <a:p>
              <a:endParaRPr lang="en-US"/>
            </a:p>
          </p:txBody>
        </p:sp>
        <p:sp>
          <p:nvSpPr>
            <p:cNvPr id="4094" name="Freeform: Shape 4093">
              <a:extLst>
                <a:ext uri="{FF2B5EF4-FFF2-40B4-BE49-F238E27FC236}">
                  <a16:creationId xmlns:a16="http://schemas.microsoft.com/office/drawing/2014/main" id="{1DD45D08-14ED-412B-B68D-094114B64218}"/>
                </a:ext>
              </a:extLst>
            </p:cNvPr>
            <p:cNvSpPr/>
            <p:nvPr/>
          </p:nvSpPr>
          <p:spPr>
            <a:xfrm>
              <a:off x="6962500" y="1085044"/>
              <a:ext cx="9525" cy="9525"/>
            </a:xfrm>
            <a:custGeom>
              <a:avLst/>
              <a:gdLst>
                <a:gd name="connsiteX0" fmla="*/ 10752 w 9525"/>
                <a:gd name="connsiteY0" fmla="*/ 10330 h 9525"/>
                <a:gd name="connsiteX1" fmla="*/ 10752 w 9525"/>
                <a:gd name="connsiteY1" fmla="*/ 10330 h 9525"/>
              </a:gdLst>
              <a:ahLst/>
              <a:cxnLst>
                <a:cxn ang="0">
                  <a:pos x="connsiteX0" y="connsiteY0"/>
                </a:cxn>
                <a:cxn ang="0">
                  <a:pos x="connsiteX1" y="connsiteY1"/>
                </a:cxn>
              </a:cxnLst>
              <a:rect l="l" t="t" r="r" b="b"/>
              <a:pathLst>
                <a:path w="9525" h="9525">
                  <a:moveTo>
                    <a:pt x="10752" y="10330"/>
                  </a:moveTo>
                  <a:cubicBezTo>
                    <a:pt x="3132" y="3663"/>
                    <a:pt x="9800" y="9378"/>
                    <a:pt x="10752" y="10330"/>
                  </a:cubicBezTo>
                  <a:close/>
                </a:path>
              </a:pathLst>
            </a:custGeom>
            <a:grpFill/>
            <a:ln w="9525" cap="flat">
              <a:noFill/>
              <a:prstDash val="solid"/>
              <a:miter/>
            </a:ln>
          </p:spPr>
          <p:txBody>
            <a:bodyPr rtlCol="0" anchor="ctr"/>
            <a:lstStyle/>
            <a:p>
              <a:endParaRPr lang="en-US"/>
            </a:p>
          </p:txBody>
        </p:sp>
        <p:sp>
          <p:nvSpPr>
            <p:cNvPr id="4095" name="Freeform: Shape 4094">
              <a:extLst>
                <a:ext uri="{FF2B5EF4-FFF2-40B4-BE49-F238E27FC236}">
                  <a16:creationId xmlns:a16="http://schemas.microsoft.com/office/drawing/2014/main" id="{A07D7761-112E-4693-8D01-F306B2706032}"/>
                </a:ext>
              </a:extLst>
            </p:cNvPr>
            <p:cNvSpPr/>
            <p:nvPr/>
          </p:nvSpPr>
          <p:spPr>
            <a:xfrm>
              <a:off x="6912830" y="1201578"/>
              <a:ext cx="9525" cy="9525"/>
            </a:xfrm>
            <a:custGeom>
              <a:avLst/>
              <a:gdLst>
                <a:gd name="connsiteX0" fmla="*/ 8035 w 9525"/>
                <a:gd name="connsiteY0" fmla="*/ 7144 h 9525"/>
                <a:gd name="connsiteX1" fmla="*/ 11845 w 9525"/>
                <a:gd name="connsiteY1" fmla="*/ 10954 h 9525"/>
                <a:gd name="connsiteX2" fmla="*/ 8035 w 9525"/>
                <a:gd name="connsiteY2" fmla="*/ 7144 h 9525"/>
              </a:gdLst>
              <a:ahLst/>
              <a:cxnLst>
                <a:cxn ang="0">
                  <a:pos x="connsiteX0" y="connsiteY0"/>
                </a:cxn>
                <a:cxn ang="0">
                  <a:pos x="connsiteX1" y="connsiteY1"/>
                </a:cxn>
                <a:cxn ang="0">
                  <a:pos x="connsiteX2" y="connsiteY2"/>
                </a:cxn>
              </a:cxnLst>
              <a:rect l="l" t="t" r="r" b="b"/>
              <a:pathLst>
                <a:path w="9525" h="9525">
                  <a:moveTo>
                    <a:pt x="8035" y="7144"/>
                  </a:moveTo>
                  <a:cubicBezTo>
                    <a:pt x="5177" y="9049"/>
                    <a:pt x="9940" y="10001"/>
                    <a:pt x="11845" y="10954"/>
                  </a:cubicBezTo>
                  <a:cubicBezTo>
                    <a:pt x="11845" y="10001"/>
                    <a:pt x="10892" y="8096"/>
                    <a:pt x="8035" y="7144"/>
                  </a:cubicBezTo>
                  <a:close/>
                </a:path>
              </a:pathLst>
            </a:custGeom>
            <a:grpFill/>
            <a:ln w="9525" cap="flat">
              <a:noFill/>
              <a:prstDash val="solid"/>
              <a:miter/>
            </a:ln>
          </p:spPr>
          <p:txBody>
            <a:bodyPr rtlCol="0" anchor="ctr"/>
            <a:lstStyle/>
            <a:p>
              <a:endParaRPr lang="en-US"/>
            </a:p>
          </p:txBody>
        </p:sp>
        <p:sp>
          <p:nvSpPr>
            <p:cNvPr id="4096" name="Freeform: Shape 4095">
              <a:extLst>
                <a:ext uri="{FF2B5EF4-FFF2-40B4-BE49-F238E27FC236}">
                  <a16:creationId xmlns:a16="http://schemas.microsoft.com/office/drawing/2014/main" id="{6F5BBB16-4369-4AA3-AFCB-0017D672761D}"/>
                </a:ext>
              </a:extLst>
            </p:cNvPr>
            <p:cNvSpPr/>
            <p:nvPr/>
          </p:nvSpPr>
          <p:spPr>
            <a:xfrm>
              <a:off x="7722394" y="1087632"/>
              <a:ext cx="19050" cy="38100"/>
            </a:xfrm>
            <a:custGeom>
              <a:avLst/>
              <a:gdLst>
                <a:gd name="connsiteX0" fmla="*/ 7144 w 19050"/>
                <a:gd name="connsiteY0" fmla="*/ 38222 h 38100"/>
                <a:gd name="connsiteX1" fmla="*/ 7144 w 19050"/>
                <a:gd name="connsiteY1" fmla="*/ 38222 h 38100"/>
              </a:gdLst>
              <a:ahLst/>
              <a:cxnLst>
                <a:cxn ang="0">
                  <a:pos x="connsiteX0" y="connsiteY0"/>
                </a:cxn>
                <a:cxn ang="0">
                  <a:pos x="connsiteX1" y="connsiteY1"/>
                </a:cxn>
              </a:cxnLst>
              <a:rect l="l" t="t" r="r" b="b"/>
              <a:pathLst>
                <a:path w="19050" h="38100">
                  <a:moveTo>
                    <a:pt x="7144" y="38222"/>
                  </a:moveTo>
                  <a:cubicBezTo>
                    <a:pt x="11906" y="26792"/>
                    <a:pt x="33814" y="-25595"/>
                    <a:pt x="7144" y="38222"/>
                  </a:cubicBezTo>
                  <a:close/>
                </a:path>
              </a:pathLst>
            </a:custGeom>
            <a:grpFill/>
            <a:ln w="9525" cap="flat">
              <a:noFill/>
              <a:prstDash val="solid"/>
              <a:miter/>
            </a:ln>
          </p:spPr>
          <p:txBody>
            <a:bodyPr rtlCol="0" anchor="ctr"/>
            <a:lstStyle/>
            <a:p>
              <a:endParaRPr lang="en-US"/>
            </a:p>
          </p:txBody>
        </p:sp>
        <p:sp>
          <p:nvSpPr>
            <p:cNvPr id="4097" name="Freeform: Shape 4096">
              <a:extLst>
                <a:ext uri="{FF2B5EF4-FFF2-40B4-BE49-F238E27FC236}">
                  <a16:creationId xmlns:a16="http://schemas.microsoft.com/office/drawing/2014/main" id="{67FFB0FF-7394-4100-8FA4-85CD284EC565}"/>
                </a:ext>
              </a:extLst>
            </p:cNvPr>
            <p:cNvSpPr/>
            <p:nvPr/>
          </p:nvSpPr>
          <p:spPr>
            <a:xfrm>
              <a:off x="6992884" y="1258305"/>
              <a:ext cx="28575" cy="9525"/>
            </a:xfrm>
            <a:custGeom>
              <a:avLst/>
              <a:gdLst>
                <a:gd name="connsiteX0" fmla="*/ 30850 w 28575"/>
                <a:gd name="connsiteY0" fmla="*/ 11377 h 9525"/>
                <a:gd name="connsiteX1" fmla="*/ 30850 w 28575"/>
                <a:gd name="connsiteY1" fmla="*/ 11377 h 9525"/>
              </a:gdLst>
              <a:ahLst/>
              <a:cxnLst>
                <a:cxn ang="0">
                  <a:pos x="connsiteX0" y="connsiteY0"/>
                </a:cxn>
                <a:cxn ang="0">
                  <a:pos x="connsiteX1" y="connsiteY1"/>
                </a:cxn>
              </a:cxnLst>
              <a:rect l="l" t="t" r="r" b="b"/>
              <a:pathLst>
                <a:path w="28575" h="9525">
                  <a:moveTo>
                    <a:pt x="30850" y="11377"/>
                  </a:moveTo>
                  <a:cubicBezTo>
                    <a:pt x="-22490" y="1852"/>
                    <a:pt x="30850" y="11377"/>
                    <a:pt x="30850" y="11377"/>
                  </a:cubicBezTo>
                  <a:close/>
                </a:path>
              </a:pathLst>
            </a:custGeom>
            <a:grpFill/>
            <a:ln w="9525" cap="flat">
              <a:noFill/>
              <a:prstDash val="solid"/>
              <a:miter/>
            </a:ln>
          </p:spPr>
          <p:txBody>
            <a:bodyPr rtlCol="0" anchor="ctr"/>
            <a:lstStyle/>
            <a:p>
              <a:endParaRPr lang="en-US"/>
            </a:p>
          </p:txBody>
        </p:sp>
        <p:sp>
          <p:nvSpPr>
            <p:cNvPr id="4098" name="Freeform: Shape 4097">
              <a:extLst>
                <a:ext uri="{FF2B5EF4-FFF2-40B4-BE49-F238E27FC236}">
                  <a16:creationId xmlns:a16="http://schemas.microsoft.com/office/drawing/2014/main" id="{EB68C99E-DE4C-4ECB-846D-376DDC601316}"/>
                </a:ext>
              </a:extLst>
            </p:cNvPr>
            <p:cNvSpPr/>
            <p:nvPr/>
          </p:nvSpPr>
          <p:spPr>
            <a:xfrm>
              <a:off x="7001351" y="1275513"/>
              <a:ext cx="19050" cy="19050"/>
            </a:xfrm>
            <a:custGeom>
              <a:avLst/>
              <a:gdLst>
                <a:gd name="connsiteX0" fmla="*/ 7144 w 19050"/>
                <a:gd name="connsiteY0" fmla="*/ 16077 h 19050"/>
                <a:gd name="connsiteX1" fmla="*/ 7144 w 19050"/>
                <a:gd name="connsiteY1" fmla="*/ 16077 h 19050"/>
              </a:gdLst>
              <a:ahLst/>
              <a:cxnLst>
                <a:cxn ang="0">
                  <a:pos x="connsiteX0" y="connsiteY0"/>
                </a:cxn>
                <a:cxn ang="0">
                  <a:pos x="connsiteX1" y="connsiteY1"/>
                </a:cxn>
              </a:cxnLst>
              <a:rect l="l" t="t" r="r" b="b"/>
              <a:pathLst>
                <a:path w="19050" h="19050">
                  <a:moveTo>
                    <a:pt x="7144" y="16077"/>
                  </a:moveTo>
                  <a:cubicBezTo>
                    <a:pt x="10001" y="4647"/>
                    <a:pt x="17621" y="3695"/>
                    <a:pt x="7144" y="16077"/>
                  </a:cubicBezTo>
                  <a:close/>
                </a:path>
              </a:pathLst>
            </a:custGeom>
            <a:grpFill/>
            <a:ln w="9525" cap="flat">
              <a:noFill/>
              <a:prstDash val="solid"/>
              <a:miter/>
            </a:ln>
          </p:spPr>
          <p:txBody>
            <a:bodyPr rtlCol="0" anchor="ctr"/>
            <a:lstStyle/>
            <a:p>
              <a:endParaRPr lang="en-US"/>
            </a:p>
          </p:txBody>
        </p:sp>
        <p:sp>
          <p:nvSpPr>
            <p:cNvPr id="4099" name="Freeform: Shape 4098">
              <a:extLst>
                <a:ext uri="{FF2B5EF4-FFF2-40B4-BE49-F238E27FC236}">
                  <a16:creationId xmlns:a16="http://schemas.microsoft.com/office/drawing/2014/main" id="{E8B3796E-43F9-46CB-B982-5AD30E7AF1AE}"/>
                </a:ext>
              </a:extLst>
            </p:cNvPr>
            <p:cNvSpPr/>
            <p:nvPr/>
          </p:nvSpPr>
          <p:spPr>
            <a:xfrm>
              <a:off x="7026116" y="1176793"/>
              <a:ext cx="9525" cy="9525"/>
            </a:xfrm>
            <a:custGeom>
              <a:avLst/>
              <a:gdLst>
                <a:gd name="connsiteX0" fmla="*/ 7144 w 9525"/>
                <a:gd name="connsiteY0" fmla="*/ 9069 h 9525"/>
                <a:gd name="connsiteX1" fmla="*/ 7144 w 9525"/>
                <a:gd name="connsiteY1" fmla="*/ 9069 h 9525"/>
              </a:gdLst>
              <a:ahLst/>
              <a:cxnLst>
                <a:cxn ang="0">
                  <a:pos x="connsiteX0" y="connsiteY0"/>
                </a:cxn>
                <a:cxn ang="0">
                  <a:pos x="connsiteX1" y="connsiteY1"/>
                </a:cxn>
              </a:cxnLst>
              <a:rect l="l" t="t" r="r" b="b"/>
              <a:pathLst>
                <a:path w="9525" h="9525">
                  <a:moveTo>
                    <a:pt x="7144" y="9069"/>
                  </a:moveTo>
                  <a:cubicBezTo>
                    <a:pt x="13811" y="5259"/>
                    <a:pt x="8096" y="8117"/>
                    <a:pt x="7144" y="9069"/>
                  </a:cubicBezTo>
                  <a:close/>
                </a:path>
              </a:pathLst>
            </a:custGeom>
            <a:grpFill/>
            <a:ln w="9525" cap="flat">
              <a:noFill/>
              <a:prstDash val="solid"/>
              <a:miter/>
            </a:ln>
          </p:spPr>
          <p:txBody>
            <a:bodyPr rtlCol="0" anchor="ctr"/>
            <a:lstStyle/>
            <a:p>
              <a:endParaRPr lang="en-US"/>
            </a:p>
          </p:txBody>
        </p:sp>
        <p:sp>
          <p:nvSpPr>
            <p:cNvPr id="4100" name="Freeform: Shape 4099">
              <a:extLst>
                <a:ext uri="{FF2B5EF4-FFF2-40B4-BE49-F238E27FC236}">
                  <a16:creationId xmlns:a16="http://schemas.microsoft.com/office/drawing/2014/main" id="{52AC5CA5-306E-4AFB-8885-A5AE42E54D70}"/>
                </a:ext>
              </a:extLst>
            </p:cNvPr>
            <p:cNvSpPr/>
            <p:nvPr/>
          </p:nvSpPr>
          <p:spPr>
            <a:xfrm>
              <a:off x="7042309" y="1296828"/>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7144"/>
                    <a:pt x="9049" y="18574"/>
                    <a:pt x="7144" y="7144"/>
                  </a:cubicBezTo>
                  <a:close/>
                </a:path>
              </a:pathLst>
            </a:custGeom>
            <a:grpFill/>
            <a:ln w="9525" cap="flat">
              <a:noFill/>
              <a:prstDash val="solid"/>
              <a:miter/>
            </a:ln>
          </p:spPr>
          <p:txBody>
            <a:bodyPr rtlCol="0" anchor="ctr"/>
            <a:lstStyle/>
            <a:p>
              <a:endParaRPr lang="en-US"/>
            </a:p>
          </p:txBody>
        </p:sp>
        <p:sp>
          <p:nvSpPr>
            <p:cNvPr id="4101" name="Freeform: Shape 4100">
              <a:extLst>
                <a:ext uri="{FF2B5EF4-FFF2-40B4-BE49-F238E27FC236}">
                  <a16:creationId xmlns:a16="http://schemas.microsoft.com/office/drawing/2014/main" id="{4B1C43B8-AA10-4AD3-881E-A49AE5FE7F0C}"/>
                </a:ext>
              </a:extLst>
            </p:cNvPr>
            <p:cNvSpPr/>
            <p:nvPr/>
          </p:nvSpPr>
          <p:spPr>
            <a:xfrm>
              <a:off x="7039451" y="1297781"/>
              <a:ext cx="9525" cy="9525"/>
            </a:xfrm>
            <a:custGeom>
              <a:avLst/>
              <a:gdLst>
                <a:gd name="connsiteX0" fmla="*/ 7144 w 9525"/>
                <a:gd name="connsiteY0" fmla="*/ 8096 h 9525"/>
                <a:gd name="connsiteX1" fmla="*/ 9049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9049" y="7144"/>
                  </a:lnTo>
                  <a:lnTo>
                    <a:pt x="7144" y="8096"/>
                  </a:lnTo>
                  <a:close/>
                </a:path>
              </a:pathLst>
            </a:custGeom>
            <a:grpFill/>
            <a:ln w="9525" cap="flat">
              <a:noFill/>
              <a:prstDash val="solid"/>
              <a:miter/>
            </a:ln>
          </p:spPr>
          <p:txBody>
            <a:bodyPr rtlCol="0" anchor="ctr"/>
            <a:lstStyle/>
            <a:p>
              <a:endParaRPr lang="en-US"/>
            </a:p>
          </p:txBody>
        </p:sp>
        <p:sp>
          <p:nvSpPr>
            <p:cNvPr id="4102" name="Freeform: Shape 4101">
              <a:extLst>
                <a:ext uri="{FF2B5EF4-FFF2-40B4-BE49-F238E27FC236}">
                  <a16:creationId xmlns:a16="http://schemas.microsoft.com/office/drawing/2014/main" id="{6FE64EE1-5C03-462D-9417-E594E0E1FE33}"/>
                </a:ext>
              </a:extLst>
            </p:cNvPr>
            <p:cNvSpPr/>
            <p:nvPr/>
          </p:nvSpPr>
          <p:spPr>
            <a:xfrm>
              <a:off x="7032623" y="1167268"/>
              <a:ext cx="9525" cy="9525"/>
            </a:xfrm>
            <a:custGeom>
              <a:avLst/>
              <a:gdLst>
                <a:gd name="connsiteX0" fmla="*/ 10162 w 9525"/>
                <a:gd name="connsiteY0" fmla="*/ 9069 h 9525"/>
                <a:gd name="connsiteX1" fmla="*/ 10162 w 9525"/>
                <a:gd name="connsiteY1" fmla="*/ 9069 h 9525"/>
              </a:gdLst>
              <a:ahLst/>
              <a:cxnLst>
                <a:cxn ang="0">
                  <a:pos x="connsiteX0" y="connsiteY0"/>
                </a:cxn>
                <a:cxn ang="0">
                  <a:pos x="connsiteX1" y="connsiteY1"/>
                </a:cxn>
              </a:cxnLst>
              <a:rect l="l" t="t" r="r" b="b"/>
              <a:pathLst>
                <a:path w="9525" h="9525">
                  <a:moveTo>
                    <a:pt x="10162" y="9069"/>
                  </a:moveTo>
                  <a:cubicBezTo>
                    <a:pt x="8257" y="8117"/>
                    <a:pt x="4447" y="5259"/>
                    <a:pt x="10162" y="9069"/>
                  </a:cubicBezTo>
                  <a:close/>
                </a:path>
              </a:pathLst>
            </a:custGeom>
            <a:grpFill/>
            <a:ln w="9525" cap="flat">
              <a:noFill/>
              <a:prstDash val="solid"/>
              <a:miter/>
            </a:ln>
          </p:spPr>
          <p:txBody>
            <a:bodyPr rtlCol="0" anchor="ctr"/>
            <a:lstStyle/>
            <a:p>
              <a:endParaRPr lang="en-US"/>
            </a:p>
          </p:txBody>
        </p:sp>
        <p:sp>
          <p:nvSpPr>
            <p:cNvPr id="4103" name="Freeform: Shape 4102">
              <a:extLst>
                <a:ext uri="{FF2B5EF4-FFF2-40B4-BE49-F238E27FC236}">
                  <a16:creationId xmlns:a16="http://schemas.microsoft.com/office/drawing/2014/main" id="{9C24F5E1-60D0-4A71-ADCF-46F809FC23FF}"/>
                </a:ext>
              </a:extLst>
            </p:cNvPr>
            <p:cNvSpPr/>
            <p:nvPr/>
          </p:nvSpPr>
          <p:spPr>
            <a:xfrm>
              <a:off x="7035641" y="1211103"/>
              <a:ext cx="9525" cy="9525"/>
            </a:xfrm>
            <a:custGeom>
              <a:avLst/>
              <a:gdLst>
                <a:gd name="connsiteX0" fmla="*/ 10954 w 9525"/>
                <a:gd name="connsiteY0" fmla="*/ 7144 h 9525"/>
                <a:gd name="connsiteX1" fmla="*/ 7144 w 9525"/>
                <a:gd name="connsiteY1" fmla="*/ 714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7144"/>
                  </a:lnTo>
                  <a:cubicBezTo>
                    <a:pt x="8096" y="7144"/>
                    <a:pt x="10001" y="11906"/>
                    <a:pt x="10954" y="7144"/>
                  </a:cubicBezTo>
                  <a:close/>
                </a:path>
              </a:pathLst>
            </a:custGeom>
            <a:grpFill/>
            <a:ln w="9525" cap="flat">
              <a:noFill/>
              <a:prstDash val="solid"/>
              <a:miter/>
            </a:ln>
          </p:spPr>
          <p:txBody>
            <a:bodyPr rtlCol="0" anchor="ctr"/>
            <a:lstStyle/>
            <a:p>
              <a:endParaRPr lang="en-US"/>
            </a:p>
          </p:txBody>
        </p:sp>
        <p:sp>
          <p:nvSpPr>
            <p:cNvPr id="4104" name="Freeform: Shape 4103">
              <a:extLst>
                <a:ext uri="{FF2B5EF4-FFF2-40B4-BE49-F238E27FC236}">
                  <a16:creationId xmlns:a16="http://schemas.microsoft.com/office/drawing/2014/main" id="{AC6ED1E1-256D-48BB-A5B4-22E9C95F8FD7}"/>
                </a:ext>
              </a:extLst>
            </p:cNvPr>
            <p:cNvSpPr/>
            <p:nvPr/>
          </p:nvSpPr>
          <p:spPr>
            <a:xfrm>
              <a:off x="7067074" y="1306988"/>
              <a:ext cx="19050" cy="9525"/>
            </a:xfrm>
            <a:custGeom>
              <a:avLst/>
              <a:gdLst>
                <a:gd name="connsiteX0" fmla="*/ 7144 w 19050"/>
                <a:gd name="connsiteY0" fmla="*/ 8414 h 9525"/>
                <a:gd name="connsiteX1" fmla="*/ 7144 w 19050"/>
                <a:gd name="connsiteY1" fmla="*/ 8414 h 9525"/>
              </a:gdLst>
              <a:ahLst/>
              <a:cxnLst>
                <a:cxn ang="0">
                  <a:pos x="connsiteX0" y="connsiteY0"/>
                </a:cxn>
                <a:cxn ang="0">
                  <a:pos x="connsiteX1" y="connsiteY1"/>
                </a:cxn>
              </a:cxnLst>
              <a:rect l="l" t="t" r="r" b="b"/>
              <a:pathLst>
                <a:path w="19050" h="9525">
                  <a:moveTo>
                    <a:pt x="7144" y="8414"/>
                  </a:moveTo>
                  <a:cubicBezTo>
                    <a:pt x="19526" y="5556"/>
                    <a:pt x="7144" y="8414"/>
                    <a:pt x="7144" y="8414"/>
                  </a:cubicBezTo>
                  <a:close/>
                </a:path>
              </a:pathLst>
            </a:custGeom>
            <a:grpFill/>
            <a:ln w="9525" cap="flat">
              <a:noFill/>
              <a:prstDash val="solid"/>
              <a:miter/>
            </a:ln>
          </p:spPr>
          <p:txBody>
            <a:bodyPr rtlCol="0" anchor="ctr"/>
            <a:lstStyle/>
            <a:p>
              <a:endParaRPr lang="en-US"/>
            </a:p>
          </p:txBody>
        </p:sp>
        <p:sp>
          <p:nvSpPr>
            <p:cNvPr id="4105" name="Freeform: Shape 4104">
              <a:extLst>
                <a:ext uri="{FF2B5EF4-FFF2-40B4-BE49-F238E27FC236}">
                  <a16:creationId xmlns:a16="http://schemas.microsoft.com/office/drawing/2014/main" id="{020B7B27-A3AE-4A81-8868-18664D796183}"/>
                </a:ext>
              </a:extLst>
            </p:cNvPr>
            <p:cNvSpPr/>
            <p:nvPr/>
          </p:nvSpPr>
          <p:spPr>
            <a:xfrm>
              <a:off x="7066121" y="1200439"/>
              <a:ext cx="9525" cy="19050"/>
            </a:xfrm>
            <a:custGeom>
              <a:avLst/>
              <a:gdLst>
                <a:gd name="connsiteX0" fmla="*/ 7144 w 9525"/>
                <a:gd name="connsiteY0" fmla="*/ 12093 h 19050"/>
                <a:gd name="connsiteX1" fmla="*/ 10954 w 9525"/>
                <a:gd name="connsiteY1" fmla="*/ 7331 h 19050"/>
                <a:gd name="connsiteX2" fmla="*/ 7144 w 9525"/>
                <a:gd name="connsiteY2" fmla="*/ 12093 h 19050"/>
              </a:gdLst>
              <a:ahLst/>
              <a:cxnLst>
                <a:cxn ang="0">
                  <a:pos x="connsiteX0" y="connsiteY0"/>
                </a:cxn>
                <a:cxn ang="0">
                  <a:pos x="connsiteX1" y="connsiteY1"/>
                </a:cxn>
                <a:cxn ang="0">
                  <a:pos x="connsiteX2" y="connsiteY2"/>
                </a:cxn>
              </a:cxnLst>
              <a:rect l="l" t="t" r="r" b="b"/>
              <a:pathLst>
                <a:path w="9525" h="19050">
                  <a:moveTo>
                    <a:pt x="7144" y="12093"/>
                  </a:moveTo>
                  <a:cubicBezTo>
                    <a:pt x="7144" y="7331"/>
                    <a:pt x="12859" y="13046"/>
                    <a:pt x="10954" y="7331"/>
                  </a:cubicBezTo>
                  <a:cubicBezTo>
                    <a:pt x="7144" y="6378"/>
                    <a:pt x="8096" y="9236"/>
                    <a:pt x="7144" y="12093"/>
                  </a:cubicBezTo>
                  <a:close/>
                </a:path>
              </a:pathLst>
            </a:custGeom>
            <a:grpFill/>
            <a:ln w="9525" cap="flat">
              <a:noFill/>
              <a:prstDash val="solid"/>
              <a:miter/>
            </a:ln>
          </p:spPr>
          <p:txBody>
            <a:bodyPr rtlCol="0" anchor="ctr"/>
            <a:lstStyle/>
            <a:p>
              <a:endParaRPr lang="en-US"/>
            </a:p>
          </p:txBody>
        </p:sp>
        <p:sp>
          <p:nvSpPr>
            <p:cNvPr id="4106" name="Freeform: Shape 4105">
              <a:extLst>
                <a:ext uri="{FF2B5EF4-FFF2-40B4-BE49-F238E27FC236}">
                  <a16:creationId xmlns:a16="http://schemas.microsoft.com/office/drawing/2014/main" id="{5AFC0785-C203-431F-9FA2-083260095895}"/>
                </a:ext>
              </a:extLst>
            </p:cNvPr>
            <p:cNvSpPr/>
            <p:nvPr/>
          </p:nvSpPr>
          <p:spPr>
            <a:xfrm>
              <a:off x="7095649" y="1249441"/>
              <a:ext cx="9525" cy="9525"/>
            </a:xfrm>
            <a:custGeom>
              <a:avLst/>
              <a:gdLst>
                <a:gd name="connsiteX0" fmla="*/ 7144 w 9525"/>
                <a:gd name="connsiteY0" fmla="*/ 7858 h 9525"/>
                <a:gd name="connsiteX1" fmla="*/ 9049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8096" y="7858"/>
                    <a:pt x="8096" y="7858"/>
                    <a:pt x="9049" y="7858"/>
                  </a:cubicBezTo>
                  <a:cubicBezTo>
                    <a:pt x="8096" y="6906"/>
                    <a:pt x="8096" y="6906"/>
                    <a:pt x="7144" y="7858"/>
                  </a:cubicBezTo>
                  <a:close/>
                </a:path>
              </a:pathLst>
            </a:custGeom>
            <a:grpFill/>
            <a:ln w="9525" cap="flat">
              <a:noFill/>
              <a:prstDash val="solid"/>
              <a:miter/>
            </a:ln>
          </p:spPr>
          <p:txBody>
            <a:bodyPr rtlCol="0" anchor="ctr"/>
            <a:lstStyle/>
            <a:p>
              <a:endParaRPr lang="en-US"/>
            </a:p>
          </p:txBody>
        </p:sp>
        <p:sp>
          <p:nvSpPr>
            <p:cNvPr id="4107" name="Freeform: Shape 4106">
              <a:extLst>
                <a:ext uri="{FF2B5EF4-FFF2-40B4-BE49-F238E27FC236}">
                  <a16:creationId xmlns:a16="http://schemas.microsoft.com/office/drawing/2014/main" id="{EF517DB7-974B-4516-8540-4F92E118E942}"/>
                </a:ext>
              </a:extLst>
            </p:cNvPr>
            <p:cNvSpPr/>
            <p:nvPr/>
          </p:nvSpPr>
          <p:spPr>
            <a:xfrm>
              <a:off x="7091839" y="1248056"/>
              <a:ext cx="9525" cy="9525"/>
            </a:xfrm>
            <a:custGeom>
              <a:avLst/>
              <a:gdLst>
                <a:gd name="connsiteX0" fmla="*/ 10954 w 9525"/>
                <a:gd name="connsiteY0" fmla="*/ 9243 h 9525"/>
                <a:gd name="connsiteX1" fmla="*/ 7144 w 9525"/>
                <a:gd name="connsiteY1" fmla="*/ 7338 h 9525"/>
                <a:gd name="connsiteX2" fmla="*/ 10954 w 9525"/>
                <a:gd name="connsiteY2" fmla="*/ 9243 h 9525"/>
              </a:gdLst>
              <a:ahLst/>
              <a:cxnLst>
                <a:cxn ang="0">
                  <a:pos x="connsiteX0" y="connsiteY0"/>
                </a:cxn>
                <a:cxn ang="0">
                  <a:pos x="connsiteX1" y="connsiteY1"/>
                </a:cxn>
                <a:cxn ang="0">
                  <a:pos x="connsiteX2" y="connsiteY2"/>
                </a:cxn>
              </a:cxnLst>
              <a:rect l="l" t="t" r="r" b="b"/>
              <a:pathLst>
                <a:path w="9525" h="9525">
                  <a:moveTo>
                    <a:pt x="10954" y="9243"/>
                  </a:moveTo>
                  <a:cubicBezTo>
                    <a:pt x="9049" y="9243"/>
                    <a:pt x="8096" y="6386"/>
                    <a:pt x="7144" y="7338"/>
                  </a:cubicBezTo>
                  <a:cubicBezTo>
                    <a:pt x="8096" y="10196"/>
                    <a:pt x="9049" y="9243"/>
                    <a:pt x="10954" y="9243"/>
                  </a:cubicBezTo>
                  <a:close/>
                </a:path>
              </a:pathLst>
            </a:custGeom>
            <a:grpFill/>
            <a:ln w="9525" cap="flat">
              <a:noFill/>
              <a:prstDash val="solid"/>
              <a:miter/>
            </a:ln>
          </p:spPr>
          <p:txBody>
            <a:bodyPr rtlCol="0" anchor="ctr"/>
            <a:lstStyle/>
            <a:p>
              <a:endParaRPr lang="en-US"/>
            </a:p>
          </p:txBody>
        </p:sp>
        <p:sp>
          <p:nvSpPr>
            <p:cNvPr id="4108" name="Freeform: Shape 4107">
              <a:extLst>
                <a:ext uri="{FF2B5EF4-FFF2-40B4-BE49-F238E27FC236}">
                  <a16:creationId xmlns:a16="http://schemas.microsoft.com/office/drawing/2014/main" id="{22C02EC8-881D-4E23-B571-D929964E56AD}"/>
                </a:ext>
              </a:extLst>
            </p:cNvPr>
            <p:cNvSpPr/>
            <p:nvPr/>
          </p:nvSpPr>
          <p:spPr>
            <a:xfrm>
              <a:off x="7109513" y="1253013"/>
              <a:ext cx="9525" cy="9525"/>
            </a:xfrm>
            <a:custGeom>
              <a:avLst/>
              <a:gdLst>
                <a:gd name="connsiteX0" fmla="*/ 11377 w 9525"/>
                <a:gd name="connsiteY0" fmla="*/ 7144 h 9525"/>
                <a:gd name="connsiteX1" fmla="*/ 11377 w 9525"/>
                <a:gd name="connsiteY1" fmla="*/ 7144 h 9525"/>
              </a:gdLst>
              <a:ahLst/>
              <a:cxnLst>
                <a:cxn ang="0">
                  <a:pos x="connsiteX0" y="connsiteY0"/>
                </a:cxn>
                <a:cxn ang="0">
                  <a:pos x="connsiteX1" y="connsiteY1"/>
                </a:cxn>
              </a:cxnLst>
              <a:rect l="l" t="t" r="r" b="b"/>
              <a:pathLst>
                <a:path w="9525" h="9525">
                  <a:moveTo>
                    <a:pt x="11377" y="7144"/>
                  </a:moveTo>
                  <a:cubicBezTo>
                    <a:pt x="1852" y="10954"/>
                    <a:pt x="11377" y="10001"/>
                    <a:pt x="11377" y="7144"/>
                  </a:cubicBezTo>
                  <a:close/>
                </a:path>
              </a:pathLst>
            </a:custGeom>
            <a:grpFill/>
            <a:ln w="9525" cap="flat">
              <a:noFill/>
              <a:prstDash val="solid"/>
              <a:miter/>
            </a:ln>
          </p:spPr>
          <p:txBody>
            <a:bodyPr rtlCol="0" anchor="ctr"/>
            <a:lstStyle/>
            <a:p>
              <a:endParaRPr lang="en-US"/>
            </a:p>
          </p:txBody>
        </p:sp>
        <p:sp>
          <p:nvSpPr>
            <p:cNvPr id="4109" name="Freeform: Shape 4108">
              <a:extLst>
                <a:ext uri="{FF2B5EF4-FFF2-40B4-BE49-F238E27FC236}">
                  <a16:creationId xmlns:a16="http://schemas.microsoft.com/office/drawing/2014/main" id="{69CEEE3A-0F61-46D0-9B1B-323D926921E9}"/>
                </a:ext>
              </a:extLst>
            </p:cNvPr>
            <p:cNvSpPr/>
            <p:nvPr/>
          </p:nvSpPr>
          <p:spPr>
            <a:xfrm>
              <a:off x="7160478" y="1342112"/>
              <a:ext cx="19050" cy="9525"/>
            </a:xfrm>
            <a:custGeom>
              <a:avLst/>
              <a:gdLst>
                <a:gd name="connsiteX0" fmla="*/ 20420 w 19050"/>
                <a:gd name="connsiteY0" fmla="*/ 9485 h 9525"/>
                <a:gd name="connsiteX1" fmla="*/ 20420 w 19050"/>
                <a:gd name="connsiteY1" fmla="*/ 9485 h 9525"/>
              </a:gdLst>
              <a:ahLst/>
              <a:cxnLst>
                <a:cxn ang="0">
                  <a:pos x="connsiteX0" y="connsiteY0"/>
                </a:cxn>
                <a:cxn ang="0">
                  <a:pos x="connsiteX1" y="connsiteY1"/>
                </a:cxn>
              </a:cxnLst>
              <a:rect l="l" t="t" r="r" b="b"/>
              <a:pathLst>
                <a:path w="19050" h="9525">
                  <a:moveTo>
                    <a:pt x="20420" y="9485"/>
                  </a:moveTo>
                  <a:cubicBezTo>
                    <a:pt x="5179" y="3770"/>
                    <a:pt x="417" y="10437"/>
                    <a:pt x="20420" y="9485"/>
                  </a:cubicBezTo>
                  <a:close/>
                </a:path>
              </a:pathLst>
            </a:custGeom>
            <a:grpFill/>
            <a:ln w="9525" cap="flat">
              <a:noFill/>
              <a:prstDash val="solid"/>
              <a:miter/>
            </a:ln>
          </p:spPr>
          <p:txBody>
            <a:bodyPr rtlCol="0" anchor="ctr"/>
            <a:lstStyle/>
            <a:p>
              <a:endParaRPr lang="en-US"/>
            </a:p>
          </p:txBody>
        </p:sp>
        <p:sp>
          <p:nvSpPr>
            <p:cNvPr id="4110" name="Freeform: Shape 4109">
              <a:extLst>
                <a:ext uri="{FF2B5EF4-FFF2-40B4-BE49-F238E27FC236}">
                  <a16:creationId xmlns:a16="http://schemas.microsoft.com/office/drawing/2014/main" id="{1E16B74A-BA46-4FE6-99EE-A8C9F4851D1C}"/>
                </a:ext>
              </a:extLst>
            </p:cNvPr>
            <p:cNvSpPr/>
            <p:nvPr/>
          </p:nvSpPr>
          <p:spPr>
            <a:xfrm>
              <a:off x="7155656" y="1343501"/>
              <a:ext cx="9525" cy="9525"/>
            </a:xfrm>
            <a:custGeom>
              <a:avLst/>
              <a:gdLst>
                <a:gd name="connsiteX0" fmla="*/ 9049 w 9525"/>
                <a:gd name="connsiteY0" fmla="*/ 7144 h 9525"/>
                <a:gd name="connsiteX1" fmla="*/ 7144 w 9525"/>
                <a:gd name="connsiteY1" fmla="*/ 7144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7144"/>
                    <a:pt x="7144" y="7144"/>
                  </a:cubicBezTo>
                  <a:cubicBezTo>
                    <a:pt x="8096" y="7144"/>
                    <a:pt x="9049" y="7144"/>
                    <a:pt x="9049" y="7144"/>
                  </a:cubicBezTo>
                  <a:close/>
                </a:path>
              </a:pathLst>
            </a:custGeom>
            <a:grpFill/>
            <a:ln w="9525" cap="flat">
              <a:noFill/>
              <a:prstDash val="solid"/>
              <a:miter/>
            </a:ln>
          </p:spPr>
          <p:txBody>
            <a:bodyPr rtlCol="0" anchor="ctr"/>
            <a:lstStyle/>
            <a:p>
              <a:endParaRPr lang="en-US"/>
            </a:p>
          </p:txBody>
        </p:sp>
        <p:sp>
          <p:nvSpPr>
            <p:cNvPr id="4111" name="Freeform: Shape 4110">
              <a:extLst>
                <a:ext uri="{FF2B5EF4-FFF2-40B4-BE49-F238E27FC236}">
                  <a16:creationId xmlns:a16="http://schemas.microsoft.com/office/drawing/2014/main" id="{8E715FA9-7636-422F-BF2E-A152C665F75E}"/>
                </a:ext>
              </a:extLst>
            </p:cNvPr>
            <p:cNvSpPr/>
            <p:nvPr/>
          </p:nvSpPr>
          <p:spPr>
            <a:xfrm>
              <a:off x="7104221" y="1203668"/>
              <a:ext cx="9525" cy="19050"/>
            </a:xfrm>
            <a:custGeom>
              <a:avLst/>
              <a:gdLst>
                <a:gd name="connsiteX0" fmla="*/ 7144 w 9525"/>
                <a:gd name="connsiteY0" fmla="*/ 12674 h 19050"/>
                <a:gd name="connsiteX1" fmla="*/ 7144 w 9525"/>
                <a:gd name="connsiteY1" fmla="*/ 12674 h 19050"/>
              </a:gdLst>
              <a:ahLst/>
              <a:cxnLst>
                <a:cxn ang="0">
                  <a:pos x="connsiteX0" y="connsiteY0"/>
                </a:cxn>
                <a:cxn ang="0">
                  <a:pos x="connsiteX1" y="connsiteY1"/>
                </a:cxn>
              </a:cxnLst>
              <a:rect l="l" t="t" r="r" b="b"/>
              <a:pathLst>
                <a:path w="9525" h="19050">
                  <a:moveTo>
                    <a:pt x="7144" y="12674"/>
                  </a:moveTo>
                  <a:cubicBezTo>
                    <a:pt x="16669" y="1244"/>
                    <a:pt x="9049" y="10769"/>
                    <a:pt x="7144" y="12674"/>
                  </a:cubicBezTo>
                  <a:close/>
                </a:path>
              </a:pathLst>
            </a:custGeom>
            <a:grpFill/>
            <a:ln w="9525" cap="flat">
              <a:noFill/>
              <a:prstDash val="solid"/>
              <a:miter/>
            </a:ln>
          </p:spPr>
          <p:txBody>
            <a:bodyPr rtlCol="0" anchor="ctr"/>
            <a:lstStyle/>
            <a:p>
              <a:endParaRPr lang="en-US"/>
            </a:p>
          </p:txBody>
        </p:sp>
        <p:sp>
          <p:nvSpPr>
            <p:cNvPr id="4112" name="Freeform: Shape 4111">
              <a:extLst>
                <a:ext uri="{FF2B5EF4-FFF2-40B4-BE49-F238E27FC236}">
                  <a16:creationId xmlns:a16="http://schemas.microsoft.com/office/drawing/2014/main" id="{85C478D8-DC7A-4E0E-9E53-EF7432E4FF1B}"/>
                </a:ext>
              </a:extLst>
            </p:cNvPr>
            <p:cNvSpPr/>
            <p:nvPr/>
          </p:nvSpPr>
          <p:spPr>
            <a:xfrm>
              <a:off x="7178409" y="1345406"/>
              <a:ext cx="9525" cy="9525"/>
            </a:xfrm>
            <a:custGeom>
              <a:avLst/>
              <a:gdLst>
                <a:gd name="connsiteX0" fmla="*/ 11061 w 9525"/>
                <a:gd name="connsiteY0" fmla="*/ 9049 h 9525"/>
                <a:gd name="connsiteX1" fmla="*/ 7251 w 9525"/>
                <a:gd name="connsiteY1" fmla="*/ 7144 h 9525"/>
                <a:gd name="connsiteX2" fmla="*/ 11061 w 9525"/>
                <a:gd name="connsiteY2" fmla="*/ 9049 h 9525"/>
              </a:gdLst>
              <a:ahLst/>
              <a:cxnLst>
                <a:cxn ang="0">
                  <a:pos x="connsiteX0" y="connsiteY0"/>
                </a:cxn>
                <a:cxn ang="0">
                  <a:pos x="connsiteX1" y="connsiteY1"/>
                </a:cxn>
                <a:cxn ang="0">
                  <a:pos x="connsiteX2" y="connsiteY2"/>
                </a:cxn>
              </a:cxnLst>
              <a:rect l="l" t="t" r="r" b="b"/>
              <a:pathLst>
                <a:path w="9525" h="9525">
                  <a:moveTo>
                    <a:pt x="11061" y="9049"/>
                  </a:moveTo>
                  <a:cubicBezTo>
                    <a:pt x="10109" y="9049"/>
                    <a:pt x="8204" y="9049"/>
                    <a:pt x="7251" y="7144"/>
                  </a:cubicBezTo>
                  <a:cubicBezTo>
                    <a:pt x="6299" y="10954"/>
                    <a:pt x="12014" y="10001"/>
                    <a:pt x="11061" y="9049"/>
                  </a:cubicBezTo>
                  <a:close/>
                </a:path>
              </a:pathLst>
            </a:custGeom>
            <a:grpFill/>
            <a:ln w="9525" cap="flat">
              <a:noFill/>
              <a:prstDash val="solid"/>
              <a:miter/>
            </a:ln>
          </p:spPr>
          <p:txBody>
            <a:bodyPr rtlCol="0" anchor="ctr"/>
            <a:lstStyle/>
            <a:p>
              <a:endParaRPr lang="en-US"/>
            </a:p>
          </p:txBody>
        </p:sp>
        <p:sp>
          <p:nvSpPr>
            <p:cNvPr id="4113" name="Freeform: Shape 4112">
              <a:extLst>
                <a:ext uri="{FF2B5EF4-FFF2-40B4-BE49-F238E27FC236}">
                  <a16:creationId xmlns:a16="http://schemas.microsoft.com/office/drawing/2014/main" id="{B672C281-977B-4F3F-9A51-A915429D26A0}"/>
                </a:ext>
              </a:extLst>
            </p:cNvPr>
            <p:cNvSpPr/>
            <p:nvPr/>
          </p:nvSpPr>
          <p:spPr>
            <a:xfrm>
              <a:off x="7162324" y="1270158"/>
              <a:ext cx="19050" cy="9525"/>
            </a:xfrm>
            <a:custGeom>
              <a:avLst/>
              <a:gdLst>
                <a:gd name="connsiteX0" fmla="*/ 12859 w 19050"/>
                <a:gd name="connsiteY0" fmla="*/ 10001 h 9525"/>
                <a:gd name="connsiteX1" fmla="*/ 7144 w 19050"/>
                <a:gd name="connsiteY1" fmla="*/ 7144 h 9525"/>
                <a:gd name="connsiteX2" fmla="*/ 12859 w 19050"/>
                <a:gd name="connsiteY2" fmla="*/ 10001 h 9525"/>
              </a:gdLst>
              <a:ahLst/>
              <a:cxnLst>
                <a:cxn ang="0">
                  <a:pos x="connsiteX0" y="connsiteY0"/>
                </a:cxn>
                <a:cxn ang="0">
                  <a:pos x="connsiteX1" y="connsiteY1"/>
                </a:cxn>
                <a:cxn ang="0">
                  <a:pos x="connsiteX2" y="connsiteY2"/>
                </a:cxn>
              </a:cxnLst>
              <a:rect l="l" t="t" r="r" b="b"/>
              <a:pathLst>
                <a:path w="19050" h="9525">
                  <a:moveTo>
                    <a:pt x="12859" y="10001"/>
                  </a:moveTo>
                  <a:cubicBezTo>
                    <a:pt x="12859" y="8096"/>
                    <a:pt x="9049" y="9049"/>
                    <a:pt x="7144" y="7144"/>
                  </a:cubicBezTo>
                  <a:cubicBezTo>
                    <a:pt x="10001" y="8096"/>
                    <a:pt x="10954" y="14764"/>
                    <a:pt x="12859" y="10001"/>
                  </a:cubicBezTo>
                  <a:close/>
                </a:path>
              </a:pathLst>
            </a:custGeom>
            <a:grpFill/>
            <a:ln w="9525" cap="flat">
              <a:noFill/>
              <a:prstDash val="solid"/>
              <a:miter/>
            </a:ln>
          </p:spPr>
          <p:txBody>
            <a:bodyPr rtlCol="0" anchor="ctr"/>
            <a:lstStyle/>
            <a:p>
              <a:endParaRPr lang="en-US"/>
            </a:p>
          </p:txBody>
        </p:sp>
        <p:sp>
          <p:nvSpPr>
            <p:cNvPr id="4114" name="Freeform: Shape 4113">
              <a:extLst>
                <a:ext uri="{FF2B5EF4-FFF2-40B4-BE49-F238E27FC236}">
                  <a16:creationId xmlns:a16="http://schemas.microsoft.com/office/drawing/2014/main" id="{7AE56743-9D2F-4ADA-B267-0A530CF2476A}"/>
                </a:ext>
              </a:extLst>
            </p:cNvPr>
            <p:cNvSpPr/>
            <p:nvPr/>
          </p:nvSpPr>
          <p:spPr>
            <a:xfrm>
              <a:off x="7196959" y="1328261"/>
              <a:ext cx="9525" cy="19050"/>
            </a:xfrm>
            <a:custGeom>
              <a:avLst/>
              <a:gdLst>
                <a:gd name="connsiteX0" fmla="*/ 10609 w 9525"/>
                <a:gd name="connsiteY0" fmla="*/ 12859 h 19050"/>
                <a:gd name="connsiteX1" fmla="*/ 8704 w 9525"/>
                <a:gd name="connsiteY1" fmla="*/ 7144 h 19050"/>
                <a:gd name="connsiteX2" fmla="*/ 10609 w 9525"/>
                <a:gd name="connsiteY2" fmla="*/ 12859 h 19050"/>
              </a:gdLst>
              <a:ahLst/>
              <a:cxnLst>
                <a:cxn ang="0">
                  <a:pos x="connsiteX0" y="connsiteY0"/>
                </a:cxn>
                <a:cxn ang="0">
                  <a:pos x="connsiteX1" y="connsiteY1"/>
                </a:cxn>
                <a:cxn ang="0">
                  <a:pos x="connsiteX2" y="connsiteY2"/>
                </a:cxn>
              </a:cxnLst>
              <a:rect l="l" t="t" r="r" b="b"/>
              <a:pathLst>
                <a:path w="9525" h="19050">
                  <a:moveTo>
                    <a:pt x="10609" y="12859"/>
                  </a:moveTo>
                  <a:cubicBezTo>
                    <a:pt x="9656" y="12859"/>
                    <a:pt x="7751" y="10001"/>
                    <a:pt x="8704" y="7144"/>
                  </a:cubicBezTo>
                  <a:cubicBezTo>
                    <a:pt x="7751" y="8096"/>
                    <a:pt x="4894" y="14764"/>
                    <a:pt x="10609" y="12859"/>
                  </a:cubicBezTo>
                  <a:close/>
                </a:path>
              </a:pathLst>
            </a:custGeom>
            <a:grpFill/>
            <a:ln w="9525" cap="flat">
              <a:noFill/>
              <a:prstDash val="solid"/>
              <a:miter/>
            </a:ln>
          </p:spPr>
          <p:txBody>
            <a:bodyPr rtlCol="0" anchor="ctr"/>
            <a:lstStyle/>
            <a:p>
              <a:endParaRPr lang="en-US"/>
            </a:p>
          </p:txBody>
        </p:sp>
        <p:sp>
          <p:nvSpPr>
            <p:cNvPr id="4115" name="Freeform: Shape 4114">
              <a:extLst>
                <a:ext uri="{FF2B5EF4-FFF2-40B4-BE49-F238E27FC236}">
                  <a16:creationId xmlns:a16="http://schemas.microsoft.com/office/drawing/2014/main" id="{1F9C9F14-52BF-4978-9ACB-19370F1E2FCD}"/>
                </a:ext>
              </a:extLst>
            </p:cNvPr>
            <p:cNvSpPr/>
            <p:nvPr/>
          </p:nvSpPr>
          <p:spPr>
            <a:xfrm>
              <a:off x="7173218" y="1274497"/>
              <a:ext cx="19050" cy="9525"/>
            </a:xfrm>
            <a:custGeom>
              <a:avLst/>
              <a:gdLst>
                <a:gd name="connsiteX0" fmla="*/ 12442 w 19050"/>
                <a:gd name="connsiteY0" fmla="*/ 7567 h 9525"/>
                <a:gd name="connsiteX1" fmla="*/ 12442 w 19050"/>
                <a:gd name="connsiteY1" fmla="*/ 7567 h 9525"/>
              </a:gdLst>
              <a:ahLst/>
              <a:cxnLst>
                <a:cxn ang="0">
                  <a:pos x="connsiteX0" y="connsiteY0"/>
                </a:cxn>
                <a:cxn ang="0">
                  <a:pos x="connsiteX1" y="connsiteY1"/>
                </a:cxn>
              </a:cxnLst>
              <a:rect l="l" t="t" r="r" b="b"/>
              <a:pathLst>
                <a:path w="19050" h="9525">
                  <a:moveTo>
                    <a:pt x="12442" y="7567"/>
                  </a:moveTo>
                  <a:cubicBezTo>
                    <a:pt x="11489" y="7567"/>
                    <a:pt x="1012" y="6615"/>
                    <a:pt x="12442" y="7567"/>
                  </a:cubicBezTo>
                  <a:close/>
                </a:path>
              </a:pathLst>
            </a:custGeom>
            <a:grpFill/>
            <a:ln w="9525" cap="flat">
              <a:noFill/>
              <a:prstDash val="solid"/>
              <a:miter/>
            </a:ln>
          </p:spPr>
          <p:txBody>
            <a:bodyPr rtlCol="0" anchor="ctr"/>
            <a:lstStyle/>
            <a:p>
              <a:endParaRPr lang="en-US"/>
            </a:p>
          </p:txBody>
        </p:sp>
        <p:sp>
          <p:nvSpPr>
            <p:cNvPr id="4116" name="Freeform: Shape 4115">
              <a:extLst>
                <a:ext uri="{FF2B5EF4-FFF2-40B4-BE49-F238E27FC236}">
                  <a16:creationId xmlns:a16="http://schemas.microsoft.com/office/drawing/2014/main" id="{86EF995E-67AB-4E92-A7F9-CB25CD90179B}"/>
                </a:ext>
              </a:extLst>
            </p:cNvPr>
            <p:cNvSpPr/>
            <p:nvPr/>
          </p:nvSpPr>
          <p:spPr>
            <a:xfrm>
              <a:off x="7168086" y="1218415"/>
              <a:ext cx="9525" cy="19050"/>
            </a:xfrm>
            <a:custGeom>
              <a:avLst/>
              <a:gdLst>
                <a:gd name="connsiteX0" fmla="*/ 10906 w 9525"/>
                <a:gd name="connsiteY0" fmla="*/ 7452 h 19050"/>
                <a:gd name="connsiteX1" fmla="*/ 10906 w 9525"/>
                <a:gd name="connsiteY1" fmla="*/ 7452 h 19050"/>
              </a:gdLst>
              <a:ahLst/>
              <a:cxnLst>
                <a:cxn ang="0">
                  <a:pos x="connsiteX0" y="connsiteY0"/>
                </a:cxn>
                <a:cxn ang="0">
                  <a:pos x="connsiteX1" y="connsiteY1"/>
                </a:cxn>
              </a:cxnLst>
              <a:rect l="l" t="t" r="r" b="b"/>
              <a:pathLst>
                <a:path w="9525" h="19050">
                  <a:moveTo>
                    <a:pt x="10906" y="7452"/>
                  </a:moveTo>
                  <a:cubicBezTo>
                    <a:pt x="15669" y="3642"/>
                    <a:pt x="429" y="36979"/>
                    <a:pt x="10906" y="7452"/>
                  </a:cubicBezTo>
                  <a:close/>
                </a:path>
              </a:pathLst>
            </a:custGeom>
            <a:grpFill/>
            <a:ln w="9525" cap="flat">
              <a:noFill/>
              <a:prstDash val="solid"/>
              <a:miter/>
            </a:ln>
          </p:spPr>
          <p:txBody>
            <a:bodyPr rtlCol="0" anchor="ctr"/>
            <a:lstStyle/>
            <a:p>
              <a:endParaRPr lang="en-US"/>
            </a:p>
          </p:txBody>
        </p:sp>
        <p:sp>
          <p:nvSpPr>
            <p:cNvPr id="4117" name="Freeform: Shape 4116">
              <a:extLst>
                <a:ext uri="{FF2B5EF4-FFF2-40B4-BE49-F238E27FC236}">
                  <a16:creationId xmlns:a16="http://schemas.microsoft.com/office/drawing/2014/main" id="{EB88ECAE-9AED-42C8-998A-12BFB3A5E534}"/>
                </a:ext>
              </a:extLst>
            </p:cNvPr>
            <p:cNvSpPr/>
            <p:nvPr/>
          </p:nvSpPr>
          <p:spPr>
            <a:xfrm>
              <a:off x="7175659" y="1228248"/>
              <a:ext cx="9525" cy="9525"/>
            </a:xfrm>
            <a:custGeom>
              <a:avLst/>
              <a:gdLst>
                <a:gd name="connsiteX0" fmla="*/ 7144 w 9525"/>
                <a:gd name="connsiteY0" fmla="*/ 7144 h 9525"/>
                <a:gd name="connsiteX1" fmla="*/ 9049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8096"/>
                    <a:pt x="9049" y="8096"/>
                  </a:cubicBezTo>
                  <a:cubicBezTo>
                    <a:pt x="9049" y="7144"/>
                    <a:pt x="8096" y="7144"/>
                    <a:pt x="7144" y="7144"/>
                  </a:cubicBezTo>
                  <a:close/>
                </a:path>
              </a:pathLst>
            </a:custGeom>
            <a:grpFill/>
            <a:ln w="9525" cap="flat">
              <a:noFill/>
              <a:prstDash val="solid"/>
              <a:miter/>
            </a:ln>
          </p:spPr>
          <p:txBody>
            <a:bodyPr rtlCol="0" anchor="ctr"/>
            <a:lstStyle/>
            <a:p>
              <a:endParaRPr lang="en-US"/>
            </a:p>
          </p:txBody>
        </p:sp>
        <p:sp>
          <p:nvSpPr>
            <p:cNvPr id="4118" name="Freeform: Shape 4117">
              <a:extLst>
                <a:ext uri="{FF2B5EF4-FFF2-40B4-BE49-F238E27FC236}">
                  <a16:creationId xmlns:a16="http://schemas.microsoft.com/office/drawing/2014/main" id="{8D71AFCA-CFD6-4187-B9A2-B1176F1311E7}"/>
                </a:ext>
              </a:extLst>
            </p:cNvPr>
            <p:cNvSpPr/>
            <p:nvPr/>
          </p:nvSpPr>
          <p:spPr>
            <a:xfrm>
              <a:off x="7228999" y="1260633"/>
              <a:ext cx="9525" cy="9525"/>
            </a:xfrm>
            <a:custGeom>
              <a:avLst/>
              <a:gdLst>
                <a:gd name="connsiteX0" fmla="*/ 9049 w 9525"/>
                <a:gd name="connsiteY0" fmla="*/ 7144 h 9525"/>
                <a:gd name="connsiteX1" fmla="*/ 7144 w 9525"/>
                <a:gd name="connsiteY1" fmla="*/ 8096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7144"/>
                    <a:pt x="8096" y="8096"/>
                    <a:pt x="7144" y="8096"/>
                  </a:cubicBezTo>
                  <a:cubicBezTo>
                    <a:pt x="8096" y="8096"/>
                    <a:pt x="8096" y="8096"/>
                    <a:pt x="9049" y="7144"/>
                  </a:cubicBezTo>
                  <a:close/>
                </a:path>
              </a:pathLst>
            </a:custGeom>
            <a:grpFill/>
            <a:ln w="9525" cap="flat">
              <a:noFill/>
              <a:prstDash val="solid"/>
              <a:miter/>
            </a:ln>
          </p:spPr>
          <p:txBody>
            <a:bodyPr rtlCol="0" anchor="ctr"/>
            <a:lstStyle/>
            <a:p>
              <a:endParaRPr lang="en-US"/>
            </a:p>
          </p:txBody>
        </p:sp>
        <p:sp>
          <p:nvSpPr>
            <p:cNvPr id="4119" name="Freeform: Shape 4118">
              <a:extLst>
                <a:ext uri="{FF2B5EF4-FFF2-40B4-BE49-F238E27FC236}">
                  <a16:creationId xmlns:a16="http://schemas.microsoft.com/office/drawing/2014/main" id="{A8CCAB09-5CA2-49F7-BB5C-37993B25E845}"/>
                </a:ext>
              </a:extLst>
            </p:cNvPr>
            <p:cNvSpPr/>
            <p:nvPr/>
          </p:nvSpPr>
          <p:spPr>
            <a:xfrm>
              <a:off x="7197409" y="1227167"/>
              <a:ext cx="9525" cy="9525"/>
            </a:xfrm>
            <a:custGeom>
              <a:avLst/>
              <a:gdLst>
                <a:gd name="connsiteX0" fmla="*/ 7301 w 9525"/>
                <a:gd name="connsiteY0" fmla="*/ 7273 h 9525"/>
                <a:gd name="connsiteX1" fmla="*/ 7301 w 9525"/>
                <a:gd name="connsiteY1" fmla="*/ 7273 h 9525"/>
              </a:gdLst>
              <a:ahLst/>
              <a:cxnLst>
                <a:cxn ang="0">
                  <a:pos x="connsiteX0" y="connsiteY0"/>
                </a:cxn>
                <a:cxn ang="0">
                  <a:pos x="connsiteX1" y="connsiteY1"/>
                </a:cxn>
              </a:cxnLst>
              <a:rect l="l" t="t" r="r" b="b"/>
              <a:pathLst>
                <a:path w="9525" h="9525">
                  <a:moveTo>
                    <a:pt x="7301" y="7273"/>
                  </a:moveTo>
                  <a:cubicBezTo>
                    <a:pt x="6348" y="6320"/>
                    <a:pt x="10158" y="11083"/>
                    <a:pt x="7301" y="7273"/>
                  </a:cubicBezTo>
                  <a:close/>
                </a:path>
              </a:pathLst>
            </a:custGeom>
            <a:grpFill/>
            <a:ln w="9525" cap="flat">
              <a:noFill/>
              <a:prstDash val="solid"/>
              <a:miter/>
            </a:ln>
          </p:spPr>
          <p:txBody>
            <a:bodyPr rtlCol="0" anchor="ctr"/>
            <a:lstStyle/>
            <a:p>
              <a:endParaRPr lang="en-US"/>
            </a:p>
          </p:txBody>
        </p:sp>
        <p:sp>
          <p:nvSpPr>
            <p:cNvPr id="4120" name="Freeform: Shape 4119">
              <a:extLst>
                <a:ext uri="{FF2B5EF4-FFF2-40B4-BE49-F238E27FC236}">
                  <a16:creationId xmlns:a16="http://schemas.microsoft.com/office/drawing/2014/main" id="{E1D128A7-3CF1-46A8-957B-A40EE8ED07B7}"/>
                </a:ext>
              </a:extLst>
            </p:cNvPr>
            <p:cNvSpPr/>
            <p:nvPr/>
          </p:nvSpPr>
          <p:spPr>
            <a:xfrm>
              <a:off x="7297975" y="1338738"/>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5" y="13811"/>
                    <a:pt x="7700" y="9049"/>
                    <a:pt x="8653" y="7144"/>
                  </a:cubicBezTo>
                  <a:close/>
                </a:path>
              </a:pathLst>
            </a:custGeom>
            <a:grpFill/>
            <a:ln w="9525" cap="flat">
              <a:noFill/>
              <a:prstDash val="solid"/>
              <a:miter/>
            </a:ln>
          </p:spPr>
          <p:txBody>
            <a:bodyPr rtlCol="0" anchor="ctr"/>
            <a:lstStyle/>
            <a:p>
              <a:endParaRPr lang="en-US"/>
            </a:p>
          </p:txBody>
        </p:sp>
        <p:sp>
          <p:nvSpPr>
            <p:cNvPr id="4121" name="Freeform: Shape 4120">
              <a:extLst>
                <a:ext uri="{FF2B5EF4-FFF2-40B4-BE49-F238E27FC236}">
                  <a16:creationId xmlns:a16="http://schemas.microsoft.com/office/drawing/2014/main" id="{E41A510C-680D-442D-BF92-8122A024D988}"/>
                </a:ext>
              </a:extLst>
            </p:cNvPr>
            <p:cNvSpPr/>
            <p:nvPr/>
          </p:nvSpPr>
          <p:spPr>
            <a:xfrm>
              <a:off x="7300674" y="134254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4122" name="Freeform: Shape 4121">
              <a:extLst>
                <a:ext uri="{FF2B5EF4-FFF2-40B4-BE49-F238E27FC236}">
                  <a16:creationId xmlns:a16="http://schemas.microsoft.com/office/drawing/2014/main" id="{CCAAAAD7-017A-4F0A-96C7-B6037A29E772}"/>
                </a:ext>
              </a:extLst>
            </p:cNvPr>
            <p:cNvSpPr/>
            <p:nvPr/>
          </p:nvSpPr>
          <p:spPr>
            <a:xfrm>
              <a:off x="7212806" y="1262865"/>
              <a:ext cx="19050" cy="9525"/>
            </a:xfrm>
            <a:custGeom>
              <a:avLst/>
              <a:gdLst>
                <a:gd name="connsiteX0" fmla="*/ 12859 w 19050"/>
                <a:gd name="connsiteY0" fmla="*/ 7769 h 9525"/>
                <a:gd name="connsiteX1" fmla="*/ 7144 w 19050"/>
                <a:gd name="connsiteY1" fmla="*/ 8722 h 9525"/>
                <a:gd name="connsiteX2" fmla="*/ 12859 w 19050"/>
                <a:gd name="connsiteY2" fmla="*/ 7769 h 9525"/>
              </a:gdLst>
              <a:ahLst/>
              <a:cxnLst>
                <a:cxn ang="0">
                  <a:pos x="connsiteX0" y="connsiteY0"/>
                </a:cxn>
                <a:cxn ang="0">
                  <a:pos x="connsiteX1" y="connsiteY1"/>
                </a:cxn>
                <a:cxn ang="0">
                  <a:pos x="connsiteX2" y="connsiteY2"/>
                </a:cxn>
              </a:cxnLst>
              <a:rect l="l" t="t" r="r" b="b"/>
              <a:pathLst>
                <a:path w="19050" h="9525">
                  <a:moveTo>
                    <a:pt x="12859" y="7769"/>
                  </a:moveTo>
                  <a:cubicBezTo>
                    <a:pt x="10954" y="6817"/>
                    <a:pt x="9049" y="6817"/>
                    <a:pt x="7144" y="8722"/>
                  </a:cubicBezTo>
                  <a:cubicBezTo>
                    <a:pt x="8096" y="9674"/>
                    <a:pt x="13811" y="10627"/>
                    <a:pt x="12859" y="7769"/>
                  </a:cubicBezTo>
                  <a:close/>
                </a:path>
              </a:pathLst>
            </a:custGeom>
            <a:grpFill/>
            <a:ln w="9525" cap="flat">
              <a:noFill/>
              <a:prstDash val="solid"/>
              <a:miter/>
            </a:ln>
          </p:spPr>
          <p:txBody>
            <a:bodyPr rtlCol="0" anchor="ctr"/>
            <a:lstStyle/>
            <a:p>
              <a:endParaRPr lang="en-US"/>
            </a:p>
          </p:txBody>
        </p:sp>
        <p:sp>
          <p:nvSpPr>
            <p:cNvPr id="4123" name="Freeform: Shape 4122">
              <a:extLst>
                <a:ext uri="{FF2B5EF4-FFF2-40B4-BE49-F238E27FC236}">
                  <a16:creationId xmlns:a16="http://schemas.microsoft.com/office/drawing/2014/main" id="{A869F50A-5E11-47E2-939B-4795634193C4}"/>
                </a:ext>
              </a:extLst>
            </p:cNvPr>
            <p:cNvSpPr/>
            <p:nvPr/>
          </p:nvSpPr>
          <p:spPr>
            <a:xfrm>
              <a:off x="7315465" y="1328261"/>
              <a:ext cx="19050" cy="9525"/>
            </a:xfrm>
            <a:custGeom>
              <a:avLst/>
              <a:gdLst>
                <a:gd name="connsiteX0" fmla="*/ 13070 w 19050"/>
                <a:gd name="connsiteY0" fmla="*/ 7144 h 9525"/>
                <a:gd name="connsiteX1" fmla="*/ 13070 w 19050"/>
                <a:gd name="connsiteY1" fmla="*/ 7144 h 9525"/>
              </a:gdLst>
              <a:ahLst/>
              <a:cxnLst>
                <a:cxn ang="0">
                  <a:pos x="connsiteX0" y="connsiteY0"/>
                </a:cxn>
                <a:cxn ang="0">
                  <a:pos x="connsiteX1" y="connsiteY1"/>
                </a:cxn>
              </a:cxnLst>
              <a:rect l="l" t="t" r="r" b="b"/>
              <a:pathLst>
                <a:path w="19050" h="9525">
                  <a:moveTo>
                    <a:pt x="13070" y="7144"/>
                  </a:moveTo>
                  <a:cubicBezTo>
                    <a:pt x="-265" y="11906"/>
                    <a:pt x="13070" y="7144"/>
                    <a:pt x="13070" y="7144"/>
                  </a:cubicBezTo>
                  <a:close/>
                </a:path>
              </a:pathLst>
            </a:custGeom>
            <a:grpFill/>
            <a:ln w="9525" cap="flat">
              <a:noFill/>
              <a:prstDash val="solid"/>
              <a:miter/>
            </a:ln>
          </p:spPr>
          <p:txBody>
            <a:bodyPr rtlCol="0" anchor="ctr"/>
            <a:lstStyle/>
            <a:p>
              <a:endParaRPr lang="en-US"/>
            </a:p>
          </p:txBody>
        </p:sp>
        <p:sp>
          <p:nvSpPr>
            <p:cNvPr id="4124" name="Freeform: Shape 4123">
              <a:extLst>
                <a:ext uri="{FF2B5EF4-FFF2-40B4-BE49-F238E27FC236}">
                  <a16:creationId xmlns:a16="http://schemas.microsoft.com/office/drawing/2014/main" id="{FCE55BC0-7DF7-4BA3-8DD2-36D2FB8E136A}"/>
                </a:ext>
              </a:extLst>
            </p:cNvPr>
            <p:cNvSpPr/>
            <p:nvPr/>
          </p:nvSpPr>
          <p:spPr>
            <a:xfrm>
              <a:off x="7345204" y="1336394"/>
              <a:ext cx="19050" cy="9525"/>
            </a:xfrm>
            <a:custGeom>
              <a:avLst/>
              <a:gdLst>
                <a:gd name="connsiteX0" fmla="*/ 7144 w 19050"/>
                <a:gd name="connsiteY0" fmla="*/ 9488 h 9525"/>
                <a:gd name="connsiteX1" fmla="*/ 7144 w 19050"/>
                <a:gd name="connsiteY1" fmla="*/ 9488 h 9525"/>
              </a:gdLst>
              <a:ahLst/>
              <a:cxnLst>
                <a:cxn ang="0">
                  <a:pos x="connsiteX0" y="connsiteY0"/>
                </a:cxn>
                <a:cxn ang="0">
                  <a:pos x="connsiteX1" y="connsiteY1"/>
                </a:cxn>
              </a:cxnLst>
              <a:rect l="l" t="t" r="r" b="b"/>
              <a:pathLst>
                <a:path w="19050" h="9525">
                  <a:moveTo>
                    <a:pt x="7144" y="9488"/>
                  </a:moveTo>
                  <a:cubicBezTo>
                    <a:pt x="9049" y="8536"/>
                    <a:pt x="17621" y="4726"/>
                    <a:pt x="7144" y="9488"/>
                  </a:cubicBezTo>
                  <a:close/>
                </a:path>
              </a:pathLst>
            </a:custGeom>
            <a:grpFill/>
            <a:ln w="9525" cap="flat">
              <a:noFill/>
              <a:prstDash val="solid"/>
              <a:miter/>
            </a:ln>
          </p:spPr>
          <p:txBody>
            <a:bodyPr rtlCol="0" anchor="ctr"/>
            <a:lstStyle/>
            <a:p>
              <a:endParaRPr lang="en-US"/>
            </a:p>
          </p:txBody>
        </p:sp>
        <p:sp>
          <p:nvSpPr>
            <p:cNvPr id="4125" name="Freeform: Shape 4124">
              <a:extLst>
                <a:ext uri="{FF2B5EF4-FFF2-40B4-BE49-F238E27FC236}">
                  <a16:creationId xmlns:a16="http://schemas.microsoft.com/office/drawing/2014/main" id="{3B6F6546-1865-4106-A015-ADD7D253E92F}"/>
                </a:ext>
              </a:extLst>
            </p:cNvPr>
            <p:cNvSpPr/>
            <p:nvPr/>
          </p:nvSpPr>
          <p:spPr>
            <a:xfrm>
              <a:off x="7274279" y="1220628"/>
              <a:ext cx="9525" cy="19050"/>
            </a:xfrm>
            <a:custGeom>
              <a:avLst/>
              <a:gdLst>
                <a:gd name="connsiteX0" fmla="*/ 9488 w 9525"/>
                <a:gd name="connsiteY0" fmla="*/ 7144 h 19050"/>
                <a:gd name="connsiteX1" fmla="*/ 9488 w 9525"/>
                <a:gd name="connsiteY1" fmla="*/ 7144 h 19050"/>
              </a:gdLst>
              <a:ahLst/>
              <a:cxnLst>
                <a:cxn ang="0">
                  <a:pos x="connsiteX0" y="connsiteY0"/>
                </a:cxn>
                <a:cxn ang="0">
                  <a:pos x="connsiteX1" y="connsiteY1"/>
                </a:cxn>
              </a:cxnLst>
              <a:rect l="l" t="t" r="r" b="b"/>
              <a:pathLst>
                <a:path w="9525" h="19050">
                  <a:moveTo>
                    <a:pt x="9488" y="7144"/>
                  </a:moveTo>
                  <a:cubicBezTo>
                    <a:pt x="8536" y="7144"/>
                    <a:pt x="4726" y="23336"/>
                    <a:pt x="9488" y="7144"/>
                  </a:cubicBezTo>
                  <a:close/>
                </a:path>
              </a:pathLst>
            </a:custGeom>
            <a:grpFill/>
            <a:ln w="9525" cap="flat">
              <a:noFill/>
              <a:prstDash val="solid"/>
              <a:miter/>
            </a:ln>
          </p:spPr>
          <p:txBody>
            <a:bodyPr rtlCol="0" anchor="ctr"/>
            <a:lstStyle/>
            <a:p>
              <a:endParaRPr lang="en-US"/>
            </a:p>
          </p:txBody>
        </p:sp>
        <p:sp>
          <p:nvSpPr>
            <p:cNvPr id="4126" name="Freeform: Shape 4125">
              <a:extLst>
                <a:ext uri="{FF2B5EF4-FFF2-40B4-BE49-F238E27FC236}">
                  <a16:creationId xmlns:a16="http://schemas.microsoft.com/office/drawing/2014/main" id="{2F3290EC-CA4F-49D1-A0F7-CB0236C76A59}"/>
                </a:ext>
              </a:extLst>
            </p:cNvPr>
            <p:cNvSpPr/>
            <p:nvPr/>
          </p:nvSpPr>
          <p:spPr>
            <a:xfrm>
              <a:off x="7529036" y="1231106"/>
              <a:ext cx="123825" cy="95250"/>
            </a:xfrm>
            <a:custGeom>
              <a:avLst/>
              <a:gdLst>
                <a:gd name="connsiteX0" fmla="*/ 34766 w 123825"/>
                <a:gd name="connsiteY0" fmla="*/ 67151 h 95250"/>
                <a:gd name="connsiteX1" fmla="*/ 26194 w 123825"/>
                <a:gd name="connsiteY1" fmla="*/ 57626 h 95250"/>
                <a:gd name="connsiteX2" fmla="*/ 7144 w 123825"/>
                <a:gd name="connsiteY2" fmla="*/ 90964 h 95250"/>
                <a:gd name="connsiteX3" fmla="*/ 9049 w 123825"/>
                <a:gd name="connsiteY3" fmla="*/ 92869 h 95250"/>
                <a:gd name="connsiteX4" fmla="*/ 121444 w 123825"/>
                <a:gd name="connsiteY4" fmla="*/ 16669 h 95250"/>
                <a:gd name="connsiteX5" fmla="*/ 101441 w 123825"/>
                <a:gd name="connsiteY5" fmla="*/ 7144 h 95250"/>
                <a:gd name="connsiteX6" fmla="*/ 34766 w 123825"/>
                <a:gd name="connsiteY6" fmla="*/ 67151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95250">
                  <a:moveTo>
                    <a:pt x="34766" y="67151"/>
                  </a:moveTo>
                  <a:cubicBezTo>
                    <a:pt x="34766" y="59531"/>
                    <a:pt x="12859" y="89059"/>
                    <a:pt x="26194" y="57626"/>
                  </a:cubicBezTo>
                  <a:cubicBezTo>
                    <a:pt x="11906" y="62389"/>
                    <a:pt x="10001" y="77629"/>
                    <a:pt x="7144" y="90964"/>
                  </a:cubicBezTo>
                  <a:cubicBezTo>
                    <a:pt x="8096" y="90011"/>
                    <a:pt x="9049" y="90964"/>
                    <a:pt x="9049" y="92869"/>
                  </a:cubicBezTo>
                  <a:cubicBezTo>
                    <a:pt x="39529" y="65246"/>
                    <a:pt x="78581" y="55721"/>
                    <a:pt x="121444" y="16669"/>
                  </a:cubicBezTo>
                  <a:cubicBezTo>
                    <a:pt x="103346" y="27146"/>
                    <a:pt x="106204" y="13811"/>
                    <a:pt x="101441" y="7144"/>
                  </a:cubicBezTo>
                  <a:cubicBezTo>
                    <a:pt x="79534" y="12859"/>
                    <a:pt x="30956" y="63341"/>
                    <a:pt x="34766" y="67151"/>
                  </a:cubicBezTo>
                  <a:close/>
                </a:path>
              </a:pathLst>
            </a:custGeom>
            <a:grpFill/>
            <a:ln w="9525" cap="flat">
              <a:noFill/>
              <a:prstDash val="solid"/>
              <a:miter/>
            </a:ln>
          </p:spPr>
          <p:txBody>
            <a:bodyPr rtlCol="0" anchor="ctr"/>
            <a:lstStyle/>
            <a:p>
              <a:endParaRPr lang="en-US"/>
            </a:p>
          </p:txBody>
        </p:sp>
        <p:sp>
          <p:nvSpPr>
            <p:cNvPr id="4127" name="Freeform: Shape 4126">
              <a:extLst>
                <a:ext uri="{FF2B5EF4-FFF2-40B4-BE49-F238E27FC236}">
                  <a16:creationId xmlns:a16="http://schemas.microsoft.com/office/drawing/2014/main" id="{B86AB29C-1E78-494E-875D-960DD04C6FD0}"/>
                </a:ext>
              </a:extLst>
            </p:cNvPr>
            <p:cNvSpPr/>
            <p:nvPr/>
          </p:nvSpPr>
          <p:spPr>
            <a:xfrm>
              <a:off x="7529989" y="1293018"/>
              <a:ext cx="9525" cy="9525"/>
            </a:xfrm>
            <a:custGeom>
              <a:avLst/>
              <a:gdLst>
                <a:gd name="connsiteX0" fmla="*/ 10001 w 9525"/>
                <a:gd name="connsiteY0" fmla="*/ 7144 h 9525"/>
                <a:gd name="connsiteX1" fmla="*/ 7144 w 9525"/>
                <a:gd name="connsiteY1" fmla="*/ 8096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cubicBezTo>
                    <a:pt x="9049" y="7144"/>
                    <a:pt x="8096" y="7144"/>
                    <a:pt x="7144" y="8096"/>
                  </a:cubicBezTo>
                  <a:cubicBezTo>
                    <a:pt x="8096" y="8096"/>
                    <a:pt x="9049" y="8096"/>
                    <a:pt x="10001" y="7144"/>
                  </a:cubicBezTo>
                  <a:close/>
                </a:path>
              </a:pathLst>
            </a:custGeom>
            <a:grpFill/>
            <a:ln w="9525" cap="flat">
              <a:noFill/>
              <a:prstDash val="solid"/>
              <a:miter/>
            </a:ln>
          </p:spPr>
          <p:txBody>
            <a:bodyPr rtlCol="0" anchor="ctr"/>
            <a:lstStyle/>
            <a:p>
              <a:endParaRPr lang="en-US"/>
            </a:p>
          </p:txBody>
        </p:sp>
        <p:sp>
          <p:nvSpPr>
            <p:cNvPr id="4128" name="Freeform: Shape 4127">
              <a:extLst>
                <a:ext uri="{FF2B5EF4-FFF2-40B4-BE49-F238E27FC236}">
                  <a16:creationId xmlns:a16="http://schemas.microsoft.com/office/drawing/2014/main" id="{701E84BC-CBE0-40B5-ACF1-A6A011DF9EC0}"/>
                </a:ext>
              </a:extLst>
            </p:cNvPr>
            <p:cNvSpPr/>
            <p:nvPr/>
          </p:nvSpPr>
          <p:spPr>
            <a:xfrm>
              <a:off x="7644289" y="1235868"/>
              <a:ext cx="9525" cy="9525"/>
            </a:xfrm>
            <a:custGeom>
              <a:avLst/>
              <a:gdLst>
                <a:gd name="connsiteX0" fmla="*/ 10954 w 9525"/>
                <a:gd name="connsiteY0" fmla="*/ 7144 h 9525"/>
                <a:gd name="connsiteX1" fmla="*/ 7144 w 9525"/>
                <a:gd name="connsiteY1" fmla="*/ 10954 h 9525"/>
                <a:gd name="connsiteX2" fmla="*/ 10954 w 9525"/>
                <a:gd name="connsiteY2" fmla="*/ 7144 h 9525"/>
              </a:gdLst>
              <a:ahLst/>
              <a:cxnLst>
                <a:cxn ang="0">
                  <a:pos x="connsiteX0" y="connsiteY0"/>
                </a:cxn>
                <a:cxn ang="0">
                  <a:pos x="connsiteX1" y="connsiteY1"/>
                </a:cxn>
                <a:cxn ang="0">
                  <a:pos x="connsiteX2" y="connsiteY2"/>
                </a:cxn>
              </a:cxnLst>
              <a:rect l="l" t="t" r="r" b="b"/>
              <a:pathLst>
                <a:path w="9525" h="9525">
                  <a:moveTo>
                    <a:pt x="10954" y="7144"/>
                  </a:moveTo>
                  <a:lnTo>
                    <a:pt x="7144" y="10954"/>
                  </a:lnTo>
                  <a:cubicBezTo>
                    <a:pt x="8096" y="10001"/>
                    <a:pt x="9049" y="9049"/>
                    <a:pt x="10954" y="7144"/>
                  </a:cubicBezTo>
                  <a:close/>
                </a:path>
              </a:pathLst>
            </a:custGeom>
            <a:grpFill/>
            <a:ln w="9525" cap="flat">
              <a:noFill/>
              <a:prstDash val="solid"/>
              <a:miter/>
            </a:ln>
          </p:spPr>
          <p:txBody>
            <a:bodyPr rtlCol="0" anchor="ctr"/>
            <a:lstStyle/>
            <a:p>
              <a:endParaRPr lang="en-US"/>
            </a:p>
          </p:txBody>
        </p:sp>
        <p:sp>
          <p:nvSpPr>
            <p:cNvPr id="4129" name="Freeform: Shape 4128">
              <a:extLst>
                <a:ext uri="{FF2B5EF4-FFF2-40B4-BE49-F238E27FC236}">
                  <a16:creationId xmlns:a16="http://schemas.microsoft.com/office/drawing/2014/main" id="{4AF42917-088B-469A-A2C6-DFFE9A910182}"/>
                </a:ext>
              </a:extLst>
            </p:cNvPr>
            <p:cNvSpPr/>
            <p:nvPr/>
          </p:nvSpPr>
          <p:spPr>
            <a:xfrm>
              <a:off x="7513796" y="1313973"/>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8096" y="8096"/>
                    <a:pt x="25241" y="11906"/>
                    <a:pt x="7144" y="7144"/>
                  </a:cubicBezTo>
                  <a:close/>
                </a:path>
              </a:pathLst>
            </a:custGeom>
            <a:grpFill/>
            <a:ln w="9525" cap="flat">
              <a:noFill/>
              <a:prstDash val="solid"/>
              <a:miter/>
            </a:ln>
          </p:spPr>
          <p:txBody>
            <a:bodyPr rtlCol="0" anchor="ctr"/>
            <a:lstStyle/>
            <a:p>
              <a:endParaRPr lang="en-US"/>
            </a:p>
          </p:txBody>
        </p:sp>
        <p:sp>
          <p:nvSpPr>
            <p:cNvPr id="4130" name="Freeform: Shape 4129">
              <a:extLst>
                <a:ext uri="{FF2B5EF4-FFF2-40B4-BE49-F238E27FC236}">
                  <a16:creationId xmlns:a16="http://schemas.microsoft.com/office/drawing/2014/main" id="{A0B7DE09-64FD-4881-BECB-35FF46892D13}"/>
                </a:ext>
              </a:extLst>
            </p:cNvPr>
            <p:cNvSpPr/>
            <p:nvPr/>
          </p:nvSpPr>
          <p:spPr>
            <a:xfrm>
              <a:off x="7525065" y="1314079"/>
              <a:ext cx="9525" cy="9525"/>
            </a:xfrm>
            <a:custGeom>
              <a:avLst/>
              <a:gdLst>
                <a:gd name="connsiteX0" fmla="*/ 10162 w 9525"/>
                <a:gd name="connsiteY0" fmla="*/ 11800 h 9525"/>
                <a:gd name="connsiteX1" fmla="*/ 10162 w 9525"/>
                <a:gd name="connsiteY1" fmla="*/ 11800 h 9525"/>
              </a:gdLst>
              <a:ahLst/>
              <a:cxnLst>
                <a:cxn ang="0">
                  <a:pos x="connsiteX0" y="connsiteY0"/>
                </a:cxn>
                <a:cxn ang="0">
                  <a:pos x="connsiteX1" y="connsiteY1"/>
                </a:cxn>
              </a:cxnLst>
              <a:rect l="l" t="t" r="r" b="b"/>
              <a:pathLst>
                <a:path w="9525" h="9525">
                  <a:moveTo>
                    <a:pt x="10162" y="11800"/>
                  </a:moveTo>
                  <a:cubicBezTo>
                    <a:pt x="8257" y="1323"/>
                    <a:pt x="4447" y="11800"/>
                    <a:pt x="10162" y="11800"/>
                  </a:cubicBezTo>
                  <a:close/>
                </a:path>
              </a:pathLst>
            </a:custGeom>
            <a:grpFill/>
            <a:ln w="9525" cap="flat">
              <a:noFill/>
              <a:prstDash val="solid"/>
              <a:miter/>
            </a:ln>
          </p:spPr>
          <p:txBody>
            <a:bodyPr rtlCol="0" anchor="ctr"/>
            <a:lstStyle/>
            <a:p>
              <a:endParaRPr lang="en-US"/>
            </a:p>
          </p:txBody>
        </p:sp>
        <p:sp>
          <p:nvSpPr>
            <p:cNvPr id="4131" name="Freeform: Shape 4130">
              <a:extLst>
                <a:ext uri="{FF2B5EF4-FFF2-40B4-BE49-F238E27FC236}">
                  <a16:creationId xmlns:a16="http://schemas.microsoft.com/office/drawing/2014/main" id="{CA105B7E-FDE6-4CFD-9291-12E995042A0C}"/>
                </a:ext>
              </a:extLst>
            </p:cNvPr>
            <p:cNvSpPr/>
            <p:nvPr/>
          </p:nvSpPr>
          <p:spPr>
            <a:xfrm>
              <a:off x="7485221" y="1214053"/>
              <a:ext cx="9525" cy="9525"/>
            </a:xfrm>
            <a:custGeom>
              <a:avLst/>
              <a:gdLst>
                <a:gd name="connsiteX0" fmla="*/ 7144 w 9525"/>
                <a:gd name="connsiteY0" fmla="*/ 9909 h 9525"/>
                <a:gd name="connsiteX1" fmla="*/ 7144 w 9525"/>
                <a:gd name="connsiteY1" fmla="*/ 9909 h 9525"/>
              </a:gdLst>
              <a:ahLst/>
              <a:cxnLst>
                <a:cxn ang="0">
                  <a:pos x="connsiteX0" y="connsiteY0"/>
                </a:cxn>
                <a:cxn ang="0">
                  <a:pos x="connsiteX1" y="connsiteY1"/>
                </a:cxn>
              </a:cxnLst>
              <a:rect l="l" t="t" r="r" b="b"/>
              <a:pathLst>
                <a:path w="9525" h="9525">
                  <a:moveTo>
                    <a:pt x="7144" y="9909"/>
                  </a:moveTo>
                  <a:cubicBezTo>
                    <a:pt x="9049" y="8956"/>
                    <a:pt x="13811" y="4194"/>
                    <a:pt x="7144" y="9909"/>
                  </a:cubicBezTo>
                  <a:close/>
                </a:path>
              </a:pathLst>
            </a:custGeom>
            <a:grpFill/>
            <a:ln w="9525" cap="flat">
              <a:noFill/>
              <a:prstDash val="solid"/>
              <a:miter/>
            </a:ln>
          </p:spPr>
          <p:txBody>
            <a:bodyPr rtlCol="0" anchor="ctr"/>
            <a:lstStyle/>
            <a:p>
              <a:endParaRPr lang="en-US"/>
            </a:p>
          </p:txBody>
        </p:sp>
        <p:sp>
          <p:nvSpPr>
            <p:cNvPr id="4132" name="Freeform: Shape 4131">
              <a:extLst>
                <a:ext uri="{FF2B5EF4-FFF2-40B4-BE49-F238E27FC236}">
                  <a16:creationId xmlns:a16="http://schemas.microsoft.com/office/drawing/2014/main" id="{8FBB1032-8620-4F27-B308-1AAB06E3082B}"/>
                </a:ext>
              </a:extLst>
            </p:cNvPr>
            <p:cNvSpPr/>
            <p:nvPr/>
          </p:nvSpPr>
          <p:spPr>
            <a:xfrm>
              <a:off x="7505224" y="1215340"/>
              <a:ext cx="19050" cy="9525"/>
            </a:xfrm>
            <a:custGeom>
              <a:avLst/>
              <a:gdLst>
                <a:gd name="connsiteX0" fmla="*/ 12859 w 19050"/>
                <a:gd name="connsiteY0" fmla="*/ 7670 h 9525"/>
                <a:gd name="connsiteX1" fmla="*/ 7144 w 19050"/>
                <a:gd name="connsiteY1" fmla="*/ 10527 h 9525"/>
                <a:gd name="connsiteX2" fmla="*/ 12859 w 19050"/>
                <a:gd name="connsiteY2" fmla="*/ 7670 h 9525"/>
              </a:gdLst>
              <a:ahLst/>
              <a:cxnLst>
                <a:cxn ang="0">
                  <a:pos x="connsiteX0" y="connsiteY0"/>
                </a:cxn>
                <a:cxn ang="0">
                  <a:pos x="connsiteX1" y="connsiteY1"/>
                </a:cxn>
                <a:cxn ang="0">
                  <a:pos x="connsiteX2" y="connsiteY2"/>
                </a:cxn>
              </a:cxnLst>
              <a:rect l="l" t="t" r="r" b="b"/>
              <a:pathLst>
                <a:path w="19050" h="9525">
                  <a:moveTo>
                    <a:pt x="12859" y="7670"/>
                  </a:moveTo>
                  <a:cubicBezTo>
                    <a:pt x="10001" y="5765"/>
                    <a:pt x="8096" y="9575"/>
                    <a:pt x="7144" y="10527"/>
                  </a:cubicBezTo>
                  <a:cubicBezTo>
                    <a:pt x="10954" y="8622"/>
                    <a:pt x="10001" y="10527"/>
                    <a:pt x="12859" y="7670"/>
                  </a:cubicBezTo>
                  <a:close/>
                </a:path>
              </a:pathLst>
            </a:custGeom>
            <a:grpFill/>
            <a:ln w="9525" cap="flat">
              <a:noFill/>
              <a:prstDash val="solid"/>
              <a:miter/>
            </a:ln>
          </p:spPr>
          <p:txBody>
            <a:bodyPr rtlCol="0" anchor="ctr"/>
            <a:lstStyle/>
            <a:p>
              <a:endParaRPr lang="en-US"/>
            </a:p>
          </p:txBody>
        </p:sp>
        <p:sp>
          <p:nvSpPr>
            <p:cNvPr id="4133" name="Freeform: Shape 4132">
              <a:extLst>
                <a:ext uri="{FF2B5EF4-FFF2-40B4-BE49-F238E27FC236}">
                  <a16:creationId xmlns:a16="http://schemas.microsoft.com/office/drawing/2014/main" id="{9D1F426E-D39E-4AA7-B166-E6AC8334F720}"/>
                </a:ext>
              </a:extLst>
            </p:cNvPr>
            <p:cNvSpPr/>
            <p:nvPr/>
          </p:nvSpPr>
          <p:spPr>
            <a:xfrm>
              <a:off x="7491889" y="1184066"/>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10001" y="6558"/>
                    <a:pt x="10001" y="5606"/>
                    <a:pt x="7144" y="10368"/>
                  </a:cubicBezTo>
                  <a:close/>
                </a:path>
              </a:pathLst>
            </a:custGeom>
            <a:grpFill/>
            <a:ln w="9525" cap="flat">
              <a:noFill/>
              <a:prstDash val="solid"/>
              <a:miter/>
            </a:ln>
          </p:spPr>
          <p:txBody>
            <a:bodyPr rtlCol="0" anchor="ctr"/>
            <a:lstStyle/>
            <a:p>
              <a:endParaRPr lang="en-US"/>
            </a:p>
          </p:txBody>
        </p:sp>
        <p:sp>
          <p:nvSpPr>
            <p:cNvPr id="4134" name="Freeform: Shape 4133">
              <a:extLst>
                <a:ext uri="{FF2B5EF4-FFF2-40B4-BE49-F238E27FC236}">
                  <a16:creationId xmlns:a16="http://schemas.microsoft.com/office/drawing/2014/main" id="{5F5A5489-120D-44DD-B2BF-2B38504A36FC}"/>
                </a:ext>
              </a:extLst>
            </p:cNvPr>
            <p:cNvSpPr/>
            <p:nvPr/>
          </p:nvSpPr>
          <p:spPr>
            <a:xfrm>
              <a:off x="7658576" y="1192053"/>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8096"/>
                    <a:pt x="7144" y="9049"/>
                    <a:pt x="7144" y="9049"/>
                  </a:cubicBezTo>
                  <a:close/>
                </a:path>
              </a:pathLst>
            </a:custGeom>
            <a:grpFill/>
            <a:ln w="9525" cap="flat">
              <a:noFill/>
              <a:prstDash val="solid"/>
              <a:miter/>
            </a:ln>
          </p:spPr>
          <p:txBody>
            <a:bodyPr rtlCol="0" anchor="ctr"/>
            <a:lstStyle/>
            <a:p>
              <a:endParaRPr lang="en-US"/>
            </a:p>
          </p:txBody>
        </p:sp>
        <p:sp>
          <p:nvSpPr>
            <p:cNvPr id="4135" name="Freeform: Shape 4134">
              <a:extLst>
                <a:ext uri="{FF2B5EF4-FFF2-40B4-BE49-F238E27FC236}">
                  <a16:creationId xmlns:a16="http://schemas.microsoft.com/office/drawing/2014/main" id="{FCC23B1B-CFC9-40C8-AFE5-A496ADFDD7F8}"/>
                </a:ext>
              </a:extLst>
            </p:cNvPr>
            <p:cNvSpPr/>
            <p:nvPr/>
          </p:nvSpPr>
          <p:spPr>
            <a:xfrm>
              <a:off x="7632859" y="1174908"/>
              <a:ext cx="57150" cy="66675"/>
            </a:xfrm>
            <a:custGeom>
              <a:avLst/>
              <a:gdLst>
                <a:gd name="connsiteX0" fmla="*/ 7144 w 57150"/>
                <a:gd name="connsiteY0" fmla="*/ 59531 h 66675"/>
                <a:gd name="connsiteX1" fmla="*/ 52864 w 57150"/>
                <a:gd name="connsiteY1" fmla="*/ 7144 h 66675"/>
                <a:gd name="connsiteX2" fmla="*/ 39529 w 57150"/>
                <a:gd name="connsiteY2" fmla="*/ 23336 h 66675"/>
                <a:gd name="connsiteX3" fmla="*/ 30956 w 57150"/>
                <a:gd name="connsiteY3" fmla="*/ 46196 h 66675"/>
                <a:gd name="connsiteX4" fmla="*/ 33814 w 57150"/>
                <a:gd name="connsiteY4" fmla="*/ 26194 h 66675"/>
                <a:gd name="connsiteX5" fmla="*/ 7144 w 57150"/>
                <a:gd name="connsiteY5" fmla="*/ 5953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50" h="66675">
                  <a:moveTo>
                    <a:pt x="7144" y="59531"/>
                  </a:moveTo>
                  <a:cubicBezTo>
                    <a:pt x="9049" y="58579"/>
                    <a:pt x="60484" y="55721"/>
                    <a:pt x="52864" y="7144"/>
                  </a:cubicBezTo>
                  <a:cubicBezTo>
                    <a:pt x="51911" y="23336"/>
                    <a:pt x="47149" y="29051"/>
                    <a:pt x="39529" y="23336"/>
                  </a:cubicBezTo>
                  <a:cubicBezTo>
                    <a:pt x="41434" y="25241"/>
                    <a:pt x="57626" y="50006"/>
                    <a:pt x="30956" y="46196"/>
                  </a:cubicBezTo>
                  <a:cubicBezTo>
                    <a:pt x="40481" y="37624"/>
                    <a:pt x="41434" y="30956"/>
                    <a:pt x="33814" y="26194"/>
                  </a:cubicBezTo>
                  <a:cubicBezTo>
                    <a:pt x="24289" y="37624"/>
                    <a:pt x="15716" y="49054"/>
                    <a:pt x="7144" y="59531"/>
                  </a:cubicBezTo>
                  <a:close/>
                </a:path>
              </a:pathLst>
            </a:custGeom>
            <a:grpFill/>
            <a:ln w="9525" cap="flat">
              <a:noFill/>
              <a:prstDash val="solid"/>
              <a:miter/>
            </a:ln>
          </p:spPr>
          <p:txBody>
            <a:bodyPr rtlCol="0" anchor="ctr"/>
            <a:lstStyle/>
            <a:p>
              <a:endParaRPr lang="en-US"/>
            </a:p>
          </p:txBody>
        </p:sp>
        <p:sp>
          <p:nvSpPr>
            <p:cNvPr id="4136" name="Freeform: Shape 4135">
              <a:extLst>
                <a:ext uri="{FF2B5EF4-FFF2-40B4-BE49-F238E27FC236}">
                  <a16:creationId xmlns:a16="http://schemas.microsoft.com/office/drawing/2014/main" id="{26FD7D8E-5AED-491A-BDF5-37938EB0286D}"/>
                </a:ext>
              </a:extLst>
            </p:cNvPr>
            <p:cNvSpPr/>
            <p:nvPr/>
          </p:nvSpPr>
          <p:spPr>
            <a:xfrm>
              <a:off x="7715726" y="111733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lnTo>
                    <a:pt x="7144" y="7567"/>
                  </a:lnTo>
                  <a:cubicBezTo>
                    <a:pt x="8096" y="7567"/>
                    <a:pt x="8096" y="6615"/>
                    <a:pt x="7144" y="7567"/>
                  </a:cubicBezTo>
                  <a:close/>
                </a:path>
              </a:pathLst>
            </a:custGeom>
            <a:grpFill/>
            <a:ln w="9525" cap="flat">
              <a:noFill/>
              <a:prstDash val="solid"/>
              <a:miter/>
            </a:ln>
          </p:spPr>
          <p:txBody>
            <a:bodyPr rtlCol="0" anchor="ctr"/>
            <a:lstStyle/>
            <a:p>
              <a:endParaRPr lang="en-US"/>
            </a:p>
          </p:txBody>
        </p:sp>
        <p:sp>
          <p:nvSpPr>
            <p:cNvPr id="4137" name="Freeform: Shape 4136">
              <a:extLst>
                <a:ext uri="{FF2B5EF4-FFF2-40B4-BE49-F238E27FC236}">
                  <a16:creationId xmlns:a16="http://schemas.microsoft.com/office/drawing/2014/main" id="{64CDC336-CDD5-4CDD-9516-686293E15000}"/>
                </a:ext>
              </a:extLst>
            </p:cNvPr>
            <p:cNvSpPr/>
            <p:nvPr/>
          </p:nvSpPr>
          <p:spPr>
            <a:xfrm>
              <a:off x="7712869" y="1120616"/>
              <a:ext cx="19050" cy="9525"/>
            </a:xfrm>
            <a:custGeom>
              <a:avLst/>
              <a:gdLst>
                <a:gd name="connsiteX0" fmla="*/ 7144 w 19050"/>
                <a:gd name="connsiteY0" fmla="*/ 7144 h 9525"/>
                <a:gd name="connsiteX1" fmla="*/ 7144 w 19050"/>
                <a:gd name="connsiteY1" fmla="*/ 7144 h 9525"/>
              </a:gdLst>
              <a:ahLst/>
              <a:cxnLst>
                <a:cxn ang="0">
                  <a:pos x="connsiteX0" y="connsiteY0"/>
                </a:cxn>
                <a:cxn ang="0">
                  <a:pos x="connsiteX1" y="connsiteY1"/>
                </a:cxn>
              </a:cxnLst>
              <a:rect l="l" t="t" r="r" b="b"/>
              <a:pathLst>
                <a:path w="19050" h="9525">
                  <a:moveTo>
                    <a:pt x="7144" y="7144"/>
                  </a:moveTo>
                  <a:cubicBezTo>
                    <a:pt x="17621" y="10954"/>
                    <a:pt x="11906" y="9049"/>
                    <a:pt x="7144" y="7144"/>
                  </a:cubicBezTo>
                  <a:close/>
                </a:path>
              </a:pathLst>
            </a:custGeom>
            <a:grpFill/>
            <a:ln w="9525" cap="flat">
              <a:noFill/>
              <a:prstDash val="solid"/>
              <a:miter/>
            </a:ln>
          </p:spPr>
          <p:txBody>
            <a:bodyPr rtlCol="0" anchor="ctr"/>
            <a:lstStyle/>
            <a:p>
              <a:endParaRPr lang="en-US"/>
            </a:p>
          </p:txBody>
        </p:sp>
        <p:sp>
          <p:nvSpPr>
            <p:cNvPr id="4138" name="Freeform: Shape 4137">
              <a:extLst>
                <a:ext uri="{FF2B5EF4-FFF2-40B4-BE49-F238E27FC236}">
                  <a16:creationId xmlns:a16="http://schemas.microsoft.com/office/drawing/2014/main" id="{51589BBC-5955-4DC4-B95E-1EBF198A4679}"/>
                </a:ext>
              </a:extLst>
            </p:cNvPr>
            <p:cNvSpPr/>
            <p:nvPr/>
          </p:nvSpPr>
          <p:spPr>
            <a:xfrm>
              <a:off x="7707467" y="1127410"/>
              <a:ext cx="19050" cy="19050"/>
            </a:xfrm>
            <a:custGeom>
              <a:avLst/>
              <a:gdLst>
                <a:gd name="connsiteX0" fmla="*/ 15403 w 19050"/>
                <a:gd name="connsiteY0" fmla="*/ 18447 h 19050"/>
                <a:gd name="connsiteX1" fmla="*/ 15403 w 19050"/>
                <a:gd name="connsiteY1" fmla="*/ 18447 h 19050"/>
              </a:gdLst>
              <a:ahLst/>
              <a:cxnLst>
                <a:cxn ang="0">
                  <a:pos x="connsiteX0" y="connsiteY0"/>
                </a:cxn>
                <a:cxn ang="0">
                  <a:pos x="connsiteX1" y="connsiteY1"/>
                </a:cxn>
              </a:cxnLst>
              <a:rect l="l" t="t" r="r" b="b"/>
              <a:pathLst>
                <a:path w="19050" h="19050">
                  <a:moveTo>
                    <a:pt x="15403" y="18447"/>
                  </a:moveTo>
                  <a:cubicBezTo>
                    <a:pt x="16355" y="13685"/>
                    <a:pt x="-3647" y="-4413"/>
                    <a:pt x="15403" y="18447"/>
                  </a:cubicBezTo>
                  <a:close/>
                </a:path>
              </a:pathLst>
            </a:custGeom>
            <a:grpFill/>
            <a:ln w="9525" cap="flat">
              <a:noFill/>
              <a:prstDash val="solid"/>
              <a:miter/>
            </a:ln>
          </p:spPr>
          <p:txBody>
            <a:bodyPr rtlCol="0" anchor="ctr"/>
            <a:lstStyle/>
            <a:p>
              <a:endParaRPr lang="en-US"/>
            </a:p>
          </p:txBody>
        </p:sp>
        <p:sp>
          <p:nvSpPr>
            <p:cNvPr id="4139" name="Freeform: Shape 4138">
              <a:extLst>
                <a:ext uri="{FF2B5EF4-FFF2-40B4-BE49-F238E27FC236}">
                  <a16:creationId xmlns:a16="http://schemas.microsoft.com/office/drawing/2014/main" id="{7AE84354-741B-4CE4-968D-B110333C0E5F}"/>
                </a:ext>
              </a:extLst>
            </p:cNvPr>
            <p:cNvSpPr/>
            <p:nvPr/>
          </p:nvSpPr>
          <p:spPr>
            <a:xfrm>
              <a:off x="7687402" y="1167684"/>
              <a:ext cx="9525" cy="9525"/>
            </a:xfrm>
            <a:custGeom>
              <a:avLst/>
              <a:gdLst>
                <a:gd name="connsiteX0" fmla="*/ 9750 w 9525"/>
                <a:gd name="connsiteY0" fmla="*/ 8653 h 9525"/>
                <a:gd name="connsiteX1" fmla="*/ 9750 w 9525"/>
                <a:gd name="connsiteY1" fmla="*/ 8653 h 9525"/>
              </a:gdLst>
              <a:ahLst/>
              <a:cxnLst>
                <a:cxn ang="0">
                  <a:pos x="connsiteX0" y="connsiteY0"/>
                </a:cxn>
                <a:cxn ang="0">
                  <a:pos x="connsiteX1" y="connsiteY1"/>
                </a:cxn>
              </a:cxnLst>
              <a:rect l="l" t="t" r="r" b="b"/>
              <a:pathLst>
                <a:path w="9525" h="9525">
                  <a:moveTo>
                    <a:pt x="9750" y="8653"/>
                  </a:moveTo>
                  <a:cubicBezTo>
                    <a:pt x="7845" y="7700"/>
                    <a:pt x="4988" y="5795"/>
                    <a:pt x="9750" y="8653"/>
                  </a:cubicBezTo>
                  <a:close/>
                </a:path>
              </a:pathLst>
            </a:custGeom>
            <a:grpFill/>
            <a:ln w="9525" cap="flat">
              <a:noFill/>
              <a:prstDash val="solid"/>
              <a:miter/>
            </a:ln>
          </p:spPr>
          <p:txBody>
            <a:bodyPr rtlCol="0" anchor="ctr"/>
            <a:lstStyle/>
            <a:p>
              <a:endParaRPr lang="en-US"/>
            </a:p>
          </p:txBody>
        </p:sp>
        <p:sp>
          <p:nvSpPr>
            <p:cNvPr id="4140" name="Freeform: Shape 4139">
              <a:extLst>
                <a:ext uri="{FF2B5EF4-FFF2-40B4-BE49-F238E27FC236}">
                  <a16:creationId xmlns:a16="http://schemas.microsoft.com/office/drawing/2014/main" id="{3D611D01-7274-4F1A-B8E0-BE07CB4269F7}"/>
                </a:ext>
              </a:extLst>
            </p:cNvPr>
            <p:cNvSpPr/>
            <p:nvPr/>
          </p:nvSpPr>
          <p:spPr>
            <a:xfrm>
              <a:off x="7689056" y="1162889"/>
              <a:ext cx="9525" cy="9525"/>
            </a:xfrm>
            <a:custGeom>
              <a:avLst/>
              <a:gdLst>
                <a:gd name="connsiteX0" fmla="*/ 7144 w 9525"/>
                <a:gd name="connsiteY0" fmla="*/ 11543 h 9525"/>
                <a:gd name="connsiteX1" fmla="*/ 7144 w 9525"/>
                <a:gd name="connsiteY1" fmla="*/ 11543 h 9525"/>
              </a:gdLst>
              <a:ahLst/>
              <a:cxnLst>
                <a:cxn ang="0">
                  <a:pos x="connsiteX0" y="connsiteY0"/>
                </a:cxn>
                <a:cxn ang="0">
                  <a:pos x="connsiteX1" y="connsiteY1"/>
                </a:cxn>
              </a:cxnLst>
              <a:rect l="l" t="t" r="r" b="b"/>
              <a:pathLst>
                <a:path w="9525" h="9525">
                  <a:moveTo>
                    <a:pt x="7144" y="11543"/>
                  </a:moveTo>
                  <a:cubicBezTo>
                    <a:pt x="7144" y="7733"/>
                    <a:pt x="8096" y="3923"/>
                    <a:pt x="7144" y="11543"/>
                  </a:cubicBezTo>
                  <a:close/>
                </a:path>
              </a:pathLst>
            </a:custGeom>
            <a:grpFill/>
            <a:ln w="9525" cap="flat">
              <a:noFill/>
              <a:prstDash val="solid"/>
              <a:miter/>
            </a:ln>
          </p:spPr>
          <p:txBody>
            <a:bodyPr rtlCol="0" anchor="ctr"/>
            <a:lstStyle/>
            <a:p>
              <a:endParaRPr lang="en-US"/>
            </a:p>
          </p:txBody>
        </p:sp>
        <p:sp>
          <p:nvSpPr>
            <p:cNvPr id="4141" name="Freeform: Shape 4140">
              <a:extLst>
                <a:ext uri="{FF2B5EF4-FFF2-40B4-BE49-F238E27FC236}">
                  <a16:creationId xmlns:a16="http://schemas.microsoft.com/office/drawing/2014/main" id="{6BCD2FA9-8AE8-429D-9EC5-0AA6BB738A87}"/>
                </a:ext>
              </a:extLst>
            </p:cNvPr>
            <p:cNvSpPr/>
            <p:nvPr/>
          </p:nvSpPr>
          <p:spPr>
            <a:xfrm>
              <a:off x="7698581" y="1153953"/>
              <a:ext cx="9525" cy="9525"/>
            </a:xfrm>
            <a:custGeom>
              <a:avLst/>
              <a:gdLst>
                <a:gd name="connsiteX0" fmla="*/ 7144 w 9525"/>
                <a:gd name="connsiteY0" fmla="*/ 10954 h 9525"/>
                <a:gd name="connsiteX1" fmla="*/ 10954 w 9525"/>
                <a:gd name="connsiteY1" fmla="*/ 7144 h 9525"/>
                <a:gd name="connsiteX2" fmla="*/ 7144 w 9525"/>
                <a:gd name="connsiteY2" fmla="*/ 10954 h 9525"/>
              </a:gdLst>
              <a:ahLst/>
              <a:cxnLst>
                <a:cxn ang="0">
                  <a:pos x="connsiteX0" y="connsiteY0"/>
                </a:cxn>
                <a:cxn ang="0">
                  <a:pos x="connsiteX1" y="connsiteY1"/>
                </a:cxn>
                <a:cxn ang="0">
                  <a:pos x="connsiteX2" y="connsiteY2"/>
                </a:cxn>
              </a:cxnLst>
              <a:rect l="l" t="t" r="r" b="b"/>
              <a:pathLst>
                <a:path w="9525" h="9525">
                  <a:moveTo>
                    <a:pt x="7144" y="10954"/>
                  </a:moveTo>
                  <a:cubicBezTo>
                    <a:pt x="8096" y="10001"/>
                    <a:pt x="10001" y="9049"/>
                    <a:pt x="10954" y="7144"/>
                  </a:cubicBezTo>
                  <a:lnTo>
                    <a:pt x="7144" y="10954"/>
                  </a:lnTo>
                  <a:close/>
                </a:path>
              </a:pathLst>
            </a:custGeom>
            <a:grpFill/>
            <a:ln w="9525" cap="flat">
              <a:noFill/>
              <a:prstDash val="solid"/>
              <a:miter/>
            </a:ln>
          </p:spPr>
          <p:txBody>
            <a:bodyPr rtlCol="0" anchor="ctr"/>
            <a:lstStyle/>
            <a:p>
              <a:endParaRPr lang="en-US"/>
            </a:p>
          </p:txBody>
        </p:sp>
        <p:sp>
          <p:nvSpPr>
            <p:cNvPr id="4142" name="Freeform: Shape 4141">
              <a:extLst>
                <a:ext uri="{FF2B5EF4-FFF2-40B4-BE49-F238E27FC236}">
                  <a16:creationId xmlns:a16="http://schemas.microsoft.com/office/drawing/2014/main" id="{D64AFDDD-87A8-49DB-A4C6-06F8743F7C02}"/>
                </a:ext>
              </a:extLst>
            </p:cNvPr>
            <p:cNvSpPr/>
            <p:nvPr/>
          </p:nvSpPr>
          <p:spPr>
            <a:xfrm>
              <a:off x="7695724" y="1157128"/>
              <a:ext cx="9525" cy="9525"/>
            </a:xfrm>
            <a:custGeom>
              <a:avLst/>
              <a:gdLst>
                <a:gd name="connsiteX0" fmla="*/ 7144 w 9525"/>
                <a:gd name="connsiteY0" fmla="*/ 9684 h 9525"/>
                <a:gd name="connsiteX1" fmla="*/ 7144 w 9525"/>
                <a:gd name="connsiteY1" fmla="*/ 9684 h 9525"/>
              </a:gdLst>
              <a:ahLst/>
              <a:cxnLst>
                <a:cxn ang="0">
                  <a:pos x="connsiteX0" y="connsiteY0"/>
                </a:cxn>
                <a:cxn ang="0">
                  <a:pos x="connsiteX1" y="connsiteY1"/>
                </a:cxn>
              </a:cxnLst>
              <a:rect l="l" t="t" r="r" b="b"/>
              <a:pathLst>
                <a:path w="9525" h="9525">
                  <a:moveTo>
                    <a:pt x="7144" y="9684"/>
                  </a:moveTo>
                  <a:cubicBezTo>
                    <a:pt x="7144" y="9684"/>
                    <a:pt x="15716" y="3969"/>
                    <a:pt x="7144" y="9684"/>
                  </a:cubicBezTo>
                  <a:close/>
                </a:path>
              </a:pathLst>
            </a:custGeom>
            <a:grpFill/>
            <a:ln w="9525" cap="flat">
              <a:noFill/>
              <a:prstDash val="solid"/>
              <a:miter/>
            </a:ln>
          </p:spPr>
          <p:txBody>
            <a:bodyPr rtlCol="0" anchor="ctr"/>
            <a:lstStyle/>
            <a:p>
              <a:endParaRPr lang="en-US"/>
            </a:p>
          </p:txBody>
        </p:sp>
        <p:sp>
          <p:nvSpPr>
            <p:cNvPr id="4143" name="Freeform: Shape 4142">
              <a:extLst>
                <a:ext uri="{FF2B5EF4-FFF2-40B4-BE49-F238E27FC236}">
                  <a16:creationId xmlns:a16="http://schemas.microsoft.com/office/drawing/2014/main" id="{D51E929E-FC27-418A-AC82-0BDAD540CC44}"/>
                </a:ext>
              </a:extLst>
            </p:cNvPr>
            <p:cNvSpPr/>
            <p:nvPr/>
          </p:nvSpPr>
          <p:spPr>
            <a:xfrm>
              <a:off x="7691914" y="1162823"/>
              <a:ext cx="19050" cy="9525"/>
            </a:xfrm>
            <a:custGeom>
              <a:avLst/>
              <a:gdLst>
                <a:gd name="connsiteX0" fmla="*/ 7144 w 19050"/>
                <a:gd name="connsiteY0" fmla="*/ 8751 h 9525"/>
                <a:gd name="connsiteX1" fmla="*/ 7144 w 19050"/>
                <a:gd name="connsiteY1" fmla="*/ 8751 h 9525"/>
              </a:gdLst>
              <a:ahLst/>
              <a:cxnLst>
                <a:cxn ang="0">
                  <a:pos x="connsiteX0" y="connsiteY0"/>
                </a:cxn>
                <a:cxn ang="0">
                  <a:pos x="connsiteX1" y="connsiteY1"/>
                </a:cxn>
              </a:cxnLst>
              <a:rect l="l" t="t" r="r" b="b"/>
              <a:pathLst>
                <a:path w="19050" h="9525">
                  <a:moveTo>
                    <a:pt x="7144" y="8751"/>
                  </a:moveTo>
                  <a:cubicBezTo>
                    <a:pt x="12859" y="11609"/>
                    <a:pt x="21431" y="3989"/>
                    <a:pt x="7144" y="8751"/>
                  </a:cubicBezTo>
                  <a:close/>
                </a:path>
              </a:pathLst>
            </a:custGeom>
            <a:grpFill/>
            <a:ln w="9525" cap="flat">
              <a:noFill/>
              <a:prstDash val="solid"/>
              <a:miter/>
            </a:ln>
          </p:spPr>
          <p:txBody>
            <a:bodyPr rtlCol="0" anchor="ctr"/>
            <a:lstStyle/>
            <a:p>
              <a:endParaRPr lang="en-US"/>
            </a:p>
          </p:txBody>
        </p:sp>
        <p:sp>
          <p:nvSpPr>
            <p:cNvPr id="4144" name="Freeform: Shape 4143">
              <a:extLst>
                <a:ext uri="{FF2B5EF4-FFF2-40B4-BE49-F238E27FC236}">
                  <a16:creationId xmlns:a16="http://schemas.microsoft.com/office/drawing/2014/main" id="{F3A3F000-C515-4759-91C9-5E765DE2CC25}"/>
                </a:ext>
              </a:extLst>
            </p:cNvPr>
            <p:cNvSpPr/>
            <p:nvPr/>
          </p:nvSpPr>
          <p:spPr>
            <a:xfrm>
              <a:off x="7517606" y="1176886"/>
              <a:ext cx="9525" cy="9525"/>
            </a:xfrm>
            <a:custGeom>
              <a:avLst/>
              <a:gdLst>
                <a:gd name="connsiteX0" fmla="*/ 7144 w 9525"/>
                <a:gd name="connsiteY0" fmla="*/ 11833 h 9525"/>
                <a:gd name="connsiteX1" fmla="*/ 7144 w 9525"/>
                <a:gd name="connsiteY1" fmla="*/ 11833 h 9525"/>
              </a:gdLst>
              <a:ahLst/>
              <a:cxnLst>
                <a:cxn ang="0">
                  <a:pos x="connsiteX0" y="connsiteY0"/>
                </a:cxn>
                <a:cxn ang="0">
                  <a:pos x="connsiteX1" y="connsiteY1"/>
                </a:cxn>
              </a:cxnLst>
              <a:rect l="l" t="t" r="r" b="b"/>
              <a:pathLst>
                <a:path w="9525" h="9525">
                  <a:moveTo>
                    <a:pt x="7144" y="11833"/>
                  </a:moveTo>
                  <a:cubicBezTo>
                    <a:pt x="9049" y="2308"/>
                    <a:pt x="7144" y="9928"/>
                    <a:pt x="7144" y="11833"/>
                  </a:cubicBezTo>
                  <a:close/>
                </a:path>
              </a:pathLst>
            </a:custGeom>
            <a:grpFill/>
            <a:ln w="9525" cap="flat">
              <a:noFill/>
              <a:prstDash val="solid"/>
              <a:miter/>
            </a:ln>
          </p:spPr>
          <p:txBody>
            <a:bodyPr rtlCol="0" anchor="ctr"/>
            <a:lstStyle/>
            <a:p>
              <a:endParaRPr lang="en-US"/>
            </a:p>
          </p:txBody>
        </p:sp>
        <p:sp>
          <p:nvSpPr>
            <p:cNvPr id="4145" name="Freeform: Shape 4144">
              <a:extLst>
                <a:ext uri="{FF2B5EF4-FFF2-40B4-BE49-F238E27FC236}">
                  <a16:creationId xmlns:a16="http://schemas.microsoft.com/office/drawing/2014/main" id="{C7E1F5A9-7DDD-4070-AC6A-D122A9B67409}"/>
                </a:ext>
              </a:extLst>
            </p:cNvPr>
            <p:cNvSpPr/>
            <p:nvPr/>
          </p:nvSpPr>
          <p:spPr>
            <a:xfrm>
              <a:off x="7534751" y="117109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8096"/>
                    <a:pt x="7144" y="9049"/>
                    <a:pt x="7144" y="10001"/>
                  </a:cubicBezTo>
                  <a:close/>
                </a:path>
              </a:pathLst>
            </a:custGeom>
            <a:grpFill/>
            <a:ln w="9525" cap="flat">
              <a:noFill/>
              <a:prstDash val="solid"/>
              <a:miter/>
            </a:ln>
          </p:spPr>
          <p:txBody>
            <a:bodyPr rtlCol="0" anchor="ctr"/>
            <a:lstStyle/>
            <a:p>
              <a:endParaRPr lang="en-US"/>
            </a:p>
          </p:txBody>
        </p:sp>
        <p:sp>
          <p:nvSpPr>
            <p:cNvPr id="4146" name="Freeform: Shape 4145">
              <a:extLst>
                <a:ext uri="{FF2B5EF4-FFF2-40B4-BE49-F238E27FC236}">
                  <a16:creationId xmlns:a16="http://schemas.microsoft.com/office/drawing/2014/main" id="{C486A3F5-382E-4B4D-8AD0-DBB5FF044AA8}"/>
                </a:ext>
              </a:extLst>
            </p:cNvPr>
            <p:cNvSpPr/>
            <p:nvPr/>
          </p:nvSpPr>
          <p:spPr>
            <a:xfrm>
              <a:off x="7529036" y="1143476"/>
              <a:ext cx="19050" cy="38100"/>
            </a:xfrm>
            <a:custGeom>
              <a:avLst/>
              <a:gdLst>
                <a:gd name="connsiteX0" fmla="*/ 7144 w 19050"/>
                <a:gd name="connsiteY0" fmla="*/ 7144 h 38100"/>
                <a:gd name="connsiteX1" fmla="*/ 13811 w 19050"/>
                <a:gd name="connsiteY1" fmla="*/ 34766 h 38100"/>
                <a:gd name="connsiteX2" fmla="*/ 7144 w 19050"/>
                <a:gd name="connsiteY2" fmla="*/ 7144 h 38100"/>
              </a:gdLst>
              <a:ahLst/>
              <a:cxnLst>
                <a:cxn ang="0">
                  <a:pos x="connsiteX0" y="connsiteY0"/>
                </a:cxn>
                <a:cxn ang="0">
                  <a:pos x="connsiteX1" y="connsiteY1"/>
                </a:cxn>
                <a:cxn ang="0">
                  <a:pos x="connsiteX2" y="connsiteY2"/>
                </a:cxn>
              </a:cxnLst>
              <a:rect l="l" t="t" r="r" b="b"/>
              <a:pathLst>
                <a:path w="19050" h="38100">
                  <a:moveTo>
                    <a:pt x="7144" y="7144"/>
                  </a:moveTo>
                  <a:cubicBezTo>
                    <a:pt x="13811" y="9049"/>
                    <a:pt x="13811" y="23336"/>
                    <a:pt x="13811" y="34766"/>
                  </a:cubicBezTo>
                  <a:cubicBezTo>
                    <a:pt x="25241" y="10954"/>
                    <a:pt x="10954" y="13811"/>
                    <a:pt x="7144" y="7144"/>
                  </a:cubicBezTo>
                  <a:close/>
                </a:path>
              </a:pathLst>
            </a:custGeom>
            <a:grpFill/>
            <a:ln w="9525" cap="flat">
              <a:noFill/>
              <a:prstDash val="solid"/>
              <a:miter/>
            </a:ln>
          </p:spPr>
          <p:txBody>
            <a:bodyPr rtlCol="0" anchor="ctr"/>
            <a:lstStyle/>
            <a:p>
              <a:endParaRPr lang="en-US"/>
            </a:p>
          </p:txBody>
        </p:sp>
        <p:sp>
          <p:nvSpPr>
            <p:cNvPr id="4147" name="Freeform: Shape 4146">
              <a:extLst>
                <a:ext uri="{FF2B5EF4-FFF2-40B4-BE49-F238E27FC236}">
                  <a16:creationId xmlns:a16="http://schemas.microsoft.com/office/drawing/2014/main" id="{9440FE99-7C54-4365-87DC-8072A09ACACB}"/>
                </a:ext>
              </a:extLst>
            </p:cNvPr>
            <p:cNvSpPr/>
            <p:nvPr/>
          </p:nvSpPr>
          <p:spPr>
            <a:xfrm>
              <a:off x="7516654" y="11387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7144" y="7144"/>
                    <a:pt x="7144" y="8096"/>
                    <a:pt x="7144" y="9049"/>
                  </a:cubicBezTo>
                  <a:cubicBezTo>
                    <a:pt x="9049" y="11906"/>
                    <a:pt x="8096" y="8096"/>
                    <a:pt x="9049" y="7144"/>
                  </a:cubicBezTo>
                  <a:close/>
                </a:path>
              </a:pathLst>
            </a:custGeom>
            <a:grpFill/>
            <a:ln w="9525" cap="flat">
              <a:noFill/>
              <a:prstDash val="solid"/>
              <a:miter/>
            </a:ln>
          </p:spPr>
          <p:txBody>
            <a:bodyPr rtlCol="0" anchor="ctr"/>
            <a:lstStyle/>
            <a:p>
              <a:endParaRPr lang="en-US"/>
            </a:p>
          </p:txBody>
        </p:sp>
        <p:sp>
          <p:nvSpPr>
            <p:cNvPr id="4148" name="Freeform: Shape 4147">
              <a:extLst>
                <a:ext uri="{FF2B5EF4-FFF2-40B4-BE49-F238E27FC236}">
                  <a16:creationId xmlns:a16="http://schemas.microsoft.com/office/drawing/2014/main" id="{9316F381-5E9C-4054-B4D1-2ADE06088712}"/>
                </a:ext>
              </a:extLst>
            </p:cNvPr>
            <p:cNvSpPr/>
            <p:nvPr/>
          </p:nvSpPr>
          <p:spPr>
            <a:xfrm>
              <a:off x="7593057" y="1163019"/>
              <a:ext cx="9525" cy="9525"/>
            </a:xfrm>
            <a:custGeom>
              <a:avLst/>
              <a:gdLst>
                <a:gd name="connsiteX0" fmla="*/ 10751 w 9525"/>
                <a:gd name="connsiteY0" fmla="*/ 11413 h 9525"/>
                <a:gd name="connsiteX1" fmla="*/ 10751 w 9525"/>
                <a:gd name="connsiteY1" fmla="*/ 11413 h 9525"/>
              </a:gdLst>
              <a:ahLst/>
              <a:cxnLst>
                <a:cxn ang="0">
                  <a:pos x="connsiteX0" y="connsiteY0"/>
                </a:cxn>
                <a:cxn ang="0">
                  <a:pos x="connsiteX1" y="connsiteY1"/>
                </a:cxn>
              </a:cxnLst>
              <a:rect l="l" t="t" r="r" b="b"/>
              <a:pathLst>
                <a:path w="9525" h="9525">
                  <a:moveTo>
                    <a:pt x="10751" y="11413"/>
                  </a:moveTo>
                  <a:cubicBezTo>
                    <a:pt x="5036" y="2841"/>
                    <a:pt x="6941" y="9508"/>
                    <a:pt x="10751" y="11413"/>
                  </a:cubicBezTo>
                  <a:close/>
                </a:path>
              </a:pathLst>
            </a:custGeom>
            <a:grpFill/>
            <a:ln w="9525" cap="flat">
              <a:noFill/>
              <a:prstDash val="solid"/>
              <a:miter/>
            </a:ln>
          </p:spPr>
          <p:txBody>
            <a:bodyPr rtlCol="0" anchor="ctr"/>
            <a:lstStyle/>
            <a:p>
              <a:endParaRPr lang="en-US"/>
            </a:p>
          </p:txBody>
        </p:sp>
        <p:sp>
          <p:nvSpPr>
            <p:cNvPr id="4149" name="Freeform: Shape 4148">
              <a:extLst>
                <a:ext uri="{FF2B5EF4-FFF2-40B4-BE49-F238E27FC236}">
                  <a16:creationId xmlns:a16="http://schemas.microsoft.com/office/drawing/2014/main" id="{80DD9D01-D330-4EC9-B17F-C2CDAC63C87D}"/>
                </a:ext>
              </a:extLst>
            </p:cNvPr>
            <p:cNvSpPr/>
            <p:nvPr/>
          </p:nvSpPr>
          <p:spPr>
            <a:xfrm>
              <a:off x="7590949"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8096" y="7144"/>
                    <a:pt x="7144" y="7144"/>
                    <a:pt x="7144" y="9049"/>
                  </a:cubicBezTo>
                  <a:close/>
                </a:path>
              </a:pathLst>
            </a:custGeom>
            <a:grpFill/>
            <a:ln w="9525" cap="flat">
              <a:noFill/>
              <a:prstDash val="solid"/>
              <a:miter/>
            </a:ln>
          </p:spPr>
          <p:txBody>
            <a:bodyPr rtlCol="0" anchor="ctr"/>
            <a:lstStyle/>
            <a:p>
              <a:endParaRPr lang="en-US"/>
            </a:p>
          </p:txBody>
        </p:sp>
        <p:sp>
          <p:nvSpPr>
            <p:cNvPr id="4150" name="Freeform: Shape 4149">
              <a:extLst>
                <a:ext uri="{FF2B5EF4-FFF2-40B4-BE49-F238E27FC236}">
                  <a16:creationId xmlns:a16="http://schemas.microsoft.com/office/drawing/2014/main" id="{F782775F-A096-4C5F-A42C-480AB04A3723}"/>
                </a:ext>
              </a:extLst>
            </p:cNvPr>
            <p:cNvSpPr/>
            <p:nvPr/>
          </p:nvSpPr>
          <p:spPr>
            <a:xfrm>
              <a:off x="7596902" y="1168241"/>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4151" name="Freeform: Shape 4150">
              <a:extLst>
                <a:ext uri="{FF2B5EF4-FFF2-40B4-BE49-F238E27FC236}">
                  <a16:creationId xmlns:a16="http://schemas.microsoft.com/office/drawing/2014/main" id="{6C16AB51-F562-4393-A47F-5F7F9202B44F}"/>
                </a:ext>
              </a:extLst>
            </p:cNvPr>
            <p:cNvSpPr/>
            <p:nvPr/>
          </p:nvSpPr>
          <p:spPr>
            <a:xfrm>
              <a:off x="7710011" y="1143476"/>
              <a:ext cx="9525" cy="9525"/>
            </a:xfrm>
            <a:custGeom>
              <a:avLst/>
              <a:gdLst>
                <a:gd name="connsiteX0" fmla="*/ 7144 w 9525"/>
                <a:gd name="connsiteY0" fmla="*/ 10001 h 9525"/>
                <a:gd name="connsiteX1" fmla="*/ 10001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9049" y="11906"/>
                    <a:pt x="10001" y="8096"/>
                    <a:pt x="10001" y="7144"/>
                  </a:cubicBezTo>
                  <a:cubicBezTo>
                    <a:pt x="8096" y="7144"/>
                    <a:pt x="7144" y="8096"/>
                    <a:pt x="7144" y="10001"/>
                  </a:cubicBezTo>
                  <a:close/>
                </a:path>
              </a:pathLst>
            </a:custGeom>
            <a:grpFill/>
            <a:ln w="9525" cap="flat">
              <a:noFill/>
              <a:prstDash val="solid"/>
              <a:miter/>
            </a:ln>
          </p:spPr>
          <p:txBody>
            <a:bodyPr rtlCol="0" anchor="ctr"/>
            <a:lstStyle/>
            <a:p>
              <a:endParaRPr lang="en-US"/>
            </a:p>
          </p:txBody>
        </p:sp>
        <p:sp>
          <p:nvSpPr>
            <p:cNvPr id="4152" name="Freeform: Shape 4151">
              <a:extLst>
                <a:ext uri="{FF2B5EF4-FFF2-40B4-BE49-F238E27FC236}">
                  <a16:creationId xmlns:a16="http://schemas.microsoft.com/office/drawing/2014/main" id="{C8EFB017-C445-4A9F-A844-EC28EF972288}"/>
                </a:ext>
              </a:extLst>
            </p:cNvPr>
            <p:cNvSpPr/>
            <p:nvPr/>
          </p:nvSpPr>
          <p:spPr>
            <a:xfrm>
              <a:off x="7750969" y="1052036"/>
              <a:ext cx="9525" cy="9525"/>
            </a:xfrm>
            <a:custGeom>
              <a:avLst/>
              <a:gdLst>
                <a:gd name="connsiteX0" fmla="*/ 7144 w 9525"/>
                <a:gd name="connsiteY0" fmla="*/ 8096 h 9525"/>
                <a:gd name="connsiteX1" fmla="*/ 10001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10001" y="7144"/>
                  </a:lnTo>
                  <a:cubicBezTo>
                    <a:pt x="8096" y="7144"/>
                    <a:pt x="8096" y="7144"/>
                    <a:pt x="7144" y="8096"/>
                  </a:cubicBezTo>
                  <a:close/>
                </a:path>
              </a:pathLst>
            </a:custGeom>
            <a:grpFill/>
            <a:ln w="9525" cap="flat">
              <a:noFill/>
              <a:prstDash val="solid"/>
              <a:miter/>
            </a:ln>
          </p:spPr>
          <p:txBody>
            <a:bodyPr rtlCol="0" anchor="ctr"/>
            <a:lstStyle/>
            <a:p>
              <a:endParaRPr lang="en-US"/>
            </a:p>
          </p:txBody>
        </p:sp>
        <p:sp>
          <p:nvSpPr>
            <p:cNvPr id="4153" name="Freeform: Shape 4152">
              <a:extLst>
                <a:ext uri="{FF2B5EF4-FFF2-40B4-BE49-F238E27FC236}">
                  <a16:creationId xmlns:a16="http://schemas.microsoft.com/office/drawing/2014/main" id="{1A2F9677-2069-49EC-968B-DEA0B29B3C18}"/>
                </a:ext>
              </a:extLst>
            </p:cNvPr>
            <p:cNvSpPr/>
            <p:nvPr/>
          </p:nvSpPr>
          <p:spPr>
            <a:xfrm>
              <a:off x="7700486" y="96059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8096"/>
                    <a:pt x="7144" y="7144"/>
                    <a:pt x="7144" y="7144"/>
                  </a:cubicBezTo>
                  <a:cubicBezTo>
                    <a:pt x="7144" y="7144"/>
                    <a:pt x="7144" y="8096"/>
                    <a:pt x="8096" y="8096"/>
                  </a:cubicBezTo>
                  <a:close/>
                </a:path>
              </a:pathLst>
            </a:custGeom>
            <a:grpFill/>
            <a:ln w="9525" cap="flat">
              <a:noFill/>
              <a:prstDash val="solid"/>
              <a:miter/>
            </a:ln>
          </p:spPr>
          <p:txBody>
            <a:bodyPr rtlCol="0" anchor="ctr"/>
            <a:lstStyle/>
            <a:p>
              <a:endParaRPr lang="en-US"/>
            </a:p>
          </p:txBody>
        </p:sp>
        <p:sp>
          <p:nvSpPr>
            <p:cNvPr id="4154" name="Freeform: Shape 4153">
              <a:extLst>
                <a:ext uri="{FF2B5EF4-FFF2-40B4-BE49-F238E27FC236}">
                  <a16:creationId xmlns:a16="http://schemas.microsoft.com/office/drawing/2014/main" id="{9484E5E0-70CB-4599-950B-7605F2B6AFDE}"/>
                </a:ext>
              </a:extLst>
            </p:cNvPr>
            <p:cNvSpPr/>
            <p:nvPr/>
          </p:nvSpPr>
          <p:spPr>
            <a:xfrm>
              <a:off x="7696676" y="954246"/>
              <a:ext cx="9525" cy="19050"/>
            </a:xfrm>
            <a:custGeom>
              <a:avLst/>
              <a:gdLst>
                <a:gd name="connsiteX0" fmla="*/ 10954 w 9525"/>
                <a:gd name="connsiteY0" fmla="*/ 13494 h 19050"/>
                <a:gd name="connsiteX1" fmla="*/ 10954 w 9525"/>
                <a:gd name="connsiteY1" fmla="*/ 13494 h 19050"/>
              </a:gdLst>
              <a:ahLst/>
              <a:cxnLst>
                <a:cxn ang="0">
                  <a:pos x="connsiteX0" y="connsiteY0"/>
                </a:cxn>
                <a:cxn ang="0">
                  <a:pos x="connsiteX1" y="connsiteY1"/>
                </a:cxn>
              </a:cxnLst>
              <a:rect l="l" t="t" r="r" b="b"/>
              <a:pathLst>
                <a:path w="9525" h="19050">
                  <a:moveTo>
                    <a:pt x="10954" y="13494"/>
                  </a:moveTo>
                  <a:cubicBezTo>
                    <a:pt x="2381" y="-794"/>
                    <a:pt x="10954" y="13494"/>
                    <a:pt x="10954" y="13494"/>
                  </a:cubicBezTo>
                  <a:close/>
                </a:path>
              </a:pathLst>
            </a:custGeom>
            <a:grpFill/>
            <a:ln w="9525" cap="flat">
              <a:noFill/>
              <a:prstDash val="solid"/>
              <a:miter/>
            </a:ln>
          </p:spPr>
          <p:txBody>
            <a:bodyPr rtlCol="0" anchor="ctr"/>
            <a:lstStyle/>
            <a:p>
              <a:endParaRPr lang="en-US"/>
            </a:p>
          </p:txBody>
        </p:sp>
        <p:sp>
          <p:nvSpPr>
            <p:cNvPr id="4155" name="Freeform: Shape 4154">
              <a:extLst>
                <a:ext uri="{FF2B5EF4-FFF2-40B4-BE49-F238E27FC236}">
                  <a16:creationId xmlns:a16="http://schemas.microsoft.com/office/drawing/2014/main" id="{C1EBFE0D-2CEB-41E5-85E1-70FE17082909}"/>
                </a:ext>
              </a:extLst>
            </p:cNvPr>
            <p:cNvSpPr/>
            <p:nvPr/>
          </p:nvSpPr>
          <p:spPr>
            <a:xfrm>
              <a:off x="7580573" y="1056872"/>
              <a:ext cx="19050" cy="19050"/>
            </a:xfrm>
            <a:custGeom>
              <a:avLst/>
              <a:gdLst>
                <a:gd name="connsiteX0" fmla="*/ 8947 w 19050"/>
                <a:gd name="connsiteY0" fmla="*/ 17547 h 19050"/>
                <a:gd name="connsiteX1" fmla="*/ 8947 w 19050"/>
                <a:gd name="connsiteY1" fmla="*/ 17547 h 19050"/>
              </a:gdLst>
              <a:ahLst/>
              <a:cxnLst>
                <a:cxn ang="0">
                  <a:pos x="connsiteX0" y="connsiteY0"/>
                </a:cxn>
                <a:cxn ang="0">
                  <a:pos x="connsiteX1" y="connsiteY1"/>
                </a:cxn>
              </a:cxnLst>
              <a:rect l="l" t="t" r="r" b="b"/>
              <a:pathLst>
                <a:path w="19050" h="19050">
                  <a:moveTo>
                    <a:pt x="8947" y="17547"/>
                  </a:moveTo>
                  <a:cubicBezTo>
                    <a:pt x="26092" y="-4360"/>
                    <a:pt x="375" y="14690"/>
                    <a:pt x="8947" y="17547"/>
                  </a:cubicBezTo>
                  <a:close/>
                </a:path>
              </a:pathLst>
            </a:custGeom>
            <a:grpFill/>
            <a:ln w="9525" cap="flat">
              <a:noFill/>
              <a:prstDash val="solid"/>
              <a:miter/>
            </a:ln>
          </p:spPr>
          <p:txBody>
            <a:bodyPr rtlCol="0" anchor="ctr"/>
            <a:lstStyle/>
            <a:p>
              <a:endParaRPr lang="en-US"/>
            </a:p>
          </p:txBody>
        </p:sp>
        <p:sp>
          <p:nvSpPr>
            <p:cNvPr id="4156" name="Freeform: Shape 4155">
              <a:extLst>
                <a:ext uri="{FF2B5EF4-FFF2-40B4-BE49-F238E27FC236}">
                  <a16:creationId xmlns:a16="http://schemas.microsoft.com/office/drawing/2014/main" id="{475D7E18-9F5E-4442-9C7B-C86DFC25E412}"/>
                </a:ext>
              </a:extLst>
            </p:cNvPr>
            <p:cNvSpPr/>
            <p:nvPr/>
          </p:nvSpPr>
          <p:spPr>
            <a:xfrm>
              <a:off x="7566636" y="1053048"/>
              <a:ext cx="28575" cy="28575"/>
            </a:xfrm>
            <a:custGeom>
              <a:avLst/>
              <a:gdLst>
                <a:gd name="connsiteX0" fmla="*/ 12407 w 28575"/>
                <a:gd name="connsiteY0" fmla="*/ 10894 h 28575"/>
                <a:gd name="connsiteX1" fmla="*/ 22884 w 28575"/>
                <a:gd name="connsiteY1" fmla="*/ 28039 h 28575"/>
                <a:gd name="connsiteX2" fmla="*/ 12407 w 28575"/>
                <a:gd name="connsiteY2" fmla="*/ 10894 h 28575"/>
              </a:gdLst>
              <a:ahLst/>
              <a:cxnLst>
                <a:cxn ang="0">
                  <a:pos x="connsiteX0" y="connsiteY0"/>
                </a:cxn>
                <a:cxn ang="0">
                  <a:pos x="connsiteX1" y="connsiteY1"/>
                </a:cxn>
                <a:cxn ang="0">
                  <a:pos x="connsiteX2" y="connsiteY2"/>
                </a:cxn>
              </a:cxnLst>
              <a:rect l="l" t="t" r="r" b="b"/>
              <a:pathLst>
                <a:path w="28575" h="28575">
                  <a:moveTo>
                    <a:pt x="12407" y="10894"/>
                  </a:moveTo>
                  <a:cubicBezTo>
                    <a:pt x="20979" y="31849"/>
                    <a:pt x="7644" y="16609"/>
                    <a:pt x="22884" y="28039"/>
                  </a:cubicBezTo>
                  <a:cubicBezTo>
                    <a:pt x="25742" y="13752"/>
                    <a:pt x="-4738" y="417"/>
                    <a:pt x="12407" y="10894"/>
                  </a:cubicBezTo>
                  <a:close/>
                </a:path>
              </a:pathLst>
            </a:custGeom>
            <a:grpFill/>
            <a:ln w="9525" cap="flat">
              <a:noFill/>
              <a:prstDash val="solid"/>
              <a:miter/>
            </a:ln>
          </p:spPr>
          <p:txBody>
            <a:bodyPr rtlCol="0" anchor="ctr"/>
            <a:lstStyle/>
            <a:p>
              <a:endParaRPr lang="en-US"/>
            </a:p>
          </p:txBody>
        </p:sp>
        <p:sp>
          <p:nvSpPr>
            <p:cNvPr id="4157" name="Freeform: Shape 4156">
              <a:extLst>
                <a:ext uri="{FF2B5EF4-FFF2-40B4-BE49-F238E27FC236}">
                  <a16:creationId xmlns:a16="http://schemas.microsoft.com/office/drawing/2014/main" id="{32A37413-F3C1-4880-9836-3C560FE732AE}"/>
                </a:ext>
              </a:extLst>
            </p:cNvPr>
            <p:cNvSpPr/>
            <p:nvPr/>
          </p:nvSpPr>
          <p:spPr>
            <a:xfrm>
              <a:off x="7581424" y="10672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158" name="Freeform: Shape 4157">
              <a:extLst>
                <a:ext uri="{FF2B5EF4-FFF2-40B4-BE49-F238E27FC236}">
                  <a16:creationId xmlns:a16="http://schemas.microsoft.com/office/drawing/2014/main" id="{890113C0-B878-4E6D-B459-76005DB8650C}"/>
                </a:ext>
              </a:extLst>
            </p:cNvPr>
            <p:cNvSpPr/>
            <p:nvPr/>
          </p:nvSpPr>
          <p:spPr>
            <a:xfrm>
              <a:off x="7230917" y="1195848"/>
              <a:ext cx="19050" cy="9525"/>
            </a:xfrm>
            <a:custGeom>
              <a:avLst/>
              <a:gdLst>
                <a:gd name="connsiteX0" fmla="*/ 9988 w 19050"/>
                <a:gd name="connsiteY0" fmla="*/ 9064 h 9525"/>
                <a:gd name="connsiteX1" fmla="*/ 9988 w 19050"/>
                <a:gd name="connsiteY1" fmla="*/ 9064 h 9525"/>
              </a:gdLst>
              <a:ahLst/>
              <a:cxnLst>
                <a:cxn ang="0">
                  <a:pos x="connsiteX0" y="connsiteY0"/>
                </a:cxn>
                <a:cxn ang="0">
                  <a:pos x="connsiteX1" y="connsiteY1"/>
                </a:cxn>
              </a:cxnLst>
              <a:rect l="l" t="t" r="r" b="b"/>
              <a:pathLst>
                <a:path w="19050" h="9525">
                  <a:moveTo>
                    <a:pt x="9988" y="9064"/>
                  </a:moveTo>
                  <a:cubicBezTo>
                    <a:pt x="30943" y="4302"/>
                    <a:pt x="-2394" y="10017"/>
                    <a:pt x="9988" y="9064"/>
                  </a:cubicBezTo>
                  <a:close/>
                </a:path>
              </a:pathLst>
            </a:custGeom>
            <a:grpFill/>
            <a:ln w="9525" cap="flat">
              <a:noFill/>
              <a:prstDash val="solid"/>
              <a:miter/>
            </a:ln>
          </p:spPr>
          <p:txBody>
            <a:bodyPr rtlCol="0" anchor="ctr"/>
            <a:lstStyle/>
            <a:p>
              <a:endParaRPr lang="en-US"/>
            </a:p>
          </p:txBody>
        </p:sp>
        <p:sp>
          <p:nvSpPr>
            <p:cNvPr id="4159" name="Freeform: Shape 4158">
              <a:extLst>
                <a:ext uri="{FF2B5EF4-FFF2-40B4-BE49-F238E27FC236}">
                  <a16:creationId xmlns:a16="http://schemas.microsoft.com/office/drawing/2014/main" id="{5DF9F002-2942-43CB-9CFD-0118432F35F5}"/>
                </a:ext>
              </a:extLst>
            </p:cNvPr>
            <p:cNvSpPr/>
            <p:nvPr/>
          </p:nvSpPr>
          <p:spPr>
            <a:xfrm>
              <a:off x="7031831" y="1165383"/>
              <a:ext cx="9525" cy="9525"/>
            </a:xfrm>
            <a:custGeom>
              <a:avLst/>
              <a:gdLst>
                <a:gd name="connsiteX0" fmla="*/ 7144 w 9525"/>
                <a:gd name="connsiteY0" fmla="*/ 9049 h 9525"/>
                <a:gd name="connsiteX1" fmla="*/ 9049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8096" y="8096"/>
                    <a:pt x="9049" y="8096"/>
                    <a:pt x="9049" y="7144"/>
                  </a:cubicBezTo>
                  <a:cubicBezTo>
                    <a:pt x="8096" y="7144"/>
                    <a:pt x="7144" y="8096"/>
                    <a:pt x="7144" y="9049"/>
                  </a:cubicBezTo>
                  <a:close/>
                </a:path>
              </a:pathLst>
            </a:custGeom>
            <a:grpFill/>
            <a:ln w="9525" cap="flat">
              <a:noFill/>
              <a:prstDash val="solid"/>
              <a:miter/>
            </a:ln>
          </p:spPr>
          <p:txBody>
            <a:bodyPr rtlCol="0" anchor="ctr"/>
            <a:lstStyle/>
            <a:p>
              <a:endParaRPr lang="en-US"/>
            </a:p>
          </p:txBody>
        </p:sp>
        <p:sp>
          <p:nvSpPr>
            <p:cNvPr id="4160" name="Freeform: Shape 4159">
              <a:extLst>
                <a:ext uri="{FF2B5EF4-FFF2-40B4-BE49-F238E27FC236}">
                  <a16:creationId xmlns:a16="http://schemas.microsoft.com/office/drawing/2014/main" id="{2101AFD4-4B5A-43A4-BF76-A319EE9D33BC}"/>
                </a:ext>
              </a:extLst>
            </p:cNvPr>
            <p:cNvSpPr/>
            <p:nvPr/>
          </p:nvSpPr>
          <p:spPr>
            <a:xfrm>
              <a:off x="7225189" y="1207293"/>
              <a:ext cx="9525" cy="19050"/>
            </a:xfrm>
            <a:custGeom>
              <a:avLst/>
              <a:gdLst>
                <a:gd name="connsiteX0" fmla="*/ 9049 w 9525"/>
                <a:gd name="connsiteY0" fmla="*/ 7144 h 19050"/>
                <a:gd name="connsiteX1" fmla="*/ 7144 w 9525"/>
                <a:gd name="connsiteY1" fmla="*/ 12859 h 19050"/>
                <a:gd name="connsiteX2" fmla="*/ 9049 w 9525"/>
                <a:gd name="connsiteY2" fmla="*/ 7144 h 19050"/>
              </a:gdLst>
              <a:ahLst/>
              <a:cxnLst>
                <a:cxn ang="0">
                  <a:pos x="connsiteX0" y="connsiteY0"/>
                </a:cxn>
                <a:cxn ang="0">
                  <a:pos x="connsiteX1" y="connsiteY1"/>
                </a:cxn>
                <a:cxn ang="0">
                  <a:pos x="connsiteX2" y="connsiteY2"/>
                </a:cxn>
              </a:cxnLst>
              <a:rect l="l" t="t" r="r" b="b"/>
              <a:pathLst>
                <a:path w="9525" h="19050">
                  <a:moveTo>
                    <a:pt x="9049" y="7144"/>
                  </a:moveTo>
                  <a:lnTo>
                    <a:pt x="7144" y="12859"/>
                  </a:lnTo>
                  <a:cubicBezTo>
                    <a:pt x="8096" y="10954"/>
                    <a:pt x="9049" y="9049"/>
                    <a:pt x="9049" y="7144"/>
                  </a:cubicBezTo>
                  <a:close/>
                </a:path>
              </a:pathLst>
            </a:custGeom>
            <a:grpFill/>
            <a:ln w="9525" cap="flat">
              <a:noFill/>
              <a:prstDash val="solid"/>
              <a:miter/>
            </a:ln>
          </p:spPr>
          <p:txBody>
            <a:bodyPr rtlCol="0" anchor="ctr"/>
            <a:lstStyle/>
            <a:p>
              <a:endParaRPr lang="en-US"/>
            </a:p>
          </p:txBody>
        </p:sp>
        <p:sp>
          <p:nvSpPr>
            <p:cNvPr id="4161" name="Freeform: Shape 4160">
              <a:extLst>
                <a:ext uri="{FF2B5EF4-FFF2-40B4-BE49-F238E27FC236}">
                  <a16:creationId xmlns:a16="http://schemas.microsoft.com/office/drawing/2014/main" id="{3171DB94-C41B-418F-929A-35A2A8A3B6C1}"/>
                </a:ext>
              </a:extLst>
            </p:cNvPr>
            <p:cNvSpPr/>
            <p:nvPr/>
          </p:nvSpPr>
          <p:spPr>
            <a:xfrm>
              <a:off x="7239159" y="1125669"/>
              <a:ext cx="9525" cy="9525"/>
            </a:xfrm>
            <a:custGeom>
              <a:avLst/>
              <a:gdLst>
                <a:gd name="connsiteX0" fmla="*/ 8414 w 9525"/>
                <a:gd name="connsiteY0" fmla="*/ 7805 h 9525"/>
                <a:gd name="connsiteX1" fmla="*/ 8414 w 9525"/>
                <a:gd name="connsiteY1" fmla="*/ 7805 h 9525"/>
              </a:gdLst>
              <a:ahLst/>
              <a:cxnLst>
                <a:cxn ang="0">
                  <a:pos x="connsiteX0" y="connsiteY0"/>
                </a:cxn>
                <a:cxn ang="0">
                  <a:pos x="connsiteX1" y="connsiteY1"/>
                </a:cxn>
              </a:cxnLst>
              <a:rect l="l" t="t" r="r" b="b"/>
              <a:pathLst>
                <a:path w="9525" h="9525">
                  <a:moveTo>
                    <a:pt x="8414" y="7805"/>
                  </a:moveTo>
                  <a:cubicBezTo>
                    <a:pt x="8414" y="4948"/>
                    <a:pt x="5556" y="12568"/>
                    <a:pt x="8414" y="7805"/>
                  </a:cubicBezTo>
                  <a:close/>
                </a:path>
              </a:pathLst>
            </a:custGeom>
            <a:grpFill/>
            <a:ln w="9525" cap="flat">
              <a:noFill/>
              <a:prstDash val="solid"/>
              <a:miter/>
            </a:ln>
          </p:spPr>
          <p:txBody>
            <a:bodyPr rtlCol="0" anchor="ctr"/>
            <a:lstStyle/>
            <a:p>
              <a:endParaRPr lang="en-US"/>
            </a:p>
          </p:txBody>
        </p:sp>
        <p:sp>
          <p:nvSpPr>
            <p:cNvPr id="4162" name="Freeform: Shape 4161">
              <a:extLst>
                <a:ext uri="{FF2B5EF4-FFF2-40B4-BE49-F238E27FC236}">
                  <a16:creationId xmlns:a16="http://schemas.microsoft.com/office/drawing/2014/main" id="{646811CE-51E3-48F8-85FF-82A8B75E656C}"/>
                </a:ext>
              </a:extLst>
            </p:cNvPr>
            <p:cNvSpPr/>
            <p:nvPr/>
          </p:nvSpPr>
          <p:spPr>
            <a:xfrm>
              <a:off x="7179469" y="122634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163" name="Freeform: Shape 4162">
              <a:extLst>
                <a:ext uri="{FF2B5EF4-FFF2-40B4-BE49-F238E27FC236}">
                  <a16:creationId xmlns:a16="http://schemas.microsoft.com/office/drawing/2014/main" id="{4A309D02-D7DB-4666-87E5-7887DE3939DB}"/>
                </a:ext>
              </a:extLst>
            </p:cNvPr>
            <p:cNvSpPr/>
            <p:nvPr/>
          </p:nvSpPr>
          <p:spPr>
            <a:xfrm>
              <a:off x="7255541" y="1094898"/>
              <a:ext cx="19050" cy="19050"/>
            </a:xfrm>
            <a:custGeom>
              <a:avLst/>
              <a:gdLst>
                <a:gd name="connsiteX0" fmla="*/ 13939 w 19050"/>
                <a:gd name="connsiteY0" fmla="*/ 7144 h 19050"/>
                <a:gd name="connsiteX1" fmla="*/ 13939 w 19050"/>
                <a:gd name="connsiteY1" fmla="*/ 7144 h 19050"/>
              </a:gdLst>
              <a:ahLst/>
              <a:cxnLst>
                <a:cxn ang="0">
                  <a:pos x="connsiteX0" y="connsiteY0"/>
                </a:cxn>
                <a:cxn ang="0">
                  <a:pos x="connsiteX1" y="connsiteY1"/>
                </a:cxn>
              </a:cxnLst>
              <a:rect l="l" t="t" r="r" b="b"/>
              <a:pathLst>
                <a:path w="19050" h="19050">
                  <a:moveTo>
                    <a:pt x="13939" y="7144"/>
                  </a:moveTo>
                  <a:cubicBezTo>
                    <a:pt x="12034" y="10001"/>
                    <a:pt x="-349" y="37624"/>
                    <a:pt x="13939" y="7144"/>
                  </a:cubicBezTo>
                  <a:close/>
                </a:path>
              </a:pathLst>
            </a:custGeom>
            <a:grpFill/>
            <a:ln w="9525" cap="flat">
              <a:noFill/>
              <a:prstDash val="solid"/>
              <a:miter/>
            </a:ln>
          </p:spPr>
          <p:txBody>
            <a:bodyPr rtlCol="0" anchor="ctr"/>
            <a:lstStyle/>
            <a:p>
              <a:endParaRPr lang="en-US"/>
            </a:p>
          </p:txBody>
        </p:sp>
        <p:sp>
          <p:nvSpPr>
            <p:cNvPr id="4164" name="Freeform: Shape 4163">
              <a:extLst>
                <a:ext uri="{FF2B5EF4-FFF2-40B4-BE49-F238E27FC236}">
                  <a16:creationId xmlns:a16="http://schemas.microsoft.com/office/drawing/2014/main" id="{BF7C304F-0838-4DD4-9282-336ED6CDF443}"/>
                </a:ext>
              </a:extLst>
            </p:cNvPr>
            <p:cNvSpPr/>
            <p:nvPr/>
          </p:nvSpPr>
          <p:spPr>
            <a:xfrm>
              <a:off x="7097554" y="11368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165" name="Freeform: Shape 4164">
              <a:extLst>
                <a:ext uri="{FF2B5EF4-FFF2-40B4-BE49-F238E27FC236}">
                  <a16:creationId xmlns:a16="http://schemas.microsoft.com/office/drawing/2014/main" id="{7A385932-8D33-4A32-8567-10A4C7C0B804}"/>
                </a:ext>
              </a:extLst>
            </p:cNvPr>
            <p:cNvSpPr/>
            <p:nvPr/>
          </p:nvSpPr>
          <p:spPr>
            <a:xfrm>
              <a:off x="7097554" y="1133951"/>
              <a:ext cx="9525" cy="9525"/>
            </a:xfrm>
            <a:custGeom>
              <a:avLst/>
              <a:gdLst>
                <a:gd name="connsiteX0" fmla="*/ 8096 w 9525"/>
                <a:gd name="connsiteY0" fmla="*/ 7144 h 9525"/>
                <a:gd name="connsiteX1" fmla="*/ 7144 w 9525"/>
                <a:gd name="connsiteY1" fmla="*/ 9049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9049"/>
                  </a:lnTo>
                  <a:cubicBezTo>
                    <a:pt x="8096" y="9049"/>
                    <a:pt x="9049" y="8096"/>
                    <a:pt x="8096" y="7144"/>
                  </a:cubicBezTo>
                  <a:close/>
                </a:path>
              </a:pathLst>
            </a:custGeom>
            <a:grpFill/>
            <a:ln w="9525" cap="flat">
              <a:noFill/>
              <a:prstDash val="solid"/>
              <a:miter/>
            </a:ln>
          </p:spPr>
          <p:txBody>
            <a:bodyPr rtlCol="0" anchor="ctr"/>
            <a:lstStyle/>
            <a:p>
              <a:endParaRPr lang="en-US"/>
            </a:p>
          </p:txBody>
        </p:sp>
        <p:sp>
          <p:nvSpPr>
            <p:cNvPr id="4166" name="Freeform: Shape 4165">
              <a:extLst>
                <a:ext uri="{FF2B5EF4-FFF2-40B4-BE49-F238E27FC236}">
                  <a16:creationId xmlns:a16="http://schemas.microsoft.com/office/drawing/2014/main" id="{BFF4592B-09E8-4FF1-99B3-E79A58593E45}"/>
                </a:ext>
              </a:extLst>
            </p:cNvPr>
            <p:cNvSpPr/>
            <p:nvPr/>
          </p:nvSpPr>
          <p:spPr>
            <a:xfrm>
              <a:off x="7227623" y="1203483"/>
              <a:ext cx="9525" cy="19050"/>
            </a:xfrm>
            <a:custGeom>
              <a:avLst/>
              <a:gdLst>
                <a:gd name="connsiteX0" fmla="*/ 7567 w 9525"/>
                <a:gd name="connsiteY0" fmla="*/ 7144 h 19050"/>
                <a:gd name="connsiteX1" fmla="*/ 7567 w 9525"/>
                <a:gd name="connsiteY1" fmla="*/ 7144 h 19050"/>
              </a:gdLst>
              <a:ahLst/>
              <a:cxnLst>
                <a:cxn ang="0">
                  <a:pos x="connsiteX0" y="connsiteY0"/>
                </a:cxn>
                <a:cxn ang="0">
                  <a:pos x="connsiteX1" y="connsiteY1"/>
                </a:cxn>
              </a:cxnLst>
              <a:rect l="l" t="t" r="r" b="b"/>
              <a:pathLst>
                <a:path w="9525" h="19050">
                  <a:moveTo>
                    <a:pt x="7567" y="7144"/>
                  </a:moveTo>
                  <a:cubicBezTo>
                    <a:pt x="6615" y="18574"/>
                    <a:pt x="7567" y="7144"/>
                    <a:pt x="7567" y="7144"/>
                  </a:cubicBezTo>
                  <a:close/>
                </a:path>
              </a:pathLst>
            </a:custGeom>
            <a:grpFill/>
            <a:ln w="9525" cap="flat">
              <a:noFill/>
              <a:prstDash val="solid"/>
              <a:miter/>
            </a:ln>
          </p:spPr>
          <p:txBody>
            <a:bodyPr rtlCol="0" anchor="ctr"/>
            <a:lstStyle/>
            <a:p>
              <a:endParaRPr lang="en-US"/>
            </a:p>
          </p:txBody>
        </p:sp>
        <p:sp>
          <p:nvSpPr>
            <p:cNvPr id="4167" name="Freeform: Shape 4166">
              <a:extLst>
                <a:ext uri="{FF2B5EF4-FFF2-40B4-BE49-F238E27FC236}">
                  <a16:creationId xmlns:a16="http://schemas.microsoft.com/office/drawing/2014/main" id="{E9C90102-A55A-48D4-849A-D4C440C86379}"/>
                </a:ext>
              </a:extLst>
            </p:cNvPr>
            <p:cNvSpPr/>
            <p:nvPr/>
          </p:nvSpPr>
          <p:spPr>
            <a:xfrm>
              <a:off x="7231856" y="1182763"/>
              <a:ext cx="9525" cy="9525"/>
            </a:xfrm>
            <a:custGeom>
              <a:avLst/>
              <a:gdLst>
                <a:gd name="connsiteX0" fmla="*/ 7144 w 9525"/>
                <a:gd name="connsiteY0" fmla="*/ 11671 h 9525"/>
                <a:gd name="connsiteX1" fmla="*/ 7144 w 9525"/>
                <a:gd name="connsiteY1" fmla="*/ 11671 h 9525"/>
              </a:gdLst>
              <a:ahLst/>
              <a:cxnLst>
                <a:cxn ang="0">
                  <a:pos x="connsiteX0" y="connsiteY0"/>
                </a:cxn>
                <a:cxn ang="0">
                  <a:pos x="connsiteX1" y="connsiteY1"/>
                </a:cxn>
              </a:cxnLst>
              <a:rect l="l" t="t" r="r" b="b"/>
              <a:pathLst>
                <a:path w="9525" h="9525">
                  <a:moveTo>
                    <a:pt x="7144" y="11671"/>
                  </a:moveTo>
                  <a:cubicBezTo>
                    <a:pt x="10954" y="8814"/>
                    <a:pt x="13811" y="3099"/>
                    <a:pt x="7144" y="11671"/>
                  </a:cubicBezTo>
                  <a:close/>
                </a:path>
              </a:pathLst>
            </a:custGeom>
            <a:grpFill/>
            <a:ln w="9525" cap="flat">
              <a:noFill/>
              <a:prstDash val="solid"/>
              <a:miter/>
            </a:ln>
          </p:spPr>
          <p:txBody>
            <a:bodyPr rtlCol="0" anchor="ctr"/>
            <a:lstStyle/>
            <a:p>
              <a:endParaRPr lang="en-US"/>
            </a:p>
          </p:txBody>
        </p:sp>
        <p:sp>
          <p:nvSpPr>
            <p:cNvPr id="4168" name="Freeform: Shape 4167">
              <a:extLst>
                <a:ext uri="{FF2B5EF4-FFF2-40B4-BE49-F238E27FC236}">
                  <a16:creationId xmlns:a16="http://schemas.microsoft.com/office/drawing/2014/main" id="{5720108D-6DAA-4FAE-B573-3CCC1EA70E57}"/>
                </a:ext>
              </a:extLst>
            </p:cNvPr>
            <p:cNvSpPr/>
            <p:nvPr/>
          </p:nvSpPr>
          <p:spPr>
            <a:xfrm>
              <a:off x="7164932" y="1200626"/>
              <a:ext cx="66675" cy="66675"/>
            </a:xfrm>
            <a:custGeom>
              <a:avLst/>
              <a:gdLst>
                <a:gd name="connsiteX0" fmla="*/ 27395 w 66675"/>
                <a:gd name="connsiteY0" fmla="*/ 36671 h 66675"/>
                <a:gd name="connsiteX1" fmla="*/ 18823 w 66675"/>
                <a:gd name="connsiteY1" fmla="*/ 49054 h 66675"/>
                <a:gd name="connsiteX2" fmla="*/ 7393 w 66675"/>
                <a:gd name="connsiteY2" fmla="*/ 59531 h 66675"/>
                <a:gd name="connsiteX3" fmla="*/ 66448 w 66675"/>
                <a:gd name="connsiteY3" fmla="*/ 19526 h 66675"/>
                <a:gd name="connsiteX4" fmla="*/ 65495 w 66675"/>
                <a:gd name="connsiteY4" fmla="*/ 10001 h 66675"/>
                <a:gd name="connsiteX5" fmla="*/ 58828 w 66675"/>
                <a:gd name="connsiteY5" fmla="*/ 7144 h 66675"/>
                <a:gd name="connsiteX6" fmla="*/ 27395 w 66675"/>
                <a:gd name="connsiteY6" fmla="*/ 36671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27395" y="36671"/>
                  </a:moveTo>
                  <a:cubicBezTo>
                    <a:pt x="40730" y="35719"/>
                    <a:pt x="7393" y="37624"/>
                    <a:pt x="18823" y="49054"/>
                  </a:cubicBezTo>
                  <a:cubicBezTo>
                    <a:pt x="15013" y="36671"/>
                    <a:pt x="5488" y="38576"/>
                    <a:pt x="7393" y="59531"/>
                  </a:cubicBezTo>
                  <a:cubicBezTo>
                    <a:pt x="9298" y="66199"/>
                    <a:pt x="47398" y="37624"/>
                    <a:pt x="66448" y="19526"/>
                  </a:cubicBezTo>
                  <a:cubicBezTo>
                    <a:pt x="62638" y="24289"/>
                    <a:pt x="62638" y="21431"/>
                    <a:pt x="65495" y="10001"/>
                  </a:cubicBezTo>
                  <a:cubicBezTo>
                    <a:pt x="60733" y="22384"/>
                    <a:pt x="58828" y="21431"/>
                    <a:pt x="58828" y="7144"/>
                  </a:cubicBezTo>
                  <a:cubicBezTo>
                    <a:pt x="24538" y="34766"/>
                    <a:pt x="38825" y="27146"/>
                    <a:pt x="27395" y="36671"/>
                  </a:cubicBezTo>
                  <a:close/>
                </a:path>
              </a:pathLst>
            </a:custGeom>
            <a:grpFill/>
            <a:ln w="9525" cap="flat">
              <a:noFill/>
              <a:prstDash val="solid"/>
              <a:miter/>
            </a:ln>
          </p:spPr>
          <p:txBody>
            <a:bodyPr rtlCol="0" anchor="ctr"/>
            <a:lstStyle/>
            <a:p>
              <a:endParaRPr lang="en-US"/>
            </a:p>
          </p:txBody>
        </p:sp>
        <p:sp>
          <p:nvSpPr>
            <p:cNvPr id="4169" name="Freeform: Shape 4168">
              <a:extLst>
                <a:ext uri="{FF2B5EF4-FFF2-40B4-BE49-F238E27FC236}">
                  <a16:creationId xmlns:a16="http://schemas.microsoft.com/office/drawing/2014/main" id="{F34FBD4D-3BFD-4F46-A0AA-5CAFBEB63093}"/>
                </a:ext>
              </a:extLst>
            </p:cNvPr>
            <p:cNvSpPr/>
            <p:nvPr/>
          </p:nvSpPr>
          <p:spPr>
            <a:xfrm>
              <a:off x="7204763" y="1214199"/>
              <a:ext cx="9525" cy="9525"/>
            </a:xfrm>
            <a:custGeom>
              <a:avLst/>
              <a:gdLst>
                <a:gd name="connsiteX0" fmla="*/ 7567 w 9525"/>
                <a:gd name="connsiteY0" fmla="*/ 7858 h 9525"/>
                <a:gd name="connsiteX1" fmla="*/ 7567 w 9525"/>
                <a:gd name="connsiteY1" fmla="*/ 7858 h 9525"/>
                <a:gd name="connsiteX2" fmla="*/ 7567 w 9525"/>
                <a:gd name="connsiteY2" fmla="*/ 7858 h 9525"/>
              </a:gdLst>
              <a:ahLst/>
              <a:cxnLst>
                <a:cxn ang="0">
                  <a:pos x="connsiteX0" y="connsiteY0"/>
                </a:cxn>
                <a:cxn ang="0">
                  <a:pos x="connsiteX1" y="connsiteY1"/>
                </a:cxn>
                <a:cxn ang="0">
                  <a:pos x="connsiteX2" y="connsiteY2"/>
                </a:cxn>
              </a:cxnLst>
              <a:rect l="l" t="t" r="r" b="b"/>
              <a:pathLst>
                <a:path w="9525" h="9525">
                  <a:moveTo>
                    <a:pt x="7567" y="7858"/>
                  </a:moveTo>
                  <a:cubicBezTo>
                    <a:pt x="7567" y="6906"/>
                    <a:pt x="7567" y="6906"/>
                    <a:pt x="7567" y="7858"/>
                  </a:cubicBezTo>
                  <a:cubicBezTo>
                    <a:pt x="6615" y="6906"/>
                    <a:pt x="7567" y="7858"/>
                    <a:pt x="7567" y="7858"/>
                  </a:cubicBezTo>
                  <a:close/>
                </a:path>
              </a:pathLst>
            </a:custGeom>
            <a:grpFill/>
            <a:ln w="9525" cap="flat">
              <a:noFill/>
              <a:prstDash val="solid"/>
              <a:miter/>
            </a:ln>
          </p:spPr>
          <p:txBody>
            <a:bodyPr rtlCol="0" anchor="ctr"/>
            <a:lstStyle/>
            <a:p>
              <a:endParaRPr lang="en-US"/>
            </a:p>
          </p:txBody>
        </p:sp>
        <p:sp>
          <p:nvSpPr>
            <p:cNvPr id="4170" name="Freeform: Shape 4169">
              <a:extLst>
                <a:ext uri="{FF2B5EF4-FFF2-40B4-BE49-F238E27FC236}">
                  <a16:creationId xmlns:a16="http://schemas.microsoft.com/office/drawing/2014/main" id="{D8BCE816-3644-4900-B271-BAB0741C34B4}"/>
                </a:ext>
              </a:extLst>
            </p:cNvPr>
            <p:cNvSpPr/>
            <p:nvPr/>
          </p:nvSpPr>
          <p:spPr>
            <a:xfrm>
              <a:off x="7192380" y="1220866"/>
              <a:ext cx="9525" cy="9525"/>
            </a:xfrm>
            <a:custGeom>
              <a:avLst/>
              <a:gdLst>
                <a:gd name="connsiteX0" fmla="*/ 7567 w 9525"/>
                <a:gd name="connsiteY0" fmla="*/ 7858 h 9525"/>
                <a:gd name="connsiteX1" fmla="*/ 7567 w 9525"/>
                <a:gd name="connsiteY1" fmla="*/ 7858 h 9525"/>
              </a:gdLst>
              <a:ahLst/>
              <a:cxnLst>
                <a:cxn ang="0">
                  <a:pos x="connsiteX0" y="connsiteY0"/>
                </a:cxn>
                <a:cxn ang="0">
                  <a:pos x="connsiteX1" y="connsiteY1"/>
                </a:cxn>
              </a:cxnLst>
              <a:rect l="l" t="t" r="r" b="b"/>
              <a:pathLst>
                <a:path w="9525" h="9525">
                  <a:moveTo>
                    <a:pt x="7567" y="7858"/>
                  </a:moveTo>
                  <a:cubicBezTo>
                    <a:pt x="7567" y="6906"/>
                    <a:pt x="6615" y="6906"/>
                    <a:pt x="7567" y="7858"/>
                  </a:cubicBezTo>
                  <a:close/>
                </a:path>
              </a:pathLst>
            </a:custGeom>
            <a:grpFill/>
            <a:ln w="9525" cap="flat">
              <a:noFill/>
              <a:prstDash val="solid"/>
              <a:miter/>
            </a:ln>
          </p:spPr>
          <p:txBody>
            <a:bodyPr rtlCol="0" anchor="ctr"/>
            <a:lstStyle/>
            <a:p>
              <a:endParaRPr lang="en-US"/>
            </a:p>
          </p:txBody>
        </p:sp>
        <p:sp>
          <p:nvSpPr>
            <p:cNvPr id="4171" name="Freeform: Shape 4170">
              <a:extLst>
                <a:ext uri="{FF2B5EF4-FFF2-40B4-BE49-F238E27FC236}">
                  <a16:creationId xmlns:a16="http://schemas.microsoft.com/office/drawing/2014/main" id="{173D9465-95DA-4C0E-910C-BF7C901992C7}"/>
                </a:ext>
              </a:extLst>
            </p:cNvPr>
            <p:cNvSpPr/>
            <p:nvPr/>
          </p:nvSpPr>
          <p:spPr>
            <a:xfrm>
              <a:off x="7226141" y="1188023"/>
              <a:ext cx="9525" cy="9525"/>
            </a:xfrm>
            <a:custGeom>
              <a:avLst/>
              <a:gdLst>
                <a:gd name="connsiteX0" fmla="*/ 7144 w 9525"/>
                <a:gd name="connsiteY0" fmla="*/ 11174 h 9525"/>
                <a:gd name="connsiteX1" fmla="*/ 7144 w 9525"/>
                <a:gd name="connsiteY1" fmla="*/ 11174 h 9525"/>
              </a:gdLst>
              <a:ahLst/>
              <a:cxnLst>
                <a:cxn ang="0">
                  <a:pos x="connsiteX0" y="connsiteY0"/>
                </a:cxn>
                <a:cxn ang="0">
                  <a:pos x="connsiteX1" y="connsiteY1"/>
                </a:cxn>
              </a:cxnLst>
              <a:rect l="l" t="t" r="r" b="b"/>
              <a:pathLst>
                <a:path w="9525" h="9525">
                  <a:moveTo>
                    <a:pt x="7144" y="11174"/>
                  </a:moveTo>
                  <a:cubicBezTo>
                    <a:pt x="10001" y="2602"/>
                    <a:pt x="7144" y="10222"/>
                    <a:pt x="7144" y="11174"/>
                  </a:cubicBezTo>
                  <a:close/>
                </a:path>
              </a:pathLst>
            </a:custGeom>
            <a:grpFill/>
            <a:ln w="9525" cap="flat">
              <a:noFill/>
              <a:prstDash val="solid"/>
              <a:miter/>
            </a:ln>
          </p:spPr>
          <p:txBody>
            <a:bodyPr rtlCol="0" anchor="ctr"/>
            <a:lstStyle/>
            <a:p>
              <a:endParaRPr lang="en-US"/>
            </a:p>
          </p:txBody>
        </p:sp>
        <p:sp>
          <p:nvSpPr>
            <p:cNvPr id="4172" name="Freeform: Shape 4171">
              <a:extLst>
                <a:ext uri="{FF2B5EF4-FFF2-40B4-BE49-F238E27FC236}">
                  <a16:creationId xmlns:a16="http://schemas.microsoft.com/office/drawing/2014/main" id="{3C367471-7E9A-40B8-93A8-2843ABB6216A}"/>
                </a:ext>
              </a:extLst>
            </p:cNvPr>
            <p:cNvSpPr/>
            <p:nvPr/>
          </p:nvSpPr>
          <p:spPr>
            <a:xfrm>
              <a:off x="7228046" y="12006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1906"/>
                    <a:pt x="7144" y="8096"/>
                    <a:pt x="7144" y="7144"/>
                  </a:cubicBezTo>
                  <a:close/>
                </a:path>
              </a:pathLst>
            </a:custGeom>
            <a:grpFill/>
            <a:ln w="9525" cap="flat">
              <a:noFill/>
              <a:prstDash val="solid"/>
              <a:miter/>
            </a:ln>
          </p:spPr>
          <p:txBody>
            <a:bodyPr rtlCol="0" anchor="ctr"/>
            <a:lstStyle/>
            <a:p>
              <a:endParaRPr lang="en-US"/>
            </a:p>
          </p:txBody>
        </p:sp>
        <p:sp>
          <p:nvSpPr>
            <p:cNvPr id="4173" name="Freeform: Shape 4172">
              <a:extLst>
                <a:ext uri="{FF2B5EF4-FFF2-40B4-BE49-F238E27FC236}">
                  <a16:creationId xmlns:a16="http://schemas.microsoft.com/office/drawing/2014/main" id="{1E1CCD73-9E09-413A-9A3F-4306878E9F64}"/>
                </a:ext>
              </a:extLst>
            </p:cNvPr>
            <p:cNvSpPr/>
            <p:nvPr/>
          </p:nvSpPr>
          <p:spPr>
            <a:xfrm>
              <a:off x="7157561" y="118348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4174" name="Freeform: Shape 4173">
              <a:extLst>
                <a:ext uri="{FF2B5EF4-FFF2-40B4-BE49-F238E27FC236}">
                  <a16:creationId xmlns:a16="http://schemas.microsoft.com/office/drawing/2014/main" id="{27579E7E-1AE3-4FED-BD48-F042D4D89B10}"/>
                </a:ext>
              </a:extLst>
            </p:cNvPr>
            <p:cNvSpPr/>
            <p:nvPr/>
          </p:nvSpPr>
          <p:spPr>
            <a:xfrm>
              <a:off x="7176556" y="1203483"/>
              <a:ext cx="38100" cy="28575"/>
            </a:xfrm>
            <a:custGeom>
              <a:avLst/>
              <a:gdLst>
                <a:gd name="connsiteX0" fmla="*/ 7199 w 38100"/>
                <a:gd name="connsiteY0" fmla="*/ 25241 h 28575"/>
                <a:gd name="connsiteX1" fmla="*/ 34822 w 38100"/>
                <a:gd name="connsiteY1" fmla="*/ 17621 h 28575"/>
                <a:gd name="connsiteX2" fmla="*/ 33869 w 38100"/>
                <a:gd name="connsiteY2" fmla="*/ 10001 h 28575"/>
                <a:gd name="connsiteX3" fmla="*/ 29107 w 38100"/>
                <a:gd name="connsiteY3" fmla="*/ 7144 h 28575"/>
                <a:gd name="connsiteX4" fmla="*/ 7199 w 38100"/>
                <a:gd name="connsiteY4" fmla="*/ 25241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7199" y="25241"/>
                  </a:moveTo>
                  <a:cubicBezTo>
                    <a:pt x="11962" y="25241"/>
                    <a:pt x="30059" y="11906"/>
                    <a:pt x="34822" y="17621"/>
                  </a:cubicBezTo>
                  <a:cubicBezTo>
                    <a:pt x="32917" y="14764"/>
                    <a:pt x="32917" y="12859"/>
                    <a:pt x="33869" y="10001"/>
                  </a:cubicBezTo>
                  <a:cubicBezTo>
                    <a:pt x="27202" y="14764"/>
                    <a:pt x="25297" y="13811"/>
                    <a:pt x="29107" y="7144"/>
                  </a:cubicBezTo>
                  <a:cubicBezTo>
                    <a:pt x="17677" y="15716"/>
                    <a:pt x="6247" y="26194"/>
                    <a:pt x="7199" y="25241"/>
                  </a:cubicBezTo>
                  <a:close/>
                </a:path>
              </a:pathLst>
            </a:custGeom>
            <a:grpFill/>
            <a:ln w="9525" cap="flat">
              <a:noFill/>
              <a:prstDash val="solid"/>
              <a:miter/>
            </a:ln>
          </p:spPr>
          <p:txBody>
            <a:bodyPr rtlCol="0" anchor="ctr"/>
            <a:lstStyle/>
            <a:p>
              <a:endParaRPr lang="en-US"/>
            </a:p>
          </p:txBody>
        </p:sp>
        <p:sp>
          <p:nvSpPr>
            <p:cNvPr id="4175" name="Freeform: Shape 4174">
              <a:extLst>
                <a:ext uri="{FF2B5EF4-FFF2-40B4-BE49-F238E27FC236}">
                  <a16:creationId xmlns:a16="http://schemas.microsoft.com/office/drawing/2014/main" id="{CB524679-E2E2-4F09-9BFA-F4FA3CDF893A}"/>
                </a:ext>
              </a:extLst>
            </p:cNvPr>
            <p:cNvSpPr/>
            <p:nvPr/>
          </p:nvSpPr>
          <p:spPr>
            <a:xfrm>
              <a:off x="7221379" y="11920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176" name="Freeform: Shape 4175">
              <a:extLst>
                <a:ext uri="{FF2B5EF4-FFF2-40B4-BE49-F238E27FC236}">
                  <a16:creationId xmlns:a16="http://schemas.microsoft.com/office/drawing/2014/main" id="{82C11142-E052-4722-8903-72BB1C06C082}"/>
                </a:ext>
              </a:extLst>
            </p:cNvPr>
            <p:cNvSpPr/>
            <p:nvPr/>
          </p:nvSpPr>
          <p:spPr>
            <a:xfrm>
              <a:off x="7222331" y="1210125"/>
              <a:ext cx="47625" cy="38100"/>
            </a:xfrm>
            <a:custGeom>
              <a:avLst/>
              <a:gdLst>
                <a:gd name="connsiteX0" fmla="*/ 42386 w 47625"/>
                <a:gd name="connsiteY0" fmla="*/ 29077 h 38100"/>
                <a:gd name="connsiteX1" fmla="*/ 7144 w 47625"/>
                <a:gd name="connsiteY1" fmla="*/ 35745 h 38100"/>
                <a:gd name="connsiteX2" fmla="*/ 11906 w 47625"/>
                <a:gd name="connsiteY2" fmla="*/ 21457 h 38100"/>
                <a:gd name="connsiteX3" fmla="*/ 19526 w 47625"/>
                <a:gd name="connsiteY3" fmla="*/ 33840 h 38100"/>
                <a:gd name="connsiteX4" fmla="*/ 30956 w 47625"/>
                <a:gd name="connsiteY4" fmla="*/ 7170 h 38100"/>
                <a:gd name="connsiteX5" fmla="*/ 42386 w 47625"/>
                <a:gd name="connsiteY5" fmla="*/ 29077 h 38100"/>
                <a:gd name="connsiteX6" fmla="*/ 39529 w 47625"/>
                <a:gd name="connsiteY6" fmla="*/ 31935 h 38100"/>
                <a:gd name="connsiteX7" fmla="*/ 37624 w 47625"/>
                <a:gd name="connsiteY7" fmla="*/ 30982 h 38100"/>
                <a:gd name="connsiteX8" fmla="*/ 39529 w 47625"/>
                <a:gd name="connsiteY8" fmla="*/ 31935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38100">
                  <a:moveTo>
                    <a:pt x="42386" y="29077"/>
                  </a:moveTo>
                  <a:cubicBezTo>
                    <a:pt x="32861" y="30030"/>
                    <a:pt x="24289" y="42412"/>
                    <a:pt x="7144" y="35745"/>
                  </a:cubicBezTo>
                  <a:cubicBezTo>
                    <a:pt x="7144" y="33840"/>
                    <a:pt x="13811" y="21457"/>
                    <a:pt x="11906" y="21457"/>
                  </a:cubicBezTo>
                  <a:cubicBezTo>
                    <a:pt x="12859" y="25267"/>
                    <a:pt x="10954" y="34792"/>
                    <a:pt x="19526" y="33840"/>
                  </a:cubicBezTo>
                  <a:cubicBezTo>
                    <a:pt x="20479" y="31935"/>
                    <a:pt x="31909" y="6217"/>
                    <a:pt x="30956" y="7170"/>
                  </a:cubicBezTo>
                  <a:cubicBezTo>
                    <a:pt x="25241" y="36697"/>
                    <a:pt x="42386" y="28125"/>
                    <a:pt x="42386" y="29077"/>
                  </a:cubicBezTo>
                  <a:close/>
                  <a:moveTo>
                    <a:pt x="39529" y="31935"/>
                  </a:moveTo>
                  <a:lnTo>
                    <a:pt x="37624" y="30982"/>
                  </a:lnTo>
                  <a:cubicBezTo>
                    <a:pt x="37624" y="31935"/>
                    <a:pt x="38576" y="31935"/>
                    <a:pt x="39529" y="31935"/>
                  </a:cubicBezTo>
                  <a:close/>
                </a:path>
              </a:pathLst>
            </a:custGeom>
            <a:grpFill/>
            <a:ln w="9525" cap="flat">
              <a:noFill/>
              <a:prstDash val="solid"/>
              <a:miter/>
            </a:ln>
          </p:spPr>
          <p:txBody>
            <a:bodyPr rtlCol="0" anchor="ctr"/>
            <a:lstStyle/>
            <a:p>
              <a:endParaRPr lang="en-US"/>
            </a:p>
          </p:txBody>
        </p:sp>
        <p:sp>
          <p:nvSpPr>
            <p:cNvPr id="4177" name="Freeform: Shape 4176">
              <a:extLst>
                <a:ext uri="{FF2B5EF4-FFF2-40B4-BE49-F238E27FC236}">
                  <a16:creationId xmlns:a16="http://schemas.microsoft.com/office/drawing/2014/main" id="{040E404B-D1D2-4254-B5C4-6F0F3F64A408}"/>
                </a:ext>
              </a:extLst>
            </p:cNvPr>
            <p:cNvSpPr/>
            <p:nvPr/>
          </p:nvSpPr>
          <p:spPr>
            <a:xfrm>
              <a:off x="7547134" y="10691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4178" name="Freeform: Shape 4177">
              <a:extLst>
                <a:ext uri="{FF2B5EF4-FFF2-40B4-BE49-F238E27FC236}">
                  <a16:creationId xmlns:a16="http://schemas.microsoft.com/office/drawing/2014/main" id="{034A0574-42F4-4031-945F-E1EBC21DA0A1}"/>
                </a:ext>
              </a:extLst>
            </p:cNvPr>
            <p:cNvSpPr/>
            <p:nvPr/>
          </p:nvSpPr>
          <p:spPr>
            <a:xfrm>
              <a:off x="7319486" y="112156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8096"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4179" name="Freeform: Shape 4178">
              <a:extLst>
                <a:ext uri="{FF2B5EF4-FFF2-40B4-BE49-F238E27FC236}">
                  <a16:creationId xmlns:a16="http://schemas.microsoft.com/office/drawing/2014/main" id="{8495A3A8-1683-449E-9E93-4E5E23052BCA}"/>
                </a:ext>
              </a:extLst>
            </p:cNvPr>
            <p:cNvSpPr/>
            <p:nvPr/>
          </p:nvSpPr>
          <p:spPr>
            <a:xfrm>
              <a:off x="7369016" y="1076801"/>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lnTo>
                    <a:pt x="8096" y="7144"/>
                  </a:lnTo>
                  <a:cubicBezTo>
                    <a:pt x="7144" y="7144"/>
                    <a:pt x="7144" y="8096"/>
                    <a:pt x="7144" y="9049"/>
                  </a:cubicBezTo>
                  <a:close/>
                </a:path>
              </a:pathLst>
            </a:custGeom>
            <a:grpFill/>
            <a:ln w="9525" cap="flat">
              <a:noFill/>
              <a:prstDash val="solid"/>
              <a:miter/>
            </a:ln>
          </p:spPr>
          <p:txBody>
            <a:bodyPr rtlCol="0" anchor="ctr"/>
            <a:lstStyle/>
            <a:p>
              <a:endParaRPr lang="en-US"/>
            </a:p>
          </p:txBody>
        </p:sp>
        <p:sp>
          <p:nvSpPr>
            <p:cNvPr id="4180" name="Freeform: Shape 4179">
              <a:extLst>
                <a:ext uri="{FF2B5EF4-FFF2-40B4-BE49-F238E27FC236}">
                  <a16:creationId xmlns:a16="http://schemas.microsoft.com/office/drawing/2014/main" id="{2D1EBDD0-7FC9-4FDC-9889-1C67A9256956}"/>
                </a:ext>
              </a:extLst>
            </p:cNvPr>
            <p:cNvSpPr/>
            <p:nvPr/>
          </p:nvSpPr>
          <p:spPr>
            <a:xfrm>
              <a:off x="7534751" y="107489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4181" name="Freeform: Shape 4180">
              <a:extLst>
                <a:ext uri="{FF2B5EF4-FFF2-40B4-BE49-F238E27FC236}">
                  <a16:creationId xmlns:a16="http://schemas.microsoft.com/office/drawing/2014/main" id="{45F14282-E396-440C-ADE6-508FBFB4BEB6}"/>
                </a:ext>
              </a:extLst>
            </p:cNvPr>
            <p:cNvSpPr/>
            <p:nvPr/>
          </p:nvSpPr>
          <p:spPr>
            <a:xfrm>
              <a:off x="7419499" y="1084421"/>
              <a:ext cx="9525" cy="9525"/>
            </a:xfrm>
            <a:custGeom>
              <a:avLst/>
              <a:gdLst>
                <a:gd name="connsiteX0" fmla="*/ 7144 w 9525"/>
                <a:gd name="connsiteY0" fmla="*/ 7144 h 9525"/>
                <a:gd name="connsiteX1" fmla="*/ 9049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8096" y="8096"/>
                    <a:pt x="9049" y="9049"/>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4182" name="Freeform: Shape 4181">
              <a:extLst>
                <a:ext uri="{FF2B5EF4-FFF2-40B4-BE49-F238E27FC236}">
                  <a16:creationId xmlns:a16="http://schemas.microsoft.com/office/drawing/2014/main" id="{0C4C84C6-CFEB-41C7-86DC-C1C12E505DD4}"/>
                </a:ext>
              </a:extLst>
            </p:cNvPr>
            <p:cNvSpPr/>
            <p:nvPr/>
          </p:nvSpPr>
          <p:spPr>
            <a:xfrm>
              <a:off x="7368064" y="10787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7144"/>
                    <a:pt x="7144" y="7144"/>
                  </a:cubicBezTo>
                  <a:close/>
                </a:path>
              </a:pathLst>
            </a:custGeom>
            <a:grpFill/>
            <a:ln w="9525" cap="flat">
              <a:noFill/>
              <a:prstDash val="solid"/>
              <a:miter/>
            </a:ln>
          </p:spPr>
          <p:txBody>
            <a:bodyPr rtlCol="0" anchor="ctr"/>
            <a:lstStyle/>
            <a:p>
              <a:endParaRPr lang="en-US"/>
            </a:p>
          </p:txBody>
        </p:sp>
        <p:sp>
          <p:nvSpPr>
            <p:cNvPr id="4183" name="Freeform: Shape 4182">
              <a:extLst>
                <a:ext uri="{FF2B5EF4-FFF2-40B4-BE49-F238E27FC236}">
                  <a16:creationId xmlns:a16="http://schemas.microsoft.com/office/drawing/2014/main" id="{892B001F-AF6B-40E4-9D17-58345E46A6A8}"/>
                </a:ext>
              </a:extLst>
            </p:cNvPr>
            <p:cNvSpPr/>
            <p:nvPr/>
          </p:nvSpPr>
          <p:spPr>
            <a:xfrm>
              <a:off x="7304776" y="1099661"/>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7567" y="7144"/>
                    <a:pt x="6615" y="7144"/>
                    <a:pt x="7567" y="7144"/>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4184" name="Freeform: Shape 4183">
              <a:extLst>
                <a:ext uri="{FF2B5EF4-FFF2-40B4-BE49-F238E27FC236}">
                  <a16:creationId xmlns:a16="http://schemas.microsoft.com/office/drawing/2014/main" id="{F5A162BA-6B06-4438-8A11-7EAC0F788637}"/>
                </a:ext>
              </a:extLst>
            </p:cNvPr>
            <p:cNvSpPr/>
            <p:nvPr/>
          </p:nvSpPr>
          <p:spPr>
            <a:xfrm>
              <a:off x="7310199" y="1123473"/>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cubicBezTo>
                    <a:pt x="6906" y="7144"/>
                    <a:pt x="6906" y="7144"/>
                    <a:pt x="7858" y="7144"/>
                  </a:cubicBezTo>
                  <a:lnTo>
                    <a:pt x="7858" y="7144"/>
                  </a:lnTo>
                  <a:close/>
                </a:path>
              </a:pathLst>
            </a:custGeom>
            <a:grpFill/>
            <a:ln w="9525" cap="flat">
              <a:noFill/>
              <a:prstDash val="solid"/>
              <a:miter/>
            </a:ln>
          </p:spPr>
          <p:txBody>
            <a:bodyPr rtlCol="0" anchor="ctr"/>
            <a:lstStyle/>
            <a:p>
              <a:endParaRPr lang="en-US"/>
            </a:p>
          </p:txBody>
        </p:sp>
        <p:sp>
          <p:nvSpPr>
            <p:cNvPr id="4185" name="Freeform: Shape 4184">
              <a:extLst>
                <a:ext uri="{FF2B5EF4-FFF2-40B4-BE49-F238E27FC236}">
                  <a16:creationId xmlns:a16="http://schemas.microsoft.com/office/drawing/2014/main" id="{B05D7136-16E7-466B-9F33-EE4046D7BBA7}"/>
                </a:ext>
              </a:extLst>
            </p:cNvPr>
            <p:cNvSpPr/>
            <p:nvPr/>
          </p:nvSpPr>
          <p:spPr>
            <a:xfrm>
              <a:off x="7271861" y="1111091"/>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8096" y="8096"/>
                    <a:pt x="8096" y="8096"/>
                    <a:pt x="8096" y="7144"/>
                  </a:cubicBezTo>
                  <a:close/>
                </a:path>
              </a:pathLst>
            </a:custGeom>
            <a:grpFill/>
            <a:ln w="9525" cap="flat">
              <a:noFill/>
              <a:prstDash val="solid"/>
              <a:miter/>
            </a:ln>
          </p:spPr>
          <p:txBody>
            <a:bodyPr rtlCol="0" anchor="ctr"/>
            <a:lstStyle/>
            <a:p>
              <a:endParaRPr lang="en-US"/>
            </a:p>
          </p:txBody>
        </p:sp>
        <p:sp>
          <p:nvSpPr>
            <p:cNvPr id="4186" name="Freeform: Shape 4185">
              <a:extLst>
                <a:ext uri="{FF2B5EF4-FFF2-40B4-BE49-F238E27FC236}">
                  <a16:creationId xmlns:a16="http://schemas.microsoft.com/office/drawing/2014/main" id="{DB06E8E1-8866-4ECA-B3D2-F3A39C275827}"/>
                </a:ext>
              </a:extLst>
            </p:cNvPr>
            <p:cNvSpPr/>
            <p:nvPr/>
          </p:nvSpPr>
          <p:spPr>
            <a:xfrm>
              <a:off x="7306151" y="1117758"/>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187" name="Freeform: Shape 4186">
              <a:extLst>
                <a:ext uri="{FF2B5EF4-FFF2-40B4-BE49-F238E27FC236}">
                  <a16:creationId xmlns:a16="http://schemas.microsoft.com/office/drawing/2014/main" id="{70A3E760-1A24-466A-83E4-5D9F28C37063}"/>
                </a:ext>
              </a:extLst>
            </p:cNvPr>
            <p:cNvSpPr/>
            <p:nvPr/>
          </p:nvSpPr>
          <p:spPr>
            <a:xfrm>
              <a:off x="7567136" y="10882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8096" y="9049"/>
                    <a:pt x="7144" y="7144"/>
                  </a:cubicBezTo>
                  <a:close/>
                </a:path>
              </a:pathLst>
            </a:custGeom>
            <a:grpFill/>
            <a:ln w="9525" cap="flat">
              <a:noFill/>
              <a:prstDash val="solid"/>
              <a:miter/>
            </a:ln>
          </p:spPr>
          <p:txBody>
            <a:bodyPr rtlCol="0" anchor="ctr"/>
            <a:lstStyle/>
            <a:p>
              <a:endParaRPr lang="en-US"/>
            </a:p>
          </p:txBody>
        </p:sp>
        <p:sp>
          <p:nvSpPr>
            <p:cNvPr id="4188" name="Freeform: Shape 4187">
              <a:extLst>
                <a:ext uri="{FF2B5EF4-FFF2-40B4-BE49-F238E27FC236}">
                  <a16:creationId xmlns:a16="http://schemas.microsoft.com/office/drawing/2014/main" id="{B16A6FB1-9920-4F4B-A7AF-DF3777BD5D24}"/>
                </a:ext>
              </a:extLst>
            </p:cNvPr>
            <p:cNvSpPr/>
            <p:nvPr/>
          </p:nvSpPr>
          <p:spPr>
            <a:xfrm>
              <a:off x="7565231" y="1073943"/>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4189" name="Freeform: Shape 4188">
              <a:extLst>
                <a:ext uri="{FF2B5EF4-FFF2-40B4-BE49-F238E27FC236}">
                  <a16:creationId xmlns:a16="http://schemas.microsoft.com/office/drawing/2014/main" id="{85C0E6F5-262D-4F51-B60F-5119931C2D73}"/>
                </a:ext>
              </a:extLst>
            </p:cNvPr>
            <p:cNvSpPr/>
            <p:nvPr/>
          </p:nvSpPr>
          <p:spPr>
            <a:xfrm>
              <a:off x="7444264" y="1089617"/>
              <a:ext cx="9525" cy="9525"/>
            </a:xfrm>
            <a:custGeom>
              <a:avLst/>
              <a:gdLst>
                <a:gd name="connsiteX0" fmla="*/ 7144 w 9525"/>
                <a:gd name="connsiteY0" fmla="*/ 7663 h 9525"/>
                <a:gd name="connsiteX1" fmla="*/ 9049 w 9525"/>
                <a:gd name="connsiteY1" fmla="*/ 11473 h 9525"/>
                <a:gd name="connsiteX2" fmla="*/ 7144 w 9525"/>
                <a:gd name="connsiteY2" fmla="*/ 7663 h 9525"/>
              </a:gdLst>
              <a:ahLst/>
              <a:cxnLst>
                <a:cxn ang="0">
                  <a:pos x="connsiteX0" y="connsiteY0"/>
                </a:cxn>
                <a:cxn ang="0">
                  <a:pos x="connsiteX1" y="connsiteY1"/>
                </a:cxn>
                <a:cxn ang="0">
                  <a:pos x="connsiteX2" y="connsiteY2"/>
                </a:cxn>
              </a:cxnLst>
              <a:rect l="l" t="t" r="r" b="b"/>
              <a:pathLst>
                <a:path w="9525" h="9525">
                  <a:moveTo>
                    <a:pt x="7144" y="7663"/>
                  </a:moveTo>
                  <a:cubicBezTo>
                    <a:pt x="8096" y="8615"/>
                    <a:pt x="9049" y="9568"/>
                    <a:pt x="9049" y="11473"/>
                  </a:cubicBezTo>
                  <a:cubicBezTo>
                    <a:pt x="9049" y="9568"/>
                    <a:pt x="8096" y="5758"/>
                    <a:pt x="7144" y="7663"/>
                  </a:cubicBezTo>
                  <a:close/>
                </a:path>
              </a:pathLst>
            </a:custGeom>
            <a:grpFill/>
            <a:ln w="9525" cap="flat">
              <a:noFill/>
              <a:prstDash val="solid"/>
              <a:miter/>
            </a:ln>
          </p:spPr>
          <p:txBody>
            <a:bodyPr rtlCol="0" anchor="ctr"/>
            <a:lstStyle/>
            <a:p>
              <a:endParaRPr lang="en-US"/>
            </a:p>
          </p:txBody>
        </p:sp>
        <p:sp>
          <p:nvSpPr>
            <p:cNvPr id="4190" name="Freeform: Shape 4189">
              <a:extLst>
                <a:ext uri="{FF2B5EF4-FFF2-40B4-BE49-F238E27FC236}">
                  <a16:creationId xmlns:a16="http://schemas.microsoft.com/office/drawing/2014/main" id="{D49C84D0-159C-4E3D-BDFE-3629DF9371F3}"/>
                </a:ext>
              </a:extLst>
            </p:cNvPr>
            <p:cNvSpPr/>
            <p:nvPr/>
          </p:nvSpPr>
          <p:spPr>
            <a:xfrm>
              <a:off x="7583329" y="1136808"/>
              <a:ext cx="9525" cy="9525"/>
            </a:xfrm>
            <a:custGeom>
              <a:avLst/>
              <a:gdLst>
                <a:gd name="connsiteX0" fmla="*/ 7144 w 9525"/>
                <a:gd name="connsiteY0" fmla="*/ 10001 h 9525"/>
                <a:gd name="connsiteX1" fmla="*/ 7144 w 9525"/>
                <a:gd name="connsiteY1" fmla="*/ 7144 h 9525"/>
                <a:gd name="connsiteX2" fmla="*/ 7144 w 9525"/>
                <a:gd name="connsiteY2" fmla="*/ 10001 h 9525"/>
              </a:gdLst>
              <a:ahLst/>
              <a:cxnLst>
                <a:cxn ang="0">
                  <a:pos x="connsiteX0" y="connsiteY0"/>
                </a:cxn>
                <a:cxn ang="0">
                  <a:pos x="connsiteX1" y="connsiteY1"/>
                </a:cxn>
                <a:cxn ang="0">
                  <a:pos x="connsiteX2" y="connsiteY2"/>
                </a:cxn>
              </a:cxnLst>
              <a:rect l="l" t="t" r="r" b="b"/>
              <a:pathLst>
                <a:path w="9525" h="9525">
                  <a:moveTo>
                    <a:pt x="7144" y="10001"/>
                  </a:moveTo>
                  <a:cubicBezTo>
                    <a:pt x="7144" y="9049"/>
                    <a:pt x="7144" y="8096"/>
                    <a:pt x="7144" y="7144"/>
                  </a:cubicBezTo>
                  <a:cubicBezTo>
                    <a:pt x="7144" y="9049"/>
                    <a:pt x="7144" y="10001"/>
                    <a:pt x="7144" y="10001"/>
                  </a:cubicBezTo>
                  <a:close/>
                </a:path>
              </a:pathLst>
            </a:custGeom>
            <a:grpFill/>
            <a:ln w="9525" cap="flat">
              <a:noFill/>
              <a:prstDash val="solid"/>
              <a:miter/>
            </a:ln>
          </p:spPr>
          <p:txBody>
            <a:bodyPr rtlCol="0" anchor="ctr"/>
            <a:lstStyle/>
            <a:p>
              <a:endParaRPr lang="en-US"/>
            </a:p>
          </p:txBody>
        </p:sp>
        <p:sp>
          <p:nvSpPr>
            <p:cNvPr id="4191" name="Freeform: Shape 4190">
              <a:extLst>
                <a:ext uri="{FF2B5EF4-FFF2-40B4-BE49-F238E27FC236}">
                  <a16:creationId xmlns:a16="http://schemas.microsoft.com/office/drawing/2014/main" id="{656DCC8E-E3D3-42DB-BDC2-C7144038C90A}"/>
                </a:ext>
              </a:extLst>
            </p:cNvPr>
            <p:cNvSpPr/>
            <p:nvPr/>
          </p:nvSpPr>
          <p:spPr>
            <a:xfrm>
              <a:off x="7583329" y="1134903"/>
              <a:ext cx="9525" cy="9525"/>
            </a:xfrm>
            <a:custGeom>
              <a:avLst/>
              <a:gdLst>
                <a:gd name="connsiteX0" fmla="*/ 7144 w 9525"/>
                <a:gd name="connsiteY0" fmla="*/ 9049 h 9525"/>
                <a:gd name="connsiteX1" fmla="*/ 7144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7144" y="7144"/>
                  </a:cubicBezTo>
                  <a:cubicBezTo>
                    <a:pt x="7144" y="8096"/>
                    <a:pt x="7144" y="8096"/>
                    <a:pt x="7144" y="9049"/>
                  </a:cubicBezTo>
                  <a:close/>
                </a:path>
              </a:pathLst>
            </a:custGeom>
            <a:grpFill/>
            <a:ln w="9525" cap="flat">
              <a:noFill/>
              <a:prstDash val="solid"/>
              <a:miter/>
            </a:ln>
          </p:spPr>
          <p:txBody>
            <a:bodyPr rtlCol="0" anchor="ctr"/>
            <a:lstStyle/>
            <a:p>
              <a:endParaRPr lang="en-US"/>
            </a:p>
          </p:txBody>
        </p:sp>
        <p:sp>
          <p:nvSpPr>
            <p:cNvPr id="4192" name="Freeform: Shape 4191">
              <a:extLst>
                <a:ext uri="{FF2B5EF4-FFF2-40B4-BE49-F238E27FC236}">
                  <a16:creationId xmlns:a16="http://schemas.microsoft.com/office/drawing/2014/main" id="{36E1D274-BFB1-4FA1-BAED-307C46C22EEF}"/>
                </a:ext>
              </a:extLst>
            </p:cNvPr>
            <p:cNvSpPr/>
            <p:nvPr/>
          </p:nvSpPr>
          <p:spPr>
            <a:xfrm>
              <a:off x="7494746" y="1170146"/>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8096" y="7144"/>
                    <a:pt x="7144" y="7144"/>
                    <a:pt x="7144" y="7144"/>
                  </a:cubicBezTo>
                  <a:cubicBezTo>
                    <a:pt x="8096" y="8096"/>
                    <a:pt x="8096" y="8096"/>
                    <a:pt x="8096" y="8096"/>
                  </a:cubicBezTo>
                  <a:close/>
                </a:path>
              </a:pathLst>
            </a:custGeom>
            <a:grpFill/>
            <a:ln w="9525" cap="flat">
              <a:noFill/>
              <a:prstDash val="solid"/>
              <a:miter/>
            </a:ln>
          </p:spPr>
          <p:txBody>
            <a:bodyPr rtlCol="0" anchor="ctr"/>
            <a:lstStyle/>
            <a:p>
              <a:endParaRPr lang="en-US"/>
            </a:p>
          </p:txBody>
        </p:sp>
        <p:sp>
          <p:nvSpPr>
            <p:cNvPr id="4193" name="Freeform: Shape 4192">
              <a:extLst>
                <a:ext uri="{FF2B5EF4-FFF2-40B4-BE49-F238E27FC236}">
                  <a16:creationId xmlns:a16="http://schemas.microsoft.com/office/drawing/2014/main" id="{2E4DAC3D-56E0-4291-BB0F-9DA137C23D3C}"/>
                </a:ext>
              </a:extLst>
            </p:cNvPr>
            <p:cNvSpPr/>
            <p:nvPr/>
          </p:nvSpPr>
          <p:spPr>
            <a:xfrm>
              <a:off x="7559457" y="1054733"/>
              <a:ext cx="19050" cy="28575"/>
            </a:xfrm>
            <a:custGeom>
              <a:avLst/>
              <a:gdLst>
                <a:gd name="connsiteX0" fmla="*/ 15775 w 19050"/>
                <a:gd name="connsiteY0" fmla="*/ 27307 h 28575"/>
                <a:gd name="connsiteX1" fmla="*/ 15775 w 19050"/>
                <a:gd name="connsiteY1" fmla="*/ 27307 h 28575"/>
              </a:gdLst>
              <a:ahLst/>
              <a:cxnLst>
                <a:cxn ang="0">
                  <a:pos x="connsiteX0" y="connsiteY0"/>
                </a:cxn>
                <a:cxn ang="0">
                  <a:pos x="connsiteX1" y="connsiteY1"/>
                </a:cxn>
              </a:cxnLst>
              <a:rect l="l" t="t" r="r" b="b"/>
              <a:pathLst>
                <a:path w="19050" h="28575">
                  <a:moveTo>
                    <a:pt x="15775" y="27307"/>
                  </a:moveTo>
                  <a:cubicBezTo>
                    <a:pt x="2440" y="-9841"/>
                    <a:pt x="6250" y="13019"/>
                    <a:pt x="15775" y="27307"/>
                  </a:cubicBezTo>
                  <a:close/>
                </a:path>
              </a:pathLst>
            </a:custGeom>
            <a:grpFill/>
            <a:ln w="9525" cap="flat">
              <a:noFill/>
              <a:prstDash val="solid"/>
              <a:miter/>
            </a:ln>
          </p:spPr>
          <p:txBody>
            <a:bodyPr rtlCol="0" anchor="ctr"/>
            <a:lstStyle/>
            <a:p>
              <a:endParaRPr lang="en-US"/>
            </a:p>
          </p:txBody>
        </p:sp>
        <p:sp>
          <p:nvSpPr>
            <p:cNvPr id="4194" name="Freeform: Shape 4193">
              <a:extLst>
                <a:ext uri="{FF2B5EF4-FFF2-40B4-BE49-F238E27FC236}">
                  <a16:creationId xmlns:a16="http://schemas.microsoft.com/office/drawing/2014/main" id="{A82F4A22-9B30-46EF-B4AC-D4D36A528407}"/>
                </a:ext>
              </a:extLst>
            </p:cNvPr>
            <p:cNvSpPr/>
            <p:nvPr/>
          </p:nvSpPr>
          <p:spPr>
            <a:xfrm>
              <a:off x="7585234" y="1119388"/>
              <a:ext cx="9525" cy="9525"/>
            </a:xfrm>
            <a:custGeom>
              <a:avLst/>
              <a:gdLst>
                <a:gd name="connsiteX0" fmla="*/ 7144 w 9525"/>
                <a:gd name="connsiteY0" fmla="*/ 7419 h 9525"/>
                <a:gd name="connsiteX1" fmla="*/ 7144 w 9525"/>
                <a:gd name="connsiteY1" fmla="*/ 7419 h 9525"/>
              </a:gdLst>
              <a:ahLst/>
              <a:cxnLst>
                <a:cxn ang="0">
                  <a:pos x="connsiteX0" y="connsiteY0"/>
                </a:cxn>
                <a:cxn ang="0">
                  <a:pos x="connsiteX1" y="connsiteY1"/>
                </a:cxn>
              </a:cxnLst>
              <a:rect l="l" t="t" r="r" b="b"/>
              <a:pathLst>
                <a:path w="9525" h="9525">
                  <a:moveTo>
                    <a:pt x="7144" y="7419"/>
                  </a:moveTo>
                  <a:cubicBezTo>
                    <a:pt x="7144" y="8371"/>
                    <a:pt x="8096" y="6466"/>
                    <a:pt x="7144" y="7419"/>
                  </a:cubicBezTo>
                  <a:close/>
                </a:path>
              </a:pathLst>
            </a:custGeom>
            <a:grpFill/>
            <a:ln w="9525" cap="flat">
              <a:noFill/>
              <a:prstDash val="solid"/>
              <a:miter/>
            </a:ln>
          </p:spPr>
          <p:txBody>
            <a:bodyPr rtlCol="0" anchor="ctr"/>
            <a:lstStyle/>
            <a:p>
              <a:endParaRPr lang="en-US"/>
            </a:p>
          </p:txBody>
        </p:sp>
        <p:sp>
          <p:nvSpPr>
            <p:cNvPr id="4195" name="Freeform: Shape 4194">
              <a:extLst>
                <a:ext uri="{FF2B5EF4-FFF2-40B4-BE49-F238E27FC236}">
                  <a16:creationId xmlns:a16="http://schemas.microsoft.com/office/drawing/2014/main" id="{094C7823-FDC4-4941-9BEE-3F9AC26A8D70}"/>
                </a:ext>
              </a:extLst>
            </p:cNvPr>
            <p:cNvSpPr/>
            <p:nvPr/>
          </p:nvSpPr>
          <p:spPr>
            <a:xfrm>
              <a:off x="7283291" y="122253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196" name="Freeform: Shape 4195">
              <a:extLst>
                <a:ext uri="{FF2B5EF4-FFF2-40B4-BE49-F238E27FC236}">
                  <a16:creationId xmlns:a16="http://schemas.microsoft.com/office/drawing/2014/main" id="{86BC591D-2ABE-4E1F-8F6F-427DAE818395}"/>
                </a:ext>
              </a:extLst>
            </p:cNvPr>
            <p:cNvSpPr/>
            <p:nvPr/>
          </p:nvSpPr>
          <p:spPr>
            <a:xfrm>
              <a:off x="7570946" y="10977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197" name="Freeform: Shape 4196">
              <a:extLst>
                <a:ext uri="{FF2B5EF4-FFF2-40B4-BE49-F238E27FC236}">
                  <a16:creationId xmlns:a16="http://schemas.microsoft.com/office/drawing/2014/main" id="{2CC59816-F652-4C28-904C-30E16F606883}"/>
                </a:ext>
              </a:extLst>
            </p:cNvPr>
            <p:cNvSpPr/>
            <p:nvPr/>
          </p:nvSpPr>
          <p:spPr>
            <a:xfrm>
              <a:off x="7329011" y="12111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198" name="Freeform: Shape 4197">
              <a:extLst>
                <a:ext uri="{FF2B5EF4-FFF2-40B4-BE49-F238E27FC236}">
                  <a16:creationId xmlns:a16="http://schemas.microsoft.com/office/drawing/2014/main" id="{A8982F1E-5117-4116-99CC-7C627CE7FB4D}"/>
                </a:ext>
              </a:extLst>
            </p:cNvPr>
            <p:cNvSpPr/>
            <p:nvPr/>
          </p:nvSpPr>
          <p:spPr>
            <a:xfrm>
              <a:off x="7285434" y="1102518"/>
              <a:ext cx="9525" cy="9525"/>
            </a:xfrm>
            <a:custGeom>
              <a:avLst/>
              <a:gdLst>
                <a:gd name="connsiteX0" fmla="*/ 7858 w 9525"/>
                <a:gd name="connsiteY0" fmla="*/ 7144 h 9525"/>
                <a:gd name="connsiteX1" fmla="*/ 7858 w 9525"/>
                <a:gd name="connsiteY1" fmla="*/ 7144 h 9525"/>
                <a:gd name="connsiteX2" fmla="*/ 7858 w 9525"/>
                <a:gd name="connsiteY2" fmla="*/ 7144 h 9525"/>
              </a:gdLst>
              <a:ahLst/>
              <a:cxnLst>
                <a:cxn ang="0">
                  <a:pos x="connsiteX0" y="connsiteY0"/>
                </a:cxn>
                <a:cxn ang="0">
                  <a:pos x="connsiteX1" y="connsiteY1"/>
                </a:cxn>
                <a:cxn ang="0">
                  <a:pos x="connsiteX2" y="connsiteY2"/>
                </a:cxn>
              </a:cxnLst>
              <a:rect l="l" t="t" r="r" b="b"/>
              <a:pathLst>
                <a:path w="9525" h="9525">
                  <a:moveTo>
                    <a:pt x="7858" y="7144"/>
                  </a:moveTo>
                  <a:lnTo>
                    <a:pt x="7858" y="7144"/>
                  </a:ln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4199" name="Freeform: Shape 4198">
              <a:extLst>
                <a:ext uri="{FF2B5EF4-FFF2-40B4-BE49-F238E27FC236}">
                  <a16:creationId xmlns:a16="http://schemas.microsoft.com/office/drawing/2014/main" id="{46D8C9D9-151C-4D02-83B3-54C43FBB0FF0}"/>
                </a:ext>
              </a:extLst>
            </p:cNvPr>
            <p:cNvSpPr/>
            <p:nvPr/>
          </p:nvSpPr>
          <p:spPr>
            <a:xfrm>
              <a:off x="7329011" y="12101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200" name="Freeform: Shape 4199">
              <a:extLst>
                <a:ext uri="{FF2B5EF4-FFF2-40B4-BE49-F238E27FC236}">
                  <a16:creationId xmlns:a16="http://schemas.microsoft.com/office/drawing/2014/main" id="{22C01410-C6FA-4533-B020-0EFDE629DDA1}"/>
                </a:ext>
              </a:extLst>
            </p:cNvPr>
            <p:cNvSpPr/>
            <p:nvPr/>
          </p:nvSpPr>
          <p:spPr>
            <a:xfrm>
              <a:off x="7388066" y="1177766"/>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9049"/>
                    <a:pt x="8096" y="8096"/>
                    <a:pt x="7144" y="7144"/>
                  </a:cubicBezTo>
                  <a:cubicBezTo>
                    <a:pt x="7144" y="7144"/>
                    <a:pt x="7144" y="8096"/>
                    <a:pt x="8096" y="9049"/>
                  </a:cubicBezTo>
                  <a:close/>
                </a:path>
              </a:pathLst>
            </a:custGeom>
            <a:grpFill/>
            <a:ln w="9525" cap="flat">
              <a:noFill/>
              <a:prstDash val="solid"/>
              <a:miter/>
            </a:ln>
          </p:spPr>
          <p:txBody>
            <a:bodyPr rtlCol="0" anchor="ctr"/>
            <a:lstStyle/>
            <a:p>
              <a:endParaRPr lang="en-US"/>
            </a:p>
          </p:txBody>
        </p:sp>
        <p:sp>
          <p:nvSpPr>
            <p:cNvPr id="4201" name="Freeform: Shape 4200">
              <a:extLst>
                <a:ext uri="{FF2B5EF4-FFF2-40B4-BE49-F238E27FC236}">
                  <a16:creationId xmlns:a16="http://schemas.microsoft.com/office/drawing/2014/main" id="{8F07E385-40D6-4C38-9E3B-6148120BC850}"/>
                </a:ext>
              </a:extLst>
            </p:cNvPr>
            <p:cNvSpPr/>
            <p:nvPr/>
          </p:nvSpPr>
          <p:spPr>
            <a:xfrm>
              <a:off x="7374731" y="11739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202" name="Freeform: Shape 4201">
              <a:extLst>
                <a:ext uri="{FF2B5EF4-FFF2-40B4-BE49-F238E27FC236}">
                  <a16:creationId xmlns:a16="http://schemas.microsoft.com/office/drawing/2014/main" id="{6272C01A-4AF5-4F28-8B52-CA934CFB9BE5}"/>
                </a:ext>
              </a:extLst>
            </p:cNvPr>
            <p:cNvSpPr/>
            <p:nvPr/>
          </p:nvSpPr>
          <p:spPr>
            <a:xfrm>
              <a:off x="7431881" y="1068228"/>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8096"/>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4203" name="Freeform: Shape 4202">
              <a:extLst>
                <a:ext uri="{FF2B5EF4-FFF2-40B4-BE49-F238E27FC236}">
                  <a16:creationId xmlns:a16="http://schemas.microsoft.com/office/drawing/2014/main" id="{15CA37C4-8836-4B74-9879-AFED580EB493}"/>
                </a:ext>
              </a:extLst>
            </p:cNvPr>
            <p:cNvSpPr/>
            <p:nvPr/>
          </p:nvSpPr>
          <p:spPr>
            <a:xfrm>
              <a:off x="7329011" y="1211103"/>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9049"/>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204" name="Freeform: Shape 4203">
              <a:extLst>
                <a:ext uri="{FF2B5EF4-FFF2-40B4-BE49-F238E27FC236}">
                  <a16:creationId xmlns:a16="http://schemas.microsoft.com/office/drawing/2014/main" id="{9CD2C766-5F20-4EC0-8E4B-21B3FD1006DB}"/>
                </a:ext>
              </a:extLst>
            </p:cNvPr>
            <p:cNvSpPr/>
            <p:nvPr/>
          </p:nvSpPr>
          <p:spPr>
            <a:xfrm>
              <a:off x="7399496" y="11472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9049"/>
                    <a:pt x="7144" y="7144"/>
                  </a:cubicBezTo>
                  <a:close/>
                </a:path>
              </a:pathLst>
            </a:custGeom>
            <a:grpFill/>
            <a:ln w="9525" cap="flat">
              <a:noFill/>
              <a:prstDash val="solid"/>
              <a:miter/>
            </a:ln>
          </p:spPr>
          <p:txBody>
            <a:bodyPr rtlCol="0" anchor="ctr"/>
            <a:lstStyle/>
            <a:p>
              <a:endParaRPr lang="en-US"/>
            </a:p>
          </p:txBody>
        </p:sp>
        <p:sp>
          <p:nvSpPr>
            <p:cNvPr id="4205" name="Freeform: Shape 4204">
              <a:extLst>
                <a:ext uri="{FF2B5EF4-FFF2-40B4-BE49-F238E27FC236}">
                  <a16:creationId xmlns:a16="http://schemas.microsoft.com/office/drawing/2014/main" id="{DB845F64-C9B2-4243-BA3B-66096C7AE318}"/>
                </a:ext>
              </a:extLst>
            </p:cNvPr>
            <p:cNvSpPr/>
            <p:nvPr/>
          </p:nvSpPr>
          <p:spPr>
            <a:xfrm>
              <a:off x="7402557" y="1137646"/>
              <a:ext cx="9525" cy="19050"/>
            </a:xfrm>
            <a:custGeom>
              <a:avLst/>
              <a:gdLst>
                <a:gd name="connsiteX0" fmla="*/ 10751 w 9525"/>
                <a:gd name="connsiteY0" fmla="*/ 19641 h 19050"/>
                <a:gd name="connsiteX1" fmla="*/ 10751 w 9525"/>
                <a:gd name="connsiteY1" fmla="*/ 19641 h 19050"/>
              </a:gdLst>
              <a:ahLst/>
              <a:cxnLst>
                <a:cxn ang="0">
                  <a:pos x="connsiteX0" y="connsiteY0"/>
                </a:cxn>
                <a:cxn ang="0">
                  <a:pos x="connsiteX1" y="connsiteY1"/>
                </a:cxn>
              </a:cxnLst>
              <a:rect l="l" t="t" r="r" b="b"/>
              <a:pathLst>
                <a:path w="9525" h="19050">
                  <a:moveTo>
                    <a:pt x="10751" y="19641"/>
                  </a:moveTo>
                  <a:cubicBezTo>
                    <a:pt x="11703" y="-12744"/>
                    <a:pt x="2178" y="29166"/>
                    <a:pt x="10751" y="19641"/>
                  </a:cubicBezTo>
                  <a:close/>
                </a:path>
              </a:pathLst>
            </a:custGeom>
            <a:grpFill/>
            <a:ln w="9525" cap="flat">
              <a:noFill/>
              <a:prstDash val="solid"/>
              <a:miter/>
            </a:ln>
          </p:spPr>
          <p:txBody>
            <a:bodyPr rtlCol="0" anchor="ctr"/>
            <a:lstStyle/>
            <a:p>
              <a:endParaRPr lang="en-US"/>
            </a:p>
          </p:txBody>
        </p:sp>
        <p:sp>
          <p:nvSpPr>
            <p:cNvPr id="4206" name="Freeform: Shape 4205">
              <a:extLst>
                <a:ext uri="{FF2B5EF4-FFF2-40B4-BE49-F238E27FC236}">
                  <a16:creationId xmlns:a16="http://schemas.microsoft.com/office/drawing/2014/main" id="{14D24D51-095B-4D40-9CD4-521D1ACEC972}"/>
                </a:ext>
              </a:extLst>
            </p:cNvPr>
            <p:cNvSpPr/>
            <p:nvPr/>
          </p:nvSpPr>
          <p:spPr>
            <a:xfrm>
              <a:off x="7406164" y="115204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9049"/>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207" name="Freeform: Shape 4206">
              <a:extLst>
                <a:ext uri="{FF2B5EF4-FFF2-40B4-BE49-F238E27FC236}">
                  <a16:creationId xmlns:a16="http://schemas.microsoft.com/office/drawing/2014/main" id="{1A8ADAB7-B4AD-4466-87F5-918159FFBE34}"/>
                </a:ext>
              </a:extLst>
            </p:cNvPr>
            <p:cNvSpPr/>
            <p:nvPr/>
          </p:nvSpPr>
          <p:spPr>
            <a:xfrm>
              <a:off x="7429976" y="1153001"/>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7144" y="8096"/>
                    <a:pt x="7144" y="7144"/>
                    <a:pt x="8096" y="7144"/>
                  </a:cubicBezTo>
                  <a:cubicBezTo>
                    <a:pt x="7144" y="8096"/>
                    <a:pt x="7144" y="8096"/>
                    <a:pt x="7144" y="8096"/>
                  </a:cubicBezTo>
                  <a:close/>
                </a:path>
              </a:pathLst>
            </a:custGeom>
            <a:grpFill/>
            <a:ln w="9525" cap="flat">
              <a:noFill/>
              <a:prstDash val="solid"/>
              <a:miter/>
            </a:ln>
          </p:spPr>
          <p:txBody>
            <a:bodyPr rtlCol="0" anchor="ctr"/>
            <a:lstStyle/>
            <a:p>
              <a:endParaRPr lang="en-US"/>
            </a:p>
          </p:txBody>
        </p:sp>
        <p:sp>
          <p:nvSpPr>
            <p:cNvPr id="4208" name="Freeform: Shape 4207">
              <a:extLst>
                <a:ext uri="{FF2B5EF4-FFF2-40B4-BE49-F238E27FC236}">
                  <a16:creationId xmlns:a16="http://schemas.microsoft.com/office/drawing/2014/main" id="{8653DE80-A672-40F8-8862-09275E6FD353}"/>
                </a:ext>
              </a:extLst>
            </p:cNvPr>
            <p:cNvSpPr/>
            <p:nvPr/>
          </p:nvSpPr>
          <p:spPr>
            <a:xfrm>
              <a:off x="7239476" y="118348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11906" y="8096"/>
                    <a:pt x="7144" y="7144"/>
                  </a:cubicBezTo>
                  <a:close/>
                </a:path>
              </a:pathLst>
            </a:custGeom>
            <a:grpFill/>
            <a:ln w="9525" cap="flat">
              <a:noFill/>
              <a:prstDash val="solid"/>
              <a:miter/>
            </a:ln>
          </p:spPr>
          <p:txBody>
            <a:bodyPr rtlCol="0" anchor="ctr"/>
            <a:lstStyle/>
            <a:p>
              <a:endParaRPr lang="en-US"/>
            </a:p>
          </p:txBody>
        </p:sp>
        <p:sp>
          <p:nvSpPr>
            <p:cNvPr id="4209" name="Freeform: Shape 4208">
              <a:extLst>
                <a:ext uri="{FF2B5EF4-FFF2-40B4-BE49-F238E27FC236}">
                  <a16:creationId xmlns:a16="http://schemas.microsoft.com/office/drawing/2014/main" id="{9CE3114F-96AC-4A1A-91A8-1CD4C1F60D20}"/>
                </a:ext>
              </a:extLst>
            </p:cNvPr>
            <p:cNvSpPr/>
            <p:nvPr/>
          </p:nvSpPr>
          <p:spPr>
            <a:xfrm>
              <a:off x="7511045" y="112061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6" y="7144"/>
                    <a:pt x="7990" y="9049"/>
                    <a:pt x="7990" y="7144"/>
                  </a:cubicBezTo>
                  <a:close/>
                </a:path>
              </a:pathLst>
            </a:custGeom>
            <a:grpFill/>
            <a:ln w="9525" cap="flat">
              <a:noFill/>
              <a:prstDash val="solid"/>
              <a:miter/>
            </a:ln>
          </p:spPr>
          <p:txBody>
            <a:bodyPr rtlCol="0" anchor="ctr"/>
            <a:lstStyle/>
            <a:p>
              <a:endParaRPr lang="en-US"/>
            </a:p>
          </p:txBody>
        </p:sp>
        <p:sp>
          <p:nvSpPr>
            <p:cNvPr id="4210" name="Freeform: Shape 4209">
              <a:extLst>
                <a:ext uri="{FF2B5EF4-FFF2-40B4-BE49-F238E27FC236}">
                  <a16:creationId xmlns:a16="http://schemas.microsoft.com/office/drawing/2014/main" id="{319B0233-5FDD-404A-AC88-D635CAF0074D}"/>
                </a:ext>
              </a:extLst>
            </p:cNvPr>
            <p:cNvSpPr/>
            <p:nvPr/>
          </p:nvSpPr>
          <p:spPr>
            <a:xfrm>
              <a:off x="7406164" y="1136808"/>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9049"/>
                    <a:pt x="7144" y="9049"/>
                  </a:cubicBezTo>
                  <a:cubicBezTo>
                    <a:pt x="7144" y="9049"/>
                    <a:pt x="7144" y="8096"/>
                    <a:pt x="7144" y="7144"/>
                  </a:cubicBezTo>
                  <a:close/>
                </a:path>
              </a:pathLst>
            </a:custGeom>
            <a:grpFill/>
            <a:ln w="9525" cap="flat">
              <a:noFill/>
              <a:prstDash val="solid"/>
              <a:miter/>
            </a:ln>
          </p:spPr>
          <p:txBody>
            <a:bodyPr rtlCol="0" anchor="ctr"/>
            <a:lstStyle/>
            <a:p>
              <a:endParaRPr lang="en-US"/>
            </a:p>
          </p:txBody>
        </p:sp>
        <p:sp>
          <p:nvSpPr>
            <p:cNvPr id="4211" name="Freeform: Shape 4210">
              <a:extLst>
                <a:ext uri="{FF2B5EF4-FFF2-40B4-BE49-F238E27FC236}">
                  <a16:creationId xmlns:a16="http://schemas.microsoft.com/office/drawing/2014/main" id="{0DF102DC-9CAD-4FD5-A15B-CACD8ABE45A5}"/>
                </a:ext>
              </a:extLst>
            </p:cNvPr>
            <p:cNvSpPr/>
            <p:nvPr/>
          </p:nvSpPr>
          <p:spPr>
            <a:xfrm>
              <a:off x="7516654" y="113014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954" y="12859"/>
                    <a:pt x="10954" y="10001"/>
                    <a:pt x="7144" y="7144"/>
                  </a:cubicBezTo>
                  <a:close/>
                </a:path>
              </a:pathLst>
            </a:custGeom>
            <a:grpFill/>
            <a:ln w="9525" cap="flat">
              <a:noFill/>
              <a:prstDash val="solid"/>
              <a:miter/>
            </a:ln>
          </p:spPr>
          <p:txBody>
            <a:bodyPr rtlCol="0" anchor="ctr"/>
            <a:lstStyle/>
            <a:p>
              <a:endParaRPr lang="en-US"/>
            </a:p>
          </p:txBody>
        </p:sp>
        <p:sp>
          <p:nvSpPr>
            <p:cNvPr id="4212" name="Freeform: Shape 4211">
              <a:extLst>
                <a:ext uri="{FF2B5EF4-FFF2-40B4-BE49-F238E27FC236}">
                  <a16:creationId xmlns:a16="http://schemas.microsoft.com/office/drawing/2014/main" id="{EA5B07B2-2A74-47A3-86D1-757C5D36E940}"/>
                </a:ext>
              </a:extLst>
            </p:cNvPr>
            <p:cNvSpPr/>
            <p:nvPr/>
          </p:nvSpPr>
          <p:spPr>
            <a:xfrm>
              <a:off x="7520464" y="113014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213" name="Freeform: Shape 4212">
              <a:extLst>
                <a:ext uri="{FF2B5EF4-FFF2-40B4-BE49-F238E27FC236}">
                  <a16:creationId xmlns:a16="http://schemas.microsoft.com/office/drawing/2014/main" id="{6FE8F64C-2994-4371-A010-34D79076AD68}"/>
                </a:ext>
              </a:extLst>
            </p:cNvPr>
            <p:cNvSpPr/>
            <p:nvPr/>
          </p:nvSpPr>
          <p:spPr>
            <a:xfrm>
              <a:off x="7016591" y="1059788"/>
              <a:ext cx="581025" cy="180975"/>
            </a:xfrm>
            <a:custGeom>
              <a:avLst/>
              <a:gdLst>
                <a:gd name="connsiteX0" fmla="*/ 228124 w 581025"/>
                <a:gd name="connsiteY0" fmla="*/ 128932 h 180975"/>
                <a:gd name="connsiteX1" fmla="*/ 204311 w 581025"/>
                <a:gd name="connsiteY1" fmla="*/ 142267 h 180975"/>
                <a:gd name="connsiteX2" fmla="*/ 195739 w 581025"/>
                <a:gd name="connsiteY2" fmla="*/ 121312 h 180975"/>
                <a:gd name="connsiteX3" fmla="*/ 169069 w 581025"/>
                <a:gd name="connsiteY3" fmla="*/ 125122 h 180975"/>
                <a:gd name="connsiteX4" fmla="*/ 169069 w 581025"/>
                <a:gd name="connsiteY4" fmla="*/ 141314 h 180975"/>
                <a:gd name="connsiteX5" fmla="*/ 124301 w 581025"/>
                <a:gd name="connsiteY5" fmla="*/ 131789 h 180975"/>
                <a:gd name="connsiteX6" fmla="*/ 126206 w 581025"/>
                <a:gd name="connsiteY6" fmla="*/ 111787 h 180975"/>
                <a:gd name="connsiteX7" fmla="*/ 121444 w 581025"/>
                <a:gd name="connsiteY7" fmla="*/ 112739 h 180975"/>
                <a:gd name="connsiteX8" fmla="*/ 7144 w 581025"/>
                <a:gd name="connsiteY8" fmla="*/ 114644 h 180975"/>
                <a:gd name="connsiteX9" fmla="*/ 14764 w 581025"/>
                <a:gd name="connsiteY9" fmla="*/ 90832 h 180975"/>
                <a:gd name="connsiteX10" fmla="*/ 87154 w 581025"/>
                <a:gd name="connsiteY10" fmla="*/ 75592 h 180975"/>
                <a:gd name="connsiteX11" fmla="*/ 76676 w 581025"/>
                <a:gd name="connsiteY11" fmla="*/ 92737 h 180975"/>
                <a:gd name="connsiteX12" fmla="*/ 86201 w 581025"/>
                <a:gd name="connsiteY12" fmla="*/ 90832 h 180975"/>
                <a:gd name="connsiteX13" fmla="*/ 89059 w 581025"/>
                <a:gd name="connsiteY13" fmla="*/ 75592 h 180975"/>
                <a:gd name="connsiteX14" fmla="*/ 131921 w 581025"/>
                <a:gd name="connsiteY14" fmla="*/ 87022 h 180975"/>
                <a:gd name="connsiteX15" fmla="*/ 160496 w 581025"/>
                <a:gd name="connsiteY15" fmla="*/ 73687 h 180975"/>
                <a:gd name="connsiteX16" fmla="*/ 153829 w 581025"/>
                <a:gd name="connsiteY16" fmla="*/ 94642 h 180975"/>
                <a:gd name="connsiteX17" fmla="*/ 229076 w 581025"/>
                <a:gd name="connsiteY17" fmla="*/ 77497 h 180975"/>
                <a:gd name="connsiteX18" fmla="*/ 235744 w 581025"/>
                <a:gd name="connsiteY18" fmla="*/ 63209 h 180975"/>
                <a:gd name="connsiteX19" fmla="*/ 227171 w 581025"/>
                <a:gd name="connsiteY19" fmla="*/ 46064 h 180975"/>
                <a:gd name="connsiteX20" fmla="*/ 209074 w 581025"/>
                <a:gd name="connsiteY20" fmla="*/ 70829 h 180975"/>
                <a:gd name="connsiteX21" fmla="*/ 199549 w 581025"/>
                <a:gd name="connsiteY21" fmla="*/ 67019 h 180975"/>
                <a:gd name="connsiteX22" fmla="*/ 238601 w 581025"/>
                <a:gd name="connsiteY22" fmla="*/ 51779 h 180975"/>
                <a:gd name="connsiteX23" fmla="*/ 244316 w 581025"/>
                <a:gd name="connsiteY23" fmla="*/ 39397 h 180975"/>
                <a:gd name="connsiteX24" fmla="*/ 246221 w 581025"/>
                <a:gd name="connsiteY24" fmla="*/ 45112 h 180975"/>
                <a:gd name="connsiteX25" fmla="*/ 241459 w 581025"/>
                <a:gd name="connsiteY25" fmla="*/ 69877 h 180975"/>
                <a:gd name="connsiteX26" fmla="*/ 242411 w 581025"/>
                <a:gd name="connsiteY26" fmla="*/ 77497 h 180975"/>
                <a:gd name="connsiteX27" fmla="*/ 255746 w 581025"/>
                <a:gd name="connsiteY27" fmla="*/ 57494 h 180975"/>
                <a:gd name="connsiteX28" fmla="*/ 262414 w 581025"/>
                <a:gd name="connsiteY28" fmla="*/ 81307 h 180975"/>
                <a:gd name="connsiteX29" fmla="*/ 275749 w 581025"/>
                <a:gd name="connsiteY29" fmla="*/ 47017 h 180975"/>
                <a:gd name="connsiteX30" fmla="*/ 267176 w 581025"/>
                <a:gd name="connsiteY30" fmla="*/ 60352 h 180975"/>
                <a:gd name="connsiteX31" fmla="*/ 263366 w 581025"/>
                <a:gd name="connsiteY31" fmla="*/ 58447 h 180975"/>
                <a:gd name="connsiteX32" fmla="*/ 261461 w 581025"/>
                <a:gd name="connsiteY32" fmla="*/ 56542 h 180975"/>
                <a:gd name="connsiteX33" fmla="*/ 262414 w 581025"/>
                <a:gd name="connsiteY33" fmla="*/ 40349 h 180975"/>
                <a:gd name="connsiteX34" fmla="*/ 285274 w 581025"/>
                <a:gd name="connsiteY34" fmla="*/ 53684 h 180975"/>
                <a:gd name="connsiteX35" fmla="*/ 314801 w 581025"/>
                <a:gd name="connsiteY35" fmla="*/ 52732 h 180975"/>
                <a:gd name="connsiteX36" fmla="*/ 306229 w 581025"/>
                <a:gd name="connsiteY36" fmla="*/ 51779 h 180975"/>
                <a:gd name="connsiteX37" fmla="*/ 299561 w 581025"/>
                <a:gd name="connsiteY37" fmla="*/ 57494 h 180975"/>
                <a:gd name="connsiteX38" fmla="*/ 300514 w 581025"/>
                <a:gd name="connsiteY38" fmla="*/ 40349 h 180975"/>
                <a:gd name="connsiteX39" fmla="*/ 290989 w 581025"/>
                <a:gd name="connsiteY39" fmla="*/ 42254 h 180975"/>
                <a:gd name="connsiteX40" fmla="*/ 298609 w 581025"/>
                <a:gd name="connsiteY40" fmla="*/ 82259 h 180975"/>
                <a:gd name="connsiteX41" fmla="*/ 354806 w 581025"/>
                <a:gd name="connsiteY41" fmla="*/ 68924 h 180975"/>
                <a:gd name="connsiteX42" fmla="*/ 354806 w 581025"/>
                <a:gd name="connsiteY42" fmla="*/ 39397 h 180975"/>
                <a:gd name="connsiteX43" fmla="*/ 350996 w 581025"/>
                <a:gd name="connsiteY43" fmla="*/ 59399 h 180975"/>
                <a:gd name="connsiteX44" fmla="*/ 313849 w 581025"/>
                <a:gd name="connsiteY44" fmla="*/ 64162 h 180975"/>
                <a:gd name="connsiteX45" fmla="*/ 314801 w 581025"/>
                <a:gd name="connsiteY45" fmla="*/ 45112 h 180975"/>
                <a:gd name="connsiteX46" fmla="*/ 363379 w 581025"/>
                <a:gd name="connsiteY46" fmla="*/ 24157 h 180975"/>
                <a:gd name="connsiteX47" fmla="*/ 366236 w 581025"/>
                <a:gd name="connsiteY47" fmla="*/ 25109 h 180975"/>
                <a:gd name="connsiteX48" fmla="*/ 360521 w 581025"/>
                <a:gd name="connsiteY48" fmla="*/ 40349 h 180975"/>
                <a:gd name="connsiteX49" fmla="*/ 369094 w 581025"/>
                <a:gd name="connsiteY49" fmla="*/ 44159 h 180975"/>
                <a:gd name="connsiteX50" fmla="*/ 365284 w 581025"/>
                <a:gd name="connsiteY50" fmla="*/ 47017 h 180975"/>
                <a:gd name="connsiteX51" fmla="*/ 360521 w 581025"/>
                <a:gd name="connsiteY51" fmla="*/ 51779 h 180975"/>
                <a:gd name="connsiteX52" fmla="*/ 378619 w 581025"/>
                <a:gd name="connsiteY52" fmla="*/ 21299 h 180975"/>
                <a:gd name="connsiteX53" fmla="*/ 386239 w 581025"/>
                <a:gd name="connsiteY53" fmla="*/ 24157 h 180975"/>
                <a:gd name="connsiteX54" fmla="*/ 373856 w 581025"/>
                <a:gd name="connsiteY54" fmla="*/ 25109 h 180975"/>
                <a:gd name="connsiteX55" fmla="*/ 379571 w 581025"/>
                <a:gd name="connsiteY55" fmla="*/ 55589 h 180975"/>
                <a:gd name="connsiteX56" fmla="*/ 386239 w 581025"/>
                <a:gd name="connsiteY56" fmla="*/ 39397 h 180975"/>
                <a:gd name="connsiteX57" fmla="*/ 391954 w 581025"/>
                <a:gd name="connsiteY57" fmla="*/ 35587 h 180975"/>
                <a:gd name="connsiteX58" fmla="*/ 388144 w 581025"/>
                <a:gd name="connsiteY58" fmla="*/ 17489 h 180975"/>
                <a:gd name="connsiteX59" fmla="*/ 409099 w 581025"/>
                <a:gd name="connsiteY59" fmla="*/ 31777 h 180975"/>
                <a:gd name="connsiteX60" fmla="*/ 405289 w 581025"/>
                <a:gd name="connsiteY60" fmla="*/ 25109 h 180975"/>
                <a:gd name="connsiteX61" fmla="*/ 398621 w 581025"/>
                <a:gd name="connsiteY61" fmla="*/ 22252 h 180975"/>
                <a:gd name="connsiteX62" fmla="*/ 391954 w 581025"/>
                <a:gd name="connsiteY62" fmla="*/ 36539 h 180975"/>
                <a:gd name="connsiteX63" fmla="*/ 401479 w 581025"/>
                <a:gd name="connsiteY63" fmla="*/ 38444 h 180975"/>
                <a:gd name="connsiteX64" fmla="*/ 410051 w 581025"/>
                <a:gd name="connsiteY64" fmla="*/ 39397 h 180975"/>
                <a:gd name="connsiteX65" fmla="*/ 415766 w 581025"/>
                <a:gd name="connsiteY65" fmla="*/ 39397 h 180975"/>
                <a:gd name="connsiteX66" fmla="*/ 411004 w 581025"/>
                <a:gd name="connsiteY66" fmla="*/ 20347 h 180975"/>
                <a:gd name="connsiteX67" fmla="*/ 418624 w 581025"/>
                <a:gd name="connsiteY67" fmla="*/ 23204 h 180975"/>
                <a:gd name="connsiteX68" fmla="*/ 415766 w 581025"/>
                <a:gd name="connsiteY68" fmla="*/ 14632 h 180975"/>
                <a:gd name="connsiteX69" fmla="*/ 420529 w 581025"/>
                <a:gd name="connsiteY69" fmla="*/ 39397 h 180975"/>
                <a:gd name="connsiteX70" fmla="*/ 429101 w 581025"/>
                <a:gd name="connsiteY70" fmla="*/ 41302 h 180975"/>
                <a:gd name="connsiteX71" fmla="*/ 438626 w 581025"/>
                <a:gd name="connsiteY71" fmla="*/ 10822 h 180975"/>
                <a:gd name="connsiteX72" fmla="*/ 514826 w 581025"/>
                <a:gd name="connsiteY72" fmla="*/ 19394 h 180975"/>
                <a:gd name="connsiteX73" fmla="*/ 507206 w 581025"/>
                <a:gd name="connsiteY73" fmla="*/ 37492 h 180975"/>
                <a:gd name="connsiteX74" fmla="*/ 513874 w 581025"/>
                <a:gd name="connsiteY74" fmla="*/ 39397 h 180975"/>
                <a:gd name="connsiteX75" fmla="*/ 513874 w 581025"/>
                <a:gd name="connsiteY75" fmla="*/ 34634 h 180975"/>
                <a:gd name="connsiteX76" fmla="*/ 510064 w 581025"/>
                <a:gd name="connsiteY76" fmla="*/ 7964 h 180975"/>
                <a:gd name="connsiteX77" fmla="*/ 525304 w 581025"/>
                <a:gd name="connsiteY77" fmla="*/ 36539 h 180975"/>
                <a:gd name="connsiteX78" fmla="*/ 525304 w 581025"/>
                <a:gd name="connsiteY78" fmla="*/ 29872 h 180975"/>
                <a:gd name="connsiteX79" fmla="*/ 531971 w 581025"/>
                <a:gd name="connsiteY79" fmla="*/ 25109 h 180975"/>
                <a:gd name="connsiteX80" fmla="*/ 520541 w 581025"/>
                <a:gd name="connsiteY80" fmla="*/ 11774 h 180975"/>
                <a:gd name="connsiteX81" fmla="*/ 521494 w 581025"/>
                <a:gd name="connsiteY81" fmla="*/ 20347 h 180975"/>
                <a:gd name="connsiteX82" fmla="*/ 541496 w 581025"/>
                <a:gd name="connsiteY82" fmla="*/ 11774 h 180975"/>
                <a:gd name="connsiteX83" fmla="*/ 543401 w 581025"/>
                <a:gd name="connsiteY83" fmla="*/ 70829 h 180975"/>
                <a:gd name="connsiteX84" fmla="*/ 544354 w 581025"/>
                <a:gd name="connsiteY84" fmla="*/ 80354 h 180975"/>
                <a:gd name="connsiteX85" fmla="*/ 569119 w 581025"/>
                <a:gd name="connsiteY85" fmla="*/ 55589 h 180975"/>
                <a:gd name="connsiteX86" fmla="*/ 575786 w 581025"/>
                <a:gd name="connsiteY86" fmla="*/ 53684 h 180975"/>
                <a:gd name="connsiteX87" fmla="*/ 554831 w 581025"/>
                <a:gd name="connsiteY87" fmla="*/ 108929 h 180975"/>
                <a:gd name="connsiteX88" fmla="*/ 542449 w 581025"/>
                <a:gd name="connsiteY88" fmla="*/ 97499 h 180975"/>
                <a:gd name="connsiteX89" fmla="*/ 522446 w 581025"/>
                <a:gd name="connsiteY89" fmla="*/ 124169 h 180975"/>
                <a:gd name="connsiteX90" fmla="*/ 511969 w 581025"/>
                <a:gd name="connsiteY90" fmla="*/ 104167 h 180975"/>
                <a:gd name="connsiteX91" fmla="*/ 489109 w 581025"/>
                <a:gd name="connsiteY91" fmla="*/ 131789 h 180975"/>
                <a:gd name="connsiteX92" fmla="*/ 491014 w 581025"/>
                <a:gd name="connsiteY92" fmla="*/ 118454 h 180975"/>
                <a:gd name="connsiteX93" fmla="*/ 377666 w 581025"/>
                <a:gd name="connsiteY93" fmla="*/ 118454 h 180975"/>
                <a:gd name="connsiteX94" fmla="*/ 374809 w 581025"/>
                <a:gd name="connsiteY94" fmla="*/ 124169 h 180975"/>
                <a:gd name="connsiteX95" fmla="*/ 372904 w 581025"/>
                <a:gd name="connsiteY95" fmla="*/ 148934 h 180975"/>
                <a:gd name="connsiteX96" fmla="*/ 376714 w 581025"/>
                <a:gd name="connsiteY96" fmla="*/ 144172 h 180975"/>
                <a:gd name="connsiteX97" fmla="*/ 369094 w 581025"/>
                <a:gd name="connsiteY97" fmla="*/ 106072 h 180975"/>
                <a:gd name="connsiteX98" fmla="*/ 361474 w 581025"/>
                <a:gd name="connsiteY98" fmla="*/ 114644 h 180975"/>
                <a:gd name="connsiteX99" fmla="*/ 362426 w 581025"/>
                <a:gd name="connsiteY99" fmla="*/ 147982 h 180975"/>
                <a:gd name="connsiteX100" fmla="*/ 283369 w 581025"/>
                <a:gd name="connsiteY100" fmla="*/ 169889 h 180975"/>
                <a:gd name="connsiteX101" fmla="*/ 269081 w 581025"/>
                <a:gd name="connsiteY101" fmla="*/ 150839 h 180975"/>
                <a:gd name="connsiteX102" fmla="*/ 261461 w 581025"/>
                <a:gd name="connsiteY102" fmla="*/ 175604 h 180975"/>
                <a:gd name="connsiteX103" fmla="*/ 258604 w 581025"/>
                <a:gd name="connsiteY103" fmla="*/ 176557 h 180975"/>
                <a:gd name="connsiteX104" fmla="*/ 264319 w 581025"/>
                <a:gd name="connsiteY104" fmla="*/ 146077 h 180975"/>
                <a:gd name="connsiteX105" fmla="*/ 247174 w 581025"/>
                <a:gd name="connsiteY105" fmla="*/ 181319 h 180975"/>
                <a:gd name="connsiteX106" fmla="*/ 235744 w 581025"/>
                <a:gd name="connsiteY106" fmla="*/ 118454 h 180975"/>
                <a:gd name="connsiteX107" fmla="*/ 235744 w 581025"/>
                <a:gd name="connsiteY107" fmla="*/ 127979 h 180975"/>
                <a:gd name="connsiteX108" fmla="*/ 228124 w 581025"/>
                <a:gd name="connsiteY108" fmla="*/ 128932 h 180975"/>
                <a:gd name="connsiteX109" fmla="*/ 30004 w 581025"/>
                <a:gd name="connsiteY109" fmla="*/ 107024 h 180975"/>
                <a:gd name="connsiteX110" fmla="*/ 30956 w 581025"/>
                <a:gd name="connsiteY110" fmla="*/ 105119 h 180975"/>
                <a:gd name="connsiteX111" fmla="*/ 30004 w 581025"/>
                <a:gd name="connsiteY111" fmla="*/ 107024 h 180975"/>
                <a:gd name="connsiteX112" fmla="*/ 286226 w 581025"/>
                <a:gd name="connsiteY112" fmla="*/ 104167 h 180975"/>
                <a:gd name="connsiteX113" fmla="*/ 286226 w 581025"/>
                <a:gd name="connsiteY113" fmla="*/ 104167 h 180975"/>
                <a:gd name="connsiteX114" fmla="*/ 290989 w 581025"/>
                <a:gd name="connsiteY114" fmla="*/ 124169 h 180975"/>
                <a:gd name="connsiteX115" fmla="*/ 290989 w 581025"/>
                <a:gd name="connsiteY115" fmla="*/ 124169 h 180975"/>
                <a:gd name="connsiteX116" fmla="*/ 292894 w 581025"/>
                <a:gd name="connsiteY116" fmla="*/ 117502 h 180975"/>
                <a:gd name="connsiteX117" fmla="*/ 292894 w 581025"/>
                <a:gd name="connsiteY117" fmla="*/ 117502 h 180975"/>
                <a:gd name="connsiteX118" fmla="*/ 292894 w 581025"/>
                <a:gd name="connsiteY118" fmla="*/ 117502 h 180975"/>
                <a:gd name="connsiteX119" fmla="*/ 247174 w 581025"/>
                <a:gd name="connsiteY119" fmla="*/ 118454 h 180975"/>
                <a:gd name="connsiteX120" fmla="*/ 247174 w 581025"/>
                <a:gd name="connsiteY120" fmla="*/ 118454 h 180975"/>
                <a:gd name="connsiteX121" fmla="*/ 252889 w 581025"/>
                <a:gd name="connsiteY121" fmla="*/ 124169 h 180975"/>
                <a:gd name="connsiteX122" fmla="*/ 252889 w 581025"/>
                <a:gd name="connsiteY122" fmla="*/ 124169 h 180975"/>
                <a:gd name="connsiteX123" fmla="*/ 269081 w 581025"/>
                <a:gd name="connsiteY123" fmla="*/ 138457 h 180975"/>
                <a:gd name="connsiteX124" fmla="*/ 269081 w 581025"/>
                <a:gd name="connsiteY124" fmla="*/ 138457 h 180975"/>
                <a:gd name="connsiteX125" fmla="*/ 530066 w 581025"/>
                <a:gd name="connsiteY125" fmla="*/ 67972 h 180975"/>
                <a:gd name="connsiteX126" fmla="*/ 530066 w 581025"/>
                <a:gd name="connsiteY126" fmla="*/ 67972 h 180975"/>
                <a:gd name="connsiteX127" fmla="*/ 491014 w 581025"/>
                <a:gd name="connsiteY127" fmla="*/ 71782 h 180975"/>
                <a:gd name="connsiteX128" fmla="*/ 490061 w 581025"/>
                <a:gd name="connsiteY128" fmla="*/ 103214 h 180975"/>
                <a:gd name="connsiteX129" fmla="*/ 487204 w 581025"/>
                <a:gd name="connsiteY129" fmla="*/ 105119 h 180975"/>
                <a:gd name="connsiteX130" fmla="*/ 491014 w 581025"/>
                <a:gd name="connsiteY130" fmla="*/ 83212 h 180975"/>
                <a:gd name="connsiteX131" fmla="*/ 511016 w 581025"/>
                <a:gd name="connsiteY131" fmla="*/ 94642 h 180975"/>
                <a:gd name="connsiteX132" fmla="*/ 518636 w 581025"/>
                <a:gd name="connsiteY132" fmla="*/ 96547 h 180975"/>
                <a:gd name="connsiteX133" fmla="*/ 491014 w 581025"/>
                <a:gd name="connsiteY133" fmla="*/ 71782 h 180975"/>
                <a:gd name="connsiteX134" fmla="*/ 361474 w 581025"/>
                <a:gd name="connsiteY134" fmla="*/ 83212 h 180975"/>
                <a:gd name="connsiteX135" fmla="*/ 382429 w 581025"/>
                <a:gd name="connsiteY135" fmla="*/ 110834 h 180975"/>
                <a:gd name="connsiteX136" fmla="*/ 396716 w 581025"/>
                <a:gd name="connsiteY136" fmla="*/ 137504 h 180975"/>
                <a:gd name="connsiteX137" fmla="*/ 401479 w 581025"/>
                <a:gd name="connsiteY137" fmla="*/ 132742 h 180975"/>
                <a:gd name="connsiteX138" fmla="*/ 416719 w 581025"/>
                <a:gd name="connsiteY138" fmla="*/ 91784 h 180975"/>
                <a:gd name="connsiteX139" fmla="*/ 420529 w 581025"/>
                <a:gd name="connsiteY139" fmla="*/ 103214 h 180975"/>
                <a:gd name="connsiteX140" fmla="*/ 414814 w 581025"/>
                <a:gd name="connsiteY140" fmla="*/ 83212 h 180975"/>
                <a:gd name="connsiteX141" fmla="*/ 472916 w 581025"/>
                <a:gd name="connsiteY141" fmla="*/ 91784 h 180975"/>
                <a:gd name="connsiteX142" fmla="*/ 405289 w 581025"/>
                <a:gd name="connsiteY142" fmla="*/ 88927 h 180975"/>
                <a:gd name="connsiteX143" fmla="*/ 398621 w 581025"/>
                <a:gd name="connsiteY143" fmla="*/ 69877 h 180975"/>
                <a:gd name="connsiteX144" fmla="*/ 361474 w 581025"/>
                <a:gd name="connsiteY144" fmla="*/ 83212 h 180975"/>
                <a:gd name="connsiteX145" fmla="*/ 351949 w 581025"/>
                <a:gd name="connsiteY145" fmla="*/ 91784 h 180975"/>
                <a:gd name="connsiteX146" fmla="*/ 344329 w 581025"/>
                <a:gd name="connsiteY146" fmla="*/ 114644 h 180975"/>
                <a:gd name="connsiteX147" fmla="*/ 296704 w 581025"/>
                <a:gd name="connsiteY147" fmla="*/ 118454 h 180975"/>
                <a:gd name="connsiteX148" fmla="*/ 328136 w 581025"/>
                <a:gd name="connsiteY148" fmla="*/ 125122 h 180975"/>
                <a:gd name="connsiteX149" fmla="*/ 351949 w 581025"/>
                <a:gd name="connsiteY149" fmla="*/ 91784 h 180975"/>
                <a:gd name="connsiteX150" fmla="*/ 255746 w 581025"/>
                <a:gd name="connsiteY150" fmla="*/ 66067 h 180975"/>
                <a:gd name="connsiteX151" fmla="*/ 255746 w 581025"/>
                <a:gd name="connsiteY151" fmla="*/ 66067 h 18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Lst>
              <a:rect l="l" t="t" r="r" b="b"/>
              <a:pathLst>
                <a:path w="581025" h="180975">
                  <a:moveTo>
                    <a:pt x="228124" y="128932"/>
                  </a:moveTo>
                  <a:cubicBezTo>
                    <a:pt x="218599" y="131789"/>
                    <a:pt x="210979" y="134647"/>
                    <a:pt x="204311" y="142267"/>
                  </a:cubicBezTo>
                  <a:cubicBezTo>
                    <a:pt x="205264" y="144172"/>
                    <a:pt x="199549" y="120359"/>
                    <a:pt x="195739" y="121312"/>
                  </a:cubicBezTo>
                  <a:cubicBezTo>
                    <a:pt x="204311" y="148934"/>
                    <a:pt x="162401" y="126074"/>
                    <a:pt x="169069" y="125122"/>
                  </a:cubicBezTo>
                  <a:cubicBezTo>
                    <a:pt x="163354" y="146077"/>
                    <a:pt x="161449" y="124169"/>
                    <a:pt x="169069" y="141314"/>
                  </a:cubicBezTo>
                  <a:cubicBezTo>
                    <a:pt x="158591" y="125122"/>
                    <a:pt x="130969" y="121312"/>
                    <a:pt x="124301" y="131789"/>
                  </a:cubicBezTo>
                  <a:cubicBezTo>
                    <a:pt x="120491" y="125122"/>
                    <a:pt x="123349" y="117502"/>
                    <a:pt x="126206" y="111787"/>
                  </a:cubicBezTo>
                  <a:cubicBezTo>
                    <a:pt x="124301" y="113692"/>
                    <a:pt x="123349" y="114644"/>
                    <a:pt x="121444" y="112739"/>
                  </a:cubicBezTo>
                  <a:cubicBezTo>
                    <a:pt x="106204" y="109882"/>
                    <a:pt x="27146" y="128932"/>
                    <a:pt x="7144" y="114644"/>
                  </a:cubicBezTo>
                  <a:cubicBezTo>
                    <a:pt x="10001" y="107977"/>
                    <a:pt x="28099" y="85117"/>
                    <a:pt x="14764" y="90832"/>
                  </a:cubicBezTo>
                  <a:cubicBezTo>
                    <a:pt x="28099" y="68924"/>
                    <a:pt x="62389" y="89879"/>
                    <a:pt x="87154" y="75592"/>
                  </a:cubicBezTo>
                  <a:cubicBezTo>
                    <a:pt x="87154" y="78449"/>
                    <a:pt x="77629" y="89879"/>
                    <a:pt x="76676" y="92737"/>
                  </a:cubicBezTo>
                  <a:cubicBezTo>
                    <a:pt x="82391" y="85117"/>
                    <a:pt x="85249" y="84164"/>
                    <a:pt x="86201" y="90832"/>
                  </a:cubicBezTo>
                  <a:cubicBezTo>
                    <a:pt x="95726" y="84164"/>
                    <a:pt x="88106" y="80354"/>
                    <a:pt x="89059" y="75592"/>
                  </a:cubicBezTo>
                  <a:cubicBezTo>
                    <a:pt x="99536" y="77497"/>
                    <a:pt x="146209" y="77497"/>
                    <a:pt x="131921" y="87022"/>
                  </a:cubicBezTo>
                  <a:cubicBezTo>
                    <a:pt x="131921" y="87022"/>
                    <a:pt x="160496" y="73687"/>
                    <a:pt x="160496" y="73687"/>
                  </a:cubicBezTo>
                  <a:cubicBezTo>
                    <a:pt x="161449" y="76544"/>
                    <a:pt x="150019" y="94642"/>
                    <a:pt x="153829" y="94642"/>
                  </a:cubicBezTo>
                  <a:cubicBezTo>
                    <a:pt x="196691" y="80354"/>
                    <a:pt x="194786" y="82259"/>
                    <a:pt x="229076" y="77497"/>
                  </a:cubicBezTo>
                  <a:cubicBezTo>
                    <a:pt x="229076" y="75592"/>
                    <a:pt x="248126" y="48922"/>
                    <a:pt x="235744" y="63209"/>
                  </a:cubicBezTo>
                  <a:cubicBezTo>
                    <a:pt x="236696" y="74639"/>
                    <a:pt x="228124" y="46064"/>
                    <a:pt x="227171" y="46064"/>
                  </a:cubicBezTo>
                  <a:cubicBezTo>
                    <a:pt x="216694" y="58447"/>
                    <a:pt x="226219" y="62257"/>
                    <a:pt x="209074" y="70829"/>
                  </a:cubicBezTo>
                  <a:cubicBezTo>
                    <a:pt x="210026" y="56542"/>
                    <a:pt x="207169" y="55589"/>
                    <a:pt x="199549" y="67019"/>
                  </a:cubicBezTo>
                  <a:cubicBezTo>
                    <a:pt x="205264" y="44159"/>
                    <a:pt x="222409" y="32729"/>
                    <a:pt x="238601" y="51779"/>
                  </a:cubicBezTo>
                  <a:cubicBezTo>
                    <a:pt x="240506" y="24157"/>
                    <a:pt x="240506" y="68924"/>
                    <a:pt x="244316" y="39397"/>
                  </a:cubicBezTo>
                  <a:cubicBezTo>
                    <a:pt x="241459" y="43207"/>
                    <a:pt x="242411" y="46064"/>
                    <a:pt x="246221" y="45112"/>
                  </a:cubicBezTo>
                  <a:cubicBezTo>
                    <a:pt x="246221" y="49874"/>
                    <a:pt x="242411" y="64162"/>
                    <a:pt x="241459" y="69877"/>
                  </a:cubicBezTo>
                  <a:cubicBezTo>
                    <a:pt x="239554" y="64162"/>
                    <a:pt x="242411" y="78449"/>
                    <a:pt x="242411" y="77497"/>
                  </a:cubicBezTo>
                  <a:cubicBezTo>
                    <a:pt x="250984" y="75592"/>
                    <a:pt x="250031" y="58447"/>
                    <a:pt x="255746" y="57494"/>
                  </a:cubicBezTo>
                  <a:cubicBezTo>
                    <a:pt x="259556" y="58447"/>
                    <a:pt x="262414" y="82259"/>
                    <a:pt x="262414" y="81307"/>
                  </a:cubicBezTo>
                  <a:cubicBezTo>
                    <a:pt x="262414" y="68924"/>
                    <a:pt x="279559" y="71782"/>
                    <a:pt x="275749" y="47017"/>
                  </a:cubicBezTo>
                  <a:cubicBezTo>
                    <a:pt x="270986" y="52732"/>
                    <a:pt x="272891" y="60352"/>
                    <a:pt x="267176" y="60352"/>
                  </a:cubicBezTo>
                  <a:cubicBezTo>
                    <a:pt x="267176" y="55589"/>
                    <a:pt x="266224" y="54637"/>
                    <a:pt x="263366" y="58447"/>
                  </a:cubicBezTo>
                  <a:cubicBezTo>
                    <a:pt x="270986" y="39397"/>
                    <a:pt x="259556" y="55589"/>
                    <a:pt x="261461" y="56542"/>
                  </a:cubicBezTo>
                  <a:cubicBezTo>
                    <a:pt x="261461" y="53684"/>
                    <a:pt x="263366" y="42254"/>
                    <a:pt x="262414" y="40349"/>
                  </a:cubicBezTo>
                  <a:cubicBezTo>
                    <a:pt x="273844" y="41302"/>
                    <a:pt x="283369" y="39397"/>
                    <a:pt x="285274" y="53684"/>
                  </a:cubicBezTo>
                  <a:cubicBezTo>
                    <a:pt x="305276" y="49874"/>
                    <a:pt x="294799" y="15584"/>
                    <a:pt x="314801" y="52732"/>
                  </a:cubicBezTo>
                  <a:cubicBezTo>
                    <a:pt x="306229" y="35587"/>
                    <a:pt x="307181" y="50827"/>
                    <a:pt x="306229" y="51779"/>
                  </a:cubicBezTo>
                  <a:cubicBezTo>
                    <a:pt x="302419" y="44159"/>
                    <a:pt x="300514" y="46064"/>
                    <a:pt x="299561" y="57494"/>
                  </a:cubicBezTo>
                  <a:cubicBezTo>
                    <a:pt x="300514" y="51779"/>
                    <a:pt x="301466" y="46064"/>
                    <a:pt x="300514" y="40349"/>
                  </a:cubicBezTo>
                  <a:cubicBezTo>
                    <a:pt x="298609" y="53684"/>
                    <a:pt x="294799" y="42254"/>
                    <a:pt x="290989" y="42254"/>
                  </a:cubicBezTo>
                  <a:cubicBezTo>
                    <a:pt x="296704" y="54637"/>
                    <a:pt x="294799" y="62257"/>
                    <a:pt x="298609" y="82259"/>
                  </a:cubicBezTo>
                  <a:cubicBezTo>
                    <a:pt x="302419" y="65114"/>
                    <a:pt x="349091" y="59399"/>
                    <a:pt x="354806" y="68924"/>
                  </a:cubicBezTo>
                  <a:cubicBezTo>
                    <a:pt x="340519" y="25109"/>
                    <a:pt x="384334" y="89879"/>
                    <a:pt x="354806" y="39397"/>
                  </a:cubicBezTo>
                  <a:cubicBezTo>
                    <a:pt x="357664" y="47017"/>
                    <a:pt x="355759" y="53684"/>
                    <a:pt x="350996" y="59399"/>
                  </a:cubicBezTo>
                  <a:cubicBezTo>
                    <a:pt x="352901" y="54637"/>
                    <a:pt x="318611" y="63209"/>
                    <a:pt x="313849" y="64162"/>
                  </a:cubicBezTo>
                  <a:cubicBezTo>
                    <a:pt x="314801" y="47969"/>
                    <a:pt x="316706" y="63209"/>
                    <a:pt x="314801" y="45112"/>
                  </a:cubicBezTo>
                  <a:cubicBezTo>
                    <a:pt x="312896" y="53684"/>
                    <a:pt x="366236" y="23204"/>
                    <a:pt x="363379" y="24157"/>
                  </a:cubicBezTo>
                  <a:cubicBezTo>
                    <a:pt x="363379" y="27014"/>
                    <a:pt x="364331" y="27967"/>
                    <a:pt x="366236" y="25109"/>
                  </a:cubicBezTo>
                  <a:cubicBezTo>
                    <a:pt x="366236" y="23204"/>
                    <a:pt x="360521" y="40349"/>
                    <a:pt x="360521" y="40349"/>
                  </a:cubicBezTo>
                  <a:cubicBezTo>
                    <a:pt x="367189" y="14632"/>
                    <a:pt x="370046" y="42254"/>
                    <a:pt x="369094" y="44159"/>
                  </a:cubicBezTo>
                  <a:cubicBezTo>
                    <a:pt x="368141" y="39397"/>
                    <a:pt x="366236" y="40349"/>
                    <a:pt x="365284" y="47017"/>
                  </a:cubicBezTo>
                  <a:cubicBezTo>
                    <a:pt x="367189" y="41302"/>
                    <a:pt x="365284" y="43207"/>
                    <a:pt x="360521" y="51779"/>
                  </a:cubicBezTo>
                  <a:cubicBezTo>
                    <a:pt x="383381" y="56542"/>
                    <a:pt x="369094" y="12727"/>
                    <a:pt x="378619" y="21299"/>
                  </a:cubicBezTo>
                  <a:cubicBezTo>
                    <a:pt x="378619" y="23204"/>
                    <a:pt x="381476" y="28919"/>
                    <a:pt x="386239" y="24157"/>
                  </a:cubicBezTo>
                  <a:cubicBezTo>
                    <a:pt x="389096" y="37492"/>
                    <a:pt x="372904" y="25109"/>
                    <a:pt x="373856" y="25109"/>
                  </a:cubicBezTo>
                  <a:cubicBezTo>
                    <a:pt x="374809" y="26062"/>
                    <a:pt x="381476" y="55589"/>
                    <a:pt x="379571" y="55589"/>
                  </a:cubicBezTo>
                  <a:cubicBezTo>
                    <a:pt x="376714" y="47969"/>
                    <a:pt x="382429" y="27014"/>
                    <a:pt x="386239" y="39397"/>
                  </a:cubicBezTo>
                  <a:cubicBezTo>
                    <a:pt x="386239" y="29872"/>
                    <a:pt x="388144" y="28919"/>
                    <a:pt x="391954" y="35587"/>
                  </a:cubicBezTo>
                  <a:cubicBezTo>
                    <a:pt x="390049" y="24157"/>
                    <a:pt x="387191" y="29872"/>
                    <a:pt x="388144" y="17489"/>
                  </a:cubicBezTo>
                  <a:cubicBezTo>
                    <a:pt x="392906" y="16537"/>
                    <a:pt x="397669" y="16537"/>
                    <a:pt x="409099" y="31777"/>
                  </a:cubicBezTo>
                  <a:cubicBezTo>
                    <a:pt x="401479" y="35587"/>
                    <a:pt x="400526" y="33682"/>
                    <a:pt x="405289" y="25109"/>
                  </a:cubicBezTo>
                  <a:cubicBezTo>
                    <a:pt x="402431" y="24157"/>
                    <a:pt x="400526" y="23204"/>
                    <a:pt x="398621" y="22252"/>
                  </a:cubicBezTo>
                  <a:cubicBezTo>
                    <a:pt x="392906" y="20347"/>
                    <a:pt x="391954" y="36539"/>
                    <a:pt x="391954" y="36539"/>
                  </a:cubicBezTo>
                  <a:cubicBezTo>
                    <a:pt x="399574" y="32729"/>
                    <a:pt x="402431" y="33682"/>
                    <a:pt x="401479" y="38444"/>
                  </a:cubicBezTo>
                  <a:cubicBezTo>
                    <a:pt x="422434" y="45112"/>
                    <a:pt x="381476" y="18442"/>
                    <a:pt x="410051" y="39397"/>
                  </a:cubicBezTo>
                  <a:cubicBezTo>
                    <a:pt x="411004" y="33682"/>
                    <a:pt x="412909" y="33682"/>
                    <a:pt x="415766" y="39397"/>
                  </a:cubicBezTo>
                  <a:cubicBezTo>
                    <a:pt x="415766" y="36539"/>
                    <a:pt x="411004" y="21299"/>
                    <a:pt x="411004" y="20347"/>
                  </a:cubicBezTo>
                  <a:cubicBezTo>
                    <a:pt x="410051" y="33682"/>
                    <a:pt x="417671" y="23204"/>
                    <a:pt x="418624" y="23204"/>
                  </a:cubicBezTo>
                  <a:cubicBezTo>
                    <a:pt x="411004" y="24157"/>
                    <a:pt x="410051" y="21299"/>
                    <a:pt x="415766" y="14632"/>
                  </a:cubicBezTo>
                  <a:cubicBezTo>
                    <a:pt x="417671" y="7964"/>
                    <a:pt x="420529" y="39397"/>
                    <a:pt x="420529" y="39397"/>
                  </a:cubicBezTo>
                  <a:cubicBezTo>
                    <a:pt x="412909" y="29872"/>
                    <a:pt x="428149" y="39397"/>
                    <a:pt x="429101" y="41302"/>
                  </a:cubicBezTo>
                  <a:cubicBezTo>
                    <a:pt x="437674" y="53684"/>
                    <a:pt x="438626" y="10822"/>
                    <a:pt x="438626" y="10822"/>
                  </a:cubicBezTo>
                  <a:cubicBezTo>
                    <a:pt x="444341" y="21299"/>
                    <a:pt x="511016" y="6059"/>
                    <a:pt x="514826" y="19394"/>
                  </a:cubicBezTo>
                  <a:cubicBezTo>
                    <a:pt x="510064" y="19394"/>
                    <a:pt x="492919" y="23204"/>
                    <a:pt x="507206" y="37492"/>
                  </a:cubicBezTo>
                  <a:cubicBezTo>
                    <a:pt x="512921" y="35587"/>
                    <a:pt x="510064" y="19394"/>
                    <a:pt x="513874" y="39397"/>
                  </a:cubicBezTo>
                  <a:cubicBezTo>
                    <a:pt x="512921" y="33682"/>
                    <a:pt x="512921" y="31777"/>
                    <a:pt x="513874" y="34634"/>
                  </a:cubicBezTo>
                  <a:cubicBezTo>
                    <a:pt x="519589" y="25109"/>
                    <a:pt x="518636" y="15584"/>
                    <a:pt x="510064" y="7964"/>
                  </a:cubicBezTo>
                  <a:cubicBezTo>
                    <a:pt x="517684" y="1297"/>
                    <a:pt x="518636" y="37492"/>
                    <a:pt x="525304" y="36539"/>
                  </a:cubicBezTo>
                  <a:cubicBezTo>
                    <a:pt x="522446" y="27967"/>
                    <a:pt x="522446" y="26062"/>
                    <a:pt x="525304" y="29872"/>
                  </a:cubicBezTo>
                  <a:cubicBezTo>
                    <a:pt x="525304" y="28919"/>
                    <a:pt x="530066" y="23204"/>
                    <a:pt x="531971" y="25109"/>
                  </a:cubicBezTo>
                  <a:cubicBezTo>
                    <a:pt x="532924" y="17489"/>
                    <a:pt x="530066" y="12727"/>
                    <a:pt x="520541" y="11774"/>
                  </a:cubicBezTo>
                  <a:cubicBezTo>
                    <a:pt x="520541" y="12727"/>
                    <a:pt x="526256" y="27014"/>
                    <a:pt x="521494" y="20347"/>
                  </a:cubicBezTo>
                  <a:cubicBezTo>
                    <a:pt x="531019" y="-2513"/>
                    <a:pt x="530066" y="26062"/>
                    <a:pt x="541496" y="11774"/>
                  </a:cubicBezTo>
                  <a:cubicBezTo>
                    <a:pt x="545306" y="18442"/>
                    <a:pt x="564356" y="80354"/>
                    <a:pt x="543401" y="70829"/>
                  </a:cubicBezTo>
                  <a:cubicBezTo>
                    <a:pt x="542449" y="71782"/>
                    <a:pt x="539591" y="81307"/>
                    <a:pt x="544354" y="80354"/>
                  </a:cubicBezTo>
                  <a:cubicBezTo>
                    <a:pt x="541496" y="67019"/>
                    <a:pt x="565309" y="59399"/>
                    <a:pt x="569119" y="55589"/>
                  </a:cubicBezTo>
                  <a:cubicBezTo>
                    <a:pt x="564356" y="57494"/>
                    <a:pt x="566261" y="56542"/>
                    <a:pt x="575786" y="53684"/>
                  </a:cubicBezTo>
                  <a:cubicBezTo>
                    <a:pt x="583406" y="87022"/>
                    <a:pt x="561499" y="87022"/>
                    <a:pt x="554831" y="108929"/>
                  </a:cubicBezTo>
                  <a:cubicBezTo>
                    <a:pt x="557689" y="109882"/>
                    <a:pt x="538639" y="100357"/>
                    <a:pt x="542449" y="97499"/>
                  </a:cubicBezTo>
                  <a:cubicBezTo>
                    <a:pt x="536734" y="100357"/>
                    <a:pt x="551021" y="134647"/>
                    <a:pt x="522446" y="124169"/>
                  </a:cubicBezTo>
                  <a:cubicBezTo>
                    <a:pt x="529114" y="124169"/>
                    <a:pt x="516731" y="107977"/>
                    <a:pt x="511969" y="104167"/>
                  </a:cubicBezTo>
                  <a:cubicBezTo>
                    <a:pt x="511969" y="104167"/>
                    <a:pt x="490061" y="122264"/>
                    <a:pt x="489109" y="131789"/>
                  </a:cubicBezTo>
                  <a:cubicBezTo>
                    <a:pt x="487204" y="109882"/>
                    <a:pt x="491966" y="114644"/>
                    <a:pt x="491014" y="118454"/>
                  </a:cubicBezTo>
                  <a:cubicBezTo>
                    <a:pt x="489109" y="120359"/>
                    <a:pt x="392906" y="163222"/>
                    <a:pt x="377666" y="118454"/>
                  </a:cubicBezTo>
                  <a:cubicBezTo>
                    <a:pt x="378619" y="123217"/>
                    <a:pt x="377666" y="125122"/>
                    <a:pt x="374809" y="124169"/>
                  </a:cubicBezTo>
                  <a:cubicBezTo>
                    <a:pt x="382429" y="131789"/>
                    <a:pt x="381476" y="139409"/>
                    <a:pt x="372904" y="148934"/>
                  </a:cubicBezTo>
                  <a:cubicBezTo>
                    <a:pt x="370046" y="144172"/>
                    <a:pt x="370999" y="142267"/>
                    <a:pt x="376714" y="144172"/>
                  </a:cubicBezTo>
                  <a:cubicBezTo>
                    <a:pt x="370046" y="123217"/>
                    <a:pt x="377666" y="129884"/>
                    <a:pt x="369094" y="106072"/>
                  </a:cubicBezTo>
                  <a:cubicBezTo>
                    <a:pt x="365284" y="118454"/>
                    <a:pt x="363379" y="121312"/>
                    <a:pt x="361474" y="114644"/>
                  </a:cubicBezTo>
                  <a:cubicBezTo>
                    <a:pt x="350996" y="132742"/>
                    <a:pt x="360521" y="134647"/>
                    <a:pt x="362426" y="147982"/>
                  </a:cubicBezTo>
                  <a:cubicBezTo>
                    <a:pt x="346234" y="150839"/>
                    <a:pt x="294799" y="168937"/>
                    <a:pt x="283369" y="169889"/>
                  </a:cubicBezTo>
                  <a:cubicBezTo>
                    <a:pt x="280511" y="167032"/>
                    <a:pt x="282416" y="149887"/>
                    <a:pt x="269081" y="150839"/>
                  </a:cubicBezTo>
                  <a:cubicBezTo>
                    <a:pt x="276701" y="147029"/>
                    <a:pt x="257651" y="186082"/>
                    <a:pt x="261461" y="175604"/>
                  </a:cubicBezTo>
                  <a:cubicBezTo>
                    <a:pt x="262414" y="167984"/>
                    <a:pt x="261461" y="168937"/>
                    <a:pt x="258604" y="176557"/>
                  </a:cubicBezTo>
                  <a:cubicBezTo>
                    <a:pt x="263366" y="158459"/>
                    <a:pt x="263366" y="161317"/>
                    <a:pt x="264319" y="146077"/>
                  </a:cubicBezTo>
                  <a:cubicBezTo>
                    <a:pt x="263366" y="145124"/>
                    <a:pt x="242411" y="182272"/>
                    <a:pt x="247174" y="181319"/>
                  </a:cubicBezTo>
                  <a:cubicBezTo>
                    <a:pt x="253841" y="140362"/>
                    <a:pt x="238601" y="140362"/>
                    <a:pt x="235744" y="118454"/>
                  </a:cubicBezTo>
                  <a:cubicBezTo>
                    <a:pt x="240506" y="120359"/>
                    <a:pt x="240506" y="123217"/>
                    <a:pt x="235744" y="127979"/>
                  </a:cubicBezTo>
                  <a:cubicBezTo>
                    <a:pt x="249079" y="123217"/>
                    <a:pt x="240506" y="107977"/>
                    <a:pt x="228124" y="128932"/>
                  </a:cubicBezTo>
                  <a:close/>
                  <a:moveTo>
                    <a:pt x="30004" y="107024"/>
                  </a:moveTo>
                  <a:cubicBezTo>
                    <a:pt x="30004" y="106072"/>
                    <a:pt x="30956" y="106072"/>
                    <a:pt x="30956" y="105119"/>
                  </a:cubicBezTo>
                  <a:cubicBezTo>
                    <a:pt x="30004" y="106072"/>
                    <a:pt x="30004" y="107024"/>
                    <a:pt x="30004" y="107024"/>
                  </a:cubicBezTo>
                  <a:close/>
                  <a:moveTo>
                    <a:pt x="286226" y="104167"/>
                  </a:moveTo>
                  <a:cubicBezTo>
                    <a:pt x="280511" y="103214"/>
                    <a:pt x="266224" y="147982"/>
                    <a:pt x="286226" y="104167"/>
                  </a:cubicBezTo>
                  <a:close/>
                  <a:moveTo>
                    <a:pt x="290989" y="124169"/>
                  </a:moveTo>
                  <a:cubicBezTo>
                    <a:pt x="292894" y="125122"/>
                    <a:pt x="290989" y="115597"/>
                    <a:pt x="290989" y="124169"/>
                  </a:cubicBezTo>
                  <a:close/>
                  <a:moveTo>
                    <a:pt x="292894" y="117502"/>
                  </a:moveTo>
                  <a:cubicBezTo>
                    <a:pt x="291941" y="117502"/>
                    <a:pt x="291941" y="117502"/>
                    <a:pt x="292894" y="117502"/>
                  </a:cubicBezTo>
                  <a:lnTo>
                    <a:pt x="292894" y="117502"/>
                  </a:lnTo>
                  <a:close/>
                  <a:moveTo>
                    <a:pt x="247174" y="118454"/>
                  </a:moveTo>
                  <a:cubicBezTo>
                    <a:pt x="246221" y="118454"/>
                    <a:pt x="245269" y="118454"/>
                    <a:pt x="247174" y="118454"/>
                  </a:cubicBezTo>
                  <a:close/>
                  <a:moveTo>
                    <a:pt x="252889" y="124169"/>
                  </a:moveTo>
                  <a:cubicBezTo>
                    <a:pt x="250984" y="113692"/>
                    <a:pt x="250984" y="122264"/>
                    <a:pt x="252889" y="124169"/>
                  </a:cubicBezTo>
                  <a:close/>
                  <a:moveTo>
                    <a:pt x="269081" y="138457"/>
                  </a:moveTo>
                  <a:cubicBezTo>
                    <a:pt x="271939" y="105119"/>
                    <a:pt x="269081" y="137504"/>
                    <a:pt x="269081" y="138457"/>
                  </a:cubicBezTo>
                  <a:close/>
                  <a:moveTo>
                    <a:pt x="530066" y="67972"/>
                  </a:moveTo>
                  <a:cubicBezTo>
                    <a:pt x="524351" y="60352"/>
                    <a:pt x="525304" y="84164"/>
                    <a:pt x="530066" y="67972"/>
                  </a:cubicBezTo>
                  <a:close/>
                  <a:moveTo>
                    <a:pt x="491014" y="71782"/>
                  </a:moveTo>
                  <a:cubicBezTo>
                    <a:pt x="486251" y="87022"/>
                    <a:pt x="475774" y="88927"/>
                    <a:pt x="490061" y="103214"/>
                  </a:cubicBezTo>
                  <a:cubicBezTo>
                    <a:pt x="488156" y="97499"/>
                    <a:pt x="486251" y="98452"/>
                    <a:pt x="487204" y="105119"/>
                  </a:cubicBezTo>
                  <a:cubicBezTo>
                    <a:pt x="491014" y="110834"/>
                    <a:pt x="498634" y="88927"/>
                    <a:pt x="491014" y="83212"/>
                  </a:cubicBezTo>
                  <a:cubicBezTo>
                    <a:pt x="493871" y="71782"/>
                    <a:pt x="514826" y="92737"/>
                    <a:pt x="511016" y="94642"/>
                  </a:cubicBezTo>
                  <a:cubicBezTo>
                    <a:pt x="510064" y="86069"/>
                    <a:pt x="522446" y="96547"/>
                    <a:pt x="518636" y="96547"/>
                  </a:cubicBezTo>
                  <a:cubicBezTo>
                    <a:pt x="521494" y="83212"/>
                    <a:pt x="510064" y="64162"/>
                    <a:pt x="491014" y="71782"/>
                  </a:cubicBezTo>
                  <a:close/>
                  <a:moveTo>
                    <a:pt x="361474" y="83212"/>
                  </a:moveTo>
                  <a:cubicBezTo>
                    <a:pt x="376714" y="123217"/>
                    <a:pt x="398621" y="87974"/>
                    <a:pt x="382429" y="110834"/>
                  </a:cubicBezTo>
                  <a:cubicBezTo>
                    <a:pt x="384334" y="117502"/>
                    <a:pt x="394811" y="134647"/>
                    <a:pt x="396716" y="137504"/>
                  </a:cubicBezTo>
                  <a:cubicBezTo>
                    <a:pt x="399574" y="130837"/>
                    <a:pt x="400526" y="128932"/>
                    <a:pt x="401479" y="132742"/>
                  </a:cubicBezTo>
                  <a:cubicBezTo>
                    <a:pt x="382429" y="130837"/>
                    <a:pt x="414814" y="96547"/>
                    <a:pt x="416719" y="91784"/>
                  </a:cubicBezTo>
                  <a:cubicBezTo>
                    <a:pt x="417671" y="107977"/>
                    <a:pt x="416719" y="95594"/>
                    <a:pt x="420529" y="103214"/>
                  </a:cubicBezTo>
                  <a:cubicBezTo>
                    <a:pt x="423386" y="95594"/>
                    <a:pt x="421481" y="88927"/>
                    <a:pt x="414814" y="83212"/>
                  </a:cubicBezTo>
                  <a:cubicBezTo>
                    <a:pt x="426244" y="78449"/>
                    <a:pt x="463391" y="90832"/>
                    <a:pt x="472916" y="91784"/>
                  </a:cubicBezTo>
                  <a:cubicBezTo>
                    <a:pt x="478631" y="49874"/>
                    <a:pt x="403384" y="90832"/>
                    <a:pt x="405289" y="88927"/>
                  </a:cubicBezTo>
                  <a:cubicBezTo>
                    <a:pt x="405289" y="88927"/>
                    <a:pt x="400526" y="69877"/>
                    <a:pt x="398621" y="69877"/>
                  </a:cubicBezTo>
                  <a:cubicBezTo>
                    <a:pt x="399574" y="72734"/>
                    <a:pt x="364331" y="81307"/>
                    <a:pt x="361474" y="83212"/>
                  </a:cubicBezTo>
                  <a:close/>
                  <a:moveTo>
                    <a:pt x="351949" y="91784"/>
                  </a:moveTo>
                  <a:cubicBezTo>
                    <a:pt x="339566" y="103214"/>
                    <a:pt x="350996" y="101309"/>
                    <a:pt x="344329" y="114644"/>
                  </a:cubicBezTo>
                  <a:cubicBezTo>
                    <a:pt x="346234" y="107024"/>
                    <a:pt x="304324" y="124169"/>
                    <a:pt x="296704" y="118454"/>
                  </a:cubicBezTo>
                  <a:cubicBezTo>
                    <a:pt x="300514" y="124169"/>
                    <a:pt x="327184" y="122264"/>
                    <a:pt x="328136" y="125122"/>
                  </a:cubicBezTo>
                  <a:cubicBezTo>
                    <a:pt x="347186" y="132742"/>
                    <a:pt x="356711" y="111787"/>
                    <a:pt x="351949" y="91784"/>
                  </a:cubicBezTo>
                  <a:close/>
                  <a:moveTo>
                    <a:pt x="255746" y="66067"/>
                  </a:moveTo>
                  <a:cubicBezTo>
                    <a:pt x="255746" y="65114"/>
                    <a:pt x="255746" y="66067"/>
                    <a:pt x="255746" y="66067"/>
                  </a:cubicBezTo>
                  <a:close/>
                </a:path>
              </a:pathLst>
            </a:custGeom>
            <a:grpFill/>
            <a:ln w="9525" cap="flat">
              <a:noFill/>
              <a:prstDash val="solid"/>
              <a:miter/>
            </a:ln>
          </p:spPr>
          <p:txBody>
            <a:bodyPr rtlCol="0" anchor="ctr"/>
            <a:lstStyle/>
            <a:p>
              <a:endParaRPr lang="en-US"/>
            </a:p>
          </p:txBody>
        </p:sp>
        <p:sp>
          <p:nvSpPr>
            <p:cNvPr id="4214" name="Freeform: Shape 4213">
              <a:extLst>
                <a:ext uri="{FF2B5EF4-FFF2-40B4-BE49-F238E27FC236}">
                  <a16:creationId xmlns:a16="http://schemas.microsoft.com/office/drawing/2014/main" id="{2E29819E-9C19-4475-A4D2-648E794DB1CB}"/>
                </a:ext>
              </a:extLst>
            </p:cNvPr>
            <p:cNvSpPr/>
            <p:nvPr/>
          </p:nvSpPr>
          <p:spPr>
            <a:xfrm>
              <a:off x="7568103" y="1082516"/>
              <a:ext cx="9525" cy="19050"/>
            </a:xfrm>
            <a:custGeom>
              <a:avLst/>
              <a:gdLst>
                <a:gd name="connsiteX0" fmla="*/ 8082 w 9525"/>
                <a:gd name="connsiteY0" fmla="*/ 12859 h 19050"/>
                <a:gd name="connsiteX1" fmla="*/ 8082 w 9525"/>
                <a:gd name="connsiteY1" fmla="*/ 7144 h 19050"/>
                <a:gd name="connsiteX2" fmla="*/ 8082 w 9525"/>
                <a:gd name="connsiteY2" fmla="*/ 12859 h 19050"/>
              </a:gdLst>
              <a:ahLst/>
              <a:cxnLst>
                <a:cxn ang="0">
                  <a:pos x="connsiteX0" y="connsiteY0"/>
                </a:cxn>
                <a:cxn ang="0">
                  <a:pos x="connsiteX1" y="connsiteY1"/>
                </a:cxn>
                <a:cxn ang="0">
                  <a:pos x="connsiteX2" y="connsiteY2"/>
                </a:cxn>
              </a:cxnLst>
              <a:rect l="l" t="t" r="r" b="b"/>
              <a:pathLst>
                <a:path w="9525" h="19050">
                  <a:moveTo>
                    <a:pt x="8082" y="12859"/>
                  </a:moveTo>
                  <a:cubicBezTo>
                    <a:pt x="8082" y="10954"/>
                    <a:pt x="9987" y="10001"/>
                    <a:pt x="8082" y="7144"/>
                  </a:cubicBezTo>
                  <a:cubicBezTo>
                    <a:pt x="9987" y="10954"/>
                    <a:pt x="5225" y="9049"/>
                    <a:pt x="8082" y="12859"/>
                  </a:cubicBezTo>
                  <a:close/>
                </a:path>
              </a:pathLst>
            </a:custGeom>
            <a:grpFill/>
            <a:ln w="9525" cap="flat">
              <a:noFill/>
              <a:prstDash val="solid"/>
              <a:miter/>
            </a:ln>
          </p:spPr>
          <p:txBody>
            <a:bodyPr rtlCol="0" anchor="ctr"/>
            <a:lstStyle/>
            <a:p>
              <a:endParaRPr lang="en-US"/>
            </a:p>
          </p:txBody>
        </p:sp>
        <p:sp>
          <p:nvSpPr>
            <p:cNvPr id="4215" name="Freeform: Shape 4214">
              <a:extLst>
                <a:ext uri="{FF2B5EF4-FFF2-40B4-BE49-F238E27FC236}">
                  <a16:creationId xmlns:a16="http://schemas.microsoft.com/office/drawing/2014/main" id="{20B47EE2-25B5-41EC-9654-EF6A5029B088}"/>
                </a:ext>
              </a:extLst>
            </p:cNvPr>
            <p:cNvSpPr/>
            <p:nvPr/>
          </p:nvSpPr>
          <p:spPr>
            <a:xfrm>
              <a:off x="7572137" y="1088482"/>
              <a:ext cx="9525" cy="9525"/>
            </a:xfrm>
            <a:custGeom>
              <a:avLst/>
              <a:gdLst>
                <a:gd name="connsiteX0" fmla="*/ 7858 w 9525"/>
                <a:gd name="connsiteY0" fmla="*/ 9750 h 9525"/>
                <a:gd name="connsiteX1" fmla="*/ 7858 w 9525"/>
                <a:gd name="connsiteY1" fmla="*/ 9750 h 9525"/>
              </a:gdLst>
              <a:ahLst/>
              <a:cxnLst>
                <a:cxn ang="0">
                  <a:pos x="connsiteX0" y="connsiteY0"/>
                </a:cxn>
                <a:cxn ang="0">
                  <a:pos x="connsiteX1" y="connsiteY1"/>
                </a:cxn>
              </a:cxnLst>
              <a:rect l="l" t="t" r="r" b="b"/>
              <a:pathLst>
                <a:path w="9525" h="9525">
                  <a:moveTo>
                    <a:pt x="7858" y="9750"/>
                  </a:moveTo>
                  <a:cubicBezTo>
                    <a:pt x="6906" y="4988"/>
                    <a:pt x="6906" y="7845"/>
                    <a:pt x="7858" y="9750"/>
                  </a:cubicBezTo>
                  <a:close/>
                </a:path>
              </a:pathLst>
            </a:custGeom>
            <a:grpFill/>
            <a:ln w="9525" cap="flat">
              <a:noFill/>
              <a:prstDash val="solid"/>
              <a:miter/>
            </a:ln>
          </p:spPr>
          <p:txBody>
            <a:bodyPr rtlCol="0" anchor="ctr"/>
            <a:lstStyle/>
            <a:p>
              <a:endParaRPr lang="en-US"/>
            </a:p>
          </p:txBody>
        </p:sp>
        <p:sp>
          <p:nvSpPr>
            <p:cNvPr id="4216" name="Freeform: Shape 4215">
              <a:extLst>
                <a:ext uri="{FF2B5EF4-FFF2-40B4-BE49-F238E27FC236}">
                  <a16:creationId xmlns:a16="http://schemas.microsoft.com/office/drawing/2014/main" id="{8026F122-7F49-485D-B881-1AFCC634A268}"/>
                </a:ext>
              </a:extLst>
            </p:cNvPr>
            <p:cNvSpPr/>
            <p:nvPr/>
          </p:nvSpPr>
          <p:spPr>
            <a:xfrm>
              <a:off x="7588091" y="1115217"/>
              <a:ext cx="9525" cy="19050"/>
            </a:xfrm>
            <a:custGeom>
              <a:avLst/>
              <a:gdLst>
                <a:gd name="connsiteX0" fmla="*/ 7144 w 9525"/>
                <a:gd name="connsiteY0" fmla="*/ 8732 h 19050"/>
                <a:gd name="connsiteX1" fmla="*/ 7144 w 9525"/>
                <a:gd name="connsiteY1" fmla="*/ 8732 h 19050"/>
              </a:gdLst>
              <a:ahLst/>
              <a:cxnLst>
                <a:cxn ang="0">
                  <a:pos x="connsiteX0" y="connsiteY0"/>
                </a:cxn>
                <a:cxn ang="0">
                  <a:pos x="connsiteX1" y="connsiteY1"/>
                </a:cxn>
              </a:cxnLst>
              <a:rect l="l" t="t" r="r" b="b"/>
              <a:pathLst>
                <a:path w="9525" h="19050">
                  <a:moveTo>
                    <a:pt x="7144" y="8732"/>
                  </a:moveTo>
                  <a:cubicBezTo>
                    <a:pt x="7144" y="2065"/>
                    <a:pt x="12859" y="19210"/>
                    <a:pt x="7144" y="8732"/>
                  </a:cubicBezTo>
                  <a:close/>
                </a:path>
              </a:pathLst>
            </a:custGeom>
            <a:grpFill/>
            <a:ln w="9525" cap="flat">
              <a:noFill/>
              <a:prstDash val="solid"/>
              <a:miter/>
            </a:ln>
          </p:spPr>
          <p:txBody>
            <a:bodyPr rtlCol="0" anchor="ctr"/>
            <a:lstStyle/>
            <a:p>
              <a:endParaRPr lang="en-US"/>
            </a:p>
          </p:txBody>
        </p:sp>
        <p:sp>
          <p:nvSpPr>
            <p:cNvPr id="4217" name="Freeform: Shape 4216">
              <a:extLst>
                <a:ext uri="{FF2B5EF4-FFF2-40B4-BE49-F238E27FC236}">
                  <a16:creationId xmlns:a16="http://schemas.microsoft.com/office/drawing/2014/main" id="{AEF02B90-846F-4E4C-9FA3-53841D4CD560}"/>
                </a:ext>
              </a:extLst>
            </p:cNvPr>
            <p:cNvSpPr/>
            <p:nvPr/>
          </p:nvSpPr>
          <p:spPr>
            <a:xfrm>
              <a:off x="7592854" y="1125755"/>
              <a:ext cx="9525" cy="9525"/>
            </a:xfrm>
            <a:custGeom>
              <a:avLst/>
              <a:gdLst>
                <a:gd name="connsiteX0" fmla="*/ 7144 w 9525"/>
                <a:gd name="connsiteY0" fmla="*/ 10577 h 9525"/>
                <a:gd name="connsiteX1" fmla="*/ 7144 w 9525"/>
                <a:gd name="connsiteY1" fmla="*/ 10577 h 9525"/>
              </a:gdLst>
              <a:ahLst/>
              <a:cxnLst>
                <a:cxn ang="0">
                  <a:pos x="connsiteX0" y="connsiteY0"/>
                </a:cxn>
                <a:cxn ang="0">
                  <a:pos x="connsiteX1" y="connsiteY1"/>
                </a:cxn>
              </a:cxnLst>
              <a:rect l="l" t="t" r="r" b="b"/>
              <a:pathLst>
                <a:path w="9525" h="9525">
                  <a:moveTo>
                    <a:pt x="7144" y="10577"/>
                  </a:moveTo>
                  <a:cubicBezTo>
                    <a:pt x="8096" y="3910"/>
                    <a:pt x="7144" y="8672"/>
                    <a:pt x="7144" y="10577"/>
                  </a:cubicBezTo>
                  <a:close/>
                </a:path>
              </a:pathLst>
            </a:custGeom>
            <a:grpFill/>
            <a:ln w="9525" cap="flat">
              <a:noFill/>
              <a:prstDash val="solid"/>
              <a:miter/>
            </a:ln>
          </p:spPr>
          <p:txBody>
            <a:bodyPr rtlCol="0" anchor="ctr"/>
            <a:lstStyle/>
            <a:p>
              <a:endParaRPr lang="en-US"/>
            </a:p>
          </p:txBody>
        </p:sp>
        <p:sp>
          <p:nvSpPr>
            <p:cNvPr id="4218" name="Freeform: Shape 4217">
              <a:extLst>
                <a:ext uri="{FF2B5EF4-FFF2-40B4-BE49-F238E27FC236}">
                  <a16:creationId xmlns:a16="http://schemas.microsoft.com/office/drawing/2014/main" id="{EDD58AA7-0E0B-413F-8F96-74642B2062A6}"/>
                </a:ext>
              </a:extLst>
            </p:cNvPr>
            <p:cNvSpPr/>
            <p:nvPr/>
          </p:nvSpPr>
          <p:spPr>
            <a:xfrm>
              <a:off x="7512844" y="1063374"/>
              <a:ext cx="9525" cy="9525"/>
            </a:xfrm>
            <a:custGeom>
              <a:avLst/>
              <a:gdLst>
                <a:gd name="connsiteX0" fmla="*/ 9049 w 9525"/>
                <a:gd name="connsiteY0" fmla="*/ 8188 h 9525"/>
                <a:gd name="connsiteX1" fmla="*/ 7144 w 9525"/>
                <a:gd name="connsiteY1" fmla="*/ 10093 h 9525"/>
                <a:gd name="connsiteX2" fmla="*/ 9049 w 9525"/>
                <a:gd name="connsiteY2" fmla="*/ 8188 h 9525"/>
              </a:gdLst>
              <a:ahLst/>
              <a:cxnLst>
                <a:cxn ang="0">
                  <a:pos x="connsiteX0" y="connsiteY0"/>
                </a:cxn>
                <a:cxn ang="0">
                  <a:pos x="connsiteX1" y="connsiteY1"/>
                </a:cxn>
                <a:cxn ang="0">
                  <a:pos x="connsiteX2" y="connsiteY2"/>
                </a:cxn>
              </a:cxnLst>
              <a:rect l="l" t="t" r="r" b="b"/>
              <a:pathLst>
                <a:path w="9525" h="9525">
                  <a:moveTo>
                    <a:pt x="9049" y="8188"/>
                  </a:moveTo>
                  <a:cubicBezTo>
                    <a:pt x="7144" y="5331"/>
                    <a:pt x="8096" y="9141"/>
                    <a:pt x="7144" y="10093"/>
                  </a:cubicBezTo>
                  <a:cubicBezTo>
                    <a:pt x="8096" y="9141"/>
                    <a:pt x="9049" y="10093"/>
                    <a:pt x="9049" y="8188"/>
                  </a:cubicBezTo>
                  <a:close/>
                </a:path>
              </a:pathLst>
            </a:custGeom>
            <a:grpFill/>
            <a:ln w="9525" cap="flat">
              <a:noFill/>
              <a:prstDash val="solid"/>
              <a:miter/>
            </a:ln>
          </p:spPr>
          <p:txBody>
            <a:bodyPr rtlCol="0" anchor="ctr"/>
            <a:lstStyle/>
            <a:p>
              <a:endParaRPr lang="en-US"/>
            </a:p>
          </p:txBody>
        </p:sp>
        <p:sp>
          <p:nvSpPr>
            <p:cNvPr id="4219" name="Freeform: Shape 4218">
              <a:extLst>
                <a:ext uri="{FF2B5EF4-FFF2-40B4-BE49-F238E27FC236}">
                  <a16:creationId xmlns:a16="http://schemas.microsoft.com/office/drawing/2014/main" id="{F4934BE3-3016-4393-8C13-EE13633EC66E}"/>
                </a:ext>
              </a:extLst>
            </p:cNvPr>
            <p:cNvSpPr/>
            <p:nvPr/>
          </p:nvSpPr>
          <p:spPr>
            <a:xfrm>
              <a:off x="7079456" y="1099661"/>
              <a:ext cx="28575" cy="9525"/>
            </a:xfrm>
            <a:custGeom>
              <a:avLst/>
              <a:gdLst>
                <a:gd name="connsiteX0" fmla="*/ 22384 w 28575"/>
                <a:gd name="connsiteY0" fmla="*/ 7144 h 9525"/>
                <a:gd name="connsiteX1" fmla="*/ 7144 w 28575"/>
                <a:gd name="connsiteY1" fmla="*/ 8096 h 9525"/>
                <a:gd name="connsiteX2" fmla="*/ 22384 w 28575"/>
                <a:gd name="connsiteY2" fmla="*/ 7144 h 9525"/>
              </a:gdLst>
              <a:ahLst/>
              <a:cxnLst>
                <a:cxn ang="0">
                  <a:pos x="connsiteX0" y="connsiteY0"/>
                </a:cxn>
                <a:cxn ang="0">
                  <a:pos x="connsiteX1" y="connsiteY1"/>
                </a:cxn>
                <a:cxn ang="0">
                  <a:pos x="connsiteX2" y="connsiteY2"/>
                </a:cxn>
              </a:cxnLst>
              <a:rect l="l" t="t" r="r" b="b"/>
              <a:pathLst>
                <a:path w="28575" h="9525">
                  <a:moveTo>
                    <a:pt x="22384" y="7144"/>
                  </a:moveTo>
                  <a:lnTo>
                    <a:pt x="7144" y="8096"/>
                  </a:lnTo>
                  <a:cubicBezTo>
                    <a:pt x="10954" y="8096"/>
                    <a:pt x="14764" y="8096"/>
                    <a:pt x="22384" y="7144"/>
                  </a:cubicBezTo>
                  <a:close/>
                </a:path>
              </a:pathLst>
            </a:custGeom>
            <a:grpFill/>
            <a:ln w="9525" cap="flat">
              <a:noFill/>
              <a:prstDash val="solid"/>
              <a:miter/>
            </a:ln>
          </p:spPr>
          <p:txBody>
            <a:bodyPr rtlCol="0" anchor="ctr"/>
            <a:lstStyle/>
            <a:p>
              <a:endParaRPr lang="en-US"/>
            </a:p>
          </p:txBody>
        </p:sp>
        <p:sp>
          <p:nvSpPr>
            <p:cNvPr id="4220" name="Freeform: Shape 4219">
              <a:extLst>
                <a:ext uri="{FF2B5EF4-FFF2-40B4-BE49-F238E27FC236}">
                  <a16:creationId xmlns:a16="http://schemas.microsoft.com/office/drawing/2014/main" id="{26720EFF-928E-4EE1-A197-561338F37951}"/>
                </a:ext>
              </a:extLst>
            </p:cNvPr>
            <p:cNvSpPr/>
            <p:nvPr/>
          </p:nvSpPr>
          <p:spPr>
            <a:xfrm>
              <a:off x="7442359" y="1081141"/>
              <a:ext cx="19050" cy="19050"/>
            </a:xfrm>
            <a:custGeom>
              <a:avLst/>
              <a:gdLst>
                <a:gd name="connsiteX0" fmla="*/ 7144 w 19050"/>
                <a:gd name="connsiteY0" fmla="*/ 18044 h 19050"/>
                <a:gd name="connsiteX1" fmla="*/ 7144 w 19050"/>
                <a:gd name="connsiteY1" fmla="*/ 18044 h 19050"/>
              </a:gdLst>
              <a:ahLst/>
              <a:cxnLst>
                <a:cxn ang="0">
                  <a:pos x="connsiteX0" y="connsiteY0"/>
                </a:cxn>
                <a:cxn ang="0">
                  <a:pos x="connsiteX1" y="connsiteY1"/>
                </a:cxn>
              </a:cxnLst>
              <a:rect l="l" t="t" r="r" b="b"/>
              <a:pathLst>
                <a:path w="19050" h="19050">
                  <a:moveTo>
                    <a:pt x="7144" y="18044"/>
                  </a:moveTo>
                  <a:cubicBezTo>
                    <a:pt x="17621" y="-54"/>
                    <a:pt x="8096" y="7566"/>
                    <a:pt x="7144" y="18044"/>
                  </a:cubicBezTo>
                  <a:close/>
                </a:path>
              </a:pathLst>
            </a:custGeom>
            <a:grpFill/>
            <a:ln w="9525" cap="flat">
              <a:noFill/>
              <a:prstDash val="solid"/>
              <a:miter/>
            </a:ln>
          </p:spPr>
          <p:txBody>
            <a:bodyPr rtlCol="0" anchor="ctr"/>
            <a:lstStyle/>
            <a:p>
              <a:endParaRPr lang="en-US"/>
            </a:p>
          </p:txBody>
        </p:sp>
        <p:sp>
          <p:nvSpPr>
            <p:cNvPr id="4221" name="Freeform: Shape 4220">
              <a:extLst>
                <a:ext uri="{FF2B5EF4-FFF2-40B4-BE49-F238E27FC236}">
                  <a16:creationId xmlns:a16="http://schemas.microsoft.com/office/drawing/2014/main" id="{36094648-F830-4AAA-A38E-BA4B1C10771B}"/>
                </a:ext>
              </a:extLst>
            </p:cNvPr>
            <p:cNvSpPr/>
            <p:nvPr/>
          </p:nvSpPr>
          <p:spPr>
            <a:xfrm>
              <a:off x="7433786" y="1067276"/>
              <a:ext cx="19050" cy="19050"/>
            </a:xfrm>
            <a:custGeom>
              <a:avLst/>
              <a:gdLst>
                <a:gd name="connsiteX0" fmla="*/ 7144 w 19050"/>
                <a:gd name="connsiteY0" fmla="*/ 7144 h 19050"/>
                <a:gd name="connsiteX1" fmla="*/ 7144 w 19050"/>
                <a:gd name="connsiteY1" fmla="*/ 7144 h 19050"/>
              </a:gdLst>
              <a:ahLst/>
              <a:cxnLst>
                <a:cxn ang="0">
                  <a:pos x="connsiteX0" y="connsiteY0"/>
                </a:cxn>
                <a:cxn ang="0">
                  <a:pos x="connsiteX1" y="connsiteY1"/>
                </a:cxn>
              </a:cxnLst>
              <a:rect l="l" t="t" r="r" b="b"/>
              <a:pathLst>
                <a:path w="19050" h="19050">
                  <a:moveTo>
                    <a:pt x="7144" y="7144"/>
                  </a:moveTo>
                  <a:cubicBezTo>
                    <a:pt x="16669" y="25241"/>
                    <a:pt x="10001" y="15716"/>
                    <a:pt x="7144" y="7144"/>
                  </a:cubicBezTo>
                  <a:close/>
                </a:path>
              </a:pathLst>
            </a:custGeom>
            <a:grpFill/>
            <a:ln w="9525" cap="flat">
              <a:noFill/>
              <a:prstDash val="solid"/>
              <a:miter/>
            </a:ln>
          </p:spPr>
          <p:txBody>
            <a:bodyPr rtlCol="0" anchor="ctr"/>
            <a:lstStyle/>
            <a:p>
              <a:endParaRPr lang="en-US"/>
            </a:p>
          </p:txBody>
        </p:sp>
        <p:sp>
          <p:nvSpPr>
            <p:cNvPr id="4222" name="Freeform: Shape 4221">
              <a:extLst>
                <a:ext uri="{FF2B5EF4-FFF2-40B4-BE49-F238E27FC236}">
                  <a16:creationId xmlns:a16="http://schemas.microsoft.com/office/drawing/2014/main" id="{2A48A919-7514-491A-9CDB-444BC53561DA}"/>
                </a:ext>
              </a:extLst>
            </p:cNvPr>
            <p:cNvSpPr/>
            <p:nvPr/>
          </p:nvSpPr>
          <p:spPr>
            <a:xfrm>
              <a:off x="7525226" y="11663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4764"/>
                    <a:pt x="7144" y="8096"/>
                    <a:pt x="7144" y="7144"/>
                  </a:cubicBezTo>
                  <a:close/>
                </a:path>
              </a:pathLst>
            </a:custGeom>
            <a:grpFill/>
            <a:ln w="9525" cap="flat">
              <a:noFill/>
              <a:prstDash val="solid"/>
              <a:miter/>
            </a:ln>
          </p:spPr>
          <p:txBody>
            <a:bodyPr rtlCol="0" anchor="ctr"/>
            <a:lstStyle/>
            <a:p>
              <a:endParaRPr lang="en-US"/>
            </a:p>
          </p:txBody>
        </p:sp>
        <p:sp>
          <p:nvSpPr>
            <p:cNvPr id="4223" name="Freeform: Shape 4222">
              <a:extLst>
                <a:ext uri="{FF2B5EF4-FFF2-40B4-BE49-F238E27FC236}">
                  <a16:creationId xmlns:a16="http://schemas.microsoft.com/office/drawing/2014/main" id="{86AFF141-CA3E-49DC-8A6A-5D80074FDAE5}"/>
                </a:ext>
              </a:extLst>
            </p:cNvPr>
            <p:cNvSpPr/>
            <p:nvPr/>
          </p:nvSpPr>
          <p:spPr>
            <a:xfrm>
              <a:off x="7417805" y="1074988"/>
              <a:ext cx="9525" cy="9525"/>
            </a:xfrm>
            <a:custGeom>
              <a:avLst/>
              <a:gdLst>
                <a:gd name="connsiteX0" fmla="*/ 8837 w 9525"/>
                <a:gd name="connsiteY0" fmla="*/ 9909 h 9525"/>
                <a:gd name="connsiteX1" fmla="*/ 8837 w 9525"/>
                <a:gd name="connsiteY1" fmla="*/ 9909 h 9525"/>
              </a:gdLst>
              <a:ahLst/>
              <a:cxnLst>
                <a:cxn ang="0">
                  <a:pos x="connsiteX0" y="connsiteY0"/>
                </a:cxn>
                <a:cxn ang="0">
                  <a:pos x="connsiteX1" y="connsiteY1"/>
                </a:cxn>
              </a:cxnLst>
              <a:rect l="l" t="t" r="r" b="b"/>
              <a:pathLst>
                <a:path w="9525" h="9525">
                  <a:moveTo>
                    <a:pt x="8837" y="9909"/>
                  </a:moveTo>
                  <a:cubicBezTo>
                    <a:pt x="8837" y="8956"/>
                    <a:pt x="5027" y="4194"/>
                    <a:pt x="8837" y="9909"/>
                  </a:cubicBezTo>
                  <a:close/>
                </a:path>
              </a:pathLst>
            </a:custGeom>
            <a:grpFill/>
            <a:ln w="9525" cap="flat">
              <a:noFill/>
              <a:prstDash val="solid"/>
              <a:miter/>
            </a:ln>
          </p:spPr>
          <p:txBody>
            <a:bodyPr rtlCol="0" anchor="ctr"/>
            <a:lstStyle/>
            <a:p>
              <a:endParaRPr lang="en-US"/>
            </a:p>
          </p:txBody>
        </p:sp>
        <p:sp>
          <p:nvSpPr>
            <p:cNvPr id="4224" name="Freeform: Shape 4223">
              <a:extLst>
                <a:ext uri="{FF2B5EF4-FFF2-40B4-BE49-F238E27FC236}">
                  <a16:creationId xmlns:a16="http://schemas.microsoft.com/office/drawing/2014/main" id="{1B918B32-7ABE-442E-981A-014E6E7194EC}"/>
                </a:ext>
              </a:extLst>
            </p:cNvPr>
            <p:cNvSpPr/>
            <p:nvPr/>
          </p:nvSpPr>
          <p:spPr>
            <a:xfrm>
              <a:off x="7419499" y="1074896"/>
              <a:ext cx="9525" cy="9525"/>
            </a:xfrm>
            <a:custGeom>
              <a:avLst/>
              <a:gdLst>
                <a:gd name="connsiteX0" fmla="*/ 7144 w 9525"/>
                <a:gd name="connsiteY0" fmla="*/ 7144 h 9525"/>
                <a:gd name="connsiteX1" fmla="*/ 7144 w 9525"/>
                <a:gd name="connsiteY1" fmla="*/ 9049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9049"/>
                  </a:lnTo>
                  <a:lnTo>
                    <a:pt x="7144" y="7144"/>
                  </a:lnTo>
                  <a:close/>
                </a:path>
              </a:pathLst>
            </a:custGeom>
            <a:grpFill/>
            <a:ln w="9525" cap="flat">
              <a:noFill/>
              <a:prstDash val="solid"/>
              <a:miter/>
            </a:ln>
          </p:spPr>
          <p:txBody>
            <a:bodyPr rtlCol="0" anchor="ctr"/>
            <a:lstStyle/>
            <a:p>
              <a:endParaRPr lang="en-US"/>
            </a:p>
          </p:txBody>
        </p:sp>
        <p:sp>
          <p:nvSpPr>
            <p:cNvPr id="4225" name="Freeform: Shape 4224">
              <a:extLst>
                <a:ext uri="{FF2B5EF4-FFF2-40B4-BE49-F238E27FC236}">
                  <a16:creationId xmlns:a16="http://schemas.microsoft.com/office/drawing/2014/main" id="{66CBD31B-74A2-4F61-A2C1-C93CC573E119}"/>
                </a:ext>
              </a:extLst>
            </p:cNvPr>
            <p:cNvSpPr/>
            <p:nvPr/>
          </p:nvSpPr>
          <p:spPr>
            <a:xfrm>
              <a:off x="7529036" y="1178162"/>
              <a:ext cx="9525" cy="9525"/>
            </a:xfrm>
            <a:custGeom>
              <a:avLst/>
              <a:gdLst>
                <a:gd name="connsiteX0" fmla="*/ 7144 w 9525"/>
                <a:gd name="connsiteY0" fmla="*/ 8653 h 9525"/>
                <a:gd name="connsiteX1" fmla="*/ 7144 w 9525"/>
                <a:gd name="connsiteY1" fmla="*/ 8653 h 9525"/>
              </a:gdLst>
              <a:ahLst/>
              <a:cxnLst>
                <a:cxn ang="0">
                  <a:pos x="connsiteX0" y="connsiteY0"/>
                </a:cxn>
                <a:cxn ang="0">
                  <a:pos x="connsiteX1" y="connsiteY1"/>
                </a:cxn>
              </a:cxnLst>
              <a:rect l="l" t="t" r="r" b="b"/>
              <a:pathLst>
                <a:path w="9525" h="9525">
                  <a:moveTo>
                    <a:pt x="7144" y="8653"/>
                  </a:moveTo>
                  <a:cubicBezTo>
                    <a:pt x="9049" y="7700"/>
                    <a:pt x="11906" y="5795"/>
                    <a:pt x="7144" y="8653"/>
                  </a:cubicBezTo>
                  <a:close/>
                </a:path>
              </a:pathLst>
            </a:custGeom>
            <a:grpFill/>
            <a:ln w="9525" cap="flat">
              <a:noFill/>
              <a:prstDash val="solid"/>
              <a:miter/>
            </a:ln>
          </p:spPr>
          <p:txBody>
            <a:bodyPr rtlCol="0" anchor="ctr"/>
            <a:lstStyle/>
            <a:p>
              <a:endParaRPr lang="en-US"/>
            </a:p>
          </p:txBody>
        </p:sp>
        <p:sp>
          <p:nvSpPr>
            <p:cNvPr id="4226" name="Freeform: Shape 4225">
              <a:extLst>
                <a:ext uri="{FF2B5EF4-FFF2-40B4-BE49-F238E27FC236}">
                  <a16:creationId xmlns:a16="http://schemas.microsoft.com/office/drawing/2014/main" id="{FAFDD1B2-84C3-4F94-9727-28EDAD8508E4}"/>
                </a:ext>
              </a:extLst>
            </p:cNvPr>
            <p:cNvSpPr/>
            <p:nvPr/>
          </p:nvSpPr>
          <p:spPr>
            <a:xfrm>
              <a:off x="7499806" y="1151942"/>
              <a:ext cx="9525" cy="9525"/>
            </a:xfrm>
            <a:custGeom>
              <a:avLst/>
              <a:gdLst>
                <a:gd name="connsiteX0" fmla="*/ 7799 w 9525"/>
                <a:gd name="connsiteY0" fmla="*/ 10107 h 9525"/>
                <a:gd name="connsiteX1" fmla="*/ 8751 w 9525"/>
                <a:gd name="connsiteY1" fmla="*/ 7250 h 9525"/>
                <a:gd name="connsiteX2" fmla="*/ 7799 w 9525"/>
                <a:gd name="connsiteY2" fmla="*/ 10107 h 9525"/>
              </a:gdLst>
              <a:ahLst/>
              <a:cxnLst>
                <a:cxn ang="0">
                  <a:pos x="connsiteX0" y="connsiteY0"/>
                </a:cxn>
                <a:cxn ang="0">
                  <a:pos x="connsiteX1" y="connsiteY1"/>
                </a:cxn>
                <a:cxn ang="0">
                  <a:pos x="connsiteX2" y="connsiteY2"/>
                </a:cxn>
              </a:cxnLst>
              <a:rect l="l" t="t" r="r" b="b"/>
              <a:pathLst>
                <a:path w="9525" h="9525">
                  <a:moveTo>
                    <a:pt x="7799" y="10107"/>
                  </a:moveTo>
                  <a:lnTo>
                    <a:pt x="8751" y="7250"/>
                  </a:lnTo>
                  <a:cubicBezTo>
                    <a:pt x="8751" y="7250"/>
                    <a:pt x="5894" y="6297"/>
                    <a:pt x="7799" y="10107"/>
                  </a:cubicBezTo>
                  <a:close/>
                </a:path>
              </a:pathLst>
            </a:custGeom>
            <a:grpFill/>
            <a:ln w="9525" cap="flat">
              <a:noFill/>
              <a:prstDash val="solid"/>
              <a:miter/>
            </a:ln>
          </p:spPr>
          <p:txBody>
            <a:bodyPr rtlCol="0" anchor="ctr"/>
            <a:lstStyle/>
            <a:p>
              <a:endParaRPr lang="en-US"/>
            </a:p>
          </p:txBody>
        </p:sp>
        <p:sp>
          <p:nvSpPr>
            <p:cNvPr id="4227" name="Freeform: Shape 4226">
              <a:extLst>
                <a:ext uri="{FF2B5EF4-FFF2-40B4-BE49-F238E27FC236}">
                  <a16:creationId xmlns:a16="http://schemas.microsoft.com/office/drawing/2014/main" id="{B9743CFE-AE67-4E89-BED5-86BBF95B98BE}"/>
                </a:ext>
              </a:extLst>
            </p:cNvPr>
            <p:cNvSpPr/>
            <p:nvPr/>
          </p:nvSpPr>
          <p:spPr>
            <a:xfrm>
              <a:off x="7407645" y="107965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6615" y="12859"/>
                    <a:pt x="7567" y="9049"/>
                    <a:pt x="7567" y="7144"/>
                  </a:cubicBezTo>
                  <a:close/>
                </a:path>
              </a:pathLst>
            </a:custGeom>
            <a:grpFill/>
            <a:ln w="9525" cap="flat">
              <a:noFill/>
              <a:prstDash val="solid"/>
              <a:miter/>
            </a:ln>
          </p:spPr>
          <p:txBody>
            <a:bodyPr rtlCol="0" anchor="ctr"/>
            <a:lstStyle/>
            <a:p>
              <a:endParaRPr lang="en-US"/>
            </a:p>
          </p:txBody>
        </p:sp>
        <p:sp>
          <p:nvSpPr>
            <p:cNvPr id="4228" name="Freeform: Shape 4227">
              <a:extLst>
                <a:ext uri="{FF2B5EF4-FFF2-40B4-BE49-F238E27FC236}">
                  <a16:creationId xmlns:a16="http://schemas.microsoft.com/office/drawing/2014/main" id="{1CE6BE6D-0E48-4776-A297-A4BD698BE1C6}"/>
                </a:ext>
              </a:extLst>
            </p:cNvPr>
            <p:cNvSpPr/>
            <p:nvPr/>
          </p:nvSpPr>
          <p:spPr>
            <a:xfrm>
              <a:off x="7493387" y="1174908"/>
              <a:ext cx="9525" cy="19050"/>
            </a:xfrm>
            <a:custGeom>
              <a:avLst/>
              <a:gdLst>
                <a:gd name="connsiteX0" fmla="*/ 7550 w 9525"/>
                <a:gd name="connsiteY0" fmla="*/ 7144 h 19050"/>
                <a:gd name="connsiteX1" fmla="*/ 8503 w 9525"/>
                <a:gd name="connsiteY1" fmla="*/ 12859 h 19050"/>
                <a:gd name="connsiteX2" fmla="*/ 7550 w 9525"/>
                <a:gd name="connsiteY2" fmla="*/ 7144 h 19050"/>
              </a:gdLst>
              <a:ahLst/>
              <a:cxnLst>
                <a:cxn ang="0">
                  <a:pos x="connsiteX0" y="connsiteY0"/>
                </a:cxn>
                <a:cxn ang="0">
                  <a:pos x="connsiteX1" y="connsiteY1"/>
                </a:cxn>
                <a:cxn ang="0">
                  <a:pos x="connsiteX2" y="connsiteY2"/>
                </a:cxn>
              </a:cxnLst>
              <a:rect l="l" t="t" r="r" b="b"/>
              <a:pathLst>
                <a:path w="9525" h="19050">
                  <a:moveTo>
                    <a:pt x="7550" y="7144"/>
                  </a:moveTo>
                  <a:cubicBezTo>
                    <a:pt x="10408" y="10954"/>
                    <a:pt x="4693" y="10001"/>
                    <a:pt x="8503" y="12859"/>
                  </a:cubicBezTo>
                  <a:cubicBezTo>
                    <a:pt x="10408" y="11906"/>
                    <a:pt x="9456" y="9049"/>
                    <a:pt x="7550" y="7144"/>
                  </a:cubicBezTo>
                  <a:close/>
                </a:path>
              </a:pathLst>
            </a:custGeom>
            <a:grpFill/>
            <a:ln w="9525" cap="flat">
              <a:noFill/>
              <a:prstDash val="solid"/>
              <a:miter/>
            </a:ln>
          </p:spPr>
          <p:txBody>
            <a:bodyPr rtlCol="0" anchor="ctr"/>
            <a:lstStyle/>
            <a:p>
              <a:endParaRPr lang="en-US"/>
            </a:p>
          </p:txBody>
        </p:sp>
        <p:sp>
          <p:nvSpPr>
            <p:cNvPr id="4229" name="Freeform: Shape 4228">
              <a:extLst>
                <a:ext uri="{FF2B5EF4-FFF2-40B4-BE49-F238E27FC236}">
                  <a16:creationId xmlns:a16="http://schemas.microsoft.com/office/drawing/2014/main" id="{B8F6A71C-4648-4214-A18C-27565D57A361}"/>
                </a:ext>
              </a:extLst>
            </p:cNvPr>
            <p:cNvSpPr/>
            <p:nvPr/>
          </p:nvSpPr>
          <p:spPr>
            <a:xfrm>
              <a:off x="7423309" y="11425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30" name="Freeform: Shape 4229">
              <a:extLst>
                <a:ext uri="{FF2B5EF4-FFF2-40B4-BE49-F238E27FC236}">
                  <a16:creationId xmlns:a16="http://schemas.microsoft.com/office/drawing/2014/main" id="{9BFCEA6F-7A3E-4965-B4A9-61774E5D472B}"/>
                </a:ext>
              </a:extLst>
            </p:cNvPr>
            <p:cNvSpPr/>
            <p:nvPr/>
          </p:nvSpPr>
          <p:spPr>
            <a:xfrm>
              <a:off x="7423309" y="1141094"/>
              <a:ext cx="9525" cy="9525"/>
            </a:xfrm>
            <a:custGeom>
              <a:avLst/>
              <a:gdLst>
                <a:gd name="connsiteX0" fmla="*/ 7144 w 9525"/>
                <a:gd name="connsiteY0" fmla="*/ 8572 h 9525"/>
                <a:gd name="connsiteX1" fmla="*/ 10001 w 9525"/>
                <a:gd name="connsiteY1" fmla="*/ 8572 h 9525"/>
                <a:gd name="connsiteX2" fmla="*/ 7144 w 9525"/>
                <a:gd name="connsiteY2" fmla="*/ 8572 h 9525"/>
              </a:gdLst>
              <a:ahLst/>
              <a:cxnLst>
                <a:cxn ang="0">
                  <a:pos x="connsiteX0" y="connsiteY0"/>
                </a:cxn>
                <a:cxn ang="0">
                  <a:pos x="connsiteX1" y="connsiteY1"/>
                </a:cxn>
                <a:cxn ang="0">
                  <a:pos x="connsiteX2" y="connsiteY2"/>
                </a:cxn>
              </a:cxnLst>
              <a:rect l="l" t="t" r="r" b="b"/>
              <a:pathLst>
                <a:path w="9525" h="9525">
                  <a:moveTo>
                    <a:pt x="7144" y="8572"/>
                  </a:moveTo>
                  <a:cubicBezTo>
                    <a:pt x="8096" y="8572"/>
                    <a:pt x="9049" y="9525"/>
                    <a:pt x="10001" y="8572"/>
                  </a:cubicBezTo>
                  <a:cubicBezTo>
                    <a:pt x="8096" y="6668"/>
                    <a:pt x="8096" y="6668"/>
                    <a:pt x="7144" y="8572"/>
                  </a:cubicBezTo>
                  <a:close/>
                </a:path>
              </a:pathLst>
            </a:custGeom>
            <a:grpFill/>
            <a:ln w="9525" cap="flat">
              <a:noFill/>
              <a:prstDash val="solid"/>
              <a:miter/>
            </a:ln>
          </p:spPr>
          <p:txBody>
            <a:bodyPr rtlCol="0" anchor="ctr"/>
            <a:lstStyle/>
            <a:p>
              <a:endParaRPr lang="en-US"/>
            </a:p>
          </p:txBody>
        </p:sp>
        <p:sp>
          <p:nvSpPr>
            <p:cNvPr id="4231" name="Freeform: Shape 4230">
              <a:extLst>
                <a:ext uri="{FF2B5EF4-FFF2-40B4-BE49-F238E27FC236}">
                  <a16:creationId xmlns:a16="http://schemas.microsoft.com/office/drawing/2014/main" id="{534FAB76-DEB3-4884-A080-8450697118E0}"/>
                </a:ext>
              </a:extLst>
            </p:cNvPr>
            <p:cNvSpPr/>
            <p:nvPr/>
          </p:nvSpPr>
          <p:spPr>
            <a:xfrm>
              <a:off x="7413627" y="1143034"/>
              <a:ext cx="9525" cy="9525"/>
            </a:xfrm>
            <a:custGeom>
              <a:avLst/>
              <a:gdLst>
                <a:gd name="connsiteX0" fmla="*/ 7301 w 9525"/>
                <a:gd name="connsiteY0" fmla="*/ 10443 h 9525"/>
                <a:gd name="connsiteX1" fmla="*/ 7301 w 9525"/>
                <a:gd name="connsiteY1" fmla="*/ 10443 h 9525"/>
              </a:gdLst>
              <a:ahLst/>
              <a:cxnLst>
                <a:cxn ang="0">
                  <a:pos x="connsiteX0" y="connsiteY0"/>
                </a:cxn>
                <a:cxn ang="0">
                  <a:pos x="connsiteX1" y="connsiteY1"/>
                </a:cxn>
              </a:cxnLst>
              <a:rect l="l" t="t" r="r" b="b"/>
              <a:pathLst>
                <a:path w="9525" h="9525">
                  <a:moveTo>
                    <a:pt x="7301" y="10443"/>
                  </a:moveTo>
                  <a:cubicBezTo>
                    <a:pt x="10158" y="4728"/>
                    <a:pt x="6348" y="7586"/>
                    <a:pt x="7301" y="10443"/>
                  </a:cubicBezTo>
                  <a:close/>
                </a:path>
              </a:pathLst>
            </a:custGeom>
            <a:grpFill/>
            <a:ln w="9525" cap="flat">
              <a:noFill/>
              <a:prstDash val="solid"/>
              <a:miter/>
            </a:ln>
          </p:spPr>
          <p:txBody>
            <a:bodyPr rtlCol="0" anchor="ctr"/>
            <a:lstStyle/>
            <a:p>
              <a:endParaRPr lang="en-US"/>
            </a:p>
          </p:txBody>
        </p:sp>
        <p:sp>
          <p:nvSpPr>
            <p:cNvPr id="4232" name="Freeform: Shape 4231">
              <a:extLst>
                <a:ext uri="{FF2B5EF4-FFF2-40B4-BE49-F238E27FC236}">
                  <a16:creationId xmlns:a16="http://schemas.microsoft.com/office/drawing/2014/main" id="{549951C5-8962-4ADF-A4C9-49D4FEBC6217}"/>
                </a:ext>
              </a:extLst>
            </p:cNvPr>
            <p:cNvSpPr/>
            <p:nvPr/>
          </p:nvSpPr>
          <p:spPr>
            <a:xfrm>
              <a:off x="7327106" y="1087569"/>
              <a:ext cx="19050" cy="9525"/>
            </a:xfrm>
            <a:custGeom>
              <a:avLst/>
              <a:gdLst>
                <a:gd name="connsiteX0" fmla="*/ 7144 w 19050"/>
                <a:gd name="connsiteY0" fmla="*/ 7805 h 9525"/>
                <a:gd name="connsiteX1" fmla="*/ 7144 w 19050"/>
                <a:gd name="connsiteY1" fmla="*/ 7805 h 9525"/>
              </a:gdLst>
              <a:ahLst/>
              <a:cxnLst>
                <a:cxn ang="0">
                  <a:pos x="connsiteX0" y="connsiteY0"/>
                </a:cxn>
                <a:cxn ang="0">
                  <a:pos x="connsiteX1" y="connsiteY1"/>
                </a:cxn>
              </a:cxnLst>
              <a:rect l="l" t="t" r="r" b="b"/>
              <a:pathLst>
                <a:path w="19050" h="9525">
                  <a:moveTo>
                    <a:pt x="7144" y="7805"/>
                  </a:moveTo>
                  <a:cubicBezTo>
                    <a:pt x="19526" y="12568"/>
                    <a:pt x="10001" y="4948"/>
                    <a:pt x="7144" y="7805"/>
                  </a:cubicBezTo>
                  <a:close/>
                </a:path>
              </a:pathLst>
            </a:custGeom>
            <a:grpFill/>
            <a:ln w="9525" cap="flat">
              <a:noFill/>
              <a:prstDash val="solid"/>
              <a:miter/>
            </a:ln>
          </p:spPr>
          <p:txBody>
            <a:bodyPr rtlCol="0" anchor="ctr"/>
            <a:lstStyle/>
            <a:p>
              <a:endParaRPr lang="en-US"/>
            </a:p>
          </p:txBody>
        </p:sp>
        <p:sp>
          <p:nvSpPr>
            <p:cNvPr id="4233" name="Freeform: Shape 4232">
              <a:extLst>
                <a:ext uri="{FF2B5EF4-FFF2-40B4-BE49-F238E27FC236}">
                  <a16:creationId xmlns:a16="http://schemas.microsoft.com/office/drawing/2014/main" id="{B4A1D242-2CAD-4D33-811B-1577111BADD1}"/>
                </a:ext>
              </a:extLst>
            </p:cNvPr>
            <p:cNvSpPr/>
            <p:nvPr/>
          </p:nvSpPr>
          <p:spPr>
            <a:xfrm>
              <a:off x="7366159" y="1075425"/>
              <a:ext cx="9525" cy="9525"/>
            </a:xfrm>
            <a:custGeom>
              <a:avLst/>
              <a:gdLst>
                <a:gd name="connsiteX0" fmla="*/ 7144 w 9525"/>
                <a:gd name="connsiteY0" fmla="*/ 7567 h 9525"/>
                <a:gd name="connsiteX1" fmla="*/ 7144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7144" y="7567"/>
                    <a:pt x="7144" y="7567"/>
                    <a:pt x="7144" y="7567"/>
                  </a:cubicBez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4234" name="Freeform: Shape 4233">
              <a:extLst>
                <a:ext uri="{FF2B5EF4-FFF2-40B4-BE49-F238E27FC236}">
                  <a16:creationId xmlns:a16="http://schemas.microsoft.com/office/drawing/2014/main" id="{BEFB3B6D-2B45-46F5-9681-0B12573815BE}"/>
                </a:ext>
              </a:extLst>
            </p:cNvPr>
            <p:cNvSpPr/>
            <p:nvPr/>
          </p:nvSpPr>
          <p:spPr>
            <a:xfrm>
              <a:off x="7474744" y="1192053"/>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7144" y="20479"/>
                    <a:pt x="7144" y="8096"/>
                    <a:pt x="7144" y="7144"/>
                  </a:cubicBezTo>
                  <a:close/>
                </a:path>
              </a:pathLst>
            </a:custGeom>
            <a:grpFill/>
            <a:ln w="9525" cap="flat">
              <a:noFill/>
              <a:prstDash val="solid"/>
              <a:miter/>
            </a:ln>
          </p:spPr>
          <p:txBody>
            <a:bodyPr rtlCol="0" anchor="ctr"/>
            <a:lstStyle/>
            <a:p>
              <a:endParaRPr lang="en-US"/>
            </a:p>
          </p:txBody>
        </p:sp>
        <p:sp>
          <p:nvSpPr>
            <p:cNvPr id="4235" name="Freeform: Shape 4234">
              <a:extLst>
                <a:ext uri="{FF2B5EF4-FFF2-40B4-BE49-F238E27FC236}">
                  <a16:creationId xmlns:a16="http://schemas.microsoft.com/office/drawing/2014/main" id="{E1FAB2EC-497E-489A-A83A-E9A0CD68F703}"/>
                </a:ext>
              </a:extLst>
            </p:cNvPr>
            <p:cNvSpPr/>
            <p:nvPr/>
          </p:nvSpPr>
          <p:spPr>
            <a:xfrm>
              <a:off x="7322344" y="1086250"/>
              <a:ext cx="9525" cy="9525"/>
            </a:xfrm>
            <a:custGeom>
              <a:avLst/>
              <a:gdLst>
                <a:gd name="connsiteX0" fmla="*/ 7144 w 9525"/>
                <a:gd name="connsiteY0" fmla="*/ 8172 h 9525"/>
                <a:gd name="connsiteX1" fmla="*/ 9049 w 9525"/>
                <a:gd name="connsiteY1" fmla="*/ 9125 h 9525"/>
                <a:gd name="connsiteX2" fmla="*/ 7144 w 9525"/>
                <a:gd name="connsiteY2" fmla="*/ 8172 h 9525"/>
              </a:gdLst>
              <a:ahLst/>
              <a:cxnLst>
                <a:cxn ang="0">
                  <a:pos x="connsiteX0" y="connsiteY0"/>
                </a:cxn>
                <a:cxn ang="0">
                  <a:pos x="connsiteX1" y="connsiteY1"/>
                </a:cxn>
                <a:cxn ang="0">
                  <a:pos x="connsiteX2" y="connsiteY2"/>
                </a:cxn>
              </a:cxnLst>
              <a:rect l="l" t="t" r="r" b="b"/>
              <a:pathLst>
                <a:path w="9525" h="9525">
                  <a:moveTo>
                    <a:pt x="7144" y="8172"/>
                  </a:moveTo>
                  <a:cubicBezTo>
                    <a:pt x="8096" y="8172"/>
                    <a:pt x="8096" y="8172"/>
                    <a:pt x="9049" y="9125"/>
                  </a:cubicBezTo>
                  <a:cubicBezTo>
                    <a:pt x="9049" y="5315"/>
                    <a:pt x="7144" y="8172"/>
                    <a:pt x="7144" y="8172"/>
                  </a:cubicBezTo>
                  <a:close/>
                </a:path>
              </a:pathLst>
            </a:custGeom>
            <a:grpFill/>
            <a:ln w="9525" cap="flat">
              <a:noFill/>
              <a:prstDash val="solid"/>
              <a:miter/>
            </a:ln>
          </p:spPr>
          <p:txBody>
            <a:bodyPr rtlCol="0" anchor="ctr"/>
            <a:lstStyle/>
            <a:p>
              <a:endParaRPr lang="en-US"/>
            </a:p>
          </p:txBody>
        </p:sp>
        <p:sp>
          <p:nvSpPr>
            <p:cNvPr id="4236" name="Freeform: Shape 4235">
              <a:extLst>
                <a:ext uri="{FF2B5EF4-FFF2-40B4-BE49-F238E27FC236}">
                  <a16:creationId xmlns:a16="http://schemas.microsoft.com/office/drawing/2014/main" id="{A60C1675-E9A2-4F89-8942-DF6F1C359BA3}"/>
                </a:ext>
              </a:extLst>
            </p:cNvPr>
            <p:cNvSpPr/>
            <p:nvPr/>
          </p:nvSpPr>
          <p:spPr>
            <a:xfrm>
              <a:off x="7382160" y="1142875"/>
              <a:ext cx="9525" cy="9525"/>
            </a:xfrm>
            <a:custGeom>
              <a:avLst/>
              <a:gdLst>
                <a:gd name="connsiteX0" fmla="*/ 7335 w 9525"/>
                <a:gd name="connsiteY0" fmla="*/ 9650 h 9525"/>
                <a:gd name="connsiteX1" fmla="*/ 10193 w 9525"/>
                <a:gd name="connsiteY1" fmla="*/ 10602 h 9525"/>
                <a:gd name="connsiteX2" fmla="*/ 7335 w 9525"/>
                <a:gd name="connsiteY2" fmla="*/ 9650 h 9525"/>
              </a:gdLst>
              <a:ahLst/>
              <a:cxnLst>
                <a:cxn ang="0">
                  <a:pos x="connsiteX0" y="connsiteY0"/>
                </a:cxn>
                <a:cxn ang="0">
                  <a:pos x="connsiteX1" y="connsiteY1"/>
                </a:cxn>
                <a:cxn ang="0">
                  <a:pos x="connsiteX2" y="connsiteY2"/>
                </a:cxn>
              </a:cxnLst>
              <a:rect l="l" t="t" r="r" b="b"/>
              <a:pathLst>
                <a:path w="9525" h="9525">
                  <a:moveTo>
                    <a:pt x="7335" y="9650"/>
                  </a:moveTo>
                  <a:cubicBezTo>
                    <a:pt x="8288" y="11555"/>
                    <a:pt x="9240" y="9650"/>
                    <a:pt x="10193" y="10602"/>
                  </a:cubicBezTo>
                  <a:cubicBezTo>
                    <a:pt x="9240" y="9650"/>
                    <a:pt x="6383" y="3935"/>
                    <a:pt x="7335" y="9650"/>
                  </a:cubicBezTo>
                  <a:close/>
                </a:path>
              </a:pathLst>
            </a:custGeom>
            <a:grpFill/>
            <a:ln w="9525" cap="flat">
              <a:noFill/>
              <a:prstDash val="solid"/>
              <a:miter/>
            </a:ln>
          </p:spPr>
          <p:txBody>
            <a:bodyPr rtlCol="0" anchor="ctr"/>
            <a:lstStyle/>
            <a:p>
              <a:endParaRPr lang="en-US"/>
            </a:p>
          </p:txBody>
        </p:sp>
        <p:sp>
          <p:nvSpPr>
            <p:cNvPr id="4237" name="Freeform: Shape 4236">
              <a:extLst>
                <a:ext uri="{FF2B5EF4-FFF2-40B4-BE49-F238E27FC236}">
                  <a16:creationId xmlns:a16="http://schemas.microsoft.com/office/drawing/2014/main" id="{B25395F2-5F3E-4308-86C2-969FA0B8DEA6}"/>
                </a:ext>
              </a:extLst>
            </p:cNvPr>
            <p:cNvSpPr/>
            <p:nvPr/>
          </p:nvSpPr>
          <p:spPr>
            <a:xfrm>
              <a:off x="7318534" y="1102769"/>
              <a:ext cx="9525" cy="19050"/>
            </a:xfrm>
            <a:custGeom>
              <a:avLst/>
              <a:gdLst>
                <a:gd name="connsiteX0" fmla="*/ 7144 w 9525"/>
                <a:gd name="connsiteY0" fmla="*/ 7846 h 19050"/>
                <a:gd name="connsiteX1" fmla="*/ 9049 w 9525"/>
                <a:gd name="connsiteY1" fmla="*/ 13561 h 19050"/>
                <a:gd name="connsiteX2" fmla="*/ 7144 w 9525"/>
                <a:gd name="connsiteY2" fmla="*/ 7846 h 19050"/>
              </a:gdLst>
              <a:ahLst/>
              <a:cxnLst>
                <a:cxn ang="0">
                  <a:pos x="connsiteX0" y="connsiteY0"/>
                </a:cxn>
                <a:cxn ang="0">
                  <a:pos x="connsiteX1" y="connsiteY1"/>
                </a:cxn>
                <a:cxn ang="0">
                  <a:pos x="connsiteX2" y="connsiteY2"/>
                </a:cxn>
              </a:cxnLst>
              <a:rect l="l" t="t" r="r" b="b"/>
              <a:pathLst>
                <a:path w="9525" h="19050">
                  <a:moveTo>
                    <a:pt x="7144" y="7846"/>
                  </a:moveTo>
                  <a:cubicBezTo>
                    <a:pt x="8096" y="7846"/>
                    <a:pt x="9049" y="10703"/>
                    <a:pt x="9049" y="13561"/>
                  </a:cubicBezTo>
                  <a:cubicBezTo>
                    <a:pt x="10001" y="11656"/>
                    <a:pt x="9049" y="4988"/>
                    <a:pt x="7144" y="7846"/>
                  </a:cubicBezTo>
                  <a:close/>
                </a:path>
              </a:pathLst>
            </a:custGeom>
            <a:grpFill/>
            <a:ln w="9525" cap="flat">
              <a:noFill/>
              <a:prstDash val="solid"/>
              <a:miter/>
            </a:ln>
          </p:spPr>
          <p:txBody>
            <a:bodyPr rtlCol="0" anchor="ctr"/>
            <a:lstStyle/>
            <a:p>
              <a:endParaRPr lang="en-US"/>
            </a:p>
          </p:txBody>
        </p:sp>
        <p:sp>
          <p:nvSpPr>
            <p:cNvPr id="4238" name="Freeform: Shape 4237">
              <a:extLst>
                <a:ext uri="{FF2B5EF4-FFF2-40B4-BE49-F238E27FC236}">
                  <a16:creationId xmlns:a16="http://schemas.microsoft.com/office/drawing/2014/main" id="{57D27DC0-F1C0-4263-B591-5BAF4686821D}"/>
                </a:ext>
              </a:extLst>
            </p:cNvPr>
            <p:cNvSpPr/>
            <p:nvPr/>
          </p:nvSpPr>
          <p:spPr>
            <a:xfrm>
              <a:off x="7376636" y="1144957"/>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7567"/>
                    <a:pt x="12859" y="6615"/>
                    <a:pt x="7144" y="7567"/>
                  </a:cubicBezTo>
                  <a:close/>
                </a:path>
              </a:pathLst>
            </a:custGeom>
            <a:grpFill/>
            <a:ln w="9525" cap="flat">
              <a:noFill/>
              <a:prstDash val="solid"/>
              <a:miter/>
            </a:ln>
          </p:spPr>
          <p:txBody>
            <a:bodyPr rtlCol="0" anchor="ctr"/>
            <a:lstStyle/>
            <a:p>
              <a:endParaRPr lang="en-US"/>
            </a:p>
          </p:txBody>
        </p:sp>
        <p:sp>
          <p:nvSpPr>
            <p:cNvPr id="4239" name="Freeform: Shape 4238">
              <a:extLst>
                <a:ext uri="{FF2B5EF4-FFF2-40B4-BE49-F238E27FC236}">
                  <a16:creationId xmlns:a16="http://schemas.microsoft.com/office/drawing/2014/main" id="{280BE46A-9C8B-4682-8C5D-E0654BF476A4}"/>
                </a:ext>
              </a:extLst>
            </p:cNvPr>
            <p:cNvSpPr/>
            <p:nvPr/>
          </p:nvSpPr>
          <p:spPr>
            <a:xfrm>
              <a:off x="7395556" y="1185373"/>
              <a:ext cx="9525" cy="19050"/>
            </a:xfrm>
            <a:custGeom>
              <a:avLst/>
              <a:gdLst>
                <a:gd name="connsiteX0" fmla="*/ 8227 w 9525"/>
                <a:gd name="connsiteY0" fmla="*/ 18586 h 19050"/>
                <a:gd name="connsiteX1" fmla="*/ 8227 w 9525"/>
                <a:gd name="connsiteY1" fmla="*/ 18586 h 19050"/>
              </a:gdLst>
              <a:ahLst/>
              <a:cxnLst>
                <a:cxn ang="0">
                  <a:pos x="connsiteX0" y="connsiteY0"/>
                </a:cxn>
                <a:cxn ang="0">
                  <a:pos x="connsiteX1" y="connsiteY1"/>
                </a:cxn>
              </a:cxnLst>
              <a:rect l="l" t="t" r="r" b="b"/>
              <a:pathLst>
                <a:path w="9525" h="19050">
                  <a:moveTo>
                    <a:pt x="8227" y="18586"/>
                  </a:moveTo>
                  <a:cubicBezTo>
                    <a:pt x="9179" y="16681"/>
                    <a:pt x="5369" y="-6179"/>
                    <a:pt x="8227" y="18586"/>
                  </a:cubicBezTo>
                  <a:close/>
                </a:path>
              </a:pathLst>
            </a:custGeom>
            <a:grpFill/>
            <a:ln w="9525" cap="flat">
              <a:noFill/>
              <a:prstDash val="solid"/>
              <a:miter/>
            </a:ln>
          </p:spPr>
          <p:txBody>
            <a:bodyPr rtlCol="0" anchor="ctr"/>
            <a:lstStyle/>
            <a:p>
              <a:endParaRPr lang="en-US"/>
            </a:p>
          </p:txBody>
        </p:sp>
        <p:sp>
          <p:nvSpPr>
            <p:cNvPr id="4240" name="Freeform: Shape 4239">
              <a:extLst>
                <a:ext uri="{FF2B5EF4-FFF2-40B4-BE49-F238E27FC236}">
                  <a16:creationId xmlns:a16="http://schemas.microsoft.com/office/drawing/2014/main" id="{756C7B7A-BC45-43FE-95DD-7F43CB654B98}"/>
                </a:ext>
              </a:extLst>
            </p:cNvPr>
            <p:cNvSpPr/>
            <p:nvPr/>
          </p:nvSpPr>
          <p:spPr>
            <a:xfrm>
              <a:off x="7390924" y="11891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8096"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4241" name="Freeform: Shape 4240">
              <a:extLst>
                <a:ext uri="{FF2B5EF4-FFF2-40B4-BE49-F238E27FC236}">
                  <a16:creationId xmlns:a16="http://schemas.microsoft.com/office/drawing/2014/main" id="{6ED9E9EC-F730-43F1-85B5-3CDB84B19C11}"/>
                </a:ext>
              </a:extLst>
            </p:cNvPr>
            <p:cNvSpPr/>
            <p:nvPr/>
          </p:nvSpPr>
          <p:spPr>
            <a:xfrm>
              <a:off x="7352824" y="1167288"/>
              <a:ext cx="9525" cy="9525"/>
            </a:xfrm>
            <a:custGeom>
              <a:avLst/>
              <a:gdLst>
                <a:gd name="connsiteX0" fmla="*/ 7144 w 9525"/>
                <a:gd name="connsiteY0" fmla="*/ 9049 h 9525"/>
                <a:gd name="connsiteX1" fmla="*/ 8096 w 9525"/>
                <a:gd name="connsiteY1" fmla="*/ 7144 h 9525"/>
                <a:gd name="connsiteX2" fmla="*/ 7144 w 9525"/>
                <a:gd name="connsiteY2" fmla="*/ 9049 h 9525"/>
              </a:gdLst>
              <a:ahLst/>
              <a:cxnLst>
                <a:cxn ang="0">
                  <a:pos x="connsiteX0" y="connsiteY0"/>
                </a:cxn>
                <a:cxn ang="0">
                  <a:pos x="connsiteX1" y="connsiteY1"/>
                </a:cxn>
                <a:cxn ang="0">
                  <a:pos x="connsiteX2" y="connsiteY2"/>
                </a:cxn>
              </a:cxnLst>
              <a:rect l="l" t="t" r="r" b="b"/>
              <a:pathLst>
                <a:path w="9525" h="9525">
                  <a:moveTo>
                    <a:pt x="7144" y="9049"/>
                  </a:moveTo>
                  <a:cubicBezTo>
                    <a:pt x="7144" y="8096"/>
                    <a:pt x="7144" y="8096"/>
                    <a:pt x="8096" y="7144"/>
                  </a:cubicBezTo>
                  <a:cubicBezTo>
                    <a:pt x="8096" y="7144"/>
                    <a:pt x="8096" y="8096"/>
                    <a:pt x="7144" y="9049"/>
                  </a:cubicBezTo>
                  <a:close/>
                </a:path>
              </a:pathLst>
            </a:custGeom>
            <a:grpFill/>
            <a:ln w="9525" cap="flat">
              <a:noFill/>
              <a:prstDash val="solid"/>
              <a:miter/>
            </a:ln>
          </p:spPr>
          <p:txBody>
            <a:bodyPr rtlCol="0" anchor="ctr"/>
            <a:lstStyle/>
            <a:p>
              <a:endParaRPr lang="en-US"/>
            </a:p>
          </p:txBody>
        </p:sp>
        <p:sp>
          <p:nvSpPr>
            <p:cNvPr id="4242" name="Freeform: Shape 4241">
              <a:extLst>
                <a:ext uri="{FF2B5EF4-FFF2-40B4-BE49-F238E27FC236}">
                  <a16:creationId xmlns:a16="http://schemas.microsoft.com/office/drawing/2014/main" id="{D565E14B-F41E-4CA9-A554-E04CFA1085BD}"/>
                </a:ext>
              </a:extLst>
            </p:cNvPr>
            <p:cNvSpPr/>
            <p:nvPr/>
          </p:nvSpPr>
          <p:spPr>
            <a:xfrm>
              <a:off x="7377632" y="1191172"/>
              <a:ext cx="9525" cy="19050"/>
            </a:xfrm>
            <a:custGeom>
              <a:avLst/>
              <a:gdLst>
                <a:gd name="connsiteX0" fmla="*/ 9959 w 9525"/>
                <a:gd name="connsiteY0" fmla="*/ 11835 h 19050"/>
                <a:gd name="connsiteX1" fmla="*/ 9959 w 9525"/>
                <a:gd name="connsiteY1" fmla="*/ 11835 h 19050"/>
              </a:gdLst>
              <a:ahLst/>
              <a:cxnLst>
                <a:cxn ang="0">
                  <a:pos x="connsiteX0" y="connsiteY0"/>
                </a:cxn>
                <a:cxn ang="0">
                  <a:pos x="connsiteX1" y="connsiteY1"/>
                </a:cxn>
              </a:cxnLst>
              <a:rect l="l" t="t" r="r" b="b"/>
              <a:pathLst>
                <a:path w="9525" h="19050">
                  <a:moveTo>
                    <a:pt x="9959" y="11835"/>
                  </a:moveTo>
                  <a:cubicBezTo>
                    <a:pt x="1386" y="-2452"/>
                    <a:pt x="15674" y="21360"/>
                    <a:pt x="9959" y="11835"/>
                  </a:cubicBezTo>
                  <a:close/>
                </a:path>
              </a:pathLst>
            </a:custGeom>
            <a:grpFill/>
            <a:ln w="9525" cap="flat">
              <a:noFill/>
              <a:prstDash val="solid"/>
              <a:miter/>
            </a:ln>
          </p:spPr>
          <p:txBody>
            <a:bodyPr rtlCol="0" anchor="ctr"/>
            <a:lstStyle/>
            <a:p>
              <a:endParaRPr lang="en-US"/>
            </a:p>
          </p:txBody>
        </p:sp>
        <p:sp>
          <p:nvSpPr>
            <p:cNvPr id="4243" name="Freeform: Shape 4242">
              <a:extLst>
                <a:ext uri="{FF2B5EF4-FFF2-40B4-BE49-F238E27FC236}">
                  <a16:creationId xmlns:a16="http://schemas.microsoft.com/office/drawing/2014/main" id="{DA921EE7-B166-4E46-95F3-E75CB82C58E2}"/>
                </a:ext>
              </a:extLst>
            </p:cNvPr>
            <p:cNvSpPr/>
            <p:nvPr/>
          </p:nvSpPr>
          <p:spPr>
            <a:xfrm>
              <a:off x="7289006" y="1091674"/>
              <a:ext cx="9525" cy="9525"/>
            </a:xfrm>
            <a:custGeom>
              <a:avLst/>
              <a:gdLst>
                <a:gd name="connsiteX0" fmla="*/ 7144 w 9525"/>
                <a:gd name="connsiteY0" fmla="*/ 10368 h 9525"/>
                <a:gd name="connsiteX1" fmla="*/ 7144 w 9525"/>
                <a:gd name="connsiteY1" fmla="*/ 10368 h 9525"/>
              </a:gdLst>
              <a:ahLst/>
              <a:cxnLst>
                <a:cxn ang="0">
                  <a:pos x="connsiteX0" y="connsiteY0"/>
                </a:cxn>
                <a:cxn ang="0">
                  <a:pos x="connsiteX1" y="connsiteY1"/>
                </a:cxn>
              </a:cxnLst>
              <a:rect l="l" t="t" r="r" b="b"/>
              <a:pathLst>
                <a:path w="9525" h="9525">
                  <a:moveTo>
                    <a:pt x="7144" y="10368"/>
                  </a:moveTo>
                  <a:cubicBezTo>
                    <a:pt x="7144" y="6558"/>
                    <a:pt x="8096" y="5606"/>
                    <a:pt x="7144" y="10368"/>
                  </a:cubicBezTo>
                  <a:close/>
                </a:path>
              </a:pathLst>
            </a:custGeom>
            <a:grpFill/>
            <a:ln w="9525" cap="flat">
              <a:noFill/>
              <a:prstDash val="solid"/>
              <a:miter/>
            </a:ln>
          </p:spPr>
          <p:txBody>
            <a:bodyPr rtlCol="0" anchor="ctr"/>
            <a:lstStyle/>
            <a:p>
              <a:endParaRPr lang="en-US"/>
            </a:p>
          </p:txBody>
        </p:sp>
        <p:sp>
          <p:nvSpPr>
            <p:cNvPr id="4244" name="Freeform: Shape 4243">
              <a:extLst>
                <a:ext uri="{FF2B5EF4-FFF2-40B4-BE49-F238E27FC236}">
                  <a16:creationId xmlns:a16="http://schemas.microsoft.com/office/drawing/2014/main" id="{CE59A567-2E50-46CB-AF1F-9F7EE9FFBAE0}"/>
                </a:ext>
              </a:extLst>
            </p:cNvPr>
            <p:cNvSpPr/>
            <p:nvPr/>
          </p:nvSpPr>
          <p:spPr>
            <a:xfrm>
              <a:off x="7288054" y="10910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4245" name="Freeform: Shape 4244">
              <a:extLst>
                <a:ext uri="{FF2B5EF4-FFF2-40B4-BE49-F238E27FC236}">
                  <a16:creationId xmlns:a16="http://schemas.microsoft.com/office/drawing/2014/main" id="{3F3D79E1-A363-466B-B49E-8AB43F62F229}"/>
                </a:ext>
              </a:extLst>
            </p:cNvPr>
            <p:cNvSpPr/>
            <p:nvPr/>
          </p:nvSpPr>
          <p:spPr>
            <a:xfrm>
              <a:off x="7359299" y="1161956"/>
              <a:ext cx="9525" cy="9525"/>
            </a:xfrm>
            <a:custGeom>
              <a:avLst/>
              <a:gdLst>
                <a:gd name="connsiteX0" fmla="*/ 7335 w 9525"/>
                <a:gd name="connsiteY0" fmla="*/ 9618 h 9525"/>
                <a:gd name="connsiteX1" fmla="*/ 10193 w 9525"/>
                <a:gd name="connsiteY1" fmla="*/ 7713 h 9525"/>
                <a:gd name="connsiteX2" fmla="*/ 7335 w 9525"/>
                <a:gd name="connsiteY2" fmla="*/ 9618 h 9525"/>
              </a:gdLst>
              <a:ahLst/>
              <a:cxnLst>
                <a:cxn ang="0">
                  <a:pos x="connsiteX0" y="connsiteY0"/>
                </a:cxn>
                <a:cxn ang="0">
                  <a:pos x="connsiteX1" y="connsiteY1"/>
                </a:cxn>
                <a:cxn ang="0">
                  <a:pos x="connsiteX2" y="connsiteY2"/>
                </a:cxn>
              </a:cxnLst>
              <a:rect l="l" t="t" r="r" b="b"/>
              <a:pathLst>
                <a:path w="9525" h="9525">
                  <a:moveTo>
                    <a:pt x="7335" y="9618"/>
                  </a:moveTo>
                  <a:cubicBezTo>
                    <a:pt x="8288" y="9618"/>
                    <a:pt x="9241" y="9618"/>
                    <a:pt x="10193" y="7713"/>
                  </a:cubicBezTo>
                  <a:cubicBezTo>
                    <a:pt x="9241" y="6761"/>
                    <a:pt x="6383" y="6761"/>
                    <a:pt x="7335" y="9618"/>
                  </a:cubicBezTo>
                  <a:close/>
                </a:path>
              </a:pathLst>
            </a:custGeom>
            <a:grpFill/>
            <a:ln w="9525" cap="flat">
              <a:noFill/>
              <a:prstDash val="solid"/>
              <a:miter/>
            </a:ln>
          </p:spPr>
          <p:txBody>
            <a:bodyPr rtlCol="0" anchor="ctr"/>
            <a:lstStyle/>
            <a:p>
              <a:endParaRPr lang="en-US"/>
            </a:p>
          </p:txBody>
        </p:sp>
        <p:sp>
          <p:nvSpPr>
            <p:cNvPr id="4246" name="Freeform: Shape 4245">
              <a:extLst>
                <a:ext uri="{FF2B5EF4-FFF2-40B4-BE49-F238E27FC236}">
                  <a16:creationId xmlns:a16="http://schemas.microsoft.com/office/drawing/2014/main" id="{3D3CE117-1A6F-4A8F-BBA4-D1F5CE5CD7D0}"/>
                </a:ext>
              </a:extLst>
            </p:cNvPr>
            <p:cNvSpPr/>
            <p:nvPr/>
          </p:nvSpPr>
          <p:spPr>
            <a:xfrm>
              <a:off x="7282339" y="1103682"/>
              <a:ext cx="9525" cy="9525"/>
            </a:xfrm>
            <a:custGeom>
              <a:avLst/>
              <a:gdLst>
                <a:gd name="connsiteX0" fmla="*/ 7144 w 9525"/>
                <a:gd name="connsiteY0" fmla="*/ 8837 h 9525"/>
                <a:gd name="connsiteX1" fmla="*/ 7144 w 9525"/>
                <a:gd name="connsiteY1" fmla="*/ 8837 h 9525"/>
              </a:gdLst>
              <a:ahLst/>
              <a:cxnLst>
                <a:cxn ang="0">
                  <a:pos x="connsiteX0" y="connsiteY0"/>
                </a:cxn>
                <a:cxn ang="0">
                  <a:pos x="connsiteX1" y="connsiteY1"/>
                </a:cxn>
              </a:cxnLst>
              <a:rect l="l" t="t" r="r" b="b"/>
              <a:pathLst>
                <a:path w="9525" h="9525">
                  <a:moveTo>
                    <a:pt x="7144" y="8837"/>
                  </a:moveTo>
                  <a:cubicBezTo>
                    <a:pt x="10954" y="5027"/>
                    <a:pt x="7144" y="8837"/>
                    <a:pt x="7144" y="8837"/>
                  </a:cubicBezTo>
                  <a:close/>
                </a:path>
              </a:pathLst>
            </a:custGeom>
            <a:grpFill/>
            <a:ln w="9525" cap="flat">
              <a:noFill/>
              <a:prstDash val="solid"/>
              <a:miter/>
            </a:ln>
          </p:spPr>
          <p:txBody>
            <a:bodyPr rtlCol="0" anchor="ctr"/>
            <a:lstStyle/>
            <a:p>
              <a:endParaRPr lang="en-US"/>
            </a:p>
          </p:txBody>
        </p:sp>
        <p:sp>
          <p:nvSpPr>
            <p:cNvPr id="4247" name="Freeform: Shape 4246">
              <a:extLst>
                <a:ext uri="{FF2B5EF4-FFF2-40B4-BE49-F238E27FC236}">
                  <a16:creationId xmlns:a16="http://schemas.microsoft.com/office/drawing/2014/main" id="{22A4F32B-FB8D-4D0A-93A8-9C15998D9F59}"/>
                </a:ext>
              </a:extLst>
            </p:cNvPr>
            <p:cNvSpPr/>
            <p:nvPr/>
          </p:nvSpPr>
          <p:spPr>
            <a:xfrm>
              <a:off x="7268743" y="1094803"/>
              <a:ext cx="9525" cy="9525"/>
            </a:xfrm>
            <a:custGeom>
              <a:avLst/>
              <a:gdLst>
                <a:gd name="connsiteX0" fmla="*/ 9310 w 9525"/>
                <a:gd name="connsiteY0" fmla="*/ 7239 h 9525"/>
                <a:gd name="connsiteX1" fmla="*/ 9310 w 9525"/>
                <a:gd name="connsiteY1" fmla="*/ 7239 h 9525"/>
              </a:gdLst>
              <a:ahLst/>
              <a:cxnLst>
                <a:cxn ang="0">
                  <a:pos x="connsiteX0" y="connsiteY0"/>
                </a:cxn>
                <a:cxn ang="0">
                  <a:pos x="connsiteX1" y="connsiteY1"/>
                </a:cxn>
              </a:cxnLst>
              <a:rect l="l" t="t" r="r" b="b"/>
              <a:pathLst>
                <a:path w="9525" h="9525">
                  <a:moveTo>
                    <a:pt x="9310" y="7239"/>
                  </a:moveTo>
                  <a:cubicBezTo>
                    <a:pt x="11215" y="6286"/>
                    <a:pt x="3595" y="12954"/>
                    <a:pt x="9310" y="7239"/>
                  </a:cubicBezTo>
                  <a:close/>
                </a:path>
              </a:pathLst>
            </a:custGeom>
            <a:grpFill/>
            <a:ln w="9525" cap="flat">
              <a:noFill/>
              <a:prstDash val="solid"/>
              <a:miter/>
            </a:ln>
          </p:spPr>
          <p:txBody>
            <a:bodyPr rtlCol="0" anchor="ctr"/>
            <a:lstStyle/>
            <a:p>
              <a:endParaRPr lang="en-US"/>
            </a:p>
          </p:txBody>
        </p:sp>
        <p:sp>
          <p:nvSpPr>
            <p:cNvPr id="4248" name="Freeform: Shape 4247">
              <a:extLst>
                <a:ext uri="{FF2B5EF4-FFF2-40B4-BE49-F238E27FC236}">
                  <a16:creationId xmlns:a16="http://schemas.microsoft.com/office/drawing/2014/main" id="{F2FD2089-46A1-4F95-BC99-4D3243FDCD0F}"/>
                </a:ext>
              </a:extLst>
            </p:cNvPr>
            <p:cNvSpPr/>
            <p:nvPr/>
          </p:nvSpPr>
          <p:spPr>
            <a:xfrm>
              <a:off x="7331869" y="1205282"/>
              <a:ext cx="9525" cy="19050"/>
            </a:xfrm>
            <a:custGeom>
              <a:avLst/>
              <a:gdLst>
                <a:gd name="connsiteX0" fmla="*/ 7144 w 9525"/>
                <a:gd name="connsiteY0" fmla="*/ 13917 h 19050"/>
                <a:gd name="connsiteX1" fmla="*/ 7144 w 9525"/>
                <a:gd name="connsiteY1" fmla="*/ 13917 h 19050"/>
              </a:gdLst>
              <a:ahLst/>
              <a:cxnLst>
                <a:cxn ang="0">
                  <a:pos x="connsiteX0" y="connsiteY0"/>
                </a:cxn>
                <a:cxn ang="0">
                  <a:pos x="connsiteX1" y="connsiteY1"/>
                </a:cxn>
              </a:cxnLst>
              <a:rect l="l" t="t" r="r" b="b"/>
              <a:pathLst>
                <a:path w="9525" h="19050">
                  <a:moveTo>
                    <a:pt x="7144" y="13917"/>
                  </a:moveTo>
                  <a:cubicBezTo>
                    <a:pt x="7144" y="13917"/>
                    <a:pt x="9049" y="-1323"/>
                    <a:pt x="7144" y="13917"/>
                  </a:cubicBezTo>
                  <a:close/>
                </a:path>
              </a:pathLst>
            </a:custGeom>
            <a:grpFill/>
            <a:ln w="9525" cap="flat">
              <a:noFill/>
              <a:prstDash val="solid"/>
              <a:miter/>
            </a:ln>
          </p:spPr>
          <p:txBody>
            <a:bodyPr rtlCol="0" anchor="ctr"/>
            <a:lstStyle/>
            <a:p>
              <a:endParaRPr lang="en-US"/>
            </a:p>
          </p:txBody>
        </p:sp>
        <p:sp>
          <p:nvSpPr>
            <p:cNvPr id="4249" name="Freeform: Shape 4248">
              <a:extLst>
                <a:ext uri="{FF2B5EF4-FFF2-40B4-BE49-F238E27FC236}">
                  <a16:creationId xmlns:a16="http://schemas.microsoft.com/office/drawing/2014/main" id="{84DBF068-8588-45BD-85F7-2A80AEDEFC7F}"/>
                </a:ext>
              </a:extLst>
            </p:cNvPr>
            <p:cNvSpPr/>
            <p:nvPr/>
          </p:nvSpPr>
          <p:spPr>
            <a:xfrm>
              <a:off x="7157561" y="1094898"/>
              <a:ext cx="66675" cy="28575"/>
            </a:xfrm>
            <a:custGeom>
              <a:avLst/>
              <a:gdLst>
                <a:gd name="connsiteX0" fmla="*/ 47149 w 66675"/>
                <a:gd name="connsiteY0" fmla="*/ 18574 h 28575"/>
                <a:gd name="connsiteX1" fmla="*/ 55721 w 66675"/>
                <a:gd name="connsiteY1" fmla="*/ 27146 h 28575"/>
                <a:gd name="connsiteX2" fmla="*/ 60484 w 66675"/>
                <a:gd name="connsiteY2" fmla="*/ 10001 h 28575"/>
                <a:gd name="connsiteX3" fmla="*/ 60484 w 66675"/>
                <a:gd name="connsiteY3" fmla="*/ 7144 h 28575"/>
                <a:gd name="connsiteX4" fmla="*/ 7144 w 66675"/>
                <a:gd name="connsiteY4" fmla="*/ 7144 h 28575"/>
                <a:gd name="connsiteX5" fmla="*/ 8096 w 66675"/>
                <a:gd name="connsiteY5" fmla="*/ 28099 h 28575"/>
                <a:gd name="connsiteX6" fmla="*/ 47149 w 66675"/>
                <a:gd name="connsiteY6" fmla="*/ 1857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28575">
                  <a:moveTo>
                    <a:pt x="47149" y="18574"/>
                  </a:moveTo>
                  <a:cubicBezTo>
                    <a:pt x="47149" y="19526"/>
                    <a:pt x="50959" y="26194"/>
                    <a:pt x="55721" y="27146"/>
                  </a:cubicBezTo>
                  <a:cubicBezTo>
                    <a:pt x="51911" y="24289"/>
                    <a:pt x="58579" y="14764"/>
                    <a:pt x="60484" y="10001"/>
                  </a:cubicBezTo>
                  <a:cubicBezTo>
                    <a:pt x="59531" y="10001"/>
                    <a:pt x="59531" y="9049"/>
                    <a:pt x="60484" y="7144"/>
                  </a:cubicBezTo>
                  <a:cubicBezTo>
                    <a:pt x="53816" y="12859"/>
                    <a:pt x="25241" y="8096"/>
                    <a:pt x="7144" y="7144"/>
                  </a:cubicBezTo>
                  <a:cubicBezTo>
                    <a:pt x="15716" y="12859"/>
                    <a:pt x="9049" y="21431"/>
                    <a:pt x="8096" y="28099"/>
                  </a:cubicBezTo>
                  <a:cubicBezTo>
                    <a:pt x="13811" y="32861"/>
                    <a:pt x="48101" y="30004"/>
                    <a:pt x="47149" y="18574"/>
                  </a:cubicBezTo>
                  <a:close/>
                </a:path>
              </a:pathLst>
            </a:custGeom>
            <a:grpFill/>
            <a:ln w="9525" cap="flat">
              <a:noFill/>
              <a:prstDash val="solid"/>
              <a:miter/>
            </a:ln>
          </p:spPr>
          <p:txBody>
            <a:bodyPr rtlCol="0" anchor="ctr"/>
            <a:lstStyle/>
            <a:p>
              <a:endParaRPr lang="en-US"/>
            </a:p>
          </p:txBody>
        </p:sp>
        <p:sp>
          <p:nvSpPr>
            <p:cNvPr id="4250" name="Freeform: Shape 4249">
              <a:extLst>
                <a:ext uri="{FF2B5EF4-FFF2-40B4-BE49-F238E27FC236}">
                  <a16:creationId xmlns:a16="http://schemas.microsoft.com/office/drawing/2014/main" id="{EEA0B38F-668E-44E8-83B5-19F55EB2A5AB}"/>
                </a:ext>
              </a:extLst>
            </p:cNvPr>
            <p:cNvSpPr/>
            <p:nvPr/>
          </p:nvSpPr>
          <p:spPr>
            <a:xfrm>
              <a:off x="7207091" y="1113948"/>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4251" name="Freeform: Shape 4250">
              <a:extLst>
                <a:ext uri="{FF2B5EF4-FFF2-40B4-BE49-F238E27FC236}">
                  <a16:creationId xmlns:a16="http://schemas.microsoft.com/office/drawing/2014/main" id="{81A667F4-E47E-4876-B33C-D6C49AF4E931}"/>
                </a:ext>
              </a:extLst>
            </p:cNvPr>
            <p:cNvSpPr/>
            <p:nvPr/>
          </p:nvSpPr>
          <p:spPr>
            <a:xfrm>
              <a:off x="7156609" y="1093946"/>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9049"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4252" name="Freeform: Shape 4251">
              <a:extLst>
                <a:ext uri="{FF2B5EF4-FFF2-40B4-BE49-F238E27FC236}">
                  <a16:creationId xmlns:a16="http://schemas.microsoft.com/office/drawing/2014/main" id="{7DE967A2-80CC-4958-8F51-F15AA90CA472}"/>
                </a:ext>
              </a:extLst>
            </p:cNvPr>
            <p:cNvSpPr/>
            <p:nvPr/>
          </p:nvSpPr>
          <p:spPr>
            <a:xfrm>
              <a:off x="7215224" y="1097409"/>
              <a:ext cx="9525" cy="19050"/>
            </a:xfrm>
            <a:custGeom>
              <a:avLst/>
              <a:gdLst>
                <a:gd name="connsiteX0" fmla="*/ 9488 w 9525"/>
                <a:gd name="connsiteY0" fmla="*/ 12253 h 19050"/>
                <a:gd name="connsiteX1" fmla="*/ 9488 w 9525"/>
                <a:gd name="connsiteY1" fmla="*/ 12253 h 19050"/>
              </a:gdLst>
              <a:ahLst/>
              <a:cxnLst>
                <a:cxn ang="0">
                  <a:pos x="connsiteX0" y="connsiteY0"/>
                </a:cxn>
                <a:cxn ang="0">
                  <a:pos x="connsiteX1" y="connsiteY1"/>
                </a:cxn>
              </a:cxnLst>
              <a:rect l="l" t="t" r="r" b="b"/>
              <a:pathLst>
                <a:path w="9525" h="19050">
                  <a:moveTo>
                    <a:pt x="9488" y="12253"/>
                  </a:moveTo>
                  <a:cubicBezTo>
                    <a:pt x="4726" y="1776"/>
                    <a:pt x="8536" y="10348"/>
                    <a:pt x="9488" y="12253"/>
                  </a:cubicBezTo>
                  <a:close/>
                </a:path>
              </a:pathLst>
            </a:custGeom>
            <a:grpFill/>
            <a:ln w="9525" cap="flat">
              <a:noFill/>
              <a:prstDash val="solid"/>
              <a:miter/>
            </a:ln>
          </p:spPr>
          <p:txBody>
            <a:bodyPr rtlCol="0" anchor="ctr"/>
            <a:lstStyle/>
            <a:p>
              <a:endParaRPr lang="en-US"/>
            </a:p>
          </p:txBody>
        </p:sp>
        <p:sp>
          <p:nvSpPr>
            <p:cNvPr id="4253" name="Freeform: Shape 4252">
              <a:extLst>
                <a:ext uri="{FF2B5EF4-FFF2-40B4-BE49-F238E27FC236}">
                  <a16:creationId xmlns:a16="http://schemas.microsoft.com/office/drawing/2014/main" id="{903F34A3-F624-4506-8D22-DE631049A629}"/>
                </a:ext>
              </a:extLst>
            </p:cNvPr>
            <p:cNvSpPr/>
            <p:nvPr/>
          </p:nvSpPr>
          <p:spPr>
            <a:xfrm>
              <a:off x="7212606" y="1092993"/>
              <a:ext cx="9525" cy="9525"/>
            </a:xfrm>
            <a:custGeom>
              <a:avLst/>
              <a:gdLst>
                <a:gd name="connsiteX0" fmla="*/ 7344 w 9525"/>
                <a:gd name="connsiteY0" fmla="*/ 7144 h 9525"/>
                <a:gd name="connsiteX1" fmla="*/ 7344 w 9525"/>
                <a:gd name="connsiteY1" fmla="*/ 7144 h 9525"/>
              </a:gdLst>
              <a:ahLst/>
              <a:cxnLst>
                <a:cxn ang="0">
                  <a:pos x="connsiteX0" y="connsiteY0"/>
                </a:cxn>
                <a:cxn ang="0">
                  <a:pos x="connsiteX1" y="connsiteY1"/>
                </a:cxn>
              </a:cxnLst>
              <a:rect l="l" t="t" r="r" b="b"/>
              <a:pathLst>
                <a:path w="9525" h="9525">
                  <a:moveTo>
                    <a:pt x="7344" y="7144"/>
                  </a:moveTo>
                  <a:cubicBezTo>
                    <a:pt x="6392" y="15716"/>
                    <a:pt x="9249" y="9049"/>
                    <a:pt x="7344" y="7144"/>
                  </a:cubicBezTo>
                  <a:close/>
                </a:path>
              </a:pathLst>
            </a:custGeom>
            <a:grpFill/>
            <a:ln w="9525" cap="flat">
              <a:noFill/>
              <a:prstDash val="solid"/>
              <a:miter/>
            </a:ln>
          </p:spPr>
          <p:txBody>
            <a:bodyPr rtlCol="0" anchor="ctr"/>
            <a:lstStyle/>
            <a:p>
              <a:endParaRPr lang="en-US"/>
            </a:p>
          </p:txBody>
        </p:sp>
        <p:sp>
          <p:nvSpPr>
            <p:cNvPr id="4254" name="Freeform: Shape 4253">
              <a:extLst>
                <a:ext uri="{FF2B5EF4-FFF2-40B4-BE49-F238E27FC236}">
                  <a16:creationId xmlns:a16="http://schemas.microsoft.com/office/drawing/2014/main" id="{82B69C48-E85F-4599-888E-647961224E21}"/>
                </a:ext>
              </a:extLst>
            </p:cNvPr>
            <p:cNvSpPr/>
            <p:nvPr/>
          </p:nvSpPr>
          <p:spPr>
            <a:xfrm>
              <a:off x="7208136" y="1202531"/>
              <a:ext cx="9525" cy="9525"/>
            </a:xfrm>
            <a:custGeom>
              <a:avLst/>
              <a:gdLst>
                <a:gd name="connsiteX0" fmla="*/ 9909 w 9525"/>
                <a:gd name="connsiteY0" fmla="*/ 7144 h 9525"/>
                <a:gd name="connsiteX1" fmla="*/ 9909 w 9525"/>
                <a:gd name="connsiteY1" fmla="*/ 7144 h 9525"/>
              </a:gdLst>
              <a:ahLst/>
              <a:cxnLst>
                <a:cxn ang="0">
                  <a:pos x="connsiteX0" y="connsiteY0"/>
                </a:cxn>
                <a:cxn ang="0">
                  <a:pos x="connsiteX1" y="connsiteY1"/>
                </a:cxn>
              </a:cxnLst>
              <a:rect l="l" t="t" r="r" b="b"/>
              <a:pathLst>
                <a:path w="9525" h="9525">
                  <a:moveTo>
                    <a:pt x="9909" y="7144"/>
                  </a:moveTo>
                  <a:cubicBezTo>
                    <a:pt x="8957" y="8096"/>
                    <a:pt x="4194" y="10954"/>
                    <a:pt x="9909" y="7144"/>
                  </a:cubicBezTo>
                  <a:close/>
                </a:path>
              </a:pathLst>
            </a:custGeom>
            <a:grpFill/>
            <a:ln w="9525" cap="flat">
              <a:noFill/>
              <a:prstDash val="solid"/>
              <a:miter/>
            </a:ln>
          </p:spPr>
          <p:txBody>
            <a:bodyPr rtlCol="0" anchor="ctr"/>
            <a:lstStyle/>
            <a:p>
              <a:endParaRPr lang="en-US"/>
            </a:p>
          </p:txBody>
        </p:sp>
        <p:sp>
          <p:nvSpPr>
            <p:cNvPr id="4255" name="Freeform: Shape 4254">
              <a:extLst>
                <a:ext uri="{FF2B5EF4-FFF2-40B4-BE49-F238E27FC236}">
                  <a16:creationId xmlns:a16="http://schemas.microsoft.com/office/drawing/2014/main" id="{A938FF44-DB49-42B0-BD30-82069630ED7B}"/>
                </a:ext>
              </a:extLst>
            </p:cNvPr>
            <p:cNvSpPr/>
            <p:nvPr/>
          </p:nvSpPr>
          <p:spPr>
            <a:xfrm>
              <a:off x="7196614" y="1192731"/>
              <a:ext cx="9525" cy="9525"/>
            </a:xfrm>
            <a:custGeom>
              <a:avLst/>
              <a:gdLst>
                <a:gd name="connsiteX0" fmla="*/ 7144 w 9525"/>
                <a:gd name="connsiteY0" fmla="*/ 7419 h 9525"/>
                <a:gd name="connsiteX1" fmla="*/ 10954 w 9525"/>
                <a:gd name="connsiteY1" fmla="*/ 7419 h 9525"/>
                <a:gd name="connsiteX2" fmla="*/ 7144 w 9525"/>
                <a:gd name="connsiteY2" fmla="*/ 7419 h 9525"/>
              </a:gdLst>
              <a:ahLst/>
              <a:cxnLst>
                <a:cxn ang="0">
                  <a:pos x="connsiteX0" y="connsiteY0"/>
                </a:cxn>
                <a:cxn ang="0">
                  <a:pos x="connsiteX1" y="connsiteY1"/>
                </a:cxn>
                <a:cxn ang="0">
                  <a:pos x="connsiteX2" y="connsiteY2"/>
                </a:cxn>
              </a:cxnLst>
              <a:rect l="l" t="t" r="r" b="b"/>
              <a:pathLst>
                <a:path w="9525" h="9525">
                  <a:moveTo>
                    <a:pt x="7144" y="7419"/>
                  </a:moveTo>
                  <a:cubicBezTo>
                    <a:pt x="8096" y="10276"/>
                    <a:pt x="10001" y="8371"/>
                    <a:pt x="10954" y="7419"/>
                  </a:cubicBezTo>
                  <a:cubicBezTo>
                    <a:pt x="9049" y="8371"/>
                    <a:pt x="10001" y="6466"/>
                    <a:pt x="7144" y="7419"/>
                  </a:cubicBezTo>
                  <a:close/>
                </a:path>
              </a:pathLst>
            </a:custGeom>
            <a:grpFill/>
            <a:ln w="9525" cap="flat">
              <a:noFill/>
              <a:prstDash val="solid"/>
              <a:miter/>
            </a:ln>
          </p:spPr>
          <p:txBody>
            <a:bodyPr rtlCol="0" anchor="ctr"/>
            <a:lstStyle/>
            <a:p>
              <a:endParaRPr lang="en-US"/>
            </a:p>
          </p:txBody>
        </p:sp>
        <p:sp>
          <p:nvSpPr>
            <p:cNvPr id="4256" name="Freeform: Shape 4255">
              <a:extLst>
                <a:ext uri="{FF2B5EF4-FFF2-40B4-BE49-F238E27FC236}">
                  <a16:creationId xmlns:a16="http://schemas.microsoft.com/office/drawing/2014/main" id="{D21B859D-6241-4770-87EE-5C9EA9EE28F4}"/>
                </a:ext>
              </a:extLst>
            </p:cNvPr>
            <p:cNvSpPr/>
            <p:nvPr/>
          </p:nvSpPr>
          <p:spPr>
            <a:xfrm>
              <a:off x="7195618" y="1227296"/>
              <a:ext cx="9525" cy="9525"/>
            </a:xfrm>
            <a:custGeom>
              <a:avLst/>
              <a:gdLst>
                <a:gd name="connsiteX0" fmla="*/ 10045 w 9525"/>
                <a:gd name="connsiteY0" fmla="*/ 7144 h 9525"/>
                <a:gd name="connsiteX1" fmla="*/ 10045 w 9525"/>
                <a:gd name="connsiteY1" fmla="*/ 7144 h 9525"/>
              </a:gdLst>
              <a:ahLst/>
              <a:cxnLst>
                <a:cxn ang="0">
                  <a:pos x="connsiteX0" y="connsiteY0"/>
                </a:cxn>
                <a:cxn ang="0">
                  <a:pos x="connsiteX1" y="connsiteY1"/>
                </a:cxn>
              </a:cxnLst>
              <a:rect l="l" t="t" r="r" b="b"/>
              <a:pathLst>
                <a:path w="9525" h="9525">
                  <a:moveTo>
                    <a:pt x="10045" y="7144"/>
                  </a:moveTo>
                  <a:cubicBezTo>
                    <a:pt x="7187" y="9049"/>
                    <a:pt x="5282" y="10954"/>
                    <a:pt x="10045" y="7144"/>
                  </a:cubicBezTo>
                  <a:close/>
                </a:path>
              </a:pathLst>
            </a:custGeom>
            <a:grpFill/>
            <a:ln w="9525" cap="flat">
              <a:noFill/>
              <a:prstDash val="solid"/>
              <a:miter/>
            </a:ln>
          </p:spPr>
          <p:txBody>
            <a:bodyPr rtlCol="0" anchor="ctr"/>
            <a:lstStyle/>
            <a:p>
              <a:endParaRPr lang="en-US"/>
            </a:p>
          </p:txBody>
        </p:sp>
        <p:sp>
          <p:nvSpPr>
            <p:cNvPr id="4257" name="Freeform: Shape 4256">
              <a:extLst>
                <a:ext uri="{FF2B5EF4-FFF2-40B4-BE49-F238E27FC236}">
                  <a16:creationId xmlns:a16="http://schemas.microsoft.com/office/drawing/2014/main" id="{5B03FDC3-2E84-4867-90A9-65ACFFF78ACC}"/>
                </a:ext>
              </a:extLst>
            </p:cNvPr>
            <p:cNvSpPr/>
            <p:nvPr/>
          </p:nvSpPr>
          <p:spPr>
            <a:xfrm>
              <a:off x="7137559" y="1112996"/>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8096"/>
                    <a:pt x="7144" y="7144"/>
                    <a:pt x="8096" y="7144"/>
                  </a:cubicBezTo>
                  <a:close/>
                </a:path>
              </a:pathLst>
            </a:custGeom>
            <a:grpFill/>
            <a:ln w="9525" cap="flat">
              <a:noFill/>
              <a:prstDash val="solid"/>
              <a:miter/>
            </a:ln>
          </p:spPr>
          <p:txBody>
            <a:bodyPr rtlCol="0" anchor="ctr"/>
            <a:lstStyle/>
            <a:p>
              <a:endParaRPr lang="en-US"/>
            </a:p>
          </p:txBody>
        </p:sp>
        <p:sp>
          <p:nvSpPr>
            <p:cNvPr id="4258" name="Freeform: Shape 4257">
              <a:extLst>
                <a:ext uri="{FF2B5EF4-FFF2-40B4-BE49-F238E27FC236}">
                  <a16:creationId xmlns:a16="http://schemas.microsoft.com/office/drawing/2014/main" id="{DDB5BAEB-B429-4BE1-92FC-40D7CB34292A}"/>
                </a:ext>
              </a:extLst>
            </p:cNvPr>
            <p:cNvSpPr/>
            <p:nvPr/>
          </p:nvSpPr>
          <p:spPr>
            <a:xfrm>
              <a:off x="7126129" y="1093275"/>
              <a:ext cx="38100" cy="28575"/>
            </a:xfrm>
            <a:custGeom>
              <a:avLst/>
              <a:gdLst>
                <a:gd name="connsiteX0" fmla="*/ 37624 w 38100"/>
                <a:gd name="connsiteY0" fmla="*/ 24007 h 28575"/>
                <a:gd name="connsiteX1" fmla="*/ 7144 w 38100"/>
                <a:gd name="connsiteY1" fmla="*/ 22102 h 28575"/>
                <a:gd name="connsiteX2" fmla="*/ 16669 w 38100"/>
                <a:gd name="connsiteY2" fmla="*/ 24007 h 28575"/>
                <a:gd name="connsiteX3" fmla="*/ 17621 w 38100"/>
                <a:gd name="connsiteY3" fmla="*/ 16387 h 28575"/>
                <a:gd name="connsiteX4" fmla="*/ 37624 w 38100"/>
                <a:gd name="connsiteY4" fmla="*/ 24007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00" h="28575">
                  <a:moveTo>
                    <a:pt x="37624" y="24007"/>
                  </a:moveTo>
                  <a:cubicBezTo>
                    <a:pt x="35719" y="21149"/>
                    <a:pt x="26194" y="-11236"/>
                    <a:pt x="7144" y="22102"/>
                  </a:cubicBezTo>
                  <a:cubicBezTo>
                    <a:pt x="14764" y="17339"/>
                    <a:pt x="17621" y="17339"/>
                    <a:pt x="16669" y="24007"/>
                  </a:cubicBezTo>
                  <a:cubicBezTo>
                    <a:pt x="20479" y="21149"/>
                    <a:pt x="20479" y="18292"/>
                    <a:pt x="17621" y="16387"/>
                  </a:cubicBezTo>
                  <a:cubicBezTo>
                    <a:pt x="25241" y="1147"/>
                    <a:pt x="9049" y="47819"/>
                    <a:pt x="37624" y="24007"/>
                  </a:cubicBezTo>
                  <a:close/>
                </a:path>
              </a:pathLst>
            </a:custGeom>
            <a:grpFill/>
            <a:ln w="9525" cap="flat">
              <a:noFill/>
              <a:prstDash val="solid"/>
              <a:miter/>
            </a:ln>
          </p:spPr>
          <p:txBody>
            <a:bodyPr rtlCol="0" anchor="ctr"/>
            <a:lstStyle/>
            <a:p>
              <a:endParaRPr lang="en-US"/>
            </a:p>
          </p:txBody>
        </p:sp>
        <p:sp>
          <p:nvSpPr>
            <p:cNvPr id="4259" name="Freeform: Shape 4258">
              <a:extLst>
                <a:ext uri="{FF2B5EF4-FFF2-40B4-BE49-F238E27FC236}">
                  <a16:creationId xmlns:a16="http://schemas.microsoft.com/office/drawing/2014/main" id="{4E9E7886-852F-474F-99E8-0F51B173EFCA}"/>
                </a:ext>
              </a:extLst>
            </p:cNvPr>
            <p:cNvSpPr/>
            <p:nvPr/>
          </p:nvSpPr>
          <p:spPr>
            <a:xfrm>
              <a:off x="7094696" y="11053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60" name="Freeform: Shape 4259">
              <a:extLst>
                <a:ext uri="{FF2B5EF4-FFF2-40B4-BE49-F238E27FC236}">
                  <a16:creationId xmlns:a16="http://schemas.microsoft.com/office/drawing/2014/main" id="{220AAA1D-35BD-41CD-9730-394FB8CC4771}"/>
                </a:ext>
              </a:extLst>
            </p:cNvPr>
            <p:cNvSpPr/>
            <p:nvPr/>
          </p:nvSpPr>
          <p:spPr>
            <a:xfrm>
              <a:off x="7096601" y="1100413"/>
              <a:ext cx="9525" cy="19050"/>
            </a:xfrm>
            <a:custGeom>
              <a:avLst/>
              <a:gdLst>
                <a:gd name="connsiteX0" fmla="*/ 7144 w 9525"/>
                <a:gd name="connsiteY0" fmla="*/ 14011 h 19050"/>
                <a:gd name="connsiteX1" fmla="*/ 7144 w 9525"/>
                <a:gd name="connsiteY1" fmla="*/ 14011 h 19050"/>
              </a:gdLst>
              <a:ahLst/>
              <a:cxnLst>
                <a:cxn ang="0">
                  <a:pos x="connsiteX0" y="connsiteY0"/>
                </a:cxn>
                <a:cxn ang="0">
                  <a:pos x="connsiteX1" y="connsiteY1"/>
                </a:cxn>
              </a:cxnLst>
              <a:rect l="l" t="t" r="r" b="b"/>
              <a:pathLst>
                <a:path w="9525" h="19050">
                  <a:moveTo>
                    <a:pt x="7144" y="14011"/>
                  </a:moveTo>
                  <a:cubicBezTo>
                    <a:pt x="8096" y="676"/>
                    <a:pt x="7144" y="10201"/>
                    <a:pt x="7144" y="14011"/>
                  </a:cubicBezTo>
                  <a:close/>
                </a:path>
              </a:pathLst>
            </a:custGeom>
            <a:grpFill/>
            <a:ln w="9525" cap="flat">
              <a:noFill/>
              <a:prstDash val="solid"/>
              <a:miter/>
            </a:ln>
          </p:spPr>
          <p:txBody>
            <a:bodyPr rtlCol="0" anchor="ctr"/>
            <a:lstStyle/>
            <a:p>
              <a:endParaRPr lang="en-US"/>
            </a:p>
          </p:txBody>
        </p:sp>
        <p:sp>
          <p:nvSpPr>
            <p:cNvPr id="4261" name="Freeform: Shape 4260">
              <a:extLst>
                <a:ext uri="{FF2B5EF4-FFF2-40B4-BE49-F238E27FC236}">
                  <a16:creationId xmlns:a16="http://schemas.microsoft.com/office/drawing/2014/main" id="{CC7B1001-5B8A-4CFD-B9A5-4AE59E02E027}"/>
                </a:ext>
              </a:extLst>
            </p:cNvPr>
            <p:cNvSpPr/>
            <p:nvPr/>
          </p:nvSpPr>
          <p:spPr>
            <a:xfrm>
              <a:off x="7099952" y="1095851"/>
              <a:ext cx="9525" cy="19050"/>
            </a:xfrm>
            <a:custGeom>
              <a:avLst/>
              <a:gdLst>
                <a:gd name="connsiteX0" fmla="*/ 11413 w 9525"/>
                <a:gd name="connsiteY0" fmla="*/ 7144 h 19050"/>
                <a:gd name="connsiteX1" fmla="*/ 11413 w 9525"/>
                <a:gd name="connsiteY1" fmla="*/ 7144 h 19050"/>
              </a:gdLst>
              <a:ahLst/>
              <a:cxnLst>
                <a:cxn ang="0">
                  <a:pos x="connsiteX0" y="connsiteY0"/>
                </a:cxn>
                <a:cxn ang="0">
                  <a:pos x="connsiteX1" y="connsiteY1"/>
                </a:cxn>
              </a:cxnLst>
              <a:rect l="l" t="t" r="r" b="b"/>
              <a:pathLst>
                <a:path w="9525" h="19050">
                  <a:moveTo>
                    <a:pt x="11413" y="7144"/>
                  </a:moveTo>
                  <a:cubicBezTo>
                    <a:pt x="9508" y="9049"/>
                    <a:pt x="2841" y="35719"/>
                    <a:pt x="11413" y="7144"/>
                  </a:cubicBezTo>
                  <a:close/>
                </a:path>
              </a:pathLst>
            </a:custGeom>
            <a:grpFill/>
            <a:ln w="9525" cap="flat">
              <a:noFill/>
              <a:prstDash val="solid"/>
              <a:miter/>
            </a:ln>
          </p:spPr>
          <p:txBody>
            <a:bodyPr rtlCol="0" anchor="ctr"/>
            <a:lstStyle/>
            <a:p>
              <a:endParaRPr lang="en-US"/>
            </a:p>
          </p:txBody>
        </p:sp>
        <p:sp>
          <p:nvSpPr>
            <p:cNvPr id="4262" name="Freeform: Shape 4261">
              <a:extLst>
                <a:ext uri="{FF2B5EF4-FFF2-40B4-BE49-F238E27FC236}">
                  <a16:creationId xmlns:a16="http://schemas.microsoft.com/office/drawing/2014/main" id="{16FF467F-7407-44B0-B386-1407259756AB}"/>
                </a:ext>
              </a:extLst>
            </p:cNvPr>
            <p:cNvSpPr/>
            <p:nvPr/>
          </p:nvSpPr>
          <p:spPr>
            <a:xfrm>
              <a:off x="7121604" y="1101566"/>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10001"/>
                    <a:pt x="6906" y="12859"/>
                    <a:pt x="7858" y="7144"/>
                  </a:cubicBezTo>
                  <a:close/>
                </a:path>
              </a:pathLst>
            </a:custGeom>
            <a:grpFill/>
            <a:ln w="9525" cap="flat">
              <a:noFill/>
              <a:prstDash val="solid"/>
              <a:miter/>
            </a:ln>
          </p:spPr>
          <p:txBody>
            <a:bodyPr rtlCol="0" anchor="ctr"/>
            <a:lstStyle/>
            <a:p>
              <a:endParaRPr lang="en-US"/>
            </a:p>
          </p:txBody>
        </p:sp>
        <p:sp>
          <p:nvSpPr>
            <p:cNvPr id="4263" name="Freeform: Shape 4262">
              <a:extLst>
                <a:ext uri="{FF2B5EF4-FFF2-40B4-BE49-F238E27FC236}">
                  <a16:creationId xmlns:a16="http://schemas.microsoft.com/office/drawing/2014/main" id="{4AFF27D9-F661-4AFA-BF7D-D2B484595394}"/>
                </a:ext>
              </a:extLst>
            </p:cNvPr>
            <p:cNvSpPr/>
            <p:nvPr/>
          </p:nvSpPr>
          <p:spPr>
            <a:xfrm>
              <a:off x="7118403" y="1104348"/>
              <a:ext cx="9525" cy="9525"/>
            </a:xfrm>
            <a:custGeom>
              <a:avLst/>
              <a:gdLst>
                <a:gd name="connsiteX0" fmla="*/ 10107 w 9525"/>
                <a:gd name="connsiteY0" fmla="*/ 7219 h 9525"/>
                <a:gd name="connsiteX1" fmla="*/ 10107 w 9525"/>
                <a:gd name="connsiteY1" fmla="*/ 7219 h 9525"/>
              </a:gdLst>
              <a:ahLst/>
              <a:cxnLst>
                <a:cxn ang="0">
                  <a:pos x="connsiteX0" y="connsiteY0"/>
                </a:cxn>
                <a:cxn ang="0">
                  <a:pos x="connsiteX1" y="connsiteY1"/>
                </a:cxn>
              </a:cxnLst>
              <a:rect l="l" t="t" r="r" b="b"/>
              <a:pathLst>
                <a:path w="9525" h="9525">
                  <a:moveTo>
                    <a:pt x="10107" y="7219"/>
                  </a:moveTo>
                  <a:cubicBezTo>
                    <a:pt x="10107" y="6266"/>
                    <a:pt x="3440" y="14839"/>
                    <a:pt x="10107" y="7219"/>
                  </a:cubicBezTo>
                  <a:close/>
                </a:path>
              </a:pathLst>
            </a:custGeom>
            <a:grpFill/>
            <a:ln w="9525" cap="flat">
              <a:noFill/>
              <a:prstDash val="solid"/>
              <a:miter/>
            </a:ln>
          </p:spPr>
          <p:txBody>
            <a:bodyPr rtlCol="0" anchor="ctr"/>
            <a:lstStyle/>
            <a:p>
              <a:endParaRPr lang="en-US"/>
            </a:p>
          </p:txBody>
        </p:sp>
        <p:sp>
          <p:nvSpPr>
            <p:cNvPr id="4264" name="Freeform: Shape 4263">
              <a:extLst>
                <a:ext uri="{FF2B5EF4-FFF2-40B4-BE49-F238E27FC236}">
                  <a16:creationId xmlns:a16="http://schemas.microsoft.com/office/drawing/2014/main" id="{0C2F581F-09A5-4F75-B662-BACFFA538242}"/>
                </a:ext>
              </a:extLst>
            </p:cNvPr>
            <p:cNvSpPr/>
            <p:nvPr/>
          </p:nvSpPr>
          <p:spPr>
            <a:xfrm>
              <a:off x="7113746" y="1100613"/>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cubicBezTo>
                    <a:pt x="8096" y="7144"/>
                    <a:pt x="8096" y="7144"/>
                    <a:pt x="7144" y="7144"/>
                  </a:cubicBezTo>
                  <a:lnTo>
                    <a:pt x="9049" y="8096"/>
                  </a:lnTo>
                  <a:close/>
                </a:path>
              </a:pathLst>
            </a:custGeom>
            <a:grpFill/>
            <a:ln w="9525" cap="flat">
              <a:noFill/>
              <a:prstDash val="solid"/>
              <a:miter/>
            </a:ln>
          </p:spPr>
          <p:txBody>
            <a:bodyPr rtlCol="0" anchor="ctr"/>
            <a:lstStyle/>
            <a:p>
              <a:endParaRPr lang="en-US"/>
            </a:p>
          </p:txBody>
        </p:sp>
        <p:sp>
          <p:nvSpPr>
            <p:cNvPr id="4265" name="Freeform: Shape 4264">
              <a:extLst>
                <a:ext uri="{FF2B5EF4-FFF2-40B4-BE49-F238E27FC236}">
                  <a16:creationId xmlns:a16="http://schemas.microsoft.com/office/drawing/2014/main" id="{84E4F5A2-ADF6-4AA5-83EC-B864BA367ABD}"/>
                </a:ext>
              </a:extLst>
            </p:cNvPr>
            <p:cNvSpPr/>
            <p:nvPr/>
          </p:nvSpPr>
          <p:spPr>
            <a:xfrm>
              <a:off x="7115334" y="1100825"/>
              <a:ext cx="9525" cy="9525"/>
            </a:xfrm>
            <a:custGeom>
              <a:avLst/>
              <a:gdLst>
                <a:gd name="connsiteX0" fmla="*/ 8414 w 9525"/>
                <a:gd name="connsiteY0" fmla="*/ 8837 h 9525"/>
                <a:gd name="connsiteX1" fmla="*/ 8414 w 9525"/>
                <a:gd name="connsiteY1" fmla="*/ 8837 h 9525"/>
              </a:gdLst>
              <a:ahLst/>
              <a:cxnLst>
                <a:cxn ang="0">
                  <a:pos x="connsiteX0" y="connsiteY0"/>
                </a:cxn>
                <a:cxn ang="0">
                  <a:pos x="connsiteX1" y="connsiteY1"/>
                </a:cxn>
              </a:cxnLst>
              <a:rect l="l" t="t" r="r" b="b"/>
              <a:pathLst>
                <a:path w="9525" h="9525">
                  <a:moveTo>
                    <a:pt x="8414" y="8837"/>
                  </a:moveTo>
                  <a:cubicBezTo>
                    <a:pt x="8414" y="8837"/>
                    <a:pt x="5556" y="5027"/>
                    <a:pt x="8414" y="8837"/>
                  </a:cubicBezTo>
                  <a:close/>
                </a:path>
              </a:pathLst>
            </a:custGeom>
            <a:grpFill/>
            <a:ln w="9525" cap="flat">
              <a:noFill/>
              <a:prstDash val="solid"/>
              <a:miter/>
            </a:ln>
          </p:spPr>
          <p:txBody>
            <a:bodyPr rtlCol="0" anchor="ctr"/>
            <a:lstStyle/>
            <a:p>
              <a:endParaRPr lang="en-US"/>
            </a:p>
          </p:txBody>
        </p:sp>
        <p:sp>
          <p:nvSpPr>
            <p:cNvPr id="4266" name="Freeform: Shape 4265">
              <a:extLst>
                <a:ext uri="{FF2B5EF4-FFF2-40B4-BE49-F238E27FC236}">
                  <a16:creationId xmlns:a16="http://schemas.microsoft.com/office/drawing/2014/main" id="{AEB612A3-6AC5-4718-BD5B-A0C475AE0FCC}"/>
                </a:ext>
              </a:extLst>
            </p:cNvPr>
            <p:cNvSpPr/>
            <p:nvPr/>
          </p:nvSpPr>
          <p:spPr>
            <a:xfrm>
              <a:off x="7118378" y="1096570"/>
              <a:ext cx="9525" cy="19050"/>
            </a:xfrm>
            <a:custGeom>
              <a:avLst/>
              <a:gdLst>
                <a:gd name="connsiteX0" fmla="*/ 8227 w 9525"/>
                <a:gd name="connsiteY0" fmla="*/ 14044 h 19050"/>
                <a:gd name="connsiteX1" fmla="*/ 8227 w 9525"/>
                <a:gd name="connsiteY1" fmla="*/ 14044 h 19050"/>
              </a:gdLst>
              <a:ahLst/>
              <a:cxnLst>
                <a:cxn ang="0">
                  <a:pos x="connsiteX0" y="connsiteY0"/>
                </a:cxn>
                <a:cxn ang="0">
                  <a:pos x="connsiteX1" y="connsiteY1"/>
                </a:cxn>
              </a:cxnLst>
              <a:rect l="l" t="t" r="r" b="b"/>
              <a:pathLst>
                <a:path w="9525" h="19050">
                  <a:moveTo>
                    <a:pt x="8227" y="14044"/>
                  </a:moveTo>
                  <a:cubicBezTo>
                    <a:pt x="9179" y="2614"/>
                    <a:pt x="5369" y="7377"/>
                    <a:pt x="8227" y="14044"/>
                  </a:cubicBezTo>
                  <a:close/>
                </a:path>
              </a:pathLst>
            </a:custGeom>
            <a:grpFill/>
            <a:ln w="9525" cap="flat">
              <a:noFill/>
              <a:prstDash val="solid"/>
              <a:miter/>
            </a:ln>
          </p:spPr>
          <p:txBody>
            <a:bodyPr rtlCol="0" anchor="ctr"/>
            <a:lstStyle/>
            <a:p>
              <a:endParaRPr lang="en-US"/>
            </a:p>
          </p:txBody>
        </p:sp>
        <p:sp>
          <p:nvSpPr>
            <p:cNvPr id="4267" name="Freeform: Shape 4266">
              <a:extLst>
                <a:ext uri="{FF2B5EF4-FFF2-40B4-BE49-F238E27FC236}">
                  <a16:creationId xmlns:a16="http://schemas.microsoft.com/office/drawing/2014/main" id="{41D6DF0A-DC17-496F-9270-45F0725FBB57}"/>
                </a:ext>
              </a:extLst>
            </p:cNvPr>
            <p:cNvSpPr/>
            <p:nvPr/>
          </p:nvSpPr>
          <p:spPr>
            <a:xfrm>
              <a:off x="7179448" y="1219676"/>
              <a:ext cx="9525" cy="9525"/>
            </a:xfrm>
            <a:custGeom>
              <a:avLst/>
              <a:gdLst>
                <a:gd name="connsiteX0" fmla="*/ 9069 w 9525"/>
                <a:gd name="connsiteY0" fmla="*/ 7144 h 9525"/>
                <a:gd name="connsiteX1" fmla="*/ 9069 w 9525"/>
                <a:gd name="connsiteY1" fmla="*/ 7144 h 9525"/>
              </a:gdLst>
              <a:ahLst/>
              <a:cxnLst>
                <a:cxn ang="0">
                  <a:pos x="connsiteX0" y="connsiteY0"/>
                </a:cxn>
                <a:cxn ang="0">
                  <a:pos x="connsiteX1" y="connsiteY1"/>
                </a:cxn>
              </a:cxnLst>
              <a:rect l="l" t="t" r="r" b="b"/>
              <a:pathLst>
                <a:path w="9525" h="9525">
                  <a:moveTo>
                    <a:pt x="9069" y="7144"/>
                  </a:moveTo>
                  <a:cubicBezTo>
                    <a:pt x="5259" y="12859"/>
                    <a:pt x="8117" y="9049"/>
                    <a:pt x="9069" y="7144"/>
                  </a:cubicBezTo>
                  <a:close/>
                </a:path>
              </a:pathLst>
            </a:custGeom>
            <a:grpFill/>
            <a:ln w="9525" cap="flat">
              <a:noFill/>
              <a:prstDash val="solid"/>
              <a:miter/>
            </a:ln>
          </p:spPr>
          <p:txBody>
            <a:bodyPr rtlCol="0" anchor="ctr"/>
            <a:lstStyle/>
            <a:p>
              <a:endParaRPr lang="en-US"/>
            </a:p>
          </p:txBody>
        </p:sp>
        <p:sp>
          <p:nvSpPr>
            <p:cNvPr id="4268" name="Freeform: Shape 4267">
              <a:extLst>
                <a:ext uri="{FF2B5EF4-FFF2-40B4-BE49-F238E27FC236}">
                  <a16:creationId xmlns:a16="http://schemas.microsoft.com/office/drawing/2014/main" id="{D4C359DE-9CF4-4FD8-9015-A06FAFB78DD8}"/>
                </a:ext>
              </a:extLst>
            </p:cNvPr>
            <p:cNvSpPr/>
            <p:nvPr/>
          </p:nvSpPr>
          <p:spPr>
            <a:xfrm>
              <a:off x="7167086" y="1214913"/>
              <a:ext cx="9525" cy="9525"/>
            </a:xfrm>
            <a:custGeom>
              <a:avLst/>
              <a:gdLst>
                <a:gd name="connsiteX0" fmla="*/ 9049 w 9525"/>
                <a:gd name="connsiteY0" fmla="*/ 7144 h 9525"/>
                <a:gd name="connsiteX1" fmla="*/ 7144 w 9525"/>
                <a:gd name="connsiteY1" fmla="*/ 9049 h 9525"/>
                <a:gd name="connsiteX2" fmla="*/ 9049 w 9525"/>
                <a:gd name="connsiteY2" fmla="*/ 7144 h 9525"/>
              </a:gdLst>
              <a:ahLst/>
              <a:cxnLst>
                <a:cxn ang="0">
                  <a:pos x="connsiteX0" y="connsiteY0"/>
                </a:cxn>
                <a:cxn ang="0">
                  <a:pos x="connsiteX1" y="connsiteY1"/>
                </a:cxn>
                <a:cxn ang="0">
                  <a:pos x="connsiteX2" y="connsiteY2"/>
                </a:cxn>
              </a:cxnLst>
              <a:rect l="l" t="t" r="r" b="b"/>
              <a:pathLst>
                <a:path w="9525" h="9525">
                  <a:moveTo>
                    <a:pt x="9049" y="7144"/>
                  </a:moveTo>
                  <a:cubicBezTo>
                    <a:pt x="8096" y="8096"/>
                    <a:pt x="8096" y="9049"/>
                    <a:pt x="7144" y="9049"/>
                  </a:cubicBezTo>
                  <a:cubicBezTo>
                    <a:pt x="9049" y="9049"/>
                    <a:pt x="9049" y="8096"/>
                    <a:pt x="9049" y="7144"/>
                  </a:cubicBezTo>
                  <a:close/>
                </a:path>
              </a:pathLst>
            </a:custGeom>
            <a:grpFill/>
            <a:ln w="9525" cap="flat">
              <a:noFill/>
              <a:prstDash val="solid"/>
              <a:miter/>
            </a:ln>
          </p:spPr>
          <p:txBody>
            <a:bodyPr rtlCol="0" anchor="ctr"/>
            <a:lstStyle/>
            <a:p>
              <a:endParaRPr lang="en-US"/>
            </a:p>
          </p:txBody>
        </p:sp>
        <p:sp>
          <p:nvSpPr>
            <p:cNvPr id="4269" name="Freeform: Shape 4268">
              <a:extLst>
                <a:ext uri="{FF2B5EF4-FFF2-40B4-BE49-F238E27FC236}">
                  <a16:creationId xmlns:a16="http://schemas.microsoft.com/office/drawing/2014/main" id="{8313B691-48C9-4D0E-9D07-D156635AA8FC}"/>
                </a:ext>
              </a:extLst>
            </p:cNvPr>
            <p:cNvSpPr/>
            <p:nvPr/>
          </p:nvSpPr>
          <p:spPr>
            <a:xfrm>
              <a:off x="7156009" y="1216818"/>
              <a:ext cx="19050" cy="38100"/>
            </a:xfrm>
            <a:custGeom>
              <a:avLst/>
              <a:gdLst>
                <a:gd name="connsiteX0" fmla="*/ 8697 w 19050"/>
                <a:gd name="connsiteY0" fmla="*/ 32861 h 38100"/>
                <a:gd name="connsiteX1" fmla="*/ 19174 w 19050"/>
                <a:gd name="connsiteY1" fmla="*/ 7144 h 38100"/>
                <a:gd name="connsiteX2" fmla="*/ 8697 w 19050"/>
                <a:gd name="connsiteY2" fmla="*/ 32861 h 38100"/>
              </a:gdLst>
              <a:ahLst/>
              <a:cxnLst>
                <a:cxn ang="0">
                  <a:pos x="connsiteX0" y="connsiteY0"/>
                </a:cxn>
                <a:cxn ang="0">
                  <a:pos x="connsiteX1" y="connsiteY1"/>
                </a:cxn>
                <a:cxn ang="0">
                  <a:pos x="connsiteX2" y="connsiteY2"/>
                </a:cxn>
              </a:cxnLst>
              <a:rect l="l" t="t" r="r" b="b"/>
              <a:pathLst>
                <a:path w="19050" h="38100">
                  <a:moveTo>
                    <a:pt x="8697" y="32861"/>
                  </a:moveTo>
                  <a:cubicBezTo>
                    <a:pt x="4886" y="25241"/>
                    <a:pt x="12506" y="18574"/>
                    <a:pt x="19174" y="7144"/>
                  </a:cubicBezTo>
                  <a:cubicBezTo>
                    <a:pt x="124" y="20479"/>
                    <a:pt x="9649" y="27146"/>
                    <a:pt x="8697" y="32861"/>
                  </a:cubicBezTo>
                  <a:close/>
                </a:path>
              </a:pathLst>
            </a:custGeom>
            <a:grpFill/>
            <a:ln w="9525" cap="flat">
              <a:noFill/>
              <a:prstDash val="solid"/>
              <a:miter/>
            </a:ln>
          </p:spPr>
          <p:txBody>
            <a:bodyPr rtlCol="0" anchor="ctr"/>
            <a:lstStyle/>
            <a:p>
              <a:endParaRPr lang="en-US"/>
            </a:p>
          </p:txBody>
        </p:sp>
        <p:sp>
          <p:nvSpPr>
            <p:cNvPr id="4270" name="Freeform: Shape 4269">
              <a:extLst>
                <a:ext uri="{FF2B5EF4-FFF2-40B4-BE49-F238E27FC236}">
                  <a16:creationId xmlns:a16="http://schemas.microsoft.com/office/drawing/2014/main" id="{9C886DF9-ACD7-4C79-B070-1CB88F0E7590}"/>
                </a:ext>
              </a:extLst>
            </p:cNvPr>
            <p:cNvSpPr/>
            <p:nvPr/>
          </p:nvSpPr>
          <p:spPr>
            <a:xfrm>
              <a:off x="7161371" y="1250998"/>
              <a:ext cx="9525" cy="9525"/>
            </a:xfrm>
            <a:custGeom>
              <a:avLst/>
              <a:gdLst>
                <a:gd name="connsiteX0" fmla="*/ 7144 w 9525"/>
                <a:gd name="connsiteY0" fmla="*/ 9159 h 9525"/>
                <a:gd name="connsiteX1" fmla="*/ 9049 w 9525"/>
                <a:gd name="connsiteY1" fmla="*/ 8206 h 9525"/>
                <a:gd name="connsiteX2" fmla="*/ 7144 w 9525"/>
                <a:gd name="connsiteY2" fmla="*/ 9159 h 9525"/>
              </a:gdLst>
              <a:ahLst/>
              <a:cxnLst>
                <a:cxn ang="0">
                  <a:pos x="connsiteX0" y="connsiteY0"/>
                </a:cxn>
                <a:cxn ang="0">
                  <a:pos x="connsiteX1" y="connsiteY1"/>
                </a:cxn>
                <a:cxn ang="0">
                  <a:pos x="connsiteX2" y="connsiteY2"/>
                </a:cxn>
              </a:cxnLst>
              <a:rect l="l" t="t" r="r" b="b"/>
              <a:pathLst>
                <a:path w="9525" h="9525">
                  <a:moveTo>
                    <a:pt x="7144" y="9159"/>
                  </a:moveTo>
                  <a:cubicBezTo>
                    <a:pt x="8096" y="10111"/>
                    <a:pt x="9049" y="9159"/>
                    <a:pt x="9049" y="8206"/>
                  </a:cubicBezTo>
                  <a:cubicBezTo>
                    <a:pt x="9049" y="5349"/>
                    <a:pt x="8096" y="9159"/>
                    <a:pt x="7144" y="9159"/>
                  </a:cubicBezTo>
                  <a:close/>
                </a:path>
              </a:pathLst>
            </a:custGeom>
            <a:grpFill/>
            <a:ln w="9525" cap="flat">
              <a:noFill/>
              <a:prstDash val="solid"/>
              <a:miter/>
            </a:ln>
          </p:spPr>
          <p:txBody>
            <a:bodyPr rtlCol="0" anchor="ctr"/>
            <a:lstStyle/>
            <a:p>
              <a:endParaRPr lang="en-US"/>
            </a:p>
          </p:txBody>
        </p:sp>
        <p:sp>
          <p:nvSpPr>
            <p:cNvPr id="4271" name="Freeform: Shape 4270">
              <a:extLst>
                <a:ext uri="{FF2B5EF4-FFF2-40B4-BE49-F238E27FC236}">
                  <a16:creationId xmlns:a16="http://schemas.microsoft.com/office/drawing/2014/main" id="{DFF1A54C-5EA9-49E8-B43D-F0A8DBFFFF6C}"/>
                </a:ext>
              </a:extLst>
            </p:cNvPr>
            <p:cNvSpPr/>
            <p:nvPr/>
          </p:nvSpPr>
          <p:spPr>
            <a:xfrm>
              <a:off x="7141051" y="1177766"/>
              <a:ext cx="9525" cy="19050"/>
            </a:xfrm>
            <a:custGeom>
              <a:avLst/>
              <a:gdLst>
                <a:gd name="connsiteX0" fmla="*/ 8414 w 9525"/>
                <a:gd name="connsiteY0" fmla="*/ 7144 h 19050"/>
                <a:gd name="connsiteX1" fmla="*/ 8414 w 9525"/>
                <a:gd name="connsiteY1" fmla="*/ 7144 h 19050"/>
              </a:gdLst>
              <a:ahLst/>
              <a:cxnLst>
                <a:cxn ang="0">
                  <a:pos x="connsiteX0" y="connsiteY0"/>
                </a:cxn>
                <a:cxn ang="0">
                  <a:pos x="connsiteX1" y="connsiteY1"/>
                </a:cxn>
              </a:cxnLst>
              <a:rect l="l" t="t" r="r" b="b"/>
              <a:pathLst>
                <a:path w="9525" h="19050">
                  <a:moveTo>
                    <a:pt x="8414" y="7144"/>
                  </a:moveTo>
                  <a:cubicBezTo>
                    <a:pt x="5556" y="17621"/>
                    <a:pt x="8414" y="10954"/>
                    <a:pt x="8414" y="7144"/>
                  </a:cubicBezTo>
                  <a:close/>
                </a:path>
              </a:pathLst>
            </a:custGeom>
            <a:grpFill/>
            <a:ln w="9525" cap="flat">
              <a:noFill/>
              <a:prstDash val="solid"/>
              <a:miter/>
            </a:ln>
          </p:spPr>
          <p:txBody>
            <a:bodyPr rtlCol="0" anchor="ctr"/>
            <a:lstStyle/>
            <a:p>
              <a:endParaRPr lang="en-US"/>
            </a:p>
          </p:txBody>
        </p:sp>
        <p:sp>
          <p:nvSpPr>
            <p:cNvPr id="4272" name="Freeform: Shape 4271">
              <a:extLst>
                <a:ext uri="{FF2B5EF4-FFF2-40B4-BE49-F238E27FC236}">
                  <a16:creationId xmlns:a16="http://schemas.microsoft.com/office/drawing/2014/main" id="{C82457DA-9EFB-44A6-B66C-313B49134FF7}"/>
                </a:ext>
              </a:extLst>
            </p:cNvPr>
            <p:cNvSpPr/>
            <p:nvPr/>
          </p:nvSpPr>
          <p:spPr>
            <a:xfrm>
              <a:off x="7143274" y="118062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7144" y="8096"/>
                    <a:pt x="8096" y="7144"/>
                  </a:cubicBezTo>
                  <a:close/>
                </a:path>
              </a:pathLst>
            </a:custGeom>
            <a:grpFill/>
            <a:ln w="9525" cap="flat">
              <a:noFill/>
              <a:prstDash val="solid"/>
              <a:miter/>
            </a:ln>
          </p:spPr>
          <p:txBody>
            <a:bodyPr rtlCol="0" anchor="ctr"/>
            <a:lstStyle/>
            <a:p>
              <a:endParaRPr lang="en-US"/>
            </a:p>
          </p:txBody>
        </p:sp>
        <p:sp>
          <p:nvSpPr>
            <p:cNvPr id="4273" name="Freeform: Shape 4272">
              <a:extLst>
                <a:ext uri="{FF2B5EF4-FFF2-40B4-BE49-F238E27FC236}">
                  <a16:creationId xmlns:a16="http://schemas.microsoft.com/office/drawing/2014/main" id="{5B592A03-04B4-4A3D-B3B6-F82EA9330E96}"/>
                </a:ext>
              </a:extLst>
            </p:cNvPr>
            <p:cNvSpPr/>
            <p:nvPr/>
          </p:nvSpPr>
          <p:spPr>
            <a:xfrm>
              <a:off x="7142321" y="11768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274" name="Freeform: Shape 4273">
              <a:extLst>
                <a:ext uri="{FF2B5EF4-FFF2-40B4-BE49-F238E27FC236}">
                  <a16:creationId xmlns:a16="http://schemas.microsoft.com/office/drawing/2014/main" id="{8CE9ED14-EA9C-4062-8530-6BF1053F8D17}"/>
                </a:ext>
              </a:extLst>
            </p:cNvPr>
            <p:cNvSpPr/>
            <p:nvPr/>
          </p:nvSpPr>
          <p:spPr>
            <a:xfrm>
              <a:off x="7107079" y="1096181"/>
              <a:ext cx="9525" cy="9525"/>
            </a:xfrm>
            <a:custGeom>
              <a:avLst/>
              <a:gdLst>
                <a:gd name="connsiteX0" fmla="*/ 9049 w 9525"/>
                <a:gd name="connsiteY0" fmla="*/ 8718 h 9525"/>
                <a:gd name="connsiteX1" fmla="*/ 7144 w 9525"/>
                <a:gd name="connsiteY1" fmla="*/ 7766 h 9525"/>
                <a:gd name="connsiteX2" fmla="*/ 9049 w 9525"/>
                <a:gd name="connsiteY2" fmla="*/ 8718 h 9525"/>
              </a:gdLst>
              <a:ahLst/>
              <a:cxnLst>
                <a:cxn ang="0">
                  <a:pos x="connsiteX0" y="connsiteY0"/>
                </a:cxn>
                <a:cxn ang="0">
                  <a:pos x="connsiteX1" y="connsiteY1"/>
                </a:cxn>
                <a:cxn ang="0">
                  <a:pos x="connsiteX2" y="connsiteY2"/>
                </a:cxn>
              </a:cxnLst>
              <a:rect l="l" t="t" r="r" b="b"/>
              <a:pathLst>
                <a:path w="9525" h="9525">
                  <a:moveTo>
                    <a:pt x="9049" y="8718"/>
                  </a:moveTo>
                  <a:cubicBezTo>
                    <a:pt x="9049" y="5861"/>
                    <a:pt x="8096" y="7766"/>
                    <a:pt x="7144" y="7766"/>
                  </a:cubicBezTo>
                  <a:cubicBezTo>
                    <a:pt x="7144" y="8718"/>
                    <a:pt x="8096" y="9671"/>
                    <a:pt x="9049" y="8718"/>
                  </a:cubicBezTo>
                  <a:close/>
                </a:path>
              </a:pathLst>
            </a:custGeom>
            <a:grpFill/>
            <a:ln w="9525" cap="flat">
              <a:noFill/>
              <a:prstDash val="solid"/>
              <a:miter/>
            </a:ln>
          </p:spPr>
          <p:txBody>
            <a:bodyPr rtlCol="0" anchor="ctr"/>
            <a:lstStyle/>
            <a:p>
              <a:endParaRPr lang="en-US"/>
            </a:p>
          </p:txBody>
        </p:sp>
        <p:sp>
          <p:nvSpPr>
            <p:cNvPr id="4275" name="Freeform: Shape 4274">
              <a:extLst>
                <a:ext uri="{FF2B5EF4-FFF2-40B4-BE49-F238E27FC236}">
                  <a16:creationId xmlns:a16="http://schemas.microsoft.com/office/drawing/2014/main" id="{42D8DB36-D0BB-4EAC-BAA0-8564A9122592}"/>
                </a:ext>
              </a:extLst>
            </p:cNvPr>
            <p:cNvSpPr/>
            <p:nvPr/>
          </p:nvSpPr>
          <p:spPr>
            <a:xfrm>
              <a:off x="7057549" y="1098708"/>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4276" name="Freeform: Shape 4275">
              <a:extLst>
                <a:ext uri="{FF2B5EF4-FFF2-40B4-BE49-F238E27FC236}">
                  <a16:creationId xmlns:a16="http://schemas.microsoft.com/office/drawing/2014/main" id="{A35D7BB4-B6AF-442B-8BC9-5D787584017F}"/>
                </a:ext>
              </a:extLst>
            </p:cNvPr>
            <p:cNvSpPr/>
            <p:nvPr/>
          </p:nvSpPr>
          <p:spPr>
            <a:xfrm>
              <a:off x="7028974" y="116919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277" name="Freeform: Shape 4276">
              <a:extLst>
                <a:ext uri="{FF2B5EF4-FFF2-40B4-BE49-F238E27FC236}">
                  <a16:creationId xmlns:a16="http://schemas.microsoft.com/office/drawing/2014/main" id="{89AFB88C-1FDF-4A67-800B-D8CE132499B4}"/>
                </a:ext>
              </a:extLst>
            </p:cNvPr>
            <p:cNvSpPr/>
            <p:nvPr/>
          </p:nvSpPr>
          <p:spPr>
            <a:xfrm>
              <a:off x="7026592" y="1170146"/>
              <a:ext cx="9525" cy="9525"/>
            </a:xfrm>
            <a:custGeom>
              <a:avLst/>
              <a:gdLst>
                <a:gd name="connsiteX0" fmla="*/ 8573 w 9525"/>
                <a:gd name="connsiteY0" fmla="*/ 7144 h 9525"/>
                <a:gd name="connsiteX1" fmla="*/ 8573 w 9525"/>
                <a:gd name="connsiteY1" fmla="*/ 7144 h 9525"/>
              </a:gdLst>
              <a:ahLst/>
              <a:cxnLst>
                <a:cxn ang="0">
                  <a:pos x="connsiteX0" y="connsiteY0"/>
                </a:cxn>
                <a:cxn ang="0">
                  <a:pos x="connsiteX1" y="connsiteY1"/>
                </a:cxn>
              </a:cxnLst>
              <a:rect l="l" t="t" r="r" b="b"/>
              <a:pathLst>
                <a:path w="9525" h="9525">
                  <a:moveTo>
                    <a:pt x="8573" y="7144"/>
                  </a:moveTo>
                  <a:cubicBezTo>
                    <a:pt x="6667" y="11906"/>
                    <a:pt x="6667" y="10954"/>
                    <a:pt x="8573" y="7144"/>
                  </a:cubicBezTo>
                  <a:close/>
                </a:path>
              </a:pathLst>
            </a:custGeom>
            <a:grpFill/>
            <a:ln w="9525" cap="flat">
              <a:noFill/>
              <a:prstDash val="solid"/>
              <a:miter/>
            </a:ln>
          </p:spPr>
          <p:txBody>
            <a:bodyPr rtlCol="0" anchor="ctr"/>
            <a:lstStyle/>
            <a:p>
              <a:endParaRPr lang="en-US"/>
            </a:p>
          </p:txBody>
        </p:sp>
        <p:sp>
          <p:nvSpPr>
            <p:cNvPr id="4278" name="Freeform: Shape 4277">
              <a:extLst>
                <a:ext uri="{FF2B5EF4-FFF2-40B4-BE49-F238E27FC236}">
                  <a16:creationId xmlns:a16="http://schemas.microsoft.com/office/drawing/2014/main" id="{C508BC2B-10B8-44C7-A6CD-1CC3428417B8}"/>
                </a:ext>
              </a:extLst>
            </p:cNvPr>
            <p:cNvSpPr/>
            <p:nvPr/>
          </p:nvSpPr>
          <p:spPr>
            <a:xfrm>
              <a:off x="7241381" y="68722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9049"/>
                    <a:pt x="7144" y="7144"/>
                    <a:pt x="7144" y="7144"/>
                  </a:cubicBezTo>
                  <a:close/>
                </a:path>
              </a:pathLst>
            </a:custGeom>
            <a:grpFill/>
            <a:ln w="9525" cap="flat">
              <a:noFill/>
              <a:prstDash val="solid"/>
              <a:miter/>
            </a:ln>
          </p:spPr>
          <p:txBody>
            <a:bodyPr rtlCol="0" anchor="ctr"/>
            <a:lstStyle/>
            <a:p>
              <a:endParaRPr lang="en-US"/>
            </a:p>
          </p:txBody>
        </p:sp>
        <p:sp>
          <p:nvSpPr>
            <p:cNvPr id="4279" name="Freeform: Shape 4278">
              <a:extLst>
                <a:ext uri="{FF2B5EF4-FFF2-40B4-BE49-F238E27FC236}">
                  <a16:creationId xmlns:a16="http://schemas.microsoft.com/office/drawing/2014/main" id="{8D3054AE-68D6-47C2-845F-C1D6AF81B9A4}"/>
                </a:ext>
              </a:extLst>
            </p:cNvPr>
            <p:cNvSpPr/>
            <p:nvPr/>
          </p:nvSpPr>
          <p:spPr>
            <a:xfrm>
              <a:off x="7242697" y="683398"/>
              <a:ext cx="9525" cy="9525"/>
            </a:xfrm>
            <a:custGeom>
              <a:avLst/>
              <a:gdLst>
                <a:gd name="connsiteX0" fmla="*/ 11543 w 9525"/>
                <a:gd name="connsiteY0" fmla="*/ 9069 h 9525"/>
                <a:gd name="connsiteX1" fmla="*/ 11543 w 9525"/>
                <a:gd name="connsiteY1" fmla="*/ 9069 h 9525"/>
              </a:gdLst>
              <a:ahLst/>
              <a:cxnLst>
                <a:cxn ang="0">
                  <a:pos x="connsiteX0" y="connsiteY0"/>
                </a:cxn>
                <a:cxn ang="0">
                  <a:pos x="connsiteX1" y="connsiteY1"/>
                </a:cxn>
              </a:cxnLst>
              <a:rect l="l" t="t" r="r" b="b"/>
              <a:pathLst>
                <a:path w="9525" h="9525">
                  <a:moveTo>
                    <a:pt x="11543" y="9069"/>
                  </a:moveTo>
                  <a:cubicBezTo>
                    <a:pt x="3923" y="5259"/>
                    <a:pt x="7733" y="8117"/>
                    <a:pt x="11543" y="9069"/>
                  </a:cubicBezTo>
                  <a:close/>
                </a:path>
              </a:pathLst>
            </a:custGeom>
            <a:grpFill/>
            <a:ln w="9525" cap="flat">
              <a:noFill/>
              <a:prstDash val="solid"/>
              <a:miter/>
            </a:ln>
          </p:spPr>
          <p:txBody>
            <a:bodyPr rtlCol="0" anchor="ctr"/>
            <a:lstStyle/>
            <a:p>
              <a:endParaRPr lang="en-US"/>
            </a:p>
          </p:txBody>
        </p:sp>
        <p:sp>
          <p:nvSpPr>
            <p:cNvPr id="4280" name="Freeform: Shape 4279">
              <a:extLst>
                <a:ext uri="{FF2B5EF4-FFF2-40B4-BE49-F238E27FC236}">
                  <a16:creationId xmlns:a16="http://schemas.microsoft.com/office/drawing/2014/main" id="{C5504AF5-F57C-4C02-8C5B-01831F91E183}"/>
                </a:ext>
              </a:extLst>
            </p:cNvPr>
            <p:cNvSpPr/>
            <p:nvPr/>
          </p:nvSpPr>
          <p:spPr>
            <a:xfrm>
              <a:off x="7254716" y="6386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81" name="Freeform: Shape 4280">
              <a:extLst>
                <a:ext uri="{FF2B5EF4-FFF2-40B4-BE49-F238E27FC236}">
                  <a16:creationId xmlns:a16="http://schemas.microsoft.com/office/drawing/2014/main" id="{C6B1771A-F7A8-4A67-83A5-A780813A11E5}"/>
                </a:ext>
              </a:extLst>
            </p:cNvPr>
            <p:cNvSpPr/>
            <p:nvPr/>
          </p:nvSpPr>
          <p:spPr>
            <a:xfrm>
              <a:off x="7254716" y="60912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4282" name="Freeform: Shape 4281">
              <a:extLst>
                <a:ext uri="{FF2B5EF4-FFF2-40B4-BE49-F238E27FC236}">
                  <a16:creationId xmlns:a16="http://schemas.microsoft.com/office/drawing/2014/main" id="{7F788CCA-6CB4-42AC-B4CE-6CC47895425C}"/>
                </a:ext>
              </a:extLst>
            </p:cNvPr>
            <p:cNvSpPr/>
            <p:nvPr/>
          </p:nvSpPr>
          <p:spPr>
            <a:xfrm>
              <a:off x="7258526" y="60340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283" name="Freeform: Shape 4282">
              <a:extLst>
                <a:ext uri="{FF2B5EF4-FFF2-40B4-BE49-F238E27FC236}">
                  <a16:creationId xmlns:a16="http://schemas.microsoft.com/office/drawing/2014/main" id="{4B3AFC11-1179-43A5-9F29-D9C3250E4B2D}"/>
                </a:ext>
              </a:extLst>
            </p:cNvPr>
            <p:cNvSpPr/>
            <p:nvPr/>
          </p:nvSpPr>
          <p:spPr>
            <a:xfrm>
              <a:off x="7254716" y="637698"/>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8096" y="7144"/>
                  </a:lnTo>
                  <a:cubicBezTo>
                    <a:pt x="7144" y="7144"/>
                    <a:pt x="7144" y="7144"/>
                    <a:pt x="7144" y="8096"/>
                  </a:cubicBezTo>
                  <a:close/>
                </a:path>
              </a:pathLst>
            </a:custGeom>
            <a:grpFill/>
            <a:ln w="9525" cap="flat">
              <a:noFill/>
              <a:prstDash val="solid"/>
              <a:miter/>
            </a:ln>
          </p:spPr>
          <p:txBody>
            <a:bodyPr rtlCol="0" anchor="ctr"/>
            <a:lstStyle/>
            <a:p>
              <a:endParaRPr lang="en-US"/>
            </a:p>
          </p:txBody>
        </p:sp>
        <p:sp>
          <p:nvSpPr>
            <p:cNvPr id="4284" name="Freeform: Shape 4283">
              <a:extLst>
                <a:ext uri="{FF2B5EF4-FFF2-40B4-BE49-F238E27FC236}">
                  <a16:creationId xmlns:a16="http://schemas.microsoft.com/office/drawing/2014/main" id="{DBAAC19B-724E-4D9F-9FEC-02DB432347C2}"/>
                </a:ext>
              </a:extLst>
            </p:cNvPr>
            <p:cNvSpPr/>
            <p:nvPr/>
          </p:nvSpPr>
          <p:spPr>
            <a:xfrm>
              <a:off x="7240429" y="67770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8096" y="8096"/>
                    <a:pt x="7144" y="7144"/>
                  </a:cubicBezTo>
                  <a:close/>
                </a:path>
              </a:pathLst>
            </a:custGeom>
            <a:grpFill/>
            <a:ln w="9525" cap="flat">
              <a:noFill/>
              <a:prstDash val="solid"/>
              <a:miter/>
            </a:ln>
          </p:spPr>
          <p:txBody>
            <a:bodyPr rtlCol="0" anchor="ctr"/>
            <a:lstStyle/>
            <a:p>
              <a:endParaRPr lang="en-US"/>
            </a:p>
          </p:txBody>
        </p:sp>
        <p:sp>
          <p:nvSpPr>
            <p:cNvPr id="4285" name="Freeform: Shape 4284">
              <a:extLst>
                <a:ext uri="{FF2B5EF4-FFF2-40B4-BE49-F238E27FC236}">
                  <a16:creationId xmlns:a16="http://schemas.microsoft.com/office/drawing/2014/main" id="{968AD728-3DC2-4AA3-BE39-188504BF2AB7}"/>
                </a:ext>
              </a:extLst>
            </p:cNvPr>
            <p:cNvSpPr/>
            <p:nvPr/>
          </p:nvSpPr>
          <p:spPr>
            <a:xfrm>
              <a:off x="7257574" y="65103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9049"/>
                    <a:pt x="7144" y="7144"/>
                  </a:cubicBezTo>
                  <a:close/>
                </a:path>
              </a:pathLst>
            </a:custGeom>
            <a:grpFill/>
            <a:ln w="9525" cap="flat">
              <a:noFill/>
              <a:prstDash val="solid"/>
              <a:miter/>
            </a:ln>
          </p:spPr>
          <p:txBody>
            <a:bodyPr rtlCol="0" anchor="ctr"/>
            <a:lstStyle/>
            <a:p>
              <a:endParaRPr lang="en-US"/>
            </a:p>
          </p:txBody>
        </p:sp>
        <p:sp>
          <p:nvSpPr>
            <p:cNvPr id="4286" name="Freeform: Shape 4285">
              <a:extLst>
                <a:ext uri="{FF2B5EF4-FFF2-40B4-BE49-F238E27FC236}">
                  <a16:creationId xmlns:a16="http://schemas.microsoft.com/office/drawing/2014/main" id="{CD37418F-607F-47CF-8885-C326FCB1DAD8}"/>
                </a:ext>
              </a:extLst>
            </p:cNvPr>
            <p:cNvSpPr/>
            <p:nvPr/>
          </p:nvSpPr>
          <p:spPr>
            <a:xfrm>
              <a:off x="7254811" y="661087"/>
              <a:ext cx="9525" cy="9525"/>
            </a:xfrm>
            <a:custGeom>
              <a:avLst/>
              <a:gdLst>
                <a:gd name="connsiteX0" fmla="*/ 9907 w 9525"/>
                <a:gd name="connsiteY0" fmla="*/ 7567 h 9525"/>
                <a:gd name="connsiteX1" fmla="*/ 9907 w 9525"/>
                <a:gd name="connsiteY1" fmla="*/ 7567 h 9525"/>
              </a:gdLst>
              <a:ahLst/>
              <a:cxnLst>
                <a:cxn ang="0">
                  <a:pos x="connsiteX0" y="connsiteY0"/>
                </a:cxn>
                <a:cxn ang="0">
                  <a:pos x="connsiteX1" y="connsiteY1"/>
                </a:cxn>
              </a:cxnLst>
              <a:rect l="l" t="t" r="r" b="b"/>
              <a:pathLst>
                <a:path w="9525" h="9525">
                  <a:moveTo>
                    <a:pt x="9907" y="7567"/>
                  </a:moveTo>
                  <a:cubicBezTo>
                    <a:pt x="10859" y="6615"/>
                    <a:pt x="3239" y="7567"/>
                    <a:pt x="9907" y="7567"/>
                  </a:cubicBezTo>
                  <a:close/>
                </a:path>
              </a:pathLst>
            </a:custGeom>
            <a:grpFill/>
            <a:ln w="9525" cap="flat">
              <a:noFill/>
              <a:prstDash val="solid"/>
              <a:miter/>
            </a:ln>
          </p:spPr>
          <p:txBody>
            <a:bodyPr rtlCol="0" anchor="ctr"/>
            <a:lstStyle/>
            <a:p>
              <a:endParaRPr lang="en-US"/>
            </a:p>
          </p:txBody>
        </p:sp>
        <p:sp>
          <p:nvSpPr>
            <p:cNvPr id="4287" name="Freeform: Shape 4286">
              <a:extLst>
                <a:ext uri="{FF2B5EF4-FFF2-40B4-BE49-F238E27FC236}">
                  <a16:creationId xmlns:a16="http://schemas.microsoft.com/office/drawing/2014/main" id="{F7568B74-6813-40A6-A41D-23C5F3E892BD}"/>
                </a:ext>
              </a:extLst>
            </p:cNvPr>
            <p:cNvSpPr/>
            <p:nvPr/>
          </p:nvSpPr>
          <p:spPr>
            <a:xfrm>
              <a:off x="7251859" y="6767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288" name="Freeform: Shape 4287">
              <a:extLst>
                <a:ext uri="{FF2B5EF4-FFF2-40B4-BE49-F238E27FC236}">
                  <a16:creationId xmlns:a16="http://schemas.microsoft.com/office/drawing/2014/main" id="{0ACCF8AE-8E08-4151-ADD2-4708CDBD968C}"/>
                </a:ext>
              </a:extLst>
            </p:cNvPr>
            <p:cNvSpPr/>
            <p:nvPr/>
          </p:nvSpPr>
          <p:spPr>
            <a:xfrm>
              <a:off x="7258526" y="644366"/>
              <a:ext cx="9525" cy="9525"/>
            </a:xfrm>
            <a:custGeom>
              <a:avLst/>
              <a:gdLst>
                <a:gd name="connsiteX0" fmla="*/ 7144 w 9525"/>
                <a:gd name="connsiteY0" fmla="*/ 7144 h 9525"/>
                <a:gd name="connsiteX1" fmla="*/ 8096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8096"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89" name="Freeform: Shape 4288">
              <a:extLst>
                <a:ext uri="{FF2B5EF4-FFF2-40B4-BE49-F238E27FC236}">
                  <a16:creationId xmlns:a16="http://schemas.microsoft.com/office/drawing/2014/main" id="{08C88AD3-620D-4444-88F6-90E20A9C85E4}"/>
                </a:ext>
              </a:extLst>
            </p:cNvPr>
            <p:cNvSpPr/>
            <p:nvPr/>
          </p:nvSpPr>
          <p:spPr>
            <a:xfrm>
              <a:off x="7245191" y="3719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90" name="Freeform: Shape 4289">
              <a:extLst>
                <a:ext uri="{FF2B5EF4-FFF2-40B4-BE49-F238E27FC236}">
                  <a16:creationId xmlns:a16="http://schemas.microsoft.com/office/drawing/2014/main" id="{46DE8D14-E269-4B55-A138-1A31766BEA1C}"/>
                </a:ext>
              </a:extLst>
            </p:cNvPr>
            <p:cNvSpPr/>
            <p:nvPr/>
          </p:nvSpPr>
          <p:spPr>
            <a:xfrm>
              <a:off x="7254716" y="22907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954" y="7144"/>
                    <a:pt x="7144" y="7144"/>
                  </a:cubicBezTo>
                  <a:close/>
                </a:path>
              </a:pathLst>
            </a:custGeom>
            <a:grpFill/>
            <a:ln w="9525" cap="flat">
              <a:noFill/>
              <a:prstDash val="solid"/>
              <a:miter/>
            </a:ln>
          </p:spPr>
          <p:txBody>
            <a:bodyPr rtlCol="0" anchor="ctr"/>
            <a:lstStyle/>
            <a:p>
              <a:endParaRPr lang="en-US"/>
            </a:p>
          </p:txBody>
        </p:sp>
        <p:sp>
          <p:nvSpPr>
            <p:cNvPr id="4291" name="Freeform: Shape 4290">
              <a:extLst>
                <a:ext uri="{FF2B5EF4-FFF2-40B4-BE49-F238E27FC236}">
                  <a16:creationId xmlns:a16="http://schemas.microsoft.com/office/drawing/2014/main" id="{C6DB5327-5C9B-4B5E-8147-020D0A8A2BC1}"/>
                </a:ext>
              </a:extLst>
            </p:cNvPr>
            <p:cNvSpPr/>
            <p:nvPr/>
          </p:nvSpPr>
          <p:spPr>
            <a:xfrm>
              <a:off x="7261384" y="5948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4292" name="Freeform: Shape 4291">
              <a:extLst>
                <a:ext uri="{FF2B5EF4-FFF2-40B4-BE49-F238E27FC236}">
                  <a16:creationId xmlns:a16="http://schemas.microsoft.com/office/drawing/2014/main" id="{859DF3C2-D5A7-425F-A579-B8D3A51F8934}"/>
                </a:ext>
              </a:extLst>
            </p:cNvPr>
            <p:cNvSpPr/>
            <p:nvPr/>
          </p:nvSpPr>
          <p:spPr>
            <a:xfrm>
              <a:off x="7253764" y="512723"/>
              <a:ext cx="19050" cy="9525"/>
            </a:xfrm>
            <a:custGeom>
              <a:avLst/>
              <a:gdLst>
                <a:gd name="connsiteX0" fmla="*/ 12859 w 19050"/>
                <a:gd name="connsiteY0" fmla="*/ 8294 h 9525"/>
                <a:gd name="connsiteX1" fmla="*/ 7144 w 19050"/>
                <a:gd name="connsiteY1" fmla="*/ 7341 h 9525"/>
                <a:gd name="connsiteX2" fmla="*/ 12859 w 19050"/>
                <a:gd name="connsiteY2" fmla="*/ 8294 h 9525"/>
              </a:gdLst>
              <a:ahLst/>
              <a:cxnLst>
                <a:cxn ang="0">
                  <a:pos x="connsiteX0" y="connsiteY0"/>
                </a:cxn>
                <a:cxn ang="0">
                  <a:pos x="connsiteX1" y="connsiteY1"/>
                </a:cxn>
                <a:cxn ang="0">
                  <a:pos x="connsiteX2" y="connsiteY2"/>
                </a:cxn>
              </a:cxnLst>
              <a:rect l="l" t="t" r="r" b="b"/>
              <a:pathLst>
                <a:path w="19050" h="9525">
                  <a:moveTo>
                    <a:pt x="12859" y="8294"/>
                  </a:moveTo>
                  <a:cubicBezTo>
                    <a:pt x="10001" y="9246"/>
                    <a:pt x="10001" y="6389"/>
                    <a:pt x="7144" y="7341"/>
                  </a:cubicBezTo>
                  <a:cubicBezTo>
                    <a:pt x="8096" y="7341"/>
                    <a:pt x="11906" y="9246"/>
                    <a:pt x="12859" y="8294"/>
                  </a:cubicBezTo>
                  <a:close/>
                </a:path>
              </a:pathLst>
            </a:custGeom>
            <a:grpFill/>
            <a:ln w="9525" cap="flat">
              <a:noFill/>
              <a:prstDash val="solid"/>
              <a:miter/>
            </a:ln>
          </p:spPr>
          <p:txBody>
            <a:bodyPr rtlCol="0" anchor="ctr"/>
            <a:lstStyle/>
            <a:p>
              <a:endParaRPr lang="en-US"/>
            </a:p>
          </p:txBody>
        </p:sp>
        <p:sp>
          <p:nvSpPr>
            <p:cNvPr id="4293" name="Freeform: Shape 4292">
              <a:extLst>
                <a:ext uri="{FF2B5EF4-FFF2-40B4-BE49-F238E27FC236}">
                  <a16:creationId xmlns:a16="http://schemas.microsoft.com/office/drawing/2014/main" id="{82BDB856-026A-46F1-9951-9E774BD7A052}"/>
                </a:ext>
              </a:extLst>
            </p:cNvPr>
            <p:cNvSpPr/>
            <p:nvPr/>
          </p:nvSpPr>
          <p:spPr>
            <a:xfrm>
              <a:off x="7240429" y="6777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94" name="Freeform: Shape 4293">
              <a:extLst>
                <a:ext uri="{FF2B5EF4-FFF2-40B4-BE49-F238E27FC236}">
                  <a16:creationId xmlns:a16="http://schemas.microsoft.com/office/drawing/2014/main" id="{F9053FC7-7D57-435C-A3E0-DF30BCEC4770}"/>
                </a:ext>
              </a:extLst>
            </p:cNvPr>
            <p:cNvSpPr/>
            <p:nvPr/>
          </p:nvSpPr>
          <p:spPr>
            <a:xfrm>
              <a:off x="7253340" y="512921"/>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7144"/>
                    <a:pt x="7567" y="7144"/>
                  </a:cubicBezTo>
                  <a:close/>
                </a:path>
              </a:pathLst>
            </a:custGeom>
            <a:grpFill/>
            <a:ln w="9525" cap="flat">
              <a:noFill/>
              <a:prstDash val="solid"/>
              <a:miter/>
            </a:ln>
          </p:spPr>
          <p:txBody>
            <a:bodyPr rtlCol="0" anchor="ctr"/>
            <a:lstStyle/>
            <a:p>
              <a:endParaRPr lang="en-US"/>
            </a:p>
          </p:txBody>
        </p:sp>
        <p:sp>
          <p:nvSpPr>
            <p:cNvPr id="4295" name="Freeform: Shape 4294">
              <a:extLst>
                <a:ext uri="{FF2B5EF4-FFF2-40B4-BE49-F238E27FC236}">
                  <a16:creationId xmlns:a16="http://schemas.microsoft.com/office/drawing/2014/main" id="{6D7A27FC-EF89-4B71-AE64-D87D9ADC7438}"/>
                </a:ext>
              </a:extLst>
            </p:cNvPr>
            <p:cNvSpPr/>
            <p:nvPr/>
          </p:nvSpPr>
          <p:spPr>
            <a:xfrm>
              <a:off x="7257574" y="573881"/>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4296" name="Freeform: Shape 4295">
              <a:extLst>
                <a:ext uri="{FF2B5EF4-FFF2-40B4-BE49-F238E27FC236}">
                  <a16:creationId xmlns:a16="http://schemas.microsoft.com/office/drawing/2014/main" id="{E9AF7AF9-EAF1-4338-B293-00177CB3B0BF}"/>
                </a:ext>
              </a:extLst>
            </p:cNvPr>
            <p:cNvSpPr/>
            <p:nvPr/>
          </p:nvSpPr>
          <p:spPr>
            <a:xfrm>
              <a:off x="7255669" y="58912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297" name="Freeform: Shape 4296">
              <a:extLst>
                <a:ext uri="{FF2B5EF4-FFF2-40B4-BE49-F238E27FC236}">
                  <a16:creationId xmlns:a16="http://schemas.microsoft.com/office/drawing/2014/main" id="{7A0590AD-EBD8-4315-BC60-52AD8FD40184}"/>
                </a:ext>
              </a:extLst>
            </p:cNvPr>
            <p:cNvSpPr/>
            <p:nvPr/>
          </p:nvSpPr>
          <p:spPr>
            <a:xfrm>
              <a:off x="7254046" y="565414"/>
              <a:ext cx="9525" cy="9525"/>
            </a:xfrm>
            <a:custGeom>
              <a:avLst/>
              <a:gdLst>
                <a:gd name="connsiteX0" fmla="*/ 7814 w 9525"/>
                <a:gd name="connsiteY0" fmla="*/ 7990 h 9525"/>
                <a:gd name="connsiteX1" fmla="*/ 7814 w 9525"/>
                <a:gd name="connsiteY1" fmla="*/ 7990 h 9525"/>
              </a:gdLst>
              <a:ahLst/>
              <a:cxnLst>
                <a:cxn ang="0">
                  <a:pos x="connsiteX0" y="connsiteY0"/>
                </a:cxn>
                <a:cxn ang="0">
                  <a:pos x="connsiteX1" y="connsiteY1"/>
                </a:cxn>
              </a:cxnLst>
              <a:rect l="l" t="t" r="r" b="b"/>
              <a:pathLst>
                <a:path w="9525" h="9525">
                  <a:moveTo>
                    <a:pt x="7814" y="7990"/>
                  </a:moveTo>
                  <a:cubicBezTo>
                    <a:pt x="8767" y="6085"/>
                    <a:pt x="5910" y="7990"/>
                    <a:pt x="7814" y="7990"/>
                  </a:cubicBezTo>
                  <a:close/>
                </a:path>
              </a:pathLst>
            </a:custGeom>
            <a:grpFill/>
            <a:ln w="9525" cap="flat">
              <a:noFill/>
              <a:prstDash val="solid"/>
              <a:miter/>
            </a:ln>
          </p:spPr>
          <p:txBody>
            <a:bodyPr rtlCol="0" anchor="ctr"/>
            <a:lstStyle/>
            <a:p>
              <a:endParaRPr lang="en-US"/>
            </a:p>
          </p:txBody>
        </p:sp>
        <p:sp>
          <p:nvSpPr>
            <p:cNvPr id="4298" name="Freeform: Shape 4297">
              <a:extLst>
                <a:ext uri="{FF2B5EF4-FFF2-40B4-BE49-F238E27FC236}">
                  <a16:creationId xmlns:a16="http://schemas.microsoft.com/office/drawing/2014/main" id="{2D1AE614-77F2-4032-A7E2-B777FFFA1F0B}"/>
                </a:ext>
              </a:extLst>
            </p:cNvPr>
            <p:cNvSpPr/>
            <p:nvPr/>
          </p:nvSpPr>
          <p:spPr>
            <a:xfrm>
              <a:off x="7253340" y="557688"/>
              <a:ext cx="9525" cy="9525"/>
            </a:xfrm>
            <a:custGeom>
              <a:avLst/>
              <a:gdLst>
                <a:gd name="connsiteX0" fmla="*/ 7567 w 9525"/>
                <a:gd name="connsiteY0" fmla="*/ 7144 h 9525"/>
                <a:gd name="connsiteX1" fmla="*/ 7567 w 9525"/>
                <a:gd name="connsiteY1" fmla="*/ 7144 h 9525"/>
              </a:gdLst>
              <a:ahLst/>
              <a:cxnLst>
                <a:cxn ang="0">
                  <a:pos x="connsiteX0" y="connsiteY0"/>
                </a:cxn>
                <a:cxn ang="0">
                  <a:pos x="connsiteX1" y="connsiteY1"/>
                </a:cxn>
              </a:cxnLst>
              <a:rect l="l" t="t" r="r" b="b"/>
              <a:pathLst>
                <a:path w="9525" h="9525">
                  <a:moveTo>
                    <a:pt x="7567" y="7144"/>
                  </a:moveTo>
                  <a:cubicBezTo>
                    <a:pt x="7567" y="7144"/>
                    <a:pt x="6615" y="8096"/>
                    <a:pt x="7567" y="7144"/>
                  </a:cubicBezTo>
                  <a:close/>
                </a:path>
              </a:pathLst>
            </a:custGeom>
            <a:grpFill/>
            <a:ln w="9525" cap="flat">
              <a:noFill/>
              <a:prstDash val="solid"/>
              <a:miter/>
            </a:ln>
          </p:spPr>
          <p:txBody>
            <a:bodyPr rtlCol="0" anchor="ctr"/>
            <a:lstStyle/>
            <a:p>
              <a:endParaRPr lang="en-US"/>
            </a:p>
          </p:txBody>
        </p:sp>
        <p:sp>
          <p:nvSpPr>
            <p:cNvPr id="4299" name="Freeform: Shape 4298">
              <a:extLst>
                <a:ext uri="{FF2B5EF4-FFF2-40B4-BE49-F238E27FC236}">
                  <a16:creationId xmlns:a16="http://schemas.microsoft.com/office/drawing/2014/main" id="{7BFDE5CE-964C-4339-B492-D1A1A557EAB3}"/>
                </a:ext>
              </a:extLst>
            </p:cNvPr>
            <p:cNvSpPr/>
            <p:nvPr/>
          </p:nvSpPr>
          <p:spPr>
            <a:xfrm>
              <a:off x="7248049" y="395340"/>
              <a:ext cx="9525" cy="9525"/>
            </a:xfrm>
            <a:custGeom>
              <a:avLst/>
              <a:gdLst>
                <a:gd name="connsiteX0" fmla="*/ 7144 w 9525"/>
                <a:gd name="connsiteY0" fmla="*/ 7567 h 9525"/>
                <a:gd name="connsiteX1" fmla="*/ 10001 w 9525"/>
                <a:gd name="connsiteY1" fmla="*/ 7567 h 9525"/>
                <a:gd name="connsiteX2" fmla="*/ 7144 w 9525"/>
                <a:gd name="connsiteY2" fmla="*/ 7567 h 9525"/>
              </a:gdLst>
              <a:ahLst/>
              <a:cxnLst>
                <a:cxn ang="0">
                  <a:pos x="connsiteX0" y="connsiteY0"/>
                </a:cxn>
                <a:cxn ang="0">
                  <a:pos x="connsiteX1" y="connsiteY1"/>
                </a:cxn>
                <a:cxn ang="0">
                  <a:pos x="connsiteX2" y="connsiteY2"/>
                </a:cxn>
              </a:cxnLst>
              <a:rect l="l" t="t" r="r" b="b"/>
              <a:pathLst>
                <a:path w="9525" h="9525">
                  <a:moveTo>
                    <a:pt x="7144" y="7567"/>
                  </a:moveTo>
                  <a:cubicBezTo>
                    <a:pt x="8096" y="7567"/>
                    <a:pt x="9049" y="7567"/>
                    <a:pt x="10001" y="7567"/>
                  </a:cubicBezTo>
                  <a:cubicBezTo>
                    <a:pt x="8096" y="7567"/>
                    <a:pt x="7144" y="6615"/>
                    <a:pt x="7144" y="7567"/>
                  </a:cubicBezTo>
                  <a:close/>
                </a:path>
              </a:pathLst>
            </a:custGeom>
            <a:grpFill/>
            <a:ln w="9525" cap="flat">
              <a:noFill/>
              <a:prstDash val="solid"/>
              <a:miter/>
            </a:ln>
          </p:spPr>
          <p:txBody>
            <a:bodyPr rtlCol="0" anchor="ctr"/>
            <a:lstStyle/>
            <a:p>
              <a:endParaRPr lang="en-US"/>
            </a:p>
          </p:txBody>
        </p:sp>
        <p:sp>
          <p:nvSpPr>
            <p:cNvPr id="4300" name="Freeform: Shape 4299">
              <a:extLst>
                <a:ext uri="{FF2B5EF4-FFF2-40B4-BE49-F238E27FC236}">
                  <a16:creationId xmlns:a16="http://schemas.microsoft.com/office/drawing/2014/main" id="{7A9BFF29-90A1-43AE-B2FE-2BC54DE4E461}"/>
                </a:ext>
              </a:extLst>
            </p:cNvPr>
            <p:cNvSpPr/>
            <p:nvPr/>
          </p:nvSpPr>
          <p:spPr>
            <a:xfrm>
              <a:off x="7240111" y="677703"/>
              <a:ext cx="9525" cy="9525"/>
            </a:xfrm>
            <a:custGeom>
              <a:avLst/>
              <a:gdLst>
                <a:gd name="connsiteX0" fmla="*/ 8414 w 9525"/>
                <a:gd name="connsiteY0" fmla="*/ 7144 h 9525"/>
                <a:gd name="connsiteX1" fmla="*/ 8414 w 9525"/>
                <a:gd name="connsiteY1" fmla="*/ 7144 h 9525"/>
              </a:gdLst>
              <a:ahLst/>
              <a:cxnLst>
                <a:cxn ang="0">
                  <a:pos x="connsiteX0" y="connsiteY0"/>
                </a:cxn>
                <a:cxn ang="0">
                  <a:pos x="connsiteX1" y="connsiteY1"/>
                </a:cxn>
              </a:cxnLst>
              <a:rect l="l" t="t" r="r" b="b"/>
              <a:pathLst>
                <a:path w="9525" h="9525">
                  <a:moveTo>
                    <a:pt x="8414" y="7144"/>
                  </a:moveTo>
                  <a:cubicBezTo>
                    <a:pt x="5556" y="7144"/>
                    <a:pt x="8414" y="7144"/>
                    <a:pt x="8414" y="7144"/>
                  </a:cubicBezTo>
                  <a:close/>
                </a:path>
              </a:pathLst>
            </a:custGeom>
            <a:grpFill/>
            <a:ln w="9525" cap="flat">
              <a:noFill/>
              <a:prstDash val="solid"/>
              <a:miter/>
            </a:ln>
          </p:spPr>
          <p:txBody>
            <a:bodyPr rtlCol="0" anchor="ctr"/>
            <a:lstStyle/>
            <a:p>
              <a:endParaRPr lang="en-US"/>
            </a:p>
          </p:txBody>
        </p:sp>
        <p:sp>
          <p:nvSpPr>
            <p:cNvPr id="4301" name="Freeform: Shape 4300">
              <a:extLst>
                <a:ext uri="{FF2B5EF4-FFF2-40B4-BE49-F238E27FC236}">
                  <a16:creationId xmlns:a16="http://schemas.microsoft.com/office/drawing/2014/main" id="{AAD4AEEE-8375-4C38-B8AB-3AFB694DEB21}"/>
                </a:ext>
              </a:extLst>
            </p:cNvPr>
            <p:cNvSpPr/>
            <p:nvPr/>
          </p:nvSpPr>
          <p:spPr>
            <a:xfrm>
              <a:off x="7231856" y="565308"/>
              <a:ext cx="9525" cy="9525"/>
            </a:xfrm>
            <a:custGeom>
              <a:avLst/>
              <a:gdLst>
                <a:gd name="connsiteX0" fmla="*/ 7144 w 9525"/>
                <a:gd name="connsiteY0" fmla="*/ 8096 h 9525"/>
                <a:gd name="connsiteX1" fmla="*/ 7144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lnTo>
                    <a:pt x="7144" y="7144"/>
                  </a:lnTo>
                  <a:cubicBezTo>
                    <a:pt x="7144" y="7144"/>
                    <a:pt x="7144" y="8096"/>
                    <a:pt x="7144" y="8096"/>
                  </a:cubicBezTo>
                  <a:close/>
                </a:path>
              </a:pathLst>
            </a:custGeom>
            <a:grpFill/>
            <a:ln w="9525" cap="flat">
              <a:noFill/>
              <a:prstDash val="solid"/>
              <a:miter/>
            </a:ln>
          </p:spPr>
          <p:txBody>
            <a:bodyPr rtlCol="0" anchor="ctr"/>
            <a:lstStyle/>
            <a:p>
              <a:endParaRPr lang="en-US"/>
            </a:p>
          </p:txBody>
        </p:sp>
        <p:sp>
          <p:nvSpPr>
            <p:cNvPr id="4302" name="Freeform: Shape 4301">
              <a:extLst>
                <a:ext uri="{FF2B5EF4-FFF2-40B4-BE49-F238E27FC236}">
                  <a16:creationId xmlns:a16="http://schemas.microsoft.com/office/drawing/2014/main" id="{3BB4D25D-6BAA-48FC-8FA8-586CB48E47C4}"/>
                </a:ext>
              </a:extLst>
            </p:cNvPr>
            <p:cNvSpPr/>
            <p:nvPr/>
          </p:nvSpPr>
          <p:spPr>
            <a:xfrm>
              <a:off x="7244239" y="4538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03" name="Freeform: Shape 4302">
              <a:extLst>
                <a:ext uri="{FF2B5EF4-FFF2-40B4-BE49-F238E27FC236}">
                  <a16:creationId xmlns:a16="http://schemas.microsoft.com/office/drawing/2014/main" id="{9031AEBE-621E-4ACD-84C3-65CC0750DF86}"/>
                </a:ext>
              </a:extLst>
            </p:cNvPr>
            <p:cNvSpPr/>
            <p:nvPr/>
          </p:nvSpPr>
          <p:spPr>
            <a:xfrm>
              <a:off x="7231856" y="560122"/>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10001" y="7567"/>
                    <a:pt x="9049" y="6615"/>
                    <a:pt x="7144" y="7567"/>
                  </a:cubicBezTo>
                  <a:close/>
                </a:path>
              </a:pathLst>
            </a:custGeom>
            <a:grpFill/>
            <a:ln w="9525" cap="flat">
              <a:noFill/>
              <a:prstDash val="solid"/>
              <a:miter/>
            </a:ln>
          </p:spPr>
          <p:txBody>
            <a:bodyPr rtlCol="0" anchor="ctr"/>
            <a:lstStyle/>
            <a:p>
              <a:endParaRPr lang="en-US"/>
            </a:p>
          </p:txBody>
        </p:sp>
        <p:sp>
          <p:nvSpPr>
            <p:cNvPr id="4304" name="Freeform: Shape 4303">
              <a:extLst>
                <a:ext uri="{FF2B5EF4-FFF2-40B4-BE49-F238E27FC236}">
                  <a16:creationId xmlns:a16="http://schemas.microsoft.com/office/drawing/2014/main" id="{DF72A85A-E80E-496A-A069-B4F0A3CD9280}"/>
                </a:ext>
              </a:extLst>
            </p:cNvPr>
            <p:cNvSpPr/>
            <p:nvPr/>
          </p:nvSpPr>
          <p:spPr>
            <a:xfrm>
              <a:off x="7250906" y="395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305" name="Freeform: Shape 4304">
              <a:extLst>
                <a:ext uri="{FF2B5EF4-FFF2-40B4-BE49-F238E27FC236}">
                  <a16:creationId xmlns:a16="http://schemas.microsoft.com/office/drawing/2014/main" id="{D0CA4227-3A49-4A19-AC88-E9CD41F20D9F}"/>
                </a:ext>
              </a:extLst>
            </p:cNvPr>
            <p:cNvSpPr/>
            <p:nvPr/>
          </p:nvSpPr>
          <p:spPr>
            <a:xfrm>
              <a:off x="7236619" y="229984"/>
              <a:ext cx="47625" cy="466725"/>
            </a:xfrm>
            <a:custGeom>
              <a:avLst/>
              <a:gdLst>
                <a:gd name="connsiteX0" fmla="*/ 14764 w 47625"/>
                <a:gd name="connsiteY0" fmla="*/ 164351 h 466725"/>
                <a:gd name="connsiteX1" fmla="*/ 17621 w 47625"/>
                <a:gd name="connsiteY1" fmla="*/ 173876 h 466725"/>
                <a:gd name="connsiteX2" fmla="*/ 16669 w 47625"/>
                <a:gd name="connsiteY2" fmla="*/ 369138 h 466725"/>
                <a:gd name="connsiteX3" fmla="*/ 15716 w 47625"/>
                <a:gd name="connsiteY3" fmla="*/ 459626 h 466725"/>
                <a:gd name="connsiteX4" fmla="*/ 13811 w 47625"/>
                <a:gd name="connsiteY4" fmla="*/ 458673 h 466725"/>
                <a:gd name="connsiteX5" fmla="*/ 16669 w 47625"/>
                <a:gd name="connsiteY5" fmla="*/ 458673 h 466725"/>
                <a:gd name="connsiteX6" fmla="*/ 25241 w 47625"/>
                <a:gd name="connsiteY6" fmla="*/ 415811 h 466725"/>
                <a:gd name="connsiteX7" fmla="*/ 21431 w 47625"/>
                <a:gd name="connsiteY7" fmla="*/ 387236 h 466725"/>
                <a:gd name="connsiteX8" fmla="*/ 30956 w 47625"/>
                <a:gd name="connsiteY8" fmla="*/ 359613 h 466725"/>
                <a:gd name="connsiteX9" fmla="*/ 46196 w 47625"/>
                <a:gd name="connsiteY9" fmla="*/ 197688 h 466725"/>
                <a:gd name="connsiteX10" fmla="*/ 44291 w 47625"/>
                <a:gd name="connsiteY10" fmla="*/ 190068 h 466725"/>
                <a:gd name="connsiteX11" fmla="*/ 34766 w 47625"/>
                <a:gd name="connsiteY11" fmla="*/ 7188 h 466725"/>
                <a:gd name="connsiteX12" fmla="*/ 15716 w 47625"/>
                <a:gd name="connsiteY12" fmla="*/ 140538 h 466725"/>
                <a:gd name="connsiteX13" fmla="*/ 16669 w 47625"/>
                <a:gd name="connsiteY13" fmla="*/ 141491 h 466725"/>
                <a:gd name="connsiteX14" fmla="*/ 15716 w 47625"/>
                <a:gd name="connsiteY14" fmla="*/ 143396 h 466725"/>
                <a:gd name="connsiteX15" fmla="*/ 14764 w 47625"/>
                <a:gd name="connsiteY15" fmla="*/ 164351 h 466725"/>
                <a:gd name="connsiteX16" fmla="*/ 23336 w 47625"/>
                <a:gd name="connsiteY16" fmla="*/ 192926 h 466725"/>
                <a:gd name="connsiteX17" fmla="*/ 23336 w 47625"/>
                <a:gd name="connsiteY17" fmla="*/ 192926 h 466725"/>
                <a:gd name="connsiteX18" fmla="*/ 23336 w 47625"/>
                <a:gd name="connsiteY18" fmla="*/ 195783 h 466725"/>
                <a:gd name="connsiteX19" fmla="*/ 23336 w 47625"/>
                <a:gd name="connsiteY19" fmla="*/ 195783 h 466725"/>
                <a:gd name="connsiteX20" fmla="*/ 43339 w 47625"/>
                <a:gd name="connsiteY20" fmla="*/ 191021 h 466725"/>
                <a:gd name="connsiteX21" fmla="*/ 43339 w 47625"/>
                <a:gd name="connsiteY21" fmla="*/ 191021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625" h="466725">
                  <a:moveTo>
                    <a:pt x="14764" y="164351"/>
                  </a:moveTo>
                  <a:cubicBezTo>
                    <a:pt x="14764" y="173876"/>
                    <a:pt x="38576" y="170066"/>
                    <a:pt x="17621" y="173876"/>
                  </a:cubicBezTo>
                  <a:cubicBezTo>
                    <a:pt x="19526" y="171018"/>
                    <a:pt x="-6191" y="370091"/>
                    <a:pt x="16669" y="369138"/>
                  </a:cubicBezTo>
                  <a:cubicBezTo>
                    <a:pt x="10954" y="369138"/>
                    <a:pt x="18574" y="460578"/>
                    <a:pt x="15716" y="459626"/>
                  </a:cubicBezTo>
                  <a:cubicBezTo>
                    <a:pt x="17621" y="458673"/>
                    <a:pt x="16669" y="458673"/>
                    <a:pt x="13811" y="458673"/>
                  </a:cubicBezTo>
                  <a:cubicBezTo>
                    <a:pt x="14764" y="457721"/>
                    <a:pt x="15716" y="456768"/>
                    <a:pt x="16669" y="458673"/>
                  </a:cubicBezTo>
                  <a:cubicBezTo>
                    <a:pt x="30004" y="458673"/>
                    <a:pt x="25241" y="415811"/>
                    <a:pt x="25241" y="415811"/>
                  </a:cubicBezTo>
                  <a:cubicBezTo>
                    <a:pt x="28099" y="396761"/>
                    <a:pt x="32861" y="397713"/>
                    <a:pt x="21431" y="387236"/>
                  </a:cubicBezTo>
                  <a:cubicBezTo>
                    <a:pt x="23336" y="382473"/>
                    <a:pt x="39529" y="365328"/>
                    <a:pt x="30956" y="359613"/>
                  </a:cubicBezTo>
                  <a:cubicBezTo>
                    <a:pt x="1429" y="366281"/>
                    <a:pt x="52864" y="200546"/>
                    <a:pt x="46196" y="197688"/>
                  </a:cubicBezTo>
                  <a:cubicBezTo>
                    <a:pt x="37624" y="192926"/>
                    <a:pt x="43339" y="194831"/>
                    <a:pt x="44291" y="190068"/>
                  </a:cubicBezTo>
                  <a:cubicBezTo>
                    <a:pt x="32861" y="190068"/>
                    <a:pt x="35719" y="22428"/>
                    <a:pt x="34766" y="7188"/>
                  </a:cubicBezTo>
                  <a:cubicBezTo>
                    <a:pt x="31909" y="4331"/>
                    <a:pt x="15716" y="139586"/>
                    <a:pt x="15716" y="140538"/>
                  </a:cubicBezTo>
                  <a:cubicBezTo>
                    <a:pt x="15716" y="141491"/>
                    <a:pt x="19526" y="143396"/>
                    <a:pt x="16669" y="141491"/>
                  </a:cubicBezTo>
                  <a:cubicBezTo>
                    <a:pt x="18574" y="142443"/>
                    <a:pt x="18574" y="143396"/>
                    <a:pt x="15716" y="143396"/>
                  </a:cubicBezTo>
                  <a:cubicBezTo>
                    <a:pt x="20479" y="151016"/>
                    <a:pt x="14764" y="159588"/>
                    <a:pt x="14764" y="164351"/>
                  </a:cubicBezTo>
                  <a:close/>
                  <a:moveTo>
                    <a:pt x="23336" y="192926"/>
                  </a:moveTo>
                  <a:cubicBezTo>
                    <a:pt x="23336" y="192926"/>
                    <a:pt x="22384" y="191973"/>
                    <a:pt x="23336" y="192926"/>
                  </a:cubicBezTo>
                  <a:close/>
                  <a:moveTo>
                    <a:pt x="23336" y="195783"/>
                  </a:moveTo>
                  <a:cubicBezTo>
                    <a:pt x="23336" y="193878"/>
                    <a:pt x="27146" y="193878"/>
                    <a:pt x="23336" y="195783"/>
                  </a:cubicBezTo>
                  <a:close/>
                  <a:moveTo>
                    <a:pt x="43339" y="191021"/>
                  </a:moveTo>
                  <a:cubicBezTo>
                    <a:pt x="43339" y="191973"/>
                    <a:pt x="39529" y="190068"/>
                    <a:pt x="43339" y="191021"/>
                  </a:cubicBezTo>
                  <a:close/>
                </a:path>
              </a:pathLst>
            </a:custGeom>
            <a:grpFill/>
            <a:ln w="9525" cap="flat">
              <a:noFill/>
              <a:prstDash val="solid"/>
              <a:miter/>
            </a:ln>
          </p:spPr>
          <p:txBody>
            <a:bodyPr rtlCol="0" anchor="ctr"/>
            <a:lstStyle/>
            <a:p>
              <a:endParaRPr lang="en-US" dirty="0"/>
            </a:p>
          </p:txBody>
        </p:sp>
        <p:sp>
          <p:nvSpPr>
            <p:cNvPr id="4306" name="Freeform: Shape 4305">
              <a:extLst>
                <a:ext uri="{FF2B5EF4-FFF2-40B4-BE49-F238E27FC236}">
                  <a16:creationId xmlns:a16="http://schemas.microsoft.com/office/drawing/2014/main" id="{C6A84D44-3F3D-4EC6-8AF1-27AB09BA43BA}"/>
                </a:ext>
              </a:extLst>
            </p:cNvPr>
            <p:cNvSpPr/>
            <p:nvPr/>
          </p:nvSpPr>
          <p:spPr>
            <a:xfrm>
              <a:off x="7268289" y="412908"/>
              <a:ext cx="9525" cy="9525"/>
            </a:xfrm>
            <a:custGeom>
              <a:avLst/>
              <a:gdLst>
                <a:gd name="connsiteX0" fmla="*/ 7858 w 9525"/>
                <a:gd name="connsiteY0" fmla="*/ 7144 h 9525"/>
                <a:gd name="connsiteX1" fmla="*/ 7858 w 9525"/>
                <a:gd name="connsiteY1" fmla="*/ 7144 h 9525"/>
              </a:gdLst>
              <a:ahLst/>
              <a:cxnLst>
                <a:cxn ang="0">
                  <a:pos x="connsiteX0" y="connsiteY0"/>
                </a:cxn>
                <a:cxn ang="0">
                  <a:pos x="connsiteX1" y="connsiteY1"/>
                </a:cxn>
              </a:cxnLst>
              <a:rect l="l" t="t" r="r" b="b"/>
              <a:pathLst>
                <a:path w="9525" h="9525">
                  <a:moveTo>
                    <a:pt x="7858" y="7144"/>
                  </a:moveTo>
                  <a:cubicBezTo>
                    <a:pt x="6906" y="7144"/>
                    <a:pt x="6906" y="7144"/>
                    <a:pt x="7858" y="7144"/>
                  </a:cubicBezTo>
                  <a:close/>
                </a:path>
              </a:pathLst>
            </a:custGeom>
            <a:grpFill/>
            <a:ln w="9525" cap="flat">
              <a:noFill/>
              <a:prstDash val="solid"/>
              <a:miter/>
            </a:ln>
          </p:spPr>
          <p:txBody>
            <a:bodyPr rtlCol="0" anchor="ctr"/>
            <a:lstStyle/>
            <a:p>
              <a:endParaRPr lang="en-US"/>
            </a:p>
          </p:txBody>
        </p:sp>
        <p:sp>
          <p:nvSpPr>
            <p:cNvPr id="4307" name="Freeform: Shape 4306">
              <a:extLst>
                <a:ext uri="{FF2B5EF4-FFF2-40B4-BE49-F238E27FC236}">
                  <a16:creationId xmlns:a16="http://schemas.microsoft.com/office/drawing/2014/main" id="{9F901E9F-0737-4C7D-8C78-EF201C1983AB}"/>
                </a:ext>
              </a:extLst>
            </p:cNvPr>
            <p:cNvSpPr/>
            <p:nvPr/>
          </p:nvSpPr>
          <p:spPr>
            <a:xfrm>
              <a:off x="7253870" y="63865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7990" y="7144"/>
                    <a:pt x="6086" y="7144"/>
                    <a:pt x="7990" y="7144"/>
                  </a:cubicBezTo>
                  <a:close/>
                </a:path>
              </a:pathLst>
            </a:custGeom>
            <a:grpFill/>
            <a:ln w="9525" cap="flat">
              <a:noFill/>
              <a:prstDash val="solid"/>
              <a:miter/>
            </a:ln>
          </p:spPr>
          <p:txBody>
            <a:bodyPr rtlCol="0" anchor="ctr"/>
            <a:lstStyle/>
            <a:p>
              <a:endParaRPr lang="en-US"/>
            </a:p>
          </p:txBody>
        </p:sp>
        <p:sp>
          <p:nvSpPr>
            <p:cNvPr id="4308" name="Freeform: Shape 4307">
              <a:extLst>
                <a:ext uri="{FF2B5EF4-FFF2-40B4-BE49-F238E27FC236}">
                  <a16:creationId xmlns:a16="http://schemas.microsoft.com/office/drawing/2014/main" id="{E5423812-CA8E-4F61-9B7F-9EF1BE4A7992}"/>
                </a:ext>
              </a:extLst>
            </p:cNvPr>
            <p:cNvSpPr/>
            <p:nvPr/>
          </p:nvSpPr>
          <p:spPr>
            <a:xfrm>
              <a:off x="7243286" y="45100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9049" y="7144"/>
                    <a:pt x="7144" y="7144"/>
                    <a:pt x="7144" y="7144"/>
                  </a:cubicBezTo>
                  <a:close/>
                </a:path>
              </a:pathLst>
            </a:custGeom>
            <a:grpFill/>
            <a:ln w="9525" cap="flat">
              <a:noFill/>
              <a:prstDash val="solid"/>
              <a:miter/>
            </a:ln>
          </p:spPr>
          <p:txBody>
            <a:bodyPr rtlCol="0" anchor="ctr"/>
            <a:lstStyle/>
            <a:p>
              <a:endParaRPr lang="en-US"/>
            </a:p>
          </p:txBody>
        </p:sp>
        <p:sp>
          <p:nvSpPr>
            <p:cNvPr id="4309" name="Freeform: Shape 4308">
              <a:extLst>
                <a:ext uri="{FF2B5EF4-FFF2-40B4-BE49-F238E27FC236}">
                  <a16:creationId xmlns:a16="http://schemas.microsoft.com/office/drawing/2014/main" id="{4FA3F74C-0181-4865-B062-A28EF3E7265E}"/>
                </a:ext>
              </a:extLst>
            </p:cNvPr>
            <p:cNvSpPr/>
            <p:nvPr/>
          </p:nvSpPr>
          <p:spPr>
            <a:xfrm>
              <a:off x="7244239" y="6519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310" name="Freeform: Shape 4309">
              <a:extLst>
                <a:ext uri="{FF2B5EF4-FFF2-40B4-BE49-F238E27FC236}">
                  <a16:creationId xmlns:a16="http://schemas.microsoft.com/office/drawing/2014/main" id="{9FF10A01-3071-426F-A469-E4DEBC4E96B6}"/>
                </a:ext>
              </a:extLst>
            </p:cNvPr>
            <p:cNvSpPr/>
            <p:nvPr/>
          </p:nvSpPr>
          <p:spPr>
            <a:xfrm>
              <a:off x="7243286" y="658653"/>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4311" name="Freeform: Shape 4310">
              <a:extLst>
                <a:ext uri="{FF2B5EF4-FFF2-40B4-BE49-F238E27FC236}">
                  <a16:creationId xmlns:a16="http://schemas.microsoft.com/office/drawing/2014/main" id="{B969D579-663F-480F-8E15-E4B0E62BA1FE}"/>
                </a:ext>
              </a:extLst>
            </p:cNvPr>
            <p:cNvSpPr/>
            <p:nvPr/>
          </p:nvSpPr>
          <p:spPr>
            <a:xfrm>
              <a:off x="7242334" y="66246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8096"/>
                    <a:pt x="7144" y="7144"/>
                  </a:cubicBezTo>
                  <a:close/>
                </a:path>
              </a:pathLst>
            </a:custGeom>
            <a:grpFill/>
            <a:ln w="9525" cap="flat">
              <a:noFill/>
              <a:prstDash val="solid"/>
              <a:miter/>
            </a:ln>
          </p:spPr>
          <p:txBody>
            <a:bodyPr rtlCol="0" anchor="ctr"/>
            <a:lstStyle/>
            <a:p>
              <a:endParaRPr lang="en-US"/>
            </a:p>
          </p:txBody>
        </p:sp>
        <p:sp>
          <p:nvSpPr>
            <p:cNvPr id="4312" name="Freeform: Shape 4311">
              <a:extLst>
                <a:ext uri="{FF2B5EF4-FFF2-40B4-BE49-F238E27FC236}">
                  <a16:creationId xmlns:a16="http://schemas.microsoft.com/office/drawing/2014/main" id="{61385A23-E9D8-4B81-A7E1-98F32C0B34B8}"/>
                </a:ext>
              </a:extLst>
            </p:cNvPr>
            <p:cNvSpPr/>
            <p:nvPr/>
          </p:nvSpPr>
          <p:spPr>
            <a:xfrm>
              <a:off x="7235904" y="590602"/>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7858" y="7567"/>
                    <a:pt x="7858" y="7567"/>
                    <a:pt x="7858" y="7567"/>
                  </a:cubicBezTo>
                  <a:cubicBezTo>
                    <a:pt x="6906" y="6615"/>
                    <a:pt x="6906" y="7567"/>
                    <a:pt x="7858" y="7567"/>
                  </a:cubicBezTo>
                  <a:close/>
                </a:path>
              </a:pathLst>
            </a:custGeom>
            <a:grpFill/>
            <a:ln w="9525" cap="flat">
              <a:noFill/>
              <a:prstDash val="solid"/>
              <a:miter/>
            </a:ln>
          </p:spPr>
          <p:txBody>
            <a:bodyPr rtlCol="0" anchor="ctr"/>
            <a:lstStyle/>
            <a:p>
              <a:endParaRPr lang="en-US"/>
            </a:p>
          </p:txBody>
        </p:sp>
        <p:sp>
          <p:nvSpPr>
            <p:cNvPr id="4313" name="Freeform: Shape 4312">
              <a:extLst>
                <a:ext uri="{FF2B5EF4-FFF2-40B4-BE49-F238E27FC236}">
                  <a16:creationId xmlns:a16="http://schemas.microsoft.com/office/drawing/2014/main" id="{BEF605A1-E9E0-4EEE-B298-1EC94863C38A}"/>
                </a:ext>
              </a:extLst>
            </p:cNvPr>
            <p:cNvSpPr/>
            <p:nvPr/>
          </p:nvSpPr>
          <p:spPr>
            <a:xfrm>
              <a:off x="7243286" y="61102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cubicBezTo>
                    <a:pt x="7144" y="8096"/>
                    <a:pt x="7144" y="8096"/>
                    <a:pt x="7144" y="7144"/>
                  </a:cubicBezTo>
                  <a:cubicBezTo>
                    <a:pt x="7144" y="8096"/>
                    <a:pt x="7144" y="8096"/>
                    <a:pt x="8096" y="8096"/>
                  </a:cubicBezTo>
                  <a:close/>
                </a:path>
              </a:pathLst>
            </a:custGeom>
            <a:grpFill/>
            <a:ln w="9525" cap="flat">
              <a:noFill/>
              <a:prstDash val="solid"/>
              <a:miter/>
            </a:ln>
          </p:spPr>
          <p:txBody>
            <a:bodyPr rtlCol="0" anchor="ctr"/>
            <a:lstStyle/>
            <a:p>
              <a:endParaRPr lang="en-US"/>
            </a:p>
          </p:txBody>
        </p:sp>
        <p:sp>
          <p:nvSpPr>
            <p:cNvPr id="4314" name="Freeform: Shape 4313">
              <a:extLst>
                <a:ext uri="{FF2B5EF4-FFF2-40B4-BE49-F238E27FC236}">
                  <a16:creationId xmlns:a16="http://schemas.microsoft.com/office/drawing/2014/main" id="{7B3D3C92-D5AA-4A3B-A717-D36911371A44}"/>
                </a:ext>
              </a:extLst>
            </p:cNvPr>
            <p:cNvSpPr/>
            <p:nvPr/>
          </p:nvSpPr>
          <p:spPr>
            <a:xfrm>
              <a:off x="7231856" y="56626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15" name="Freeform: Shape 4314">
              <a:extLst>
                <a:ext uri="{FF2B5EF4-FFF2-40B4-BE49-F238E27FC236}">
                  <a16:creationId xmlns:a16="http://schemas.microsoft.com/office/drawing/2014/main" id="{33547ED3-4A80-4D3D-89D4-5C2E20EDEDB9}"/>
                </a:ext>
              </a:extLst>
            </p:cNvPr>
            <p:cNvSpPr/>
            <p:nvPr/>
          </p:nvSpPr>
          <p:spPr>
            <a:xfrm>
              <a:off x="7242863" y="611028"/>
              <a:ext cx="9525" cy="9525"/>
            </a:xfrm>
            <a:custGeom>
              <a:avLst/>
              <a:gdLst>
                <a:gd name="connsiteX0" fmla="*/ 7567 w 9525"/>
                <a:gd name="connsiteY0" fmla="*/ 7144 h 9525"/>
                <a:gd name="connsiteX1" fmla="*/ 7567 w 9525"/>
                <a:gd name="connsiteY1" fmla="*/ 8096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7144"/>
                    <a:pt x="7567" y="8096"/>
                    <a:pt x="7567" y="8096"/>
                  </a:cubicBezTo>
                  <a:cubicBezTo>
                    <a:pt x="7567" y="7144"/>
                    <a:pt x="7567" y="7144"/>
                    <a:pt x="7567" y="7144"/>
                  </a:cubicBezTo>
                  <a:close/>
                </a:path>
              </a:pathLst>
            </a:custGeom>
            <a:grpFill/>
            <a:ln w="9525" cap="flat">
              <a:noFill/>
              <a:prstDash val="solid"/>
              <a:miter/>
            </a:ln>
          </p:spPr>
          <p:txBody>
            <a:bodyPr rtlCol="0" anchor="ctr"/>
            <a:lstStyle/>
            <a:p>
              <a:endParaRPr lang="en-US"/>
            </a:p>
          </p:txBody>
        </p:sp>
        <p:sp>
          <p:nvSpPr>
            <p:cNvPr id="4316" name="Freeform: Shape 4315">
              <a:extLst>
                <a:ext uri="{FF2B5EF4-FFF2-40B4-BE49-F238E27FC236}">
                  <a16:creationId xmlns:a16="http://schemas.microsoft.com/office/drawing/2014/main" id="{7A13910F-CD0E-4BC8-8758-6AC2F0363D5A}"/>
                </a:ext>
              </a:extLst>
            </p:cNvPr>
            <p:cNvSpPr/>
            <p:nvPr/>
          </p:nvSpPr>
          <p:spPr>
            <a:xfrm>
              <a:off x="7239476" y="68151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4317" name="Freeform: Shape 4316">
              <a:extLst>
                <a:ext uri="{FF2B5EF4-FFF2-40B4-BE49-F238E27FC236}">
                  <a16:creationId xmlns:a16="http://schemas.microsoft.com/office/drawing/2014/main" id="{1C89936B-C25C-4A63-B47E-6106C847BD9B}"/>
                </a:ext>
              </a:extLst>
            </p:cNvPr>
            <p:cNvSpPr/>
            <p:nvPr/>
          </p:nvSpPr>
          <p:spPr>
            <a:xfrm>
              <a:off x="7239476" y="68151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4318" name="Freeform: Shape 4317">
              <a:extLst>
                <a:ext uri="{FF2B5EF4-FFF2-40B4-BE49-F238E27FC236}">
                  <a16:creationId xmlns:a16="http://schemas.microsoft.com/office/drawing/2014/main" id="{DABC0169-5367-48B3-8995-98DA0271A9A0}"/>
                </a:ext>
              </a:extLst>
            </p:cNvPr>
            <p:cNvSpPr/>
            <p:nvPr/>
          </p:nvSpPr>
          <p:spPr>
            <a:xfrm>
              <a:off x="7240429" y="68246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19" name="Freeform: Shape 4318">
              <a:extLst>
                <a:ext uri="{FF2B5EF4-FFF2-40B4-BE49-F238E27FC236}">
                  <a16:creationId xmlns:a16="http://schemas.microsoft.com/office/drawing/2014/main" id="{641B11DC-799C-43C7-AA38-13364DAF4700}"/>
                </a:ext>
              </a:extLst>
            </p:cNvPr>
            <p:cNvSpPr/>
            <p:nvPr/>
          </p:nvSpPr>
          <p:spPr>
            <a:xfrm>
              <a:off x="7240429" y="67579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7144"/>
                  </a:lnTo>
                  <a:cubicBezTo>
                    <a:pt x="7144" y="7144"/>
                    <a:pt x="8096" y="7144"/>
                    <a:pt x="8096" y="7144"/>
                  </a:cubicBezTo>
                  <a:close/>
                </a:path>
              </a:pathLst>
            </a:custGeom>
            <a:grpFill/>
            <a:ln w="9525" cap="flat">
              <a:noFill/>
              <a:prstDash val="solid"/>
              <a:miter/>
            </a:ln>
          </p:spPr>
          <p:txBody>
            <a:bodyPr rtlCol="0" anchor="ctr"/>
            <a:lstStyle/>
            <a:p>
              <a:endParaRPr lang="en-US"/>
            </a:p>
          </p:txBody>
        </p:sp>
        <p:sp>
          <p:nvSpPr>
            <p:cNvPr id="4320" name="Freeform: Shape 4319">
              <a:extLst>
                <a:ext uri="{FF2B5EF4-FFF2-40B4-BE49-F238E27FC236}">
                  <a16:creationId xmlns:a16="http://schemas.microsoft.com/office/drawing/2014/main" id="{223F658D-3873-41E5-8BAD-57A0DABEC567}"/>
                </a:ext>
              </a:extLst>
            </p:cNvPr>
            <p:cNvSpPr/>
            <p:nvPr/>
          </p:nvSpPr>
          <p:spPr>
            <a:xfrm>
              <a:off x="7239872" y="673893"/>
              <a:ext cx="9525" cy="9525"/>
            </a:xfrm>
            <a:custGeom>
              <a:avLst/>
              <a:gdLst>
                <a:gd name="connsiteX0" fmla="*/ 8653 w 9525"/>
                <a:gd name="connsiteY0" fmla="*/ 7144 h 9525"/>
                <a:gd name="connsiteX1" fmla="*/ 8653 w 9525"/>
                <a:gd name="connsiteY1" fmla="*/ 7144 h 9525"/>
              </a:gdLst>
              <a:ahLst/>
              <a:cxnLst>
                <a:cxn ang="0">
                  <a:pos x="connsiteX0" y="connsiteY0"/>
                </a:cxn>
                <a:cxn ang="0">
                  <a:pos x="connsiteX1" y="connsiteY1"/>
                </a:cxn>
              </a:cxnLst>
              <a:rect l="l" t="t" r="r" b="b"/>
              <a:pathLst>
                <a:path w="9525" h="9525">
                  <a:moveTo>
                    <a:pt x="8653" y="7144"/>
                  </a:moveTo>
                  <a:cubicBezTo>
                    <a:pt x="5796" y="11906"/>
                    <a:pt x="7700" y="7144"/>
                    <a:pt x="8653" y="7144"/>
                  </a:cubicBezTo>
                  <a:close/>
                </a:path>
              </a:pathLst>
            </a:custGeom>
            <a:grpFill/>
            <a:ln w="9525" cap="flat">
              <a:noFill/>
              <a:prstDash val="solid"/>
              <a:miter/>
            </a:ln>
          </p:spPr>
          <p:txBody>
            <a:bodyPr rtlCol="0" anchor="ctr"/>
            <a:lstStyle/>
            <a:p>
              <a:endParaRPr lang="en-US"/>
            </a:p>
          </p:txBody>
        </p:sp>
        <p:sp>
          <p:nvSpPr>
            <p:cNvPr id="4321" name="Freeform: Shape 4320">
              <a:extLst>
                <a:ext uri="{FF2B5EF4-FFF2-40B4-BE49-F238E27FC236}">
                  <a16:creationId xmlns:a16="http://schemas.microsoft.com/office/drawing/2014/main" id="{5E4A8EF3-CC9C-475F-AF5B-4F64F9D5637A}"/>
                </a:ext>
              </a:extLst>
            </p:cNvPr>
            <p:cNvSpPr/>
            <p:nvPr/>
          </p:nvSpPr>
          <p:spPr>
            <a:xfrm>
              <a:off x="7254716" y="66722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10954"/>
                    <a:pt x="7144" y="8096"/>
                    <a:pt x="7144" y="7144"/>
                  </a:cubicBezTo>
                  <a:close/>
                </a:path>
              </a:pathLst>
            </a:custGeom>
            <a:grpFill/>
            <a:ln w="9525" cap="flat">
              <a:noFill/>
              <a:prstDash val="solid"/>
              <a:miter/>
            </a:ln>
          </p:spPr>
          <p:txBody>
            <a:bodyPr rtlCol="0" anchor="ctr"/>
            <a:lstStyle/>
            <a:p>
              <a:endParaRPr lang="en-US"/>
            </a:p>
          </p:txBody>
        </p:sp>
        <p:sp>
          <p:nvSpPr>
            <p:cNvPr id="4322" name="Freeform: Shape 4321">
              <a:extLst>
                <a:ext uri="{FF2B5EF4-FFF2-40B4-BE49-F238E27FC236}">
                  <a16:creationId xmlns:a16="http://schemas.microsoft.com/office/drawing/2014/main" id="{60EC8C2D-DA57-44E5-82B3-A5D4946829F0}"/>
                </a:ext>
              </a:extLst>
            </p:cNvPr>
            <p:cNvSpPr/>
            <p:nvPr/>
          </p:nvSpPr>
          <p:spPr>
            <a:xfrm>
              <a:off x="7256621" y="662463"/>
              <a:ext cx="9525" cy="9525"/>
            </a:xfrm>
            <a:custGeom>
              <a:avLst/>
              <a:gdLst>
                <a:gd name="connsiteX0" fmla="*/ 7144 w 9525"/>
                <a:gd name="connsiteY0" fmla="*/ 7144 h 9525"/>
                <a:gd name="connsiteX1" fmla="*/ 9049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8096"/>
                    <a:pt x="9049" y="7144"/>
                    <a:pt x="9049" y="7144"/>
                  </a:cubicBez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4323" name="Freeform: Shape 4322">
              <a:extLst>
                <a:ext uri="{FF2B5EF4-FFF2-40B4-BE49-F238E27FC236}">
                  <a16:creationId xmlns:a16="http://schemas.microsoft.com/office/drawing/2014/main" id="{80A76731-40CD-4B6C-8D16-B83C11A34FFB}"/>
                </a:ext>
              </a:extLst>
            </p:cNvPr>
            <p:cNvSpPr/>
            <p:nvPr/>
          </p:nvSpPr>
          <p:spPr>
            <a:xfrm>
              <a:off x="7255669" y="627221"/>
              <a:ext cx="9525" cy="9525"/>
            </a:xfrm>
            <a:custGeom>
              <a:avLst/>
              <a:gdLst>
                <a:gd name="connsiteX0" fmla="*/ 7144 w 9525"/>
                <a:gd name="connsiteY0" fmla="*/ 7144 h 9525"/>
                <a:gd name="connsiteX1" fmla="*/ 10001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10001" y="7144"/>
                  </a:lnTo>
                  <a:cubicBezTo>
                    <a:pt x="10001" y="7144"/>
                    <a:pt x="9049" y="7144"/>
                    <a:pt x="7144" y="7144"/>
                  </a:cubicBezTo>
                  <a:close/>
                </a:path>
              </a:pathLst>
            </a:custGeom>
            <a:grpFill/>
            <a:ln w="9525" cap="flat">
              <a:noFill/>
              <a:prstDash val="solid"/>
              <a:miter/>
            </a:ln>
          </p:spPr>
          <p:txBody>
            <a:bodyPr rtlCol="0" anchor="ctr"/>
            <a:lstStyle/>
            <a:p>
              <a:endParaRPr lang="en-US"/>
            </a:p>
          </p:txBody>
        </p:sp>
        <p:sp>
          <p:nvSpPr>
            <p:cNvPr id="4324" name="Freeform: Shape 4323">
              <a:extLst>
                <a:ext uri="{FF2B5EF4-FFF2-40B4-BE49-F238E27FC236}">
                  <a16:creationId xmlns:a16="http://schemas.microsoft.com/office/drawing/2014/main" id="{BEAA29EA-19C0-4BD7-83AB-0DED6F3622C5}"/>
                </a:ext>
              </a:extLst>
            </p:cNvPr>
            <p:cNvSpPr/>
            <p:nvPr/>
          </p:nvSpPr>
          <p:spPr>
            <a:xfrm>
              <a:off x="7241487" y="621506"/>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10001"/>
                    <a:pt x="7990" y="7144"/>
                    <a:pt x="7990" y="7144"/>
                  </a:cubicBezTo>
                  <a:close/>
                </a:path>
              </a:pathLst>
            </a:custGeom>
            <a:grpFill/>
            <a:ln w="9525" cap="flat">
              <a:noFill/>
              <a:prstDash val="solid"/>
              <a:miter/>
            </a:ln>
          </p:spPr>
          <p:txBody>
            <a:bodyPr rtlCol="0" anchor="ctr"/>
            <a:lstStyle/>
            <a:p>
              <a:endParaRPr lang="en-US"/>
            </a:p>
          </p:txBody>
        </p:sp>
        <p:sp>
          <p:nvSpPr>
            <p:cNvPr id="4325" name="Freeform: Shape 4324">
              <a:extLst>
                <a:ext uri="{FF2B5EF4-FFF2-40B4-BE49-F238E27FC236}">
                  <a16:creationId xmlns:a16="http://schemas.microsoft.com/office/drawing/2014/main" id="{B6E580F1-8049-4943-A4E3-A0FA83C72043}"/>
                </a:ext>
              </a:extLst>
            </p:cNvPr>
            <p:cNvSpPr/>
            <p:nvPr/>
          </p:nvSpPr>
          <p:spPr>
            <a:xfrm>
              <a:off x="7260156" y="615805"/>
              <a:ext cx="9525" cy="9525"/>
            </a:xfrm>
            <a:custGeom>
              <a:avLst/>
              <a:gdLst>
                <a:gd name="connsiteX0" fmla="*/ 7419 w 9525"/>
                <a:gd name="connsiteY0" fmla="*/ 8082 h 9525"/>
                <a:gd name="connsiteX1" fmla="*/ 7419 w 9525"/>
                <a:gd name="connsiteY1" fmla="*/ 8082 h 9525"/>
              </a:gdLst>
              <a:ahLst/>
              <a:cxnLst>
                <a:cxn ang="0">
                  <a:pos x="connsiteX0" y="connsiteY0"/>
                </a:cxn>
                <a:cxn ang="0">
                  <a:pos x="connsiteX1" y="connsiteY1"/>
                </a:cxn>
              </a:cxnLst>
              <a:rect l="l" t="t" r="r" b="b"/>
              <a:pathLst>
                <a:path w="9525" h="9525">
                  <a:moveTo>
                    <a:pt x="7419" y="8082"/>
                  </a:moveTo>
                  <a:cubicBezTo>
                    <a:pt x="8371" y="9987"/>
                    <a:pt x="6466" y="5225"/>
                    <a:pt x="7419" y="8082"/>
                  </a:cubicBezTo>
                  <a:close/>
                </a:path>
              </a:pathLst>
            </a:custGeom>
            <a:grpFill/>
            <a:ln w="9525" cap="flat">
              <a:noFill/>
              <a:prstDash val="solid"/>
              <a:miter/>
            </a:ln>
          </p:spPr>
          <p:txBody>
            <a:bodyPr rtlCol="0" anchor="ctr"/>
            <a:lstStyle/>
            <a:p>
              <a:endParaRPr lang="en-US"/>
            </a:p>
          </p:txBody>
        </p:sp>
        <p:sp>
          <p:nvSpPr>
            <p:cNvPr id="4326" name="Freeform: Shape 4325">
              <a:extLst>
                <a:ext uri="{FF2B5EF4-FFF2-40B4-BE49-F238E27FC236}">
                  <a16:creationId xmlns:a16="http://schemas.microsoft.com/office/drawing/2014/main" id="{44A4A0E3-6913-4D94-9D09-262517C4B760}"/>
                </a:ext>
              </a:extLst>
            </p:cNvPr>
            <p:cNvSpPr/>
            <p:nvPr/>
          </p:nvSpPr>
          <p:spPr>
            <a:xfrm>
              <a:off x="7253764" y="559593"/>
              <a:ext cx="9525" cy="9525"/>
            </a:xfrm>
            <a:custGeom>
              <a:avLst/>
              <a:gdLst>
                <a:gd name="connsiteX0" fmla="*/ 10001 w 9525"/>
                <a:gd name="connsiteY0" fmla="*/ 7144 h 9525"/>
                <a:gd name="connsiteX1" fmla="*/ 7144 w 9525"/>
                <a:gd name="connsiteY1" fmla="*/ 7144 h 9525"/>
                <a:gd name="connsiteX2" fmla="*/ 10001 w 9525"/>
                <a:gd name="connsiteY2" fmla="*/ 7144 h 9525"/>
              </a:gdLst>
              <a:ahLst/>
              <a:cxnLst>
                <a:cxn ang="0">
                  <a:pos x="connsiteX0" y="connsiteY0"/>
                </a:cxn>
                <a:cxn ang="0">
                  <a:pos x="connsiteX1" y="connsiteY1"/>
                </a:cxn>
                <a:cxn ang="0">
                  <a:pos x="connsiteX2" y="connsiteY2"/>
                </a:cxn>
              </a:cxnLst>
              <a:rect l="l" t="t" r="r" b="b"/>
              <a:pathLst>
                <a:path w="9525" h="9525">
                  <a:moveTo>
                    <a:pt x="10001" y="7144"/>
                  </a:moveTo>
                  <a:lnTo>
                    <a:pt x="7144" y="7144"/>
                  </a:lnTo>
                  <a:cubicBezTo>
                    <a:pt x="7144" y="7144"/>
                    <a:pt x="10954" y="7144"/>
                    <a:pt x="10001" y="7144"/>
                  </a:cubicBezTo>
                  <a:close/>
                </a:path>
              </a:pathLst>
            </a:custGeom>
            <a:grpFill/>
            <a:ln w="9525" cap="flat">
              <a:noFill/>
              <a:prstDash val="solid"/>
              <a:miter/>
            </a:ln>
          </p:spPr>
          <p:txBody>
            <a:bodyPr rtlCol="0" anchor="ctr"/>
            <a:lstStyle/>
            <a:p>
              <a:endParaRPr lang="en-US"/>
            </a:p>
          </p:txBody>
        </p:sp>
        <p:sp>
          <p:nvSpPr>
            <p:cNvPr id="4327" name="Freeform: Shape 4326">
              <a:extLst>
                <a:ext uri="{FF2B5EF4-FFF2-40B4-BE49-F238E27FC236}">
                  <a16:creationId xmlns:a16="http://schemas.microsoft.com/office/drawing/2014/main" id="{9BE72E63-CFB9-49EC-8550-B9E43BEFB5CD}"/>
                </a:ext>
              </a:extLst>
            </p:cNvPr>
            <p:cNvSpPr/>
            <p:nvPr/>
          </p:nvSpPr>
          <p:spPr>
            <a:xfrm>
              <a:off x="7253764" y="533876"/>
              <a:ext cx="9525" cy="9525"/>
            </a:xfrm>
            <a:custGeom>
              <a:avLst/>
              <a:gdLst>
                <a:gd name="connsiteX0" fmla="*/ 7144 w 9525"/>
                <a:gd name="connsiteY0" fmla="*/ 8096 h 9525"/>
                <a:gd name="connsiteX1" fmla="*/ 8096 w 9525"/>
                <a:gd name="connsiteY1" fmla="*/ 7144 h 9525"/>
                <a:gd name="connsiteX2" fmla="*/ 7144 w 9525"/>
                <a:gd name="connsiteY2" fmla="*/ 8096 h 9525"/>
              </a:gdLst>
              <a:ahLst/>
              <a:cxnLst>
                <a:cxn ang="0">
                  <a:pos x="connsiteX0" y="connsiteY0"/>
                </a:cxn>
                <a:cxn ang="0">
                  <a:pos x="connsiteX1" y="connsiteY1"/>
                </a:cxn>
                <a:cxn ang="0">
                  <a:pos x="connsiteX2" y="connsiteY2"/>
                </a:cxn>
              </a:cxnLst>
              <a:rect l="l" t="t" r="r" b="b"/>
              <a:pathLst>
                <a:path w="9525" h="9525">
                  <a:moveTo>
                    <a:pt x="7144" y="8096"/>
                  </a:moveTo>
                  <a:cubicBezTo>
                    <a:pt x="9049" y="8096"/>
                    <a:pt x="10001" y="7144"/>
                    <a:pt x="8096" y="7144"/>
                  </a:cubicBezTo>
                  <a:cubicBezTo>
                    <a:pt x="8096" y="7144"/>
                    <a:pt x="7144" y="8096"/>
                    <a:pt x="7144" y="8096"/>
                  </a:cubicBezTo>
                  <a:close/>
                </a:path>
              </a:pathLst>
            </a:custGeom>
            <a:grpFill/>
            <a:ln w="9525" cap="flat">
              <a:noFill/>
              <a:prstDash val="solid"/>
              <a:miter/>
            </a:ln>
          </p:spPr>
          <p:txBody>
            <a:bodyPr rtlCol="0" anchor="ctr"/>
            <a:lstStyle/>
            <a:p>
              <a:endParaRPr lang="en-US"/>
            </a:p>
          </p:txBody>
        </p:sp>
        <p:sp>
          <p:nvSpPr>
            <p:cNvPr id="4328" name="Freeform: Shape 4327">
              <a:extLst>
                <a:ext uri="{FF2B5EF4-FFF2-40B4-BE49-F238E27FC236}">
                  <a16:creationId xmlns:a16="http://schemas.microsoft.com/office/drawing/2014/main" id="{C6D041D5-6B76-4F9E-9C19-9AB61DBBCBC6}"/>
                </a:ext>
              </a:extLst>
            </p:cNvPr>
            <p:cNvSpPr/>
            <p:nvPr/>
          </p:nvSpPr>
          <p:spPr>
            <a:xfrm>
              <a:off x="7268051" y="46148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0001" y="8096"/>
                    <a:pt x="7144" y="7144"/>
                    <a:pt x="7144" y="7144"/>
                  </a:cubicBezTo>
                  <a:close/>
                </a:path>
              </a:pathLst>
            </a:custGeom>
            <a:grpFill/>
            <a:ln w="9525" cap="flat">
              <a:noFill/>
              <a:prstDash val="solid"/>
              <a:miter/>
            </a:ln>
          </p:spPr>
          <p:txBody>
            <a:bodyPr rtlCol="0" anchor="ctr"/>
            <a:lstStyle/>
            <a:p>
              <a:endParaRPr lang="en-US"/>
            </a:p>
          </p:txBody>
        </p:sp>
        <p:sp>
          <p:nvSpPr>
            <p:cNvPr id="4329" name="Freeform: Shape 4328">
              <a:extLst>
                <a:ext uri="{FF2B5EF4-FFF2-40B4-BE49-F238E27FC236}">
                  <a16:creationId xmlns:a16="http://schemas.microsoft.com/office/drawing/2014/main" id="{C210A8F6-1A96-450B-95EA-FFA1B2E46FB0}"/>
                </a:ext>
              </a:extLst>
            </p:cNvPr>
            <p:cNvSpPr/>
            <p:nvPr/>
          </p:nvSpPr>
          <p:spPr>
            <a:xfrm>
              <a:off x="7100136" y="741505"/>
              <a:ext cx="9525" cy="9525"/>
            </a:xfrm>
            <a:custGeom>
              <a:avLst/>
              <a:gdLst>
                <a:gd name="connsiteX0" fmla="*/ 7419 w 9525"/>
                <a:gd name="connsiteY0" fmla="*/ 9064 h 9525"/>
                <a:gd name="connsiteX1" fmla="*/ 7419 w 9525"/>
                <a:gd name="connsiteY1" fmla="*/ 9064 h 9525"/>
              </a:gdLst>
              <a:ahLst/>
              <a:cxnLst>
                <a:cxn ang="0">
                  <a:pos x="connsiteX0" y="connsiteY0"/>
                </a:cxn>
                <a:cxn ang="0">
                  <a:pos x="connsiteX1" y="connsiteY1"/>
                </a:cxn>
              </a:cxnLst>
              <a:rect l="l" t="t" r="r" b="b"/>
              <a:pathLst>
                <a:path w="9525" h="9525">
                  <a:moveTo>
                    <a:pt x="7419" y="9064"/>
                  </a:moveTo>
                  <a:cubicBezTo>
                    <a:pt x="6466" y="4302"/>
                    <a:pt x="8371" y="10017"/>
                    <a:pt x="7419" y="9064"/>
                  </a:cubicBezTo>
                  <a:close/>
                </a:path>
              </a:pathLst>
            </a:custGeom>
            <a:grpFill/>
            <a:ln w="9525" cap="flat">
              <a:noFill/>
              <a:prstDash val="solid"/>
              <a:miter/>
            </a:ln>
          </p:spPr>
          <p:txBody>
            <a:bodyPr rtlCol="0" anchor="ctr"/>
            <a:lstStyle/>
            <a:p>
              <a:endParaRPr lang="en-US"/>
            </a:p>
          </p:txBody>
        </p:sp>
        <p:sp>
          <p:nvSpPr>
            <p:cNvPr id="4330" name="Freeform: Shape 4329">
              <a:extLst>
                <a:ext uri="{FF2B5EF4-FFF2-40B4-BE49-F238E27FC236}">
                  <a16:creationId xmlns:a16="http://schemas.microsoft.com/office/drawing/2014/main" id="{A5A32C9E-718B-4B1D-83FC-9F416F4CD057}"/>
                </a:ext>
              </a:extLst>
            </p:cNvPr>
            <p:cNvSpPr/>
            <p:nvPr/>
          </p:nvSpPr>
          <p:spPr>
            <a:xfrm>
              <a:off x="7096601" y="737711"/>
              <a:ext cx="9525" cy="19050"/>
            </a:xfrm>
            <a:custGeom>
              <a:avLst/>
              <a:gdLst>
                <a:gd name="connsiteX0" fmla="*/ 7144 w 9525"/>
                <a:gd name="connsiteY0" fmla="*/ 7144 h 19050"/>
                <a:gd name="connsiteX1" fmla="*/ 7144 w 9525"/>
                <a:gd name="connsiteY1" fmla="*/ 7144 h 19050"/>
              </a:gdLst>
              <a:ahLst/>
              <a:cxnLst>
                <a:cxn ang="0">
                  <a:pos x="connsiteX0" y="connsiteY0"/>
                </a:cxn>
                <a:cxn ang="0">
                  <a:pos x="connsiteX1" y="connsiteY1"/>
                </a:cxn>
              </a:cxnLst>
              <a:rect l="l" t="t" r="r" b="b"/>
              <a:pathLst>
                <a:path w="9525" h="19050">
                  <a:moveTo>
                    <a:pt x="7144" y="7144"/>
                  </a:moveTo>
                  <a:cubicBezTo>
                    <a:pt x="8096" y="17621"/>
                    <a:pt x="8096" y="11906"/>
                    <a:pt x="7144" y="7144"/>
                  </a:cubicBezTo>
                  <a:close/>
                </a:path>
              </a:pathLst>
            </a:custGeom>
            <a:grpFill/>
            <a:ln w="9525" cap="flat">
              <a:noFill/>
              <a:prstDash val="solid"/>
              <a:miter/>
            </a:ln>
          </p:spPr>
          <p:txBody>
            <a:bodyPr rtlCol="0" anchor="ctr"/>
            <a:lstStyle/>
            <a:p>
              <a:endParaRPr lang="en-US"/>
            </a:p>
          </p:txBody>
        </p:sp>
        <p:sp>
          <p:nvSpPr>
            <p:cNvPr id="4331" name="Freeform: Shape 4330">
              <a:extLst>
                <a:ext uri="{FF2B5EF4-FFF2-40B4-BE49-F238E27FC236}">
                  <a16:creationId xmlns:a16="http://schemas.microsoft.com/office/drawing/2014/main" id="{68FEED90-1F17-47CE-89B6-8FAC205B6209}"/>
                </a:ext>
              </a:extLst>
            </p:cNvPr>
            <p:cNvSpPr/>
            <p:nvPr/>
          </p:nvSpPr>
          <p:spPr>
            <a:xfrm>
              <a:off x="706326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32" name="Freeform: Shape 4331">
              <a:extLst>
                <a:ext uri="{FF2B5EF4-FFF2-40B4-BE49-F238E27FC236}">
                  <a16:creationId xmlns:a16="http://schemas.microsoft.com/office/drawing/2014/main" id="{86C35929-1C52-4F6E-97BC-C81203F41AA2}"/>
                </a:ext>
              </a:extLst>
            </p:cNvPr>
            <p:cNvSpPr/>
            <p:nvPr/>
          </p:nvSpPr>
          <p:spPr>
            <a:xfrm>
              <a:off x="7044214"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33" name="Freeform: Shape 4332">
              <a:extLst>
                <a:ext uri="{FF2B5EF4-FFF2-40B4-BE49-F238E27FC236}">
                  <a16:creationId xmlns:a16="http://schemas.microsoft.com/office/drawing/2014/main" id="{D0EA81D7-A060-4409-B923-1D91AAE379EA}"/>
                </a:ext>
              </a:extLst>
            </p:cNvPr>
            <p:cNvSpPr/>
            <p:nvPr/>
          </p:nvSpPr>
          <p:spPr>
            <a:xfrm>
              <a:off x="7038499" y="7539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4334" name="Freeform: Shape 4333">
              <a:extLst>
                <a:ext uri="{FF2B5EF4-FFF2-40B4-BE49-F238E27FC236}">
                  <a16:creationId xmlns:a16="http://schemas.microsoft.com/office/drawing/2014/main" id="{0A513AAE-6953-4C5F-86FC-14B6C07DD793}"/>
                </a:ext>
              </a:extLst>
            </p:cNvPr>
            <p:cNvSpPr/>
            <p:nvPr/>
          </p:nvSpPr>
          <p:spPr>
            <a:xfrm>
              <a:off x="7062311" y="744378"/>
              <a:ext cx="9525" cy="9525"/>
            </a:xfrm>
            <a:custGeom>
              <a:avLst/>
              <a:gdLst>
                <a:gd name="connsiteX0" fmla="*/ 8096 w 9525"/>
                <a:gd name="connsiteY0" fmla="*/ 8096 h 9525"/>
                <a:gd name="connsiteX1" fmla="*/ 7144 w 9525"/>
                <a:gd name="connsiteY1" fmla="*/ 7144 h 9525"/>
                <a:gd name="connsiteX2" fmla="*/ 8096 w 9525"/>
                <a:gd name="connsiteY2" fmla="*/ 8096 h 9525"/>
              </a:gdLst>
              <a:ahLst/>
              <a:cxnLst>
                <a:cxn ang="0">
                  <a:pos x="connsiteX0" y="connsiteY0"/>
                </a:cxn>
                <a:cxn ang="0">
                  <a:pos x="connsiteX1" y="connsiteY1"/>
                </a:cxn>
                <a:cxn ang="0">
                  <a:pos x="connsiteX2" y="connsiteY2"/>
                </a:cxn>
              </a:cxnLst>
              <a:rect l="l" t="t" r="r" b="b"/>
              <a:pathLst>
                <a:path w="9525" h="9525">
                  <a:moveTo>
                    <a:pt x="8096" y="8096"/>
                  </a:moveTo>
                  <a:lnTo>
                    <a:pt x="7144" y="7144"/>
                  </a:lnTo>
                  <a:cubicBezTo>
                    <a:pt x="8096" y="9049"/>
                    <a:pt x="8096" y="8096"/>
                    <a:pt x="8096" y="8096"/>
                  </a:cubicBezTo>
                  <a:close/>
                </a:path>
              </a:pathLst>
            </a:custGeom>
            <a:grpFill/>
            <a:ln w="9525" cap="flat">
              <a:noFill/>
              <a:prstDash val="solid"/>
              <a:miter/>
            </a:ln>
          </p:spPr>
          <p:txBody>
            <a:bodyPr rtlCol="0" anchor="ctr"/>
            <a:lstStyle/>
            <a:p>
              <a:endParaRPr lang="en-US"/>
            </a:p>
          </p:txBody>
        </p:sp>
        <p:sp>
          <p:nvSpPr>
            <p:cNvPr id="4335" name="Freeform: Shape 4334">
              <a:extLst>
                <a:ext uri="{FF2B5EF4-FFF2-40B4-BE49-F238E27FC236}">
                  <a16:creationId xmlns:a16="http://schemas.microsoft.com/office/drawing/2014/main" id="{A19EA1B9-5595-49D5-A7A1-7048E2262B0D}"/>
                </a:ext>
              </a:extLst>
            </p:cNvPr>
            <p:cNvSpPr/>
            <p:nvPr/>
          </p:nvSpPr>
          <p:spPr>
            <a:xfrm>
              <a:off x="7094696" y="746521"/>
              <a:ext cx="9525" cy="9525"/>
            </a:xfrm>
            <a:custGeom>
              <a:avLst/>
              <a:gdLst>
                <a:gd name="connsiteX0" fmla="*/ 7144 w 9525"/>
                <a:gd name="connsiteY0" fmla="*/ 7858 h 9525"/>
                <a:gd name="connsiteX1" fmla="*/ 7144 w 9525"/>
                <a:gd name="connsiteY1" fmla="*/ 7858 h 9525"/>
              </a:gdLst>
              <a:ahLst/>
              <a:cxnLst>
                <a:cxn ang="0">
                  <a:pos x="connsiteX0" y="connsiteY0"/>
                </a:cxn>
                <a:cxn ang="0">
                  <a:pos x="connsiteX1" y="connsiteY1"/>
                </a:cxn>
              </a:cxnLst>
              <a:rect l="l" t="t" r="r" b="b"/>
              <a:pathLst>
                <a:path w="9525" h="9525">
                  <a:moveTo>
                    <a:pt x="7144" y="7858"/>
                  </a:moveTo>
                  <a:cubicBezTo>
                    <a:pt x="7144" y="6906"/>
                    <a:pt x="7144" y="6906"/>
                    <a:pt x="7144" y="7858"/>
                  </a:cubicBezTo>
                  <a:close/>
                </a:path>
              </a:pathLst>
            </a:custGeom>
            <a:grpFill/>
            <a:ln w="9525" cap="flat">
              <a:noFill/>
              <a:prstDash val="solid"/>
              <a:miter/>
            </a:ln>
          </p:spPr>
          <p:txBody>
            <a:bodyPr rtlCol="0" anchor="ctr"/>
            <a:lstStyle/>
            <a:p>
              <a:endParaRPr lang="en-US"/>
            </a:p>
          </p:txBody>
        </p:sp>
        <p:sp>
          <p:nvSpPr>
            <p:cNvPr id="4336" name="Freeform: Shape 4335">
              <a:extLst>
                <a:ext uri="{FF2B5EF4-FFF2-40B4-BE49-F238E27FC236}">
                  <a16:creationId xmlns:a16="http://schemas.microsoft.com/office/drawing/2014/main" id="{CCC269C5-B4E0-4101-B7BC-0FAAA4E30BF0}"/>
                </a:ext>
              </a:extLst>
            </p:cNvPr>
            <p:cNvSpPr/>
            <p:nvPr/>
          </p:nvSpPr>
          <p:spPr>
            <a:xfrm>
              <a:off x="7070460" y="737690"/>
              <a:ext cx="9525" cy="9525"/>
            </a:xfrm>
            <a:custGeom>
              <a:avLst/>
              <a:gdLst>
                <a:gd name="connsiteX0" fmla="*/ 7567 w 9525"/>
                <a:gd name="connsiteY0" fmla="*/ 9069 h 9525"/>
                <a:gd name="connsiteX1" fmla="*/ 7567 w 9525"/>
                <a:gd name="connsiteY1" fmla="*/ 9069 h 9525"/>
              </a:gdLst>
              <a:ahLst/>
              <a:cxnLst>
                <a:cxn ang="0">
                  <a:pos x="connsiteX0" y="connsiteY0"/>
                </a:cxn>
                <a:cxn ang="0">
                  <a:pos x="connsiteX1" y="connsiteY1"/>
                </a:cxn>
              </a:cxnLst>
              <a:rect l="l" t="t" r="r" b="b"/>
              <a:pathLst>
                <a:path w="9525" h="9525">
                  <a:moveTo>
                    <a:pt x="7567" y="9069"/>
                  </a:moveTo>
                  <a:cubicBezTo>
                    <a:pt x="7567" y="8117"/>
                    <a:pt x="6615" y="5259"/>
                    <a:pt x="7567" y="9069"/>
                  </a:cubicBezTo>
                  <a:close/>
                </a:path>
              </a:pathLst>
            </a:custGeom>
            <a:grpFill/>
            <a:ln w="9525" cap="flat">
              <a:noFill/>
              <a:prstDash val="solid"/>
              <a:miter/>
            </a:ln>
          </p:spPr>
          <p:txBody>
            <a:bodyPr rtlCol="0" anchor="ctr"/>
            <a:lstStyle/>
            <a:p>
              <a:endParaRPr lang="en-US"/>
            </a:p>
          </p:txBody>
        </p:sp>
        <p:sp>
          <p:nvSpPr>
            <p:cNvPr id="4337" name="Freeform: Shape 4336">
              <a:extLst>
                <a:ext uri="{FF2B5EF4-FFF2-40B4-BE49-F238E27FC236}">
                  <a16:creationId xmlns:a16="http://schemas.microsoft.com/office/drawing/2014/main" id="{91CCBD9A-0F0C-4BFC-B14A-CCD5CAD059FA}"/>
                </a:ext>
              </a:extLst>
            </p:cNvPr>
            <p:cNvSpPr/>
            <p:nvPr/>
          </p:nvSpPr>
          <p:spPr>
            <a:xfrm>
              <a:off x="7077551" y="73580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10001" y="13811"/>
                    <a:pt x="7144" y="7144"/>
                  </a:cubicBezTo>
                  <a:close/>
                </a:path>
              </a:pathLst>
            </a:custGeom>
            <a:grpFill/>
            <a:ln w="9525" cap="flat">
              <a:noFill/>
              <a:prstDash val="solid"/>
              <a:miter/>
            </a:ln>
          </p:spPr>
          <p:txBody>
            <a:bodyPr rtlCol="0" anchor="ctr"/>
            <a:lstStyle/>
            <a:p>
              <a:endParaRPr lang="en-US"/>
            </a:p>
          </p:txBody>
        </p:sp>
        <p:sp>
          <p:nvSpPr>
            <p:cNvPr id="4338" name="Freeform: Shape 4337">
              <a:extLst>
                <a:ext uri="{FF2B5EF4-FFF2-40B4-BE49-F238E27FC236}">
                  <a16:creationId xmlns:a16="http://schemas.microsoft.com/office/drawing/2014/main" id="{13D7BFD9-78B0-4C66-B436-524E80320E7C}"/>
                </a:ext>
              </a:extLst>
            </p:cNvPr>
            <p:cNvSpPr/>
            <p:nvPr/>
          </p:nvSpPr>
          <p:spPr>
            <a:xfrm>
              <a:off x="7089934" y="73675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39" name="Freeform: Shape 4338">
              <a:extLst>
                <a:ext uri="{FF2B5EF4-FFF2-40B4-BE49-F238E27FC236}">
                  <a16:creationId xmlns:a16="http://schemas.microsoft.com/office/drawing/2014/main" id="{A6F77701-E230-4C8C-89D8-62E55F9FB9B7}"/>
                </a:ext>
              </a:extLst>
            </p:cNvPr>
            <p:cNvSpPr/>
            <p:nvPr/>
          </p:nvSpPr>
          <p:spPr>
            <a:xfrm>
              <a:off x="7065407" y="740145"/>
              <a:ext cx="9525" cy="9525"/>
            </a:xfrm>
            <a:custGeom>
              <a:avLst/>
              <a:gdLst>
                <a:gd name="connsiteX0" fmla="*/ 7858 w 9525"/>
                <a:gd name="connsiteY0" fmla="*/ 7567 h 9525"/>
                <a:gd name="connsiteX1" fmla="*/ 7858 w 9525"/>
                <a:gd name="connsiteY1" fmla="*/ 7567 h 9525"/>
                <a:gd name="connsiteX2" fmla="*/ 7858 w 9525"/>
                <a:gd name="connsiteY2" fmla="*/ 7567 h 9525"/>
              </a:gdLst>
              <a:ahLst/>
              <a:cxnLst>
                <a:cxn ang="0">
                  <a:pos x="connsiteX0" y="connsiteY0"/>
                </a:cxn>
                <a:cxn ang="0">
                  <a:pos x="connsiteX1" y="connsiteY1"/>
                </a:cxn>
                <a:cxn ang="0">
                  <a:pos x="connsiteX2" y="connsiteY2"/>
                </a:cxn>
              </a:cxnLst>
              <a:rect l="l" t="t" r="r" b="b"/>
              <a:pathLst>
                <a:path w="9525" h="9525">
                  <a:moveTo>
                    <a:pt x="7858" y="7567"/>
                  </a:moveTo>
                  <a:cubicBezTo>
                    <a:pt x="6906" y="7567"/>
                    <a:pt x="6906" y="6615"/>
                    <a:pt x="7858" y="7567"/>
                  </a:cubicBezTo>
                  <a:lnTo>
                    <a:pt x="7858" y="7567"/>
                  </a:lnTo>
                  <a:close/>
                </a:path>
              </a:pathLst>
            </a:custGeom>
            <a:grpFill/>
            <a:ln w="9525" cap="flat">
              <a:noFill/>
              <a:prstDash val="solid"/>
              <a:miter/>
            </a:ln>
          </p:spPr>
          <p:txBody>
            <a:bodyPr rtlCol="0" anchor="ctr"/>
            <a:lstStyle/>
            <a:p>
              <a:endParaRPr lang="en-US"/>
            </a:p>
          </p:txBody>
        </p:sp>
        <p:sp>
          <p:nvSpPr>
            <p:cNvPr id="4340" name="Freeform: Shape 4339">
              <a:extLst>
                <a:ext uri="{FF2B5EF4-FFF2-40B4-BE49-F238E27FC236}">
                  <a16:creationId xmlns:a16="http://schemas.microsoft.com/office/drawing/2014/main" id="{69F53CA9-2F8B-49E6-898D-487509DC3492}"/>
                </a:ext>
              </a:extLst>
            </p:cNvPr>
            <p:cNvSpPr/>
            <p:nvPr/>
          </p:nvSpPr>
          <p:spPr>
            <a:xfrm>
              <a:off x="6943249" y="91868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41" name="Freeform: Shape 4340">
              <a:extLst>
                <a:ext uri="{FF2B5EF4-FFF2-40B4-BE49-F238E27FC236}">
                  <a16:creationId xmlns:a16="http://schemas.microsoft.com/office/drawing/2014/main" id="{FFEC1AA8-8A2B-4A18-A263-070E1B568EAF}"/>
                </a:ext>
              </a:extLst>
            </p:cNvPr>
            <p:cNvSpPr/>
            <p:nvPr/>
          </p:nvSpPr>
          <p:spPr>
            <a:xfrm>
              <a:off x="6925363" y="921396"/>
              <a:ext cx="9525" cy="9525"/>
            </a:xfrm>
            <a:custGeom>
              <a:avLst/>
              <a:gdLst>
                <a:gd name="connsiteX0" fmla="*/ 8837 w 9525"/>
                <a:gd name="connsiteY0" fmla="*/ 8244 h 9525"/>
                <a:gd name="connsiteX1" fmla="*/ 8837 w 9525"/>
                <a:gd name="connsiteY1" fmla="*/ 8244 h 9525"/>
              </a:gdLst>
              <a:ahLst/>
              <a:cxnLst>
                <a:cxn ang="0">
                  <a:pos x="connsiteX0" y="connsiteY0"/>
                </a:cxn>
                <a:cxn ang="0">
                  <a:pos x="connsiteX1" y="connsiteY1"/>
                </a:cxn>
              </a:cxnLst>
              <a:rect l="l" t="t" r="r" b="b"/>
              <a:pathLst>
                <a:path w="9525" h="9525">
                  <a:moveTo>
                    <a:pt x="8837" y="8244"/>
                  </a:moveTo>
                  <a:cubicBezTo>
                    <a:pt x="8837" y="7291"/>
                    <a:pt x="5027" y="6339"/>
                    <a:pt x="8837" y="8244"/>
                  </a:cubicBezTo>
                  <a:close/>
                </a:path>
              </a:pathLst>
            </a:custGeom>
            <a:grpFill/>
            <a:ln w="9525" cap="flat">
              <a:noFill/>
              <a:prstDash val="solid"/>
              <a:miter/>
            </a:ln>
          </p:spPr>
          <p:txBody>
            <a:bodyPr rtlCol="0" anchor="ctr"/>
            <a:lstStyle/>
            <a:p>
              <a:endParaRPr lang="en-US"/>
            </a:p>
          </p:txBody>
        </p:sp>
        <p:sp>
          <p:nvSpPr>
            <p:cNvPr id="4342" name="Freeform: Shape 4341">
              <a:extLst>
                <a:ext uri="{FF2B5EF4-FFF2-40B4-BE49-F238E27FC236}">
                  <a16:creationId xmlns:a16="http://schemas.microsoft.com/office/drawing/2014/main" id="{B7A3EF64-6B01-419A-A6E8-5D1B1683899C}"/>
                </a:ext>
              </a:extLst>
            </p:cNvPr>
            <p:cNvSpPr/>
            <p:nvPr/>
          </p:nvSpPr>
          <p:spPr>
            <a:xfrm>
              <a:off x="7030879" y="75485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43" name="Freeform: Shape 4342">
              <a:extLst>
                <a:ext uri="{FF2B5EF4-FFF2-40B4-BE49-F238E27FC236}">
                  <a16:creationId xmlns:a16="http://schemas.microsoft.com/office/drawing/2014/main" id="{E85D48CA-1175-4023-89DC-E9263723B5EB}"/>
                </a:ext>
              </a:extLst>
            </p:cNvPr>
            <p:cNvSpPr/>
            <p:nvPr/>
          </p:nvSpPr>
          <p:spPr>
            <a:xfrm>
              <a:off x="6990874" y="804386"/>
              <a:ext cx="19050" cy="9525"/>
            </a:xfrm>
            <a:custGeom>
              <a:avLst/>
              <a:gdLst>
                <a:gd name="connsiteX0" fmla="*/ 7144 w 19050"/>
                <a:gd name="connsiteY0" fmla="*/ 7144 h 9525"/>
                <a:gd name="connsiteX1" fmla="*/ 11906 w 19050"/>
                <a:gd name="connsiteY1" fmla="*/ 10001 h 9525"/>
                <a:gd name="connsiteX2" fmla="*/ 7144 w 19050"/>
                <a:gd name="connsiteY2" fmla="*/ 7144 h 9525"/>
              </a:gdLst>
              <a:ahLst/>
              <a:cxnLst>
                <a:cxn ang="0">
                  <a:pos x="connsiteX0" y="connsiteY0"/>
                </a:cxn>
                <a:cxn ang="0">
                  <a:pos x="connsiteX1" y="connsiteY1"/>
                </a:cxn>
                <a:cxn ang="0">
                  <a:pos x="connsiteX2" y="connsiteY2"/>
                </a:cxn>
              </a:cxnLst>
              <a:rect l="l" t="t" r="r" b="b"/>
              <a:pathLst>
                <a:path w="19050" h="9525">
                  <a:moveTo>
                    <a:pt x="7144" y="7144"/>
                  </a:moveTo>
                  <a:cubicBezTo>
                    <a:pt x="10001" y="8096"/>
                    <a:pt x="9049" y="10001"/>
                    <a:pt x="11906" y="10001"/>
                  </a:cubicBezTo>
                  <a:cubicBezTo>
                    <a:pt x="10954" y="10001"/>
                    <a:pt x="9049" y="7144"/>
                    <a:pt x="7144" y="7144"/>
                  </a:cubicBezTo>
                  <a:close/>
                </a:path>
              </a:pathLst>
            </a:custGeom>
            <a:grpFill/>
            <a:ln w="9525" cap="flat">
              <a:noFill/>
              <a:prstDash val="solid"/>
              <a:miter/>
            </a:ln>
          </p:spPr>
          <p:txBody>
            <a:bodyPr rtlCol="0" anchor="ctr"/>
            <a:lstStyle/>
            <a:p>
              <a:endParaRPr lang="en-US"/>
            </a:p>
          </p:txBody>
        </p:sp>
        <p:sp>
          <p:nvSpPr>
            <p:cNvPr id="4344" name="Freeform: Shape 4343">
              <a:extLst>
                <a:ext uri="{FF2B5EF4-FFF2-40B4-BE49-F238E27FC236}">
                  <a16:creationId xmlns:a16="http://schemas.microsoft.com/office/drawing/2014/main" id="{19372676-7831-4445-B9E5-E560C3DBE0CD}"/>
                </a:ext>
              </a:extLst>
            </p:cNvPr>
            <p:cNvSpPr/>
            <p:nvPr/>
          </p:nvSpPr>
          <p:spPr>
            <a:xfrm>
              <a:off x="7094696" y="7472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45" name="Freeform: Shape 4344">
              <a:extLst>
                <a:ext uri="{FF2B5EF4-FFF2-40B4-BE49-F238E27FC236}">
                  <a16:creationId xmlns:a16="http://schemas.microsoft.com/office/drawing/2014/main" id="{C821D372-47EB-4A06-B063-F15AE641385F}"/>
                </a:ext>
              </a:extLst>
            </p:cNvPr>
            <p:cNvSpPr/>
            <p:nvPr/>
          </p:nvSpPr>
          <p:spPr>
            <a:xfrm>
              <a:off x="6996589" y="8072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8096"/>
                    <a:pt x="7144" y="7144"/>
                  </a:cubicBezTo>
                  <a:close/>
                </a:path>
              </a:pathLst>
            </a:custGeom>
            <a:grpFill/>
            <a:ln w="9525" cap="flat">
              <a:noFill/>
              <a:prstDash val="solid"/>
              <a:miter/>
            </a:ln>
          </p:spPr>
          <p:txBody>
            <a:bodyPr rtlCol="0" anchor="ctr"/>
            <a:lstStyle/>
            <a:p>
              <a:endParaRPr lang="en-US"/>
            </a:p>
          </p:txBody>
        </p:sp>
        <p:sp>
          <p:nvSpPr>
            <p:cNvPr id="4346" name="Freeform: Shape 4345">
              <a:extLst>
                <a:ext uri="{FF2B5EF4-FFF2-40B4-BE49-F238E27FC236}">
                  <a16:creationId xmlns:a16="http://schemas.microsoft.com/office/drawing/2014/main" id="{222C8758-9D85-454D-8A9C-6078CC9FB23D}"/>
                </a:ext>
              </a:extLst>
            </p:cNvPr>
            <p:cNvSpPr/>
            <p:nvPr/>
          </p:nvSpPr>
          <p:spPr>
            <a:xfrm>
              <a:off x="7020401" y="767238"/>
              <a:ext cx="9525" cy="9525"/>
            </a:xfrm>
            <a:custGeom>
              <a:avLst/>
              <a:gdLst>
                <a:gd name="connsiteX0" fmla="*/ 7144 w 9525"/>
                <a:gd name="connsiteY0" fmla="*/ 7144 h 9525"/>
                <a:gd name="connsiteX1" fmla="*/ 8096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8096"/>
                    <a:pt x="8096" y="8096"/>
                  </a:cubicBezTo>
                  <a:cubicBezTo>
                    <a:pt x="8096" y="8096"/>
                    <a:pt x="7144" y="7144"/>
                    <a:pt x="7144" y="7144"/>
                  </a:cubicBezTo>
                  <a:close/>
                </a:path>
              </a:pathLst>
            </a:custGeom>
            <a:grpFill/>
            <a:ln w="9525" cap="flat">
              <a:noFill/>
              <a:prstDash val="solid"/>
              <a:miter/>
            </a:ln>
          </p:spPr>
          <p:txBody>
            <a:bodyPr rtlCol="0" anchor="ctr"/>
            <a:lstStyle/>
            <a:p>
              <a:endParaRPr lang="en-US"/>
            </a:p>
          </p:txBody>
        </p:sp>
        <p:sp>
          <p:nvSpPr>
            <p:cNvPr id="4347" name="Freeform: Shape 4346">
              <a:extLst>
                <a:ext uri="{FF2B5EF4-FFF2-40B4-BE49-F238E27FC236}">
                  <a16:creationId xmlns:a16="http://schemas.microsoft.com/office/drawing/2014/main" id="{2D377FC2-7C97-4A13-95DA-2FA533CF352F}"/>
                </a:ext>
              </a:extLst>
            </p:cNvPr>
            <p:cNvSpPr/>
            <p:nvPr/>
          </p:nvSpPr>
          <p:spPr>
            <a:xfrm>
              <a:off x="7031831" y="76247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48" name="Freeform: Shape 4347">
              <a:extLst>
                <a:ext uri="{FF2B5EF4-FFF2-40B4-BE49-F238E27FC236}">
                  <a16:creationId xmlns:a16="http://schemas.microsoft.com/office/drawing/2014/main" id="{32E0A2A0-5C69-4980-BC39-C59F36EDF9D2}"/>
                </a:ext>
              </a:extLst>
            </p:cNvPr>
            <p:cNvSpPr/>
            <p:nvPr/>
          </p:nvSpPr>
          <p:spPr>
            <a:xfrm>
              <a:off x="7017826" y="773906"/>
              <a:ext cx="9525" cy="9525"/>
            </a:xfrm>
            <a:custGeom>
              <a:avLst/>
              <a:gdLst>
                <a:gd name="connsiteX0" fmla="*/ 7815 w 9525"/>
                <a:gd name="connsiteY0" fmla="*/ 7144 h 9525"/>
                <a:gd name="connsiteX1" fmla="*/ 7815 w 9525"/>
                <a:gd name="connsiteY1" fmla="*/ 7144 h 9525"/>
              </a:gdLst>
              <a:ahLst/>
              <a:cxnLst>
                <a:cxn ang="0">
                  <a:pos x="connsiteX0" y="connsiteY0"/>
                </a:cxn>
                <a:cxn ang="0">
                  <a:pos x="connsiteX1" y="connsiteY1"/>
                </a:cxn>
              </a:cxnLst>
              <a:rect l="l" t="t" r="r" b="b"/>
              <a:pathLst>
                <a:path w="9525" h="9525">
                  <a:moveTo>
                    <a:pt x="7815" y="7144"/>
                  </a:moveTo>
                  <a:cubicBezTo>
                    <a:pt x="5909" y="7144"/>
                    <a:pt x="8767" y="8096"/>
                    <a:pt x="7815" y="7144"/>
                  </a:cubicBezTo>
                  <a:close/>
                </a:path>
              </a:pathLst>
            </a:custGeom>
            <a:grpFill/>
            <a:ln w="9525" cap="flat">
              <a:noFill/>
              <a:prstDash val="solid"/>
              <a:miter/>
            </a:ln>
          </p:spPr>
          <p:txBody>
            <a:bodyPr rtlCol="0" anchor="ctr"/>
            <a:lstStyle/>
            <a:p>
              <a:endParaRPr lang="en-US"/>
            </a:p>
          </p:txBody>
        </p:sp>
        <p:sp>
          <p:nvSpPr>
            <p:cNvPr id="4349" name="Freeform: Shape 4348">
              <a:extLst>
                <a:ext uri="{FF2B5EF4-FFF2-40B4-BE49-F238E27FC236}">
                  <a16:creationId xmlns:a16="http://schemas.microsoft.com/office/drawing/2014/main" id="{F99766BB-355B-414E-8F0B-D7FB64205EB2}"/>
                </a:ext>
              </a:extLst>
            </p:cNvPr>
            <p:cNvSpPr/>
            <p:nvPr/>
          </p:nvSpPr>
          <p:spPr>
            <a:xfrm>
              <a:off x="7014686" y="77866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350" name="Freeform: Shape 4349">
              <a:extLst>
                <a:ext uri="{FF2B5EF4-FFF2-40B4-BE49-F238E27FC236}">
                  <a16:creationId xmlns:a16="http://schemas.microsoft.com/office/drawing/2014/main" id="{C368830E-EDE3-471B-83EE-03481E924BA1}"/>
                </a:ext>
              </a:extLst>
            </p:cNvPr>
            <p:cNvSpPr/>
            <p:nvPr/>
          </p:nvSpPr>
          <p:spPr>
            <a:xfrm>
              <a:off x="6944201" y="899636"/>
              <a:ext cx="9525" cy="9525"/>
            </a:xfrm>
            <a:custGeom>
              <a:avLst/>
              <a:gdLst>
                <a:gd name="connsiteX0" fmla="*/ 10001 w 9525"/>
                <a:gd name="connsiteY0" fmla="*/ 8096 h 9525"/>
                <a:gd name="connsiteX1" fmla="*/ 7144 w 9525"/>
                <a:gd name="connsiteY1" fmla="*/ 7144 h 9525"/>
                <a:gd name="connsiteX2" fmla="*/ 10001 w 9525"/>
                <a:gd name="connsiteY2" fmla="*/ 8096 h 9525"/>
              </a:gdLst>
              <a:ahLst/>
              <a:cxnLst>
                <a:cxn ang="0">
                  <a:pos x="connsiteX0" y="connsiteY0"/>
                </a:cxn>
                <a:cxn ang="0">
                  <a:pos x="connsiteX1" y="connsiteY1"/>
                </a:cxn>
                <a:cxn ang="0">
                  <a:pos x="connsiteX2" y="connsiteY2"/>
                </a:cxn>
              </a:cxnLst>
              <a:rect l="l" t="t" r="r" b="b"/>
              <a:pathLst>
                <a:path w="9525" h="9525">
                  <a:moveTo>
                    <a:pt x="10001" y="8096"/>
                  </a:moveTo>
                  <a:cubicBezTo>
                    <a:pt x="9049" y="8096"/>
                    <a:pt x="8096" y="8096"/>
                    <a:pt x="7144" y="7144"/>
                  </a:cubicBezTo>
                  <a:cubicBezTo>
                    <a:pt x="9049" y="8096"/>
                    <a:pt x="10001" y="9049"/>
                    <a:pt x="10001" y="8096"/>
                  </a:cubicBezTo>
                  <a:close/>
                </a:path>
              </a:pathLst>
            </a:custGeom>
            <a:grpFill/>
            <a:ln w="9525" cap="flat">
              <a:noFill/>
              <a:prstDash val="solid"/>
              <a:miter/>
            </a:ln>
          </p:spPr>
          <p:txBody>
            <a:bodyPr rtlCol="0" anchor="ctr"/>
            <a:lstStyle/>
            <a:p>
              <a:endParaRPr lang="en-US"/>
            </a:p>
          </p:txBody>
        </p:sp>
        <p:sp>
          <p:nvSpPr>
            <p:cNvPr id="4351" name="Freeform: Shape 4350">
              <a:extLst>
                <a:ext uri="{FF2B5EF4-FFF2-40B4-BE49-F238E27FC236}">
                  <a16:creationId xmlns:a16="http://schemas.microsoft.com/office/drawing/2014/main" id="{A333B93D-5A12-4073-9D96-FD2AEA0FD44A}"/>
                </a:ext>
              </a:extLst>
            </p:cNvPr>
            <p:cNvSpPr/>
            <p:nvPr/>
          </p:nvSpPr>
          <p:spPr>
            <a:xfrm>
              <a:off x="7094696" y="745331"/>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10954"/>
                    <a:pt x="7144" y="8096"/>
                    <a:pt x="7144" y="7144"/>
                  </a:cubicBezTo>
                  <a:close/>
                </a:path>
              </a:pathLst>
            </a:custGeom>
            <a:grpFill/>
            <a:ln w="9525" cap="flat">
              <a:noFill/>
              <a:prstDash val="solid"/>
              <a:miter/>
            </a:ln>
          </p:spPr>
          <p:txBody>
            <a:bodyPr rtlCol="0" anchor="ctr"/>
            <a:lstStyle/>
            <a:p>
              <a:endParaRPr lang="en-US"/>
            </a:p>
          </p:txBody>
        </p:sp>
        <p:sp>
          <p:nvSpPr>
            <p:cNvPr id="4352" name="Freeform: Shape 4351">
              <a:extLst>
                <a:ext uri="{FF2B5EF4-FFF2-40B4-BE49-F238E27FC236}">
                  <a16:creationId xmlns:a16="http://schemas.microsoft.com/office/drawing/2014/main" id="{D12A6348-96EF-4911-BF07-ED7250460961}"/>
                </a:ext>
              </a:extLst>
            </p:cNvPr>
            <p:cNvSpPr/>
            <p:nvPr/>
          </p:nvSpPr>
          <p:spPr>
            <a:xfrm>
              <a:off x="7034265" y="790098"/>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lnTo>
                    <a:pt x="7567" y="7144"/>
                  </a:lnTo>
                  <a:cubicBezTo>
                    <a:pt x="6615" y="7144"/>
                    <a:pt x="7567" y="7144"/>
                    <a:pt x="7567" y="7144"/>
                  </a:cubicBezTo>
                  <a:close/>
                </a:path>
              </a:pathLst>
            </a:custGeom>
            <a:grpFill/>
            <a:ln w="9525" cap="flat">
              <a:noFill/>
              <a:prstDash val="solid"/>
              <a:miter/>
            </a:ln>
          </p:spPr>
          <p:txBody>
            <a:bodyPr rtlCol="0" anchor="ctr"/>
            <a:lstStyle/>
            <a:p>
              <a:endParaRPr lang="en-US"/>
            </a:p>
          </p:txBody>
        </p:sp>
        <p:sp>
          <p:nvSpPr>
            <p:cNvPr id="4353" name="Freeform: Shape 4352">
              <a:extLst>
                <a:ext uri="{FF2B5EF4-FFF2-40B4-BE49-F238E27FC236}">
                  <a16:creationId xmlns:a16="http://schemas.microsoft.com/office/drawing/2014/main" id="{F1ACED3F-C415-4B3A-913A-979EC8089F82}"/>
                </a:ext>
              </a:extLst>
            </p:cNvPr>
            <p:cNvSpPr/>
            <p:nvPr/>
          </p:nvSpPr>
          <p:spPr>
            <a:xfrm>
              <a:off x="6960394" y="86153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8096" y="7144"/>
                    <a:pt x="8096" y="7144"/>
                    <a:pt x="7144" y="7144"/>
                  </a:cubicBezTo>
                  <a:close/>
                </a:path>
              </a:pathLst>
            </a:custGeom>
            <a:grpFill/>
            <a:ln w="9525" cap="flat">
              <a:noFill/>
              <a:prstDash val="solid"/>
              <a:miter/>
            </a:ln>
          </p:spPr>
          <p:txBody>
            <a:bodyPr rtlCol="0" anchor="ctr"/>
            <a:lstStyle/>
            <a:p>
              <a:endParaRPr lang="en-US"/>
            </a:p>
          </p:txBody>
        </p:sp>
        <p:sp>
          <p:nvSpPr>
            <p:cNvPr id="4354" name="Freeform: Shape 4353">
              <a:extLst>
                <a:ext uri="{FF2B5EF4-FFF2-40B4-BE49-F238E27FC236}">
                  <a16:creationId xmlns:a16="http://schemas.microsoft.com/office/drawing/2014/main" id="{A1E7475F-2738-4638-BE9E-766FF75F23F2}"/>
                </a:ext>
              </a:extLst>
            </p:cNvPr>
            <p:cNvSpPr/>
            <p:nvPr/>
          </p:nvSpPr>
          <p:spPr>
            <a:xfrm>
              <a:off x="7030322" y="791856"/>
              <a:ext cx="9525" cy="9525"/>
            </a:xfrm>
            <a:custGeom>
              <a:avLst/>
              <a:gdLst>
                <a:gd name="connsiteX0" fmla="*/ 8653 w 9525"/>
                <a:gd name="connsiteY0" fmla="*/ 8244 h 9525"/>
                <a:gd name="connsiteX1" fmla="*/ 8653 w 9525"/>
                <a:gd name="connsiteY1" fmla="*/ 8244 h 9525"/>
              </a:gdLst>
              <a:ahLst/>
              <a:cxnLst>
                <a:cxn ang="0">
                  <a:pos x="connsiteX0" y="connsiteY0"/>
                </a:cxn>
                <a:cxn ang="0">
                  <a:pos x="connsiteX1" y="connsiteY1"/>
                </a:cxn>
              </a:cxnLst>
              <a:rect l="l" t="t" r="r" b="b"/>
              <a:pathLst>
                <a:path w="9525" h="9525">
                  <a:moveTo>
                    <a:pt x="8653" y="8244"/>
                  </a:moveTo>
                  <a:cubicBezTo>
                    <a:pt x="5796" y="6339"/>
                    <a:pt x="7700" y="7291"/>
                    <a:pt x="8653" y="8244"/>
                  </a:cubicBezTo>
                  <a:close/>
                </a:path>
              </a:pathLst>
            </a:custGeom>
            <a:grpFill/>
            <a:ln w="9525" cap="flat">
              <a:noFill/>
              <a:prstDash val="solid"/>
              <a:miter/>
            </a:ln>
          </p:spPr>
          <p:txBody>
            <a:bodyPr rtlCol="0" anchor="ctr"/>
            <a:lstStyle/>
            <a:p>
              <a:endParaRPr lang="en-US"/>
            </a:p>
          </p:txBody>
        </p:sp>
        <p:sp>
          <p:nvSpPr>
            <p:cNvPr id="4355" name="Freeform: Shape 4354">
              <a:extLst>
                <a:ext uri="{FF2B5EF4-FFF2-40B4-BE49-F238E27FC236}">
                  <a16:creationId xmlns:a16="http://schemas.microsoft.com/office/drawing/2014/main" id="{2FB1A642-479E-40A5-B572-A8E1E21C3616}"/>
                </a:ext>
              </a:extLst>
            </p:cNvPr>
            <p:cNvSpPr/>
            <p:nvPr/>
          </p:nvSpPr>
          <p:spPr>
            <a:xfrm>
              <a:off x="6944201" y="90058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lnTo>
                    <a:pt x="7144" y="7144"/>
                  </a:lnTo>
                  <a:close/>
                </a:path>
              </a:pathLst>
            </a:custGeom>
            <a:grpFill/>
            <a:ln w="9525" cap="flat">
              <a:noFill/>
              <a:prstDash val="solid"/>
              <a:miter/>
            </a:ln>
          </p:spPr>
          <p:txBody>
            <a:bodyPr rtlCol="0" anchor="ctr"/>
            <a:lstStyle/>
            <a:p>
              <a:endParaRPr lang="en-US"/>
            </a:p>
          </p:txBody>
        </p:sp>
        <p:sp>
          <p:nvSpPr>
            <p:cNvPr id="4356" name="Freeform: Shape 4355">
              <a:extLst>
                <a:ext uri="{FF2B5EF4-FFF2-40B4-BE49-F238E27FC236}">
                  <a16:creationId xmlns:a16="http://schemas.microsoft.com/office/drawing/2014/main" id="{AE315FE0-8E3C-41C9-B9C3-5818202BDF13}"/>
                </a:ext>
              </a:extLst>
            </p:cNvPr>
            <p:cNvSpPr/>
            <p:nvPr/>
          </p:nvSpPr>
          <p:spPr>
            <a:xfrm>
              <a:off x="6918484" y="738125"/>
              <a:ext cx="190500" cy="200025"/>
            </a:xfrm>
            <a:custGeom>
              <a:avLst/>
              <a:gdLst>
                <a:gd name="connsiteX0" fmla="*/ 37624 w 190500"/>
                <a:gd name="connsiteY0" fmla="*/ 177227 h 200025"/>
                <a:gd name="connsiteX1" fmla="*/ 37624 w 190500"/>
                <a:gd name="connsiteY1" fmla="*/ 169607 h 200025"/>
                <a:gd name="connsiteX2" fmla="*/ 128111 w 190500"/>
                <a:gd name="connsiteY2" fmla="*/ 38162 h 200025"/>
                <a:gd name="connsiteX3" fmla="*/ 137636 w 190500"/>
                <a:gd name="connsiteY3" fmla="*/ 30542 h 200025"/>
                <a:gd name="connsiteX4" fmla="*/ 165259 w 190500"/>
                <a:gd name="connsiteY4" fmla="*/ 14349 h 200025"/>
                <a:gd name="connsiteX5" fmla="*/ 178594 w 190500"/>
                <a:gd name="connsiteY5" fmla="*/ 8634 h 200025"/>
                <a:gd name="connsiteX6" fmla="*/ 183356 w 190500"/>
                <a:gd name="connsiteY6" fmla="*/ 16254 h 200025"/>
                <a:gd name="connsiteX7" fmla="*/ 184309 w 190500"/>
                <a:gd name="connsiteY7" fmla="*/ 16254 h 200025"/>
                <a:gd name="connsiteX8" fmla="*/ 185261 w 190500"/>
                <a:gd name="connsiteY8" fmla="*/ 13397 h 200025"/>
                <a:gd name="connsiteX9" fmla="*/ 184309 w 190500"/>
                <a:gd name="connsiteY9" fmla="*/ 11492 h 200025"/>
                <a:gd name="connsiteX10" fmla="*/ 152876 w 190500"/>
                <a:gd name="connsiteY10" fmla="*/ 16254 h 200025"/>
                <a:gd name="connsiteX11" fmla="*/ 135731 w 190500"/>
                <a:gd name="connsiteY11" fmla="*/ 28637 h 200025"/>
                <a:gd name="connsiteX12" fmla="*/ 121444 w 190500"/>
                <a:gd name="connsiteY12" fmla="*/ 22922 h 200025"/>
                <a:gd name="connsiteX13" fmla="*/ 121444 w 190500"/>
                <a:gd name="connsiteY13" fmla="*/ 35304 h 200025"/>
                <a:gd name="connsiteX14" fmla="*/ 112871 w 190500"/>
                <a:gd name="connsiteY14" fmla="*/ 32447 h 200025"/>
                <a:gd name="connsiteX15" fmla="*/ 119539 w 190500"/>
                <a:gd name="connsiteY15" fmla="*/ 38162 h 200025"/>
                <a:gd name="connsiteX16" fmla="*/ 73819 w 190500"/>
                <a:gd name="connsiteY16" fmla="*/ 74357 h 200025"/>
                <a:gd name="connsiteX17" fmla="*/ 14764 w 190500"/>
                <a:gd name="connsiteY17" fmla="*/ 146747 h 200025"/>
                <a:gd name="connsiteX18" fmla="*/ 14764 w 190500"/>
                <a:gd name="connsiteY18" fmla="*/ 152462 h 200025"/>
                <a:gd name="connsiteX19" fmla="*/ 24289 w 190500"/>
                <a:gd name="connsiteY19" fmla="*/ 155319 h 200025"/>
                <a:gd name="connsiteX20" fmla="*/ 7144 w 190500"/>
                <a:gd name="connsiteY20" fmla="*/ 188657 h 200025"/>
                <a:gd name="connsiteX21" fmla="*/ 28099 w 190500"/>
                <a:gd name="connsiteY21" fmla="*/ 195324 h 200025"/>
                <a:gd name="connsiteX22" fmla="*/ 28099 w 190500"/>
                <a:gd name="connsiteY22" fmla="*/ 194372 h 200025"/>
                <a:gd name="connsiteX23" fmla="*/ 30004 w 190500"/>
                <a:gd name="connsiteY23" fmla="*/ 193419 h 200025"/>
                <a:gd name="connsiteX24" fmla="*/ 37624 w 190500"/>
                <a:gd name="connsiteY24" fmla="*/ 177227 h 200025"/>
                <a:gd name="connsiteX25" fmla="*/ 35719 w 190500"/>
                <a:gd name="connsiteY25" fmla="*/ 155319 h 200025"/>
                <a:gd name="connsiteX26" fmla="*/ 35719 w 190500"/>
                <a:gd name="connsiteY26" fmla="*/ 155319 h 200025"/>
                <a:gd name="connsiteX27" fmla="*/ 36671 w 190500"/>
                <a:gd name="connsiteY27" fmla="*/ 153414 h 200025"/>
                <a:gd name="connsiteX28" fmla="*/ 36671 w 190500"/>
                <a:gd name="connsiteY28" fmla="*/ 153414 h 200025"/>
                <a:gd name="connsiteX29" fmla="*/ 16669 w 190500"/>
                <a:gd name="connsiteY29" fmla="*/ 150557 h 200025"/>
                <a:gd name="connsiteX30" fmla="*/ 16669 w 190500"/>
                <a:gd name="connsiteY30" fmla="*/ 150557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90500" h="200025">
                  <a:moveTo>
                    <a:pt x="37624" y="177227"/>
                  </a:moveTo>
                  <a:cubicBezTo>
                    <a:pt x="40481" y="170559"/>
                    <a:pt x="16669" y="165797"/>
                    <a:pt x="37624" y="169607"/>
                  </a:cubicBezTo>
                  <a:cubicBezTo>
                    <a:pt x="28099" y="176274"/>
                    <a:pt x="130016" y="40067"/>
                    <a:pt x="128111" y="38162"/>
                  </a:cubicBezTo>
                  <a:cubicBezTo>
                    <a:pt x="137636" y="52449"/>
                    <a:pt x="140494" y="31494"/>
                    <a:pt x="137636" y="30542"/>
                  </a:cubicBezTo>
                  <a:cubicBezTo>
                    <a:pt x="138589" y="39114"/>
                    <a:pt x="167164" y="14349"/>
                    <a:pt x="165259" y="14349"/>
                  </a:cubicBezTo>
                  <a:cubicBezTo>
                    <a:pt x="168116" y="20064"/>
                    <a:pt x="173831" y="21969"/>
                    <a:pt x="178594" y="8634"/>
                  </a:cubicBezTo>
                  <a:cubicBezTo>
                    <a:pt x="181451" y="13397"/>
                    <a:pt x="182404" y="11492"/>
                    <a:pt x="183356" y="16254"/>
                  </a:cubicBezTo>
                  <a:cubicBezTo>
                    <a:pt x="183356" y="10539"/>
                    <a:pt x="184309" y="10539"/>
                    <a:pt x="184309" y="16254"/>
                  </a:cubicBezTo>
                  <a:cubicBezTo>
                    <a:pt x="183356" y="18159"/>
                    <a:pt x="185261" y="4824"/>
                    <a:pt x="185261" y="13397"/>
                  </a:cubicBezTo>
                  <a:cubicBezTo>
                    <a:pt x="184309" y="12444"/>
                    <a:pt x="183356" y="12444"/>
                    <a:pt x="184309" y="11492"/>
                  </a:cubicBezTo>
                  <a:cubicBezTo>
                    <a:pt x="179546" y="-891"/>
                    <a:pt x="152876" y="17207"/>
                    <a:pt x="152876" y="16254"/>
                  </a:cubicBezTo>
                  <a:cubicBezTo>
                    <a:pt x="137636" y="21017"/>
                    <a:pt x="136684" y="14349"/>
                    <a:pt x="135731" y="28637"/>
                  </a:cubicBezTo>
                  <a:cubicBezTo>
                    <a:pt x="130016" y="29589"/>
                    <a:pt x="130969" y="24827"/>
                    <a:pt x="121444" y="22922"/>
                  </a:cubicBezTo>
                  <a:cubicBezTo>
                    <a:pt x="122396" y="33399"/>
                    <a:pt x="123349" y="21017"/>
                    <a:pt x="121444" y="35304"/>
                  </a:cubicBezTo>
                  <a:cubicBezTo>
                    <a:pt x="121444" y="34352"/>
                    <a:pt x="112871" y="31494"/>
                    <a:pt x="112871" y="32447"/>
                  </a:cubicBezTo>
                  <a:cubicBezTo>
                    <a:pt x="117634" y="36257"/>
                    <a:pt x="114776" y="33399"/>
                    <a:pt x="119539" y="38162"/>
                  </a:cubicBezTo>
                  <a:cubicBezTo>
                    <a:pt x="111919" y="32447"/>
                    <a:pt x="89059" y="76262"/>
                    <a:pt x="73819" y="74357"/>
                  </a:cubicBezTo>
                  <a:cubicBezTo>
                    <a:pt x="74771" y="74357"/>
                    <a:pt x="25241" y="152462"/>
                    <a:pt x="14764" y="146747"/>
                  </a:cubicBezTo>
                  <a:cubicBezTo>
                    <a:pt x="22384" y="153414"/>
                    <a:pt x="17621" y="149604"/>
                    <a:pt x="14764" y="152462"/>
                  </a:cubicBezTo>
                  <a:cubicBezTo>
                    <a:pt x="23336" y="155319"/>
                    <a:pt x="14764" y="151509"/>
                    <a:pt x="24289" y="155319"/>
                  </a:cubicBezTo>
                  <a:cubicBezTo>
                    <a:pt x="20479" y="154367"/>
                    <a:pt x="9049" y="184847"/>
                    <a:pt x="7144" y="188657"/>
                  </a:cubicBezTo>
                  <a:cubicBezTo>
                    <a:pt x="9049" y="192467"/>
                    <a:pt x="28099" y="195324"/>
                    <a:pt x="28099" y="195324"/>
                  </a:cubicBezTo>
                  <a:cubicBezTo>
                    <a:pt x="28099" y="194372"/>
                    <a:pt x="25241" y="191514"/>
                    <a:pt x="28099" y="194372"/>
                  </a:cubicBezTo>
                  <a:cubicBezTo>
                    <a:pt x="27146" y="192467"/>
                    <a:pt x="27146" y="192467"/>
                    <a:pt x="30004" y="193419"/>
                  </a:cubicBezTo>
                  <a:cubicBezTo>
                    <a:pt x="27146" y="182942"/>
                    <a:pt x="34766" y="181989"/>
                    <a:pt x="37624" y="177227"/>
                  </a:cubicBezTo>
                  <a:close/>
                  <a:moveTo>
                    <a:pt x="35719" y="155319"/>
                  </a:moveTo>
                  <a:cubicBezTo>
                    <a:pt x="35719" y="155319"/>
                    <a:pt x="35719" y="156272"/>
                    <a:pt x="35719" y="155319"/>
                  </a:cubicBezTo>
                  <a:close/>
                  <a:moveTo>
                    <a:pt x="36671" y="153414"/>
                  </a:moveTo>
                  <a:cubicBezTo>
                    <a:pt x="35719" y="153414"/>
                    <a:pt x="31909" y="153414"/>
                    <a:pt x="36671" y="153414"/>
                  </a:cubicBezTo>
                  <a:close/>
                  <a:moveTo>
                    <a:pt x="16669" y="150557"/>
                  </a:moveTo>
                  <a:cubicBezTo>
                    <a:pt x="16669" y="149604"/>
                    <a:pt x="20479" y="151509"/>
                    <a:pt x="16669" y="150557"/>
                  </a:cubicBezTo>
                  <a:close/>
                </a:path>
              </a:pathLst>
            </a:custGeom>
            <a:grpFill/>
            <a:ln w="9525" cap="flat">
              <a:noFill/>
              <a:prstDash val="solid"/>
              <a:miter/>
            </a:ln>
          </p:spPr>
          <p:txBody>
            <a:bodyPr rtlCol="0" anchor="ctr"/>
            <a:lstStyle/>
            <a:p>
              <a:endParaRPr lang="en-US"/>
            </a:p>
          </p:txBody>
        </p:sp>
        <p:sp>
          <p:nvSpPr>
            <p:cNvPr id="4357" name="Freeform: Shape 4356">
              <a:extLst>
                <a:ext uri="{FF2B5EF4-FFF2-40B4-BE49-F238E27FC236}">
                  <a16:creationId xmlns:a16="http://schemas.microsoft.com/office/drawing/2014/main" id="{4576715F-A917-4BFB-9FE2-627D924F1565}"/>
                </a:ext>
              </a:extLst>
            </p:cNvPr>
            <p:cNvSpPr/>
            <p:nvPr/>
          </p:nvSpPr>
          <p:spPr>
            <a:xfrm>
              <a:off x="6930866" y="88344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8096" y="7144"/>
                    <a:pt x="9049" y="7144"/>
                    <a:pt x="7144" y="7144"/>
                  </a:cubicBezTo>
                  <a:close/>
                </a:path>
              </a:pathLst>
            </a:custGeom>
            <a:grpFill/>
            <a:ln w="9525" cap="flat">
              <a:noFill/>
              <a:prstDash val="solid"/>
              <a:miter/>
            </a:ln>
          </p:spPr>
          <p:txBody>
            <a:bodyPr rtlCol="0" anchor="ctr"/>
            <a:lstStyle/>
            <a:p>
              <a:endParaRPr lang="en-US"/>
            </a:p>
          </p:txBody>
        </p:sp>
        <p:sp>
          <p:nvSpPr>
            <p:cNvPr id="4358" name="Freeform: Shape 4357">
              <a:extLst>
                <a:ext uri="{FF2B5EF4-FFF2-40B4-BE49-F238E27FC236}">
                  <a16:creationId xmlns:a16="http://schemas.microsoft.com/office/drawing/2014/main" id="{B16A0182-EAF5-434E-B325-A8C0BEA5D568}"/>
                </a:ext>
              </a:extLst>
            </p:cNvPr>
            <p:cNvSpPr/>
            <p:nvPr/>
          </p:nvSpPr>
          <p:spPr>
            <a:xfrm>
              <a:off x="7064216" y="745860"/>
              <a:ext cx="9525" cy="9525"/>
            </a:xfrm>
            <a:custGeom>
              <a:avLst/>
              <a:gdLst>
                <a:gd name="connsiteX0" fmla="*/ 7144 w 9525"/>
                <a:gd name="connsiteY0" fmla="*/ 7567 h 9525"/>
                <a:gd name="connsiteX1" fmla="*/ 7144 w 9525"/>
                <a:gd name="connsiteY1" fmla="*/ 7567 h 9525"/>
              </a:gdLst>
              <a:ahLst/>
              <a:cxnLst>
                <a:cxn ang="0">
                  <a:pos x="connsiteX0" y="connsiteY0"/>
                </a:cxn>
                <a:cxn ang="0">
                  <a:pos x="connsiteX1" y="connsiteY1"/>
                </a:cxn>
              </a:cxnLst>
              <a:rect l="l" t="t" r="r" b="b"/>
              <a:pathLst>
                <a:path w="9525" h="9525">
                  <a:moveTo>
                    <a:pt x="7144" y="7567"/>
                  </a:moveTo>
                  <a:cubicBezTo>
                    <a:pt x="7144" y="6615"/>
                    <a:pt x="7144" y="7567"/>
                    <a:pt x="7144" y="7567"/>
                  </a:cubicBezTo>
                  <a:close/>
                </a:path>
              </a:pathLst>
            </a:custGeom>
            <a:grpFill/>
            <a:ln w="9525" cap="flat">
              <a:noFill/>
              <a:prstDash val="solid"/>
              <a:miter/>
            </a:ln>
          </p:spPr>
          <p:txBody>
            <a:bodyPr rtlCol="0" anchor="ctr"/>
            <a:lstStyle/>
            <a:p>
              <a:endParaRPr lang="en-US"/>
            </a:p>
          </p:txBody>
        </p:sp>
        <p:sp>
          <p:nvSpPr>
            <p:cNvPr id="4359" name="Freeform: Shape 4358">
              <a:extLst>
                <a:ext uri="{FF2B5EF4-FFF2-40B4-BE49-F238E27FC236}">
                  <a16:creationId xmlns:a16="http://schemas.microsoft.com/office/drawing/2014/main" id="{86911C0E-09CE-4EDA-A422-67EBE9BA195D}"/>
                </a:ext>
              </a:extLst>
            </p:cNvPr>
            <p:cNvSpPr/>
            <p:nvPr/>
          </p:nvSpPr>
          <p:spPr>
            <a:xfrm>
              <a:off x="6960500" y="863441"/>
              <a:ext cx="9525" cy="9525"/>
            </a:xfrm>
            <a:custGeom>
              <a:avLst/>
              <a:gdLst>
                <a:gd name="connsiteX0" fmla="*/ 7990 w 9525"/>
                <a:gd name="connsiteY0" fmla="*/ 7144 h 9525"/>
                <a:gd name="connsiteX1" fmla="*/ 7990 w 9525"/>
                <a:gd name="connsiteY1" fmla="*/ 7144 h 9525"/>
              </a:gdLst>
              <a:ahLst/>
              <a:cxnLst>
                <a:cxn ang="0">
                  <a:pos x="connsiteX0" y="connsiteY0"/>
                </a:cxn>
                <a:cxn ang="0">
                  <a:pos x="connsiteX1" y="connsiteY1"/>
                </a:cxn>
              </a:cxnLst>
              <a:rect l="l" t="t" r="r" b="b"/>
              <a:pathLst>
                <a:path w="9525" h="9525">
                  <a:moveTo>
                    <a:pt x="7990" y="7144"/>
                  </a:moveTo>
                  <a:cubicBezTo>
                    <a:pt x="6085" y="7144"/>
                    <a:pt x="7990" y="7144"/>
                    <a:pt x="7990" y="7144"/>
                  </a:cubicBezTo>
                  <a:close/>
                </a:path>
              </a:pathLst>
            </a:custGeom>
            <a:grpFill/>
            <a:ln w="9525" cap="flat">
              <a:noFill/>
              <a:prstDash val="solid"/>
              <a:miter/>
            </a:ln>
          </p:spPr>
          <p:txBody>
            <a:bodyPr rtlCol="0" anchor="ctr"/>
            <a:lstStyle/>
            <a:p>
              <a:endParaRPr lang="en-US"/>
            </a:p>
          </p:txBody>
        </p:sp>
        <p:sp>
          <p:nvSpPr>
            <p:cNvPr id="4360" name="Freeform: Shape 4359">
              <a:extLst>
                <a:ext uri="{FF2B5EF4-FFF2-40B4-BE49-F238E27FC236}">
                  <a16:creationId xmlns:a16="http://schemas.microsoft.com/office/drawing/2014/main" id="{BEC62EDA-3CE5-4763-A61F-EF165B3884F6}"/>
                </a:ext>
              </a:extLst>
            </p:cNvPr>
            <p:cNvSpPr/>
            <p:nvPr/>
          </p:nvSpPr>
          <p:spPr>
            <a:xfrm>
              <a:off x="7076599" y="75104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cubicBezTo>
                    <a:pt x="8096" y="7144"/>
                    <a:pt x="7144" y="7144"/>
                    <a:pt x="7144" y="7144"/>
                  </a:cubicBezTo>
                  <a:close/>
                </a:path>
              </a:pathLst>
            </a:custGeom>
            <a:grpFill/>
            <a:ln w="9525" cap="flat">
              <a:noFill/>
              <a:prstDash val="solid"/>
              <a:miter/>
            </a:ln>
          </p:spPr>
          <p:txBody>
            <a:bodyPr rtlCol="0" anchor="ctr"/>
            <a:lstStyle/>
            <a:p>
              <a:endParaRPr lang="en-US"/>
            </a:p>
          </p:txBody>
        </p:sp>
        <p:sp>
          <p:nvSpPr>
            <p:cNvPr id="4361" name="Freeform: Shape 4360">
              <a:extLst>
                <a:ext uri="{FF2B5EF4-FFF2-40B4-BE49-F238E27FC236}">
                  <a16:creationId xmlns:a16="http://schemas.microsoft.com/office/drawing/2014/main" id="{82239C17-3335-4116-AD91-A45717D7A121}"/>
                </a:ext>
              </a:extLst>
            </p:cNvPr>
            <p:cNvSpPr/>
            <p:nvPr/>
          </p:nvSpPr>
          <p:spPr>
            <a:xfrm>
              <a:off x="7081361" y="75009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62" name="Freeform: Shape 4361">
              <a:extLst>
                <a:ext uri="{FF2B5EF4-FFF2-40B4-BE49-F238E27FC236}">
                  <a16:creationId xmlns:a16="http://schemas.microsoft.com/office/drawing/2014/main" id="{0E51BB7E-9057-4202-A302-94D1D10262E6}"/>
                </a:ext>
              </a:extLst>
            </p:cNvPr>
            <p:cNvSpPr/>
            <p:nvPr/>
          </p:nvSpPr>
          <p:spPr>
            <a:xfrm>
              <a:off x="7083795" y="748400"/>
              <a:ext cx="9525" cy="9525"/>
            </a:xfrm>
            <a:custGeom>
              <a:avLst/>
              <a:gdLst>
                <a:gd name="connsiteX0" fmla="*/ 7567 w 9525"/>
                <a:gd name="connsiteY0" fmla="*/ 8837 h 9525"/>
                <a:gd name="connsiteX1" fmla="*/ 7567 w 9525"/>
                <a:gd name="connsiteY1" fmla="*/ 8837 h 9525"/>
              </a:gdLst>
              <a:ahLst/>
              <a:cxnLst>
                <a:cxn ang="0">
                  <a:pos x="connsiteX0" y="connsiteY0"/>
                </a:cxn>
                <a:cxn ang="0">
                  <a:pos x="connsiteX1" y="connsiteY1"/>
                </a:cxn>
              </a:cxnLst>
              <a:rect l="l" t="t" r="r" b="b"/>
              <a:pathLst>
                <a:path w="9525" h="9525">
                  <a:moveTo>
                    <a:pt x="7567" y="8837"/>
                  </a:moveTo>
                  <a:cubicBezTo>
                    <a:pt x="7567" y="8837"/>
                    <a:pt x="6615" y="5027"/>
                    <a:pt x="7567" y="8837"/>
                  </a:cubicBezTo>
                  <a:close/>
                </a:path>
              </a:pathLst>
            </a:custGeom>
            <a:grpFill/>
            <a:ln w="9525" cap="flat">
              <a:noFill/>
              <a:prstDash val="solid"/>
              <a:miter/>
            </a:ln>
          </p:spPr>
          <p:txBody>
            <a:bodyPr rtlCol="0" anchor="ctr"/>
            <a:lstStyle/>
            <a:p>
              <a:endParaRPr lang="en-US"/>
            </a:p>
          </p:txBody>
        </p:sp>
        <p:sp>
          <p:nvSpPr>
            <p:cNvPr id="4363" name="Freeform: Shape 4362">
              <a:extLst>
                <a:ext uri="{FF2B5EF4-FFF2-40B4-BE49-F238E27FC236}">
                  <a16:creationId xmlns:a16="http://schemas.microsoft.com/office/drawing/2014/main" id="{CFD471C6-6158-4A52-A5B2-67C39579FE42}"/>
                </a:ext>
              </a:extLst>
            </p:cNvPr>
            <p:cNvSpPr/>
            <p:nvPr/>
          </p:nvSpPr>
          <p:spPr>
            <a:xfrm>
              <a:off x="7044214" y="77676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364" name="Freeform: Shape 4363">
              <a:extLst>
                <a:ext uri="{FF2B5EF4-FFF2-40B4-BE49-F238E27FC236}">
                  <a16:creationId xmlns:a16="http://schemas.microsoft.com/office/drawing/2014/main" id="{54E589FA-1381-4FF9-A28C-0C51628C7016}"/>
                </a:ext>
              </a:extLst>
            </p:cNvPr>
            <p:cNvSpPr/>
            <p:nvPr/>
          </p:nvSpPr>
          <p:spPr>
            <a:xfrm>
              <a:off x="7051834" y="762476"/>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8096"/>
                  </a:cubicBezTo>
                  <a:cubicBezTo>
                    <a:pt x="8096" y="9049"/>
                    <a:pt x="8096" y="9049"/>
                    <a:pt x="7144" y="7144"/>
                  </a:cubicBezTo>
                  <a:close/>
                </a:path>
              </a:pathLst>
            </a:custGeom>
            <a:grpFill/>
            <a:ln w="9525" cap="flat">
              <a:noFill/>
              <a:prstDash val="solid"/>
              <a:miter/>
            </a:ln>
          </p:spPr>
          <p:txBody>
            <a:bodyPr rtlCol="0" anchor="ctr"/>
            <a:lstStyle/>
            <a:p>
              <a:endParaRPr lang="en-US"/>
            </a:p>
          </p:txBody>
        </p:sp>
        <p:sp>
          <p:nvSpPr>
            <p:cNvPr id="4365" name="Freeform: Shape 4364">
              <a:extLst>
                <a:ext uri="{FF2B5EF4-FFF2-40B4-BE49-F238E27FC236}">
                  <a16:creationId xmlns:a16="http://schemas.microsoft.com/office/drawing/2014/main" id="{9BD67BBE-60C2-4037-BEED-D9F20F61AF7A}"/>
                </a:ext>
              </a:extLst>
            </p:cNvPr>
            <p:cNvSpPr/>
            <p:nvPr/>
          </p:nvSpPr>
          <p:spPr>
            <a:xfrm>
              <a:off x="7034689" y="790098"/>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66" name="Freeform: Shape 4365">
              <a:extLst>
                <a:ext uri="{FF2B5EF4-FFF2-40B4-BE49-F238E27FC236}">
                  <a16:creationId xmlns:a16="http://schemas.microsoft.com/office/drawing/2014/main" id="{61B85019-75A8-4D57-BF93-91B1ADC0020F}"/>
                </a:ext>
              </a:extLst>
            </p:cNvPr>
            <p:cNvSpPr/>
            <p:nvPr/>
          </p:nvSpPr>
          <p:spPr>
            <a:xfrm>
              <a:off x="7051834" y="76438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67" name="Freeform: Shape 4366">
              <a:extLst>
                <a:ext uri="{FF2B5EF4-FFF2-40B4-BE49-F238E27FC236}">
                  <a16:creationId xmlns:a16="http://schemas.microsoft.com/office/drawing/2014/main" id="{EA93E69A-98A1-448A-B4E9-F37A53D31002}"/>
                </a:ext>
              </a:extLst>
            </p:cNvPr>
            <p:cNvSpPr/>
            <p:nvPr/>
          </p:nvSpPr>
          <p:spPr>
            <a:xfrm>
              <a:off x="7097554" y="74628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368" name="Freeform: Shape 4367">
              <a:extLst>
                <a:ext uri="{FF2B5EF4-FFF2-40B4-BE49-F238E27FC236}">
                  <a16:creationId xmlns:a16="http://schemas.microsoft.com/office/drawing/2014/main" id="{324206A8-3B2E-4CF8-972F-8E64648E93F9}"/>
                </a:ext>
              </a:extLst>
            </p:cNvPr>
            <p:cNvSpPr/>
            <p:nvPr/>
          </p:nvSpPr>
          <p:spPr>
            <a:xfrm>
              <a:off x="7097554" y="7462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69" name="Freeform: Shape 4368">
              <a:extLst>
                <a:ext uri="{FF2B5EF4-FFF2-40B4-BE49-F238E27FC236}">
                  <a16:creationId xmlns:a16="http://schemas.microsoft.com/office/drawing/2014/main" id="{4D9740AB-7764-4CAA-B5B9-7C21BF75F0C4}"/>
                </a:ext>
              </a:extLst>
            </p:cNvPr>
            <p:cNvSpPr/>
            <p:nvPr/>
          </p:nvSpPr>
          <p:spPr>
            <a:xfrm>
              <a:off x="7097554" y="7453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7144"/>
                  </a:lnTo>
                  <a:cubicBezTo>
                    <a:pt x="7144" y="8096"/>
                    <a:pt x="7144" y="8096"/>
                    <a:pt x="7144" y="7144"/>
                  </a:cubicBezTo>
                  <a:close/>
                </a:path>
              </a:pathLst>
            </a:custGeom>
            <a:grpFill/>
            <a:ln w="9525" cap="flat">
              <a:noFill/>
              <a:prstDash val="solid"/>
              <a:miter/>
            </a:ln>
          </p:spPr>
          <p:txBody>
            <a:bodyPr rtlCol="0" anchor="ctr"/>
            <a:lstStyle/>
            <a:p>
              <a:endParaRPr lang="en-US"/>
            </a:p>
          </p:txBody>
        </p:sp>
        <p:sp>
          <p:nvSpPr>
            <p:cNvPr id="4370" name="Freeform: Shape 4369">
              <a:extLst>
                <a:ext uri="{FF2B5EF4-FFF2-40B4-BE49-F238E27FC236}">
                  <a16:creationId xmlns:a16="http://schemas.microsoft.com/office/drawing/2014/main" id="{5D121110-BC1F-4B65-8784-354260A9A9FE}"/>
                </a:ext>
              </a:extLst>
            </p:cNvPr>
            <p:cNvSpPr/>
            <p:nvPr/>
          </p:nvSpPr>
          <p:spPr>
            <a:xfrm>
              <a:off x="7092791" y="746283"/>
              <a:ext cx="9525" cy="9525"/>
            </a:xfrm>
            <a:custGeom>
              <a:avLst/>
              <a:gdLst>
                <a:gd name="connsiteX0" fmla="*/ 7144 w 9525"/>
                <a:gd name="connsiteY0" fmla="*/ 7144 h 9525"/>
                <a:gd name="connsiteX1" fmla="*/ 7144 w 9525"/>
                <a:gd name="connsiteY1" fmla="*/ 8096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lnTo>
                    <a:pt x="7144" y="8096"/>
                  </a:lnTo>
                  <a:cubicBezTo>
                    <a:pt x="8096" y="8096"/>
                    <a:pt x="8096" y="8096"/>
                    <a:pt x="7144" y="7144"/>
                  </a:cubicBezTo>
                  <a:close/>
                </a:path>
              </a:pathLst>
            </a:custGeom>
            <a:grpFill/>
            <a:ln w="9525" cap="flat">
              <a:noFill/>
              <a:prstDash val="solid"/>
              <a:miter/>
            </a:ln>
          </p:spPr>
          <p:txBody>
            <a:bodyPr rtlCol="0" anchor="ctr"/>
            <a:lstStyle/>
            <a:p>
              <a:endParaRPr lang="en-US"/>
            </a:p>
          </p:txBody>
        </p:sp>
        <p:sp>
          <p:nvSpPr>
            <p:cNvPr id="4371" name="Freeform: Shape 4370">
              <a:extLst>
                <a:ext uri="{FF2B5EF4-FFF2-40B4-BE49-F238E27FC236}">
                  <a16:creationId xmlns:a16="http://schemas.microsoft.com/office/drawing/2014/main" id="{8008FA54-9A82-456F-A729-81617B00CEB2}"/>
                </a:ext>
              </a:extLst>
            </p:cNvPr>
            <p:cNvSpPr/>
            <p:nvPr/>
          </p:nvSpPr>
          <p:spPr>
            <a:xfrm>
              <a:off x="7091839" y="747236"/>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cubicBezTo>
                    <a:pt x="11906" y="9049"/>
                    <a:pt x="7144" y="8096"/>
                    <a:pt x="7144" y="7144"/>
                  </a:cubicBezTo>
                  <a:close/>
                </a:path>
              </a:pathLst>
            </a:custGeom>
            <a:grpFill/>
            <a:ln w="9525" cap="flat">
              <a:noFill/>
              <a:prstDash val="solid"/>
              <a:miter/>
            </a:ln>
          </p:spPr>
          <p:txBody>
            <a:bodyPr rtlCol="0" anchor="ctr"/>
            <a:lstStyle/>
            <a:p>
              <a:endParaRPr lang="en-US"/>
            </a:p>
          </p:txBody>
        </p:sp>
        <p:sp>
          <p:nvSpPr>
            <p:cNvPr id="4372" name="Freeform: Shape 4371">
              <a:extLst>
                <a:ext uri="{FF2B5EF4-FFF2-40B4-BE49-F238E27FC236}">
                  <a16:creationId xmlns:a16="http://schemas.microsoft.com/office/drawing/2014/main" id="{F69E16EA-901E-41C6-B651-59BAFEADFB80}"/>
                </a:ext>
              </a:extLst>
            </p:cNvPr>
            <p:cNvSpPr/>
            <p:nvPr/>
          </p:nvSpPr>
          <p:spPr>
            <a:xfrm>
              <a:off x="7082314" y="735912"/>
              <a:ext cx="9525" cy="9525"/>
            </a:xfrm>
            <a:custGeom>
              <a:avLst/>
              <a:gdLst>
                <a:gd name="connsiteX0" fmla="*/ 7144 w 9525"/>
                <a:gd name="connsiteY0" fmla="*/ 7990 h 9525"/>
                <a:gd name="connsiteX1" fmla="*/ 7144 w 9525"/>
                <a:gd name="connsiteY1" fmla="*/ 7990 h 9525"/>
              </a:gdLst>
              <a:ahLst/>
              <a:cxnLst>
                <a:cxn ang="0">
                  <a:pos x="connsiteX0" y="connsiteY0"/>
                </a:cxn>
                <a:cxn ang="0">
                  <a:pos x="connsiteX1" y="connsiteY1"/>
                </a:cxn>
              </a:cxnLst>
              <a:rect l="l" t="t" r="r" b="b"/>
              <a:pathLst>
                <a:path w="9525" h="9525">
                  <a:moveTo>
                    <a:pt x="7144" y="7990"/>
                  </a:moveTo>
                  <a:cubicBezTo>
                    <a:pt x="9049" y="6085"/>
                    <a:pt x="8096" y="7990"/>
                    <a:pt x="7144" y="7990"/>
                  </a:cubicBezTo>
                  <a:close/>
                </a:path>
              </a:pathLst>
            </a:custGeom>
            <a:grpFill/>
            <a:ln w="9525" cap="flat">
              <a:noFill/>
              <a:prstDash val="solid"/>
              <a:miter/>
            </a:ln>
          </p:spPr>
          <p:txBody>
            <a:bodyPr rtlCol="0" anchor="ctr"/>
            <a:lstStyle/>
            <a:p>
              <a:endParaRPr lang="en-US"/>
            </a:p>
          </p:txBody>
        </p:sp>
        <p:sp>
          <p:nvSpPr>
            <p:cNvPr id="4373" name="Freeform: Shape 4372">
              <a:extLst>
                <a:ext uri="{FF2B5EF4-FFF2-40B4-BE49-F238E27FC236}">
                  <a16:creationId xmlns:a16="http://schemas.microsoft.com/office/drawing/2014/main" id="{47D8DB60-F280-4DDE-9296-633FC3755917}"/>
                </a:ext>
              </a:extLst>
            </p:cNvPr>
            <p:cNvSpPr/>
            <p:nvPr/>
          </p:nvSpPr>
          <p:spPr>
            <a:xfrm>
              <a:off x="7077551" y="734853"/>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cubicBezTo>
                    <a:pt x="8096" y="8096"/>
                    <a:pt x="7144" y="7144"/>
                    <a:pt x="7144" y="7144"/>
                  </a:cubicBezTo>
                  <a:cubicBezTo>
                    <a:pt x="8096" y="8096"/>
                    <a:pt x="8096" y="8096"/>
                    <a:pt x="8096" y="9049"/>
                  </a:cubicBezTo>
                  <a:close/>
                </a:path>
              </a:pathLst>
            </a:custGeom>
            <a:grpFill/>
            <a:ln w="9525" cap="flat">
              <a:noFill/>
              <a:prstDash val="solid"/>
              <a:miter/>
            </a:ln>
          </p:spPr>
          <p:txBody>
            <a:bodyPr rtlCol="0" anchor="ctr"/>
            <a:lstStyle/>
            <a:p>
              <a:endParaRPr lang="en-US"/>
            </a:p>
          </p:txBody>
        </p:sp>
        <p:sp>
          <p:nvSpPr>
            <p:cNvPr id="4374" name="Freeform: Shape 4373">
              <a:extLst>
                <a:ext uri="{FF2B5EF4-FFF2-40B4-BE49-F238E27FC236}">
                  <a16:creationId xmlns:a16="http://schemas.microsoft.com/office/drawing/2014/main" id="{24C1BB8C-580F-4BEA-AEBD-DC89146776F6}"/>
                </a:ext>
              </a:extLst>
            </p:cNvPr>
            <p:cNvSpPr/>
            <p:nvPr/>
          </p:nvSpPr>
          <p:spPr>
            <a:xfrm>
              <a:off x="7054691" y="745331"/>
              <a:ext cx="9525" cy="9525"/>
            </a:xfrm>
            <a:custGeom>
              <a:avLst/>
              <a:gdLst>
                <a:gd name="connsiteX0" fmla="*/ 8096 w 9525"/>
                <a:gd name="connsiteY0" fmla="*/ 9049 h 9525"/>
                <a:gd name="connsiteX1" fmla="*/ 7144 w 9525"/>
                <a:gd name="connsiteY1" fmla="*/ 7144 h 9525"/>
                <a:gd name="connsiteX2" fmla="*/ 8096 w 9525"/>
                <a:gd name="connsiteY2" fmla="*/ 9049 h 9525"/>
              </a:gdLst>
              <a:ahLst/>
              <a:cxnLst>
                <a:cxn ang="0">
                  <a:pos x="connsiteX0" y="connsiteY0"/>
                </a:cxn>
                <a:cxn ang="0">
                  <a:pos x="connsiteX1" y="connsiteY1"/>
                </a:cxn>
                <a:cxn ang="0">
                  <a:pos x="connsiteX2" y="connsiteY2"/>
                </a:cxn>
              </a:cxnLst>
              <a:rect l="l" t="t" r="r" b="b"/>
              <a:pathLst>
                <a:path w="9525" h="9525">
                  <a:moveTo>
                    <a:pt x="8096" y="9049"/>
                  </a:moveTo>
                  <a:lnTo>
                    <a:pt x="7144" y="7144"/>
                  </a:lnTo>
                  <a:cubicBezTo>
                    <a:pt x="7144" y="8096"/>
                    <a:pt x="7144" y="8096"/>
                    <a:pt x="8096" y="9049"/>
                  </a:cubicBezTo>
                  <a:close/>
                </a:path>
              </a:pathLst>
            </a:custGeom>
            <a:grpFill/>
            <a:ln w="9525" cap="flat">
              <a:noFill/>
              <a:prstDash val="solid"/>
              <a:miter/>
            </a:ln>
          </p:spPr>
          <p:txBody>
            <a:bodyPr rtlCol="0" anchor="ctr"/>
            <a:lstStyle/>
            <a:p>
              <a:endParaRPr lang="en-US"/>
            </a:p>
          </p:txBody>
        </p:sp>
        <p:sp>
          <p:nvSpPr>
            <p:cNvPr id="4375" name="Freeform: Shape 4374">
              <a:extLst>
                <a:ext uri="{FF2B5EF4-FFF2-40B4-BE49-F238E27FC236}">
                  <a16:creationId xmlns:a16="http://schemas.microsoft.com/office/drawing/2014/main" id="{992B94D4-3349-4AFE-B5AF-709D26529386}"/>
                </a:ext>
              </a:extLst>
            </p:cNvPr>
            <p:cNvSpPr/>
            <p:nvPr/>
          </p:nvSpPr>
          <p:spPr>
            <a:xfrm>
              <a:off x="7058372" y="761523"/>
              <a:ext cx="9525" cy="9525"/>
            </a:xfrm>
            <a:custGeom>
              <a:avLst/>
              <a:gdLst>
                <a:gd name="connsiteX0" fmla="*/ 7273 w 9525"/>
                <a:gd name="connsiteY0" fmla="*/ 7144 h 9525"/>
                <a:gd name="connsiteX1" fmla="*/ 7273 w 9525"/>
                <a:gd name="connsiteY1" fmla="*/ 7144 h 9525"/>
              </a:gdLst>
              <a:ahLst/>
              <a:cxnLst>
                <a:cxn ang="0">
                  <a:pos x="connsiteX0" y="connsiteY0"/>
                </a:cxn>
                <a:cxn ang="0">
                  <a:pos x="connsiteX1" y="connsiteY1"/>
                </a:cxn>
              </a:cxnLst>
              <a:rect l="l" t="t" r="r" b="b"/>
              <a:pathLst>
                <a:path w="9525" h="9525">
                  <a:moveTo>
                    <a:pt x="7273" y="7144"/>
                  </a:moveTo>
                  <a:cubicBezTo>
                    <a:pt x="11083" y="8096"/>
                    <a:pt x="6320" y="7144"/>
                    <a:pt x="7273" y="7144"/>
                  </a:cubicBezTo>
                  <a:close/>
                </a:path>
              </a:pathLst>
            </a:custGeom>
            <a:grpFill/>
            <a:ln w="9525" cap="flat">
              <a:noFill/>
              <a:prstDash val="solid"/>
              <a:miter/>
            </a:ln>
          </p:spPr>
          <p:txBody>
            <a:bodyPr rtlCol="0" anchor="ctr"/>
            <a:lstStyle/>
            <a:p>
              <a:endParaRPr lang="en-US"/>
            </a:p>
          </p:txBody>
        </p:sp>
        <p:sp>
          <p:nvSpPr>
            <p:cNvPr id="4376" name="Freeform: Shape 4375">
              <a:extLst>
                <a:ext uri="{FF2B5EF4-FFF2-40B4-BE49-F238E27FC236}">
                  <a16:creationId xmlns:a16="http://schemas.microsoft.com/office/drawing/2014/main" id="{709E5B05-2EEF-4422-96B1-A238B9B7A7BB}"/>
                </a:ext>
              </a:extLst>
            </p:cNvPr>
            <p:cNvSpPr/>
            <p:nvPr/>
          </p:nvSpPr>
          <p:spPr>
            <a:xfrm>
              <a:off x="7045844" y="747079"/>
              <a:ext cx="9525" cy="9525"/>
            </a:xfrm>
            <a:custGeom>
              <a:avLst/>
              <a:gdLst>
                <a:gd name="connsiteX0" fmla="*/ 7419 w 9525"/>
                <a:gd name="connsiteY0" fmla="*/ 7301 h 9525"/>
                <a:gd name="connsiteX1" fmla="*/ 7419 w 9525"/>
                <a:gd name="connsiteY1" fmla="*/ 7301 h 9525"/>
              </a:gdLst>
              <a:ahLst/>
              <a:cxnLst>
                <a:cxn ang="0">
                  <a:pos x="connsiteX0" y="connsiteY0"/>
                </a:cxn>
                <a:cxn ang="0">
                  <a:pos x="connsiteX1" y="connsiteY1"/>
                </a:cxn>
              </a:cxnLst>
              <a:rect l="l" t="t" r="r" b="b"/>
              <a:pathLst>
                <a:path w="9525" h="9525">
                  <a:moveTo>
                    <a:pt x="7419" y="7301"/>
                  </a:moveTo>
                  <a:cubicBezTo>
                    <a:pt x="8371" y="6348"/>
                    <a:pt x="6466" y="10158"/>
                    <a:pt x="7419" y="7301"/>
                  </a:cubicBezTo>
                  <a:close/>
                </a:path>
              </a:pathLst>
            </a:custGeom>
            <a:grpFill/>
            <a:ln w="9525" cap="flat">
              <a:noFill/>
              <a:prstDash val="solid"/>
              <a:miter/>
            </a:ln>
          </p:spPr>
          <p:txBody>
            <a:bodyPr rtlCol="0" anchor="ctr"/>
            <a:lstStyle/>
            <a:p>
              <a:endParaRPr lang="en-US"/>
            </a:p>
          </p:txBody>
        </p:sp>
        <p:sp>
          <p:nvSpPr>
            <p:cNvPr id="4377" name="Freeform: Shape 4376">
              <a:extLst>
                <a:ext uri="{FF2B5EF4-FFF2-40B4-BE49-F238E27FC236}">
                  <a16:creationId xmlns:a16="http://schemas.microsoft.com/office/drawing/2014/main" id="{B0EB1953-463C-4F1D-A8C8-E137D0A16550}"/>
                </a:ext>
              </a:extLst>
            </p:cNvPr>
            <p:cNvSpPr/>
            <p:nvPr/>
          </p:nvSpPr>
          <p:spPr>
            <a:xfrm>
              <a:off x="7012781" y="776122"/>
              <a:ext cx="9525" cy="9525"/>
            </a:xfrm>
            <a:custGeom>
              <a:avLst/>
              <a:gdLst>
                <a:gd name="connsiteX0" fmla="*/ 7144 w 9525"/>
                <a:gd name="connsiteY0" fmla="*/ 7785 h 9525"/>
                <a:gd name="connsiteX1" fmla="*/ 10001 w 9525"/>
                <a:gd name="connsiteY1" fmla="*/ 9690 h 9525"/>
                <a:gd name="connsiteX2" fmla="*/ 7144 w 9525"/>
                <a:gd name="connsiteY2" fmla="*/ 7785 h 9525"/>
              </a:gdLst>
              <a:ahLst/>
              <a:cxnLst>
                <a:cxn ang="0">
                  <a:pos x="connsiteX0" y="connsiteY0"/>
                </a:cxn>
                <a:cxn ang="0">
                  <a:pos x="connsiteX1" y="connsiteY1"/>
                </a:cxn>
                <a:cxn ang="0">
                  <a:pos x="connsiteX2" y="connsiteY2"/>
                </a:cxn>
              </a:cxnLst>
              <a:rect l="l" t="t" r="r" b="b"/>
              <a:pathLst>
                <a:path w="9525" h="9525">
                  <a:moveTo>
                    <a:pt x="7144" y="7785"/>
                  </a:moveTo>
                  <a:lnTo>
                    <a:pt x="10001" y="9690"/>
                  </a:lnTo>
                  <a:cubicBezTo>
                    <a:pt x="10001" y="8737"/>
                    <a:pt x="7144" y="5880"/>
                    <a:pt x="7144" y="7785"/>
                  </a:cubicBezTo>
                  <a:close/>
                </a:path>
              </a:pathLst>
            </a:custGeom>
            <a:grpFill/>
            <a:ln w="9525" cap="flat">
              <a:noFill/>
              <a:prstDash val="solid"/>
              <a:miter/>
            </a:ln>
          </p:spPr>
          <p:txBody>
            <a:bodyPr rtlCol="0" anchor="ctr"/>
            <a:lstStyle/>
            <a:p>
              <a:endParaRPr lang="en-US"/>
            </a:p>
          </p:txBody>
        </p:sp>
        <p:sp>
          <p:nvSpPr>
            <p:cNvPr id="4378" name="Freeform: Shape 4377">
              <a:extLst>
                <a:ext uri="{FF2B5EF4-FFF2-40B4-BE49-F238E27FC236}">
                  <a16:creationId xmlns:a16="http://schemas.microsoft.com/office/drawing/2014/main" id="{502C7112-AE7E-4A4E-A08C-6D45D2D415D3}"/>
                </a:ext>
              </a:extLst>
            </p:cNvPr>
            <p:cNvSpPr/>
            <p:nvPr/>
          </p:nvSpPr>
          <p:spPr>
            <a:xfrm>
              <a:off x="7002044" y="792241"/>
              <a:ext cx="9525" cy="9525"/>
            </a:xfrm>
            <a:custGeom>
              <a:avLst/>
              <a:gdLst>
                <a:gd name="connsiteX0" fmla="*/ 9308 w 9525"/>
                <a:gd name="connsiteY0" fmla="*/ 7858 h 9525"/>
                <a:gd name="connsiteX1" fmla="*/ 7403 w 9525"/>
                <a:gd name="connsiteY1" fmla="*/ 7858 h 9525"/>
                <a:gd name="connsiteX2" fmla="*/ 9308 w 9525"/>
                <a:gd name="connsiteY2" fmla="*/ 7858 h 9525"/>
              </a:gdLst>
              <a:ahLst/>
              <a:cxnLst>
                <a:cxn ang="0">
                  <a:pos x="connsiteX0" y="connsiteY0"/>
                </a:cxn>
                <a:cxn ang="0">
                  <a:pos x="connsiteX1" y="connsiteY1"/>
                </a:cxn>
                <a:cxn ang="0">
                  <a:pos x="connsiteX2" y="connsiteY2"/>
                </a:cxn>
              </a:cxnLst>
              <a:rect l="l" t="t" r="r" b="b"/>
              <a:pathLst>
                <a:path w="9525" h="9525">
                  <a:moveTo>
                    <a:pt x="9308" y="7858"/>
                  </a:moveTo>
                  <a:cubicBezTo>
                    <a:pt x="8356" y="6906"/>
                    <a:pt x="6451" y="6906"/>
                    <a:pt x="7403" y="7858"/>
                  </a:cubicBezTo>
                  <a:cubicBezTo>
                    <a:pt x="8356" y="7858"/>
                    <a:pt x="9308" y="7858"/>
                    <a:pt x="9308" y="7858"/>
                  </a:cubicBezTo>
                  <a:close/>
                </a:path>
              </a:pathLst>
            </a:custGeom>
            <a:grpFill/>
            <a:ln w="9525" cap="flat">
              <a:noFill/>
              <a:prstDash val="solid"/>
              <a:miter/>
            </a:ln>
          </p:spPr>
          <p:txBody>
            <a:bodyPr rtlCol="0" anchor="ctr"/>
            <a:lstStyle/>
            <a:p>
              <a:endParaRPr lang="en-US"/>
            </a:p>
          </p:txBody>
        </p:sp>
        <p:sp>
          <p:nvSpPr>
            <p:cNvPr id="4379" name="Freeform: Shape 4378">
              <a:extLst>
                <a:ext uri="{FF2B5EF4-FFF2-40B4-BE49-F238E27FC236}">
                  <a16:creationId xmlns:a16="http://schemas.microsoft.com/office/drawing/2014/main" id="{C6AD3B6D-2FE4-490E-B7FA-CD15384F72AA}"/>
                </a:ext>
              </a:extLst>
            </p:cNvPr>
            <p:cNvSpPr/>
            <p:nvPr/>
          </p:nvSpPr>
          <p:spPr>
            <a:xfrm>
              <a:off x="6938592" y="848730"/>
              <a:ext cx="9525" cy="9525"/>
            </a:xfrm>
            <a:custGeom>
              <a:avLst/>
              <a:gdLst>
                <a:gd name="connsiteX0" fmla="*/ 7990 w 9525"/>
                <a:gd name="connsiteY0" fmla="*/ 7567 h 9525"/>
                <a:gd name="connsiteX1" fmla="*/ 7990 w 9525"/>
                <a:gd name="connsiteY1" fmla="*/ 7567 h 9525"/>
              </a:gdLst>
              <a:ahLst/>
              <a:cxnLst>
                <a:cxn ang="0">
                  <a:pos x="connsiteX0" y="connsiteY0"/>
                </a:cxn>
                <a:cxn ang="0">
                  <a:pos x="connsiteX1" y="connsiteY1"/>
                </a:cxn>
              </a:cxnLst>
              <a:rect l="l" t="t" r="r" b="b"/>
              <a:pathLst>
                <a:path w="9525" h="9525">
                  <a:moveTo>
                    <a:pt x="7990" y="7567"/>
                  </a:moveTo>
                  <a:cubicBezTo>
                    <a:pt x="6086" y="6615"/>
                    <a:pt x="7990" y="7567"/>
                    <a:pt x="7990" y="7567"/>
                  </a:cubicBezTo>
                  <a:close/>
                </a:path>
              </a:pathLst>
            </a:custGeom>
            <a:grpFill/>
            <a:ln w="9525" cap="flat">
              <a:noFill/>
              <a:prstDash val="solid"/>
              <a:miter/>
            </a:ln>
          </p:spPr>
          <p:txBody>
            <a:bodyPr rtlCol="0" anchor="ctr"/>
            <a:lstStyle/>
            <a:p>
              <a:endParaRPr lang="en-US"/>
            </a:p>
          </p:txBody>
        </p:sp>
        <p:sp>
          <p:nvSpPr>
            <p:cNvPr id="4380" name="Freeform: Shape 4379">
              <a:extLst>
                <a:ext uri="{FF2B5EF4-FFF2-40B4-BE49-F238E27FC236}">
                  <a16:creationId xmlns:a16="http://schemas.microsoft.com/office/drawing/2014/main" id="{97BD2F77-3CDC-4F6E-A519-065BC451E5DF}"/>
                </a:ext>
              </a:extLst>
            </p:cNvPr>
            <p:cNvSpPr/>
            <p:nvPr/>
          </p:nvSpPr>
          <p:spPr>
            <a:xfrm>
              <a:off x="7761658" y="937259"/>
              <a:ext cx="9525" cy="9525"/>
            </a:xfrm>
            <a:custGeom>
              <a:avLst/>
              <a:gdLst>
                <a:gd name="connsiteX0" fmla="*/ 8837 w 9525"/>
                <a:gd name="connsiteY0" fmla="*/ 8573 h 9525"/>
                <a:gd name="connsiteX1" fmla="*/ 8837 w 9525"/>
                <a:gd name="connsiteY1" fmla="*/ 8573 h 9525"/>
                <a:gd name="connsiteX2" fmla="*/ 8837 w 9525"/>
                <a:gd name="connsiteY2" fmla="*/ 8573 h 9525"/>
              </a:gdLst>
              <a:ahLst/>
              <a:cxnLst>
                <a:cxn ang="0">
                  <a:pos x="connsiteX0" y="connsiteY0"/>
                </a:cxn>
                <a:cxn ang="0">
                  <a:pos x="connsiteX1" y="connsiteY1"/>
                </a:cxn>
                <a:cxn ang="0">
                  <a:pos x="connsiteX2" y="connsiteY2"/>
                </a:cxn>
              </a:cxnLst>
              <a:rect l="l" t="t" r="r" b="b"/>
              <a:pathLst>
                <a:path w="9525" h="9525">
                  <a:moveTo>
                    <a:pt x="8837" y="8573"/>
                  </a:moveTo>
                  <a:cubicBezTo>
                    <a:pt x="8837" y="6667"/>
                    <a:pt x="5027" y="6667"/>
                    <a:pt x="8837" y="8573"/>
                  </a:cubicBezTo>
                  <a:lnTo>
                    <a:pt x="8837" y="8573"/>
                  </a:lnTo>
                  <a:close/>
                </a:path>
              </a:pathLst>
            </a:custGeom>
            <a:grpFill/>
            <a:ln w="9525" cap="flat">
              <a:noFill/>
              <a:prstDash val="solid"/>
              <a:miter/>
            </a:ln>
          </p:spPr>
          <p:txBody>
            <a:bodyPr rtlCol="0" anchor="ctr"/>
            <a:lstStyle/>
            <a:p>
              <a:endParaRPr lang="en-US"/>
            </a:p>
          </p:txBody>
        </p:sp>
        <p:sp>
          <p:nvSpPr>
            <p:cNvPr id="4381" name="Freeform: Shape 4380">
              <a:extLst>
                <a:ext uri="{FF2B5EF4-FFF2-40B4-BE49-F238E27FC236}">
                  <a16:creationId xmlns:a16="http://schemas.microsoft.com/office/drawing/2014/main" id="{F733781A-E409-4E47-B52F-D3E91BC59384}"/>
                </a:ext>
              </a:extLst>
            </p:cNvPr>
            <p:cNvSpPr/>
            <p:nvPr/>
          </p:nvSpPr>
          <p:spPr>
            <a:xfrm>
              <a:off x="7753403" y="933926"/>
              <a:ext cx="9525" cy="9525"/>
            </a:xfrm>
            <a:custGeom>
              <a:avLst/>
              <a:gdLst>
                <a:gd name="connsiteX0" fmla="*/ 7567 w 9525"/>
                <a:gd name="connsiteY0" fmla="*/ 7144 h 9525"/>
                <a:gd name="connsiteX1" fmla="*/ 7567 w 9525"/>
                <a:gd name="connsiteY1" fmla="*/ 7144 h 9525"/>
                <a:gd name="connsiteX2" fmla="*/ 7567 w 9525"/>
                <a:gd name="connsiteY2" fmla="*/ 7144 h 9525"/>
              </a:gdLst>
              <a:ahLst/>
              <a:cxnLst>
                <a:cxn ang="0">
                  <a:pos x="connsiteX0" y="connsiteY0"/>
                </a:cxn>
                <a:cxn ang="0">
                  <a:pos x="connsiteX1" y="connsiteY1"/>
                </a:cxn>
                <a:cxn ang="0">
                  <a:pos x="connsiteX2" y="connsiteY2"/>
                </a:cxn>
              </a:cxnLst>
              <a:rect l="l" t="t" r="r" b="b"/>
              <a:pathLst>
                <a:path w="9525" h="9525">
                  <a:moveTo>
                    <a:pt x="7567" y="7144"/>
                  </a:moveTo>
                  <a:cubicBezTo>
                    <a:pt x="6615" y="8096"/>
                    <a:pt x="7567" y="14764"/>
                    <a:pt x="7567" y="7144"/>
                  </a:cubicBezTo>
                  <a:lnTo>
                    <a:pt x="7567" y="7144"/>
                  </a:lnTo>
                  <a:close/>
                </a:path>
              </a:pathLst>
            </a:custGeom>
            <a:grpFill/>
            <a:ln w="9525" cap="flat">
              <a:noFill/>
              <a:prstDash val="solid"/>
              <a:miter/>
            </a:ln>
          </p:spPr>
          <p:txBody>
            <a:bodyPr rtlCol="0" anchor="ctr"/>
            <a:lstStyle/>
            <a:p>
              <a:endParaRPr lang="en-US"/>
            </a:p>
          </p:txBody>
        </p:sp>
        <p:sp>
          <p:nvSpPr>
            <p:cNvPr id="4382" name="Freeform: Shape 4381">
              <a:extLst>
                <a:ext uri="{FF2B5EF4-FFF2-40B4-BE49-F238E27FC236}">
                  <a16:creationId xmlns:a16="http://schemas.microsoft.com/office/drawing/2014/main" id="{960F9522-A4E9-4F51-9917-7D77BE0B4A92}"/>
                </a:ext>
              </a:extLst>
            </p:cNvPr>
            <p:cNvSpPr/>
            <p:nvPr/>
          </p:nvSpPr>
          <p:spPr>
            <a:xfrm>
              <a:off x="7630954" y="922496"/>
              <a:ext cx="9525" cy="9525"/>
            </a:xfrm>
            <a:custGeom>
              <a:avLst/>
              <a:gdLst>
                <a:gd name="connsiteX0" fmla="*/ 9049 w 9525"/>
                <a:gd name="connsiteY0" fmla="*/ 8096 h 9525"/>
                <a:gd name="connsiteX1" fmla="*/ 7144 w 9525"/>
                <a:gd name="connsiteY1" fmla="*/ 7144 h 9525"/>
                <a:gd name="connsiteX2" fmla="*/ 9049 w 9525"/>
                <a:gd name="connsiteY2" fmla="*/ 8096 h 9525"/>
              </a:gdLst>
              <a:ahLst/>
              <a:cxnLst>
                <a:cxn ang="0">
                  <a:pos x="connsiteX0" y="connsiteY0"/>
                </a:cxn>
                <a:cxn ang="0">
                  <a:pos x="connsiteX1" y="connsiteY1"/>
                </a:cxn>
                <a:cxn ang="0">
                  <a:pos x="connsiteX2" y="connsiteY2"/>
                </a:cxn>
              </a:cxnLst>
              <a:rect l="l" t="t" r="r" b="b"/>
              <a:pathLst>
                <a:path w="9525" h="9525">
                  <a:moveTo>
                    <a:pt x="9049" y="8096"/>
                  </a:moveTo>
                  <a:lnTo>
                    <a:pt x="7144" y="7144"/>
                  </a:lnTo>
                  <a:cubicBezTo>
                    <a:pt x="7144" y="9049"/>
                    <a:pt x="8096" y="8096"/>
                    <a:pt x="9049" y="8096"/>
                  </a:cubicBezTo>
                  <a:close/>
                </a:path>
              </a:pathLst>
            </a:custGeom>
            <a:grpFill/>
            <a:ln w="9525" cap="flat">
              <a:noFill/>
              <a:prstDash val="solid"/>
              <a:miter/>
            </a:ln>
          </p:spPr>
          <p:txBody>
            <a:bodyPr rtlCol="0" anchor="ctr"/>
            <a:lstStyle/>
            <a:p>
              <a:endParaRPr lang="en-US"/>
            </a:p>
          </p:txBody>
        </p:sp>
        <p:sp>
          <p:nvSpPr>
            <p:cNvPr id="4383" name="Freeform: Shape 4382">
              <a:extLst>
                <a:ext uri="{FF2B5EF4-FFF2-40B4-BE49-F238E27FC236}">
                  <a16:creationId xmlns:a16="http://schemas.microsoft.com/office/drawing/2014/main" id="{E9F42348-A564-4E09-98DC-AEB14CA3AA82}"/>
                </a:ext>
              </a:extLst>
            </p:cNvPr>
            <p:cNvSpPr/>
            <p:nvPr/>
          </p:nvSpPr>
          <p:spPr>
            <a:xfrm>
              <a:off x="7738586" y="944641"/>
              <a:ext cx="9525" cy="9525"/>
            </a:xfrm>
            <a:custGeom>
              <a:avLst/>
              <a:gdLst>
                <a:gd name="connsiteX0" fmla="*/ 7144 w 9525"/>
                <a:gd name="connsiteY0" fmla="*/ 7858 h 9525"/>
                <a:gd name="connsiteX1" fmla="*/ 7144 w 9525"/>
                <a:gd name="connsiteY1" fmla="*/ 7858 h 9525"/>
                <a:gd name="connsiteX2" fmla="*/ 7144 w 9525"/>
                <a:gd name="connsiteY2" fmla="*/ 7858 h 9525"/>
              </a:gdLst>
              <a:ahLst/>
              <a:cxnLst>
                <a:cxn ang="0">
                  <a:pos x="connsiteX0" y="connsiteY0"/>
                </a:cxn>
                <a:cxn ang="0">
                  <a:pos x="connsiteX1" y="connsiteY1"/>
                </a:cxn>
                <a:cxn ang="0">
                  <a:pos x="connsiteX2" y="connsiteY2"/>
                </a:cxn>
              </a:cxnLst>
              <a:rect l="l" t="t" r="r" b="b"/>
              <a:pathLst>
                <a:path w="9525" h="9525">
                  <a:moveTo>
                    <a:pt x="7144" y="7858"/>
                  </a:moveTo>
                  <a:cubicBezTo>
                    <a:pt x="9049" y="6906"/>
                    <a:pt x="8096" y="6906"/>
                    <a:pt x="7144" y="7858"/>
                  </a:cubicBezTo>
                  <a:lnTo>
                    <a:pt x="7144" y="7858"/>
                  </a:lnTo>
                  <a:close/>
                </a:path>
              </a:pathLst>
            </a:custGeom>
            <a:grpFill/>
            <a:ln w="9525" cap="flat">
              <a:noFill/>
              <a:prstDash val="solid"/>
              <a:miter/>
            </a:ln>
          </p:spPr>
          <p:txBody>
            <a:bodyPr rtlCol="0" anchor="ctr"/>
            <a:lstStyle/>
            <a:p>
              <a:endParaRPr lang="en-US"/>
            </a:p>
          </p:txBody>
        </p:sp>
        <p:sp>
          <p:nvSpPr>
            <p:cNvPr id="4384" name="Freeform: Shape 4383">
              <a:extLst>
                <a:ext uri="{FF2B5EF4-FFF2-40B4-BE49-F238E27FC236}">
                  <a16:creationId xmlns:a16="http://schemas.microsoft.com/office/drawing/2014/main" id="{2BED6557-7A5B-46C4-990C-8E896B0CD6FD}"/>
                </a:ext>
              </a:extLst>
            </p:cNvPr>
            <p:cNvSpPr/>
            <p:nvPr/>
          </p:nvSpPr>
          <p:spPr>
            <a:xfrm>
              <a:off x="7665244" y="913606"/>
              <a:ext cx="9525" cy="9525"/>
            </a:xfrm>
            <a:custGeom>
              <a:avLst/>
              <a:gdLst>
                <a:gd name="connsiteX0" fmla="*/ 7144 w 9525"/>
                <a:gd name="connsiteY0" fmla="*/ 8414 h 9525"/>
                <a:gd name="connsiteX1" fmla="*/ 7144 w 9525"/>
                <a:gd name="connsiteY1" fmla="*/ 8414 h 9525"/>
                <a:gd name="connsiteX2" fmla="*/ 7144 w 9525"/>
                <a:gd name="connsiteY2" fmla="*/ 8414 h 9525"/>
              </a:gdLst>
              <a:ahLst/>
              <a:cxnLst>
                <a:cxn ang="0">
                  <a:pos x="connsiteX0" y="connsiteY0"/>
                </a:cxn>
                <a:cxn ang="0">
                  <a:pos x="connsiteX1" y="connsiteY1"/>
                </a:cxn>
                <a:cxn ang="0">
                  <a:pos x="connsiteX2" y="connsiteY2"/>
                </a:cxn>
              </a:cxnLst>
              <a:rect l="l" t="t" r="r" b="b"/>
              <a:pathLst>
                <a:path w="9525" h="9525">
                  <a:moveTo>
                    <a:pt x="7144" y="8414"/>
                  </a:moveTo>
                  <a:cubicBezTo>
                    <a:pt x="7144" y="8414"/>
                    <a:pt x="9049" y="5556"/>
                    <a:pt x="7144" y="8414"/>
                  </a:cubicBezTo>
                  <a:lnTo>
                    <a:pt x="7144" y="8414"/>
                  </a:lnTo>
                  <a:close/>
                </a:path>
              </a:pathLst>
            </a:custGeom>
            <a:grpFill/>
            <a:ln w="9525" cap="flat">
              <a:noFill/>
              <a:prstDash val="solid"/>
              <a:miter/>
            </a:ln>
          </p:spPr>
          <p:txBody>
            <a:bodyPr rtlCol="0" anchor="ctr"/>
            <a:lstStyle/>
            <a:p>
              <a:endParaRPr lang="en-US"/>
            </a:p>
          </p:txBody>
        </p:sp>
        <p:sp>
          <p:nvSpPr>
            <p:cNvPr id="4385" name="Freeform: Shape 4384">
              <a:extLst>
                <a:ext uri="{FF2B5EF4-FFF2-40B4-BE49-F238E27FC236}">
                  <a16:creationId xmlns:a16="http://schemas.microsoft.com/office/drawing/2014/main" id="{57E08754-0A3E-4041-BCC6-60841D0E1AD2}"/>
                </a:ext>
              </a:extLst>
            </p:cNvPr>
            <p:cNvSpPr/>
            <p:nvPr/>
          </p:nvSpPr>
          <p:spPr>
            <a:xfrm>
              <a:off x="7688909" y="910113"/>
              <a:ext cx="9525" cy="9525"/>
            </a:xfrm>
            <a:custGeom>
              <a:avLst/>
              <a:gdLst>
                <a:gd name="connsiteX0" fmla="*/ 8244 w 9525"/>
                <a:gd name="connsiteY0" fmla="*/ 7144 h 9525"/>
                <a:gd name="connsiteX1" fmla="*/ 8244 w 9525"/>
                <a:gd name="connsiteY1" fmla="*/ 7144 h 9525"/>
                <a:gd name="connsiteX2" fmla="*/ 8244 w 9525"/>
                <a:gd name="connsiteY2" fmla="*/ 7144 h 9525"/>
              </a:gdLst>
              <a:ahLst/>
              <a:cxnLst>
                <a:cxn ang="0">
                  <a:pos x="connsiteX0" y="connsiteY0"/>
                </a:cxn>
                <a:cxn ang="0">
                  <a:pos x="connsiteX1" y="connsiteY1"/>
                </a:cxn>
                <a:cxn ang="0">
                  <a:pos x="connsiteX2" y="connsiteY2"/>
                </a:cxn>
              </a:cxnLst>
              <a:rect l="l" t="t" r="r" b="b"/>
              <a:pathLst>
                <a:path w="9525" h="9525">
                  <a:moveTo>
                    <a:pt x="8244" y="7144"/>
                  </a:moveTo>
                  <a:cubicBezTo>
                    <a:pt x="4434" y="7144"/>
                    <a:pt x="12054" y="13811"/>
                    <a:pt x="8244" y="7144"/>
                  </a:cubicBezTo>
                  <a:lnTo>
                    <a:pt x="8244" y="7144"/>
                  </a:lnTo>
                  <a:close/>
                </a:path>
              </a:pathLst>
            </a:custGeom>
            <a:grpFill/>
            <a:ln w="9525" cap="flat">
              <a:noFill/>
              <a:prstDash val="solid"/>
              <a:miter/>
            </a:ln>
          </p:spPr>
          <p:txBody>
            <a:bodyPr rtlCol="0" anchor="ctr"/>
            <a:lstStyle/>
            <a:p>
              <a:endParaRPr lang="en-US"/>
            </a:p>
          </p:txBody>
        </p:sp>
        <p:sp>
          <p:nvSpPr>
            <p:cNvPr id="4386" name="Freeform: Shape 4385">
              <a:extLst>
                <a:ext uri="{FF2B5EF4-FFF2-40B4-BE49-F238E27FC236}">
                  <a16:creationId xmlns:a16="http://schemas.microsoft.com/office/drawing/2014/main" id="{D96BF344-6C25-4719-876E-3C773F1CC1B2}"/>
                </a:ext>
              </a:extLst>
            </p:cNvPr>
            <p:cNvSpPr/>
            <p:nvPr/>
          </p:nvSpPr>
          <p:spPr>
            <a:xfrm>
              <a:off x="6845141" y="101298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8096"/>
                    <a:pt x="7144" y="7144"/>
                  </a:cubicBezTo>
                  <a:cubicBezTo>
                    <a:pt x="7144" y="8096"/>
                    <a:pt x="7144" y="7144"/>
                    <a:pt x="7144" y="7144"/>
                  </a:cubicBezTo>
                  <a:close/>
                </a:path>
              </a:pathLst>
            </a:custGeom>
            <a:grpFill/>
            <a:ln w="9525" cap="flat">
              <a:noFill/>
              <a:prstDash val="solid"/>
              <a:miter/>
            </a:ln>
          </p:spPr>
          <p:txBody>
            <a:bodyPr rtlCol="0" anchor="ctr"/>
            <a:lstStyle/>
            <a:p>
              <a:endParaRPr lang="en-US"/>
            </a:p>
          </p:txBody>
        </p:sp>
        <p:sp>
          <p:nvSpPr>
            <p:cNvPr id="4387" name="Freeform: Shape 4386">
              <a:extLst>
                <a:ext uri="{FF2B5EF4-FFF2-40B4-BE49-F238E27FC236}">
                  <a16:creationId xmlns:a16="http://schemas.microsoft.com/office/drawing/2014/main" id="{AF768E47-1EE7-4AF2-A097-4751C32AC425}"/>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8096"/>
                    <a:pt x="7144" y="7144"/>
                  </a:cubicBezTo>
                  <a:cubicBezTo>
                    <a:pt x="8096" y="8096"/>
                    <a:pt x="7144" y="8096"/>
                    <a:pt x="7144" y="7144"/>
                  </a:cubicBezTo>
                  <a:close/>
                </a:path>
              </a:pathLst>
            </a:custGeom>
            <a:grpFill/>
            <a:ln w="9525" cap="flat">
              <a:noFill/>
              <a:prstDash val="solid"/>
              <a:miter/>
            </a:ln>
          </p:spPr>
          <p:txBody>
            <a:bodyPr rtlCol="0" anchor="ctr"/>
            <a:lstStyle/>
            <a:p>
              <a:endParaRPr lang="en-US"/>
            </a:p>
          </p:txBody>
        </p:sp>
        <p:sp>
          <p:nvSpPr>
            <p:cNvPr id="4388" name="Freeform: Shape 4387">
              <a:extLst>
                <a:ext uri="{FF2B5EF4-FFF2-40B4-BE49-F238E27FC236}">
                  <a16:creationId xmlns:a16="http://schemas.microsoft.com/office/drawing/2014/main" id="{C7CDE1B2-174A-4CC0-8EC0-E384FDD220BF}"/>
                </a:ext>
              </a:extLst>
            </p:cNvPr>
            <p:cNvSpPr/>
            <p:nvPr/>
          </p:nvSpPr>
          <p:spPr>
            <a:xfrm>
              <a:off x="6844189" y="101203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4389" name="Freeform: Shape 4388">
              <a:extLst>
                <a:ext uri="{FF2B5EF4-FFF2-40B4-BE49-F238E27FC236}">
                  <a16:creationId xmlns:a16="http://schemas.microsoft.com/office/drawing/2014/main" id="{BBB68AEC-D66C-4968-A28E-ECD41A1D63C0}"/>
                </a:ext>
              </a:extLst>
            </p:cNvPr>
            <p:cNvSpPr/>
            <p:nvPr/>
          </p:nvSpPr>
          <p:spPr>
            <a:xfrm>
              <a:off x="7231856" y="928211"/>
              <a:ext cx="9525" cy="19050"/>
            </a:xfrm>
            <a:custGeom>
              <a:avLst/>
              <a:gdLst>
                <a:gd name="connsiteX0" fmla="*/ 9049 w 9525"/>
                <a:gd name="connsiteY0" fmla="*/ 12859 h 19050"/>
                <a:gd name="connsiteX1" fmla="*/ 7144 w 9525"/>
                <a:gd name="connsiteY1" fmla="*/ 7144 h 19050"/>
                <a:gd name="connsiteX2" fmla="*/ 9049 w 9525"/>
                <a:gd name="connsiteY2" fmla="*/ 12859 h 19050"/>
              </a:gdLst>
              <a:ahLst/>
              <a:cxnLst>
                <a:cxn ang="0">
                  <a:pos x="connsiteX0" y="connsiteY0"/>
                </a:cxn>
                <a:cxn ang="0">
                  <a:pos x="connsiteX1" y="connsiteY1"/>
                </a:cxn>
                <a:cxn ang="0">
                  <a:pos x="connsiteX2" y="connsiteY2"/>
                </a:cxn>
              </a:cxnLst>
              <a:rect l="l" t="t" r="r" b="b"/>
              <a:pathLst>
                <a:path w="9525" h="19050">
                  <a:moveTo>
                    <a:pt x="9049" y="12859"/>
                  </a:moveTo>
                  <a:cubicBezTo>
                    <a:pt x="8096" y="11906"/>
                    <a:pt x="10954" y="7144"/>
                    <a:pt x="7144" y="7144"/>
                  </a:cubicBezTo>
                  <a:cubicBezTo>
                    <a:pt x="10954" y="8096"/>
                    <a:pt x="4286" y="10954"/>
                    <a:pt x="9049" y="12859"/>
                  </a:cubicBezTo>
                  <a:close/>
                </a:path>
              </a:pathLst>
            </a:custGeom>
            <a:grpFill/>
            <a:ln w="9525" cap="flat">
              <a:noFill/>
              <a:prstDash val="solid"/>
              <a:miter/>
            </a:ln>
          </p:spPr>
          <p:txBody>
            <a:bodyPr rtlCol="0" anchor="ctr"/>
            <a:lstStyle/>
            <a:p>
              <a:endParaRPr lang="en-US"/>
            </a:p>
          </p:txBody>
        </p:sp>
        <p:sp>
          <p:nvSpPr>
            <p:cNvPr id="4390" name="Freeform: Shape 4389">
              <a:extLst>
                <a:ext uri="{FF2B5EF4-FFF2-40B4-BE49-F238E27FC236}">
                  <a16:creationId xmlns:a16="http://schemas.microsoft.com/office/drawing/2014/main" id="{BBFA3FD9-662F-46A3-AA26-05C72069A34B}"/>
                </a:ext>
              </a:extLst>
            </p:cNvPr>
            <p:cNvSpPr/>
            <p:nvPr/>
          </p:nvSpPr>
          <p:spPr>
            <a:xfrm>
              <a:off x="7233761" y="933926"/>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4391" name="Freeform: Shape 4390">
              <a:extLst>
                <a:ext uri="{FF2B5EF4-FFF2-40B4-BE49-F238E27FC236}">
                  <a16:creationId xmlns:a16="http://schemas.microsoft.com/office/drawing/2014/main" id="{396925F3-79C3-442A-8762-0B56D78567EA}"/>
                </a:ext>
              </a:extLst>
            </p:cNvPr>
            <p:cNvSpPr/>
            <p:nvPr/>
          </p:nvSpPr>
          <p:spPr>
            <a:xfrm>
              <a:off x="6933898" y="992028"/>
              <a:ext cx="9525" cy="9525"/>
            </a:xfrm>
            <a:custGeom>
              <a:avLst/>
              <a:gdLst>
                <a:gd name="connsiteX0" fmla="*/ 8875 w 9525"/>
                <a:gd name="connsiteY0" fmla="*/ 10001 h 9525"/>
                <a:gd name="connsiteX1" fmla="*/ 7922 w 9525"/>
                <a:gd name="connsiteY1" fmla="*/ 7144 h 9525"/>
                <a:gd name="connsiteX2" fmla="*/ 8875 w 9525"/>
                <a:gd name="connsiteY2" fmla="*/ 10001 h 9525"/>
              </a:gdLst>
              <a:ahLst/>
              <a:cxnLst>
                <a:cxn ang="0">
                  <a:pos x="connsiteX0" y="connsiteY0"/>
                </a:cxn>
                <a:cxn ang="0">
                  <a:pos x="connsiteX1" y="connsiteY1"/>
                </a:cxn>
                <a:cxn ang="0">
                  <a:pos x="connsiteX2" y="connsiteY2"/>
                </a:cxn>
              </a:cxnLst>
              <a:rect l="l" t="t" r="r" b="b"/>
              <a:pathLst>
                <a:path w="9525" h="9525">
                  <a:moveTo>
                    <a:pt x="8875" y="10001"/>
                  </a:moveTo>
                  <a:cubicBezTo>
                    <a:pt x="7922" y="9049"/>
                    <a:pt x="7922" y="8096"/>
                    <a:pt x="7922" y="7144"/>
                  </a:cubicBezTo>
                  <a:cubicBezTo>
                    <a:pt x="8875" y="9049"/>
                    <a:pt x="5065" y="10001"/>
                    <a:pt x="8875" y="10001"/>
                  </a:cubicBezTo>
                  <a:close/>
                </a:path>
              </a:pathLst>
            </a:custGeom>
            <a:grpFill/>
            <a:ln w="9525" cap="flat">
              <a:noFill/>
              <a:prstDash val="solid"/>
              <a:miter/>
            </a:ln>
          </p:spPr>
          <p:txBody>
            <a:bodyPr rtlCol="0" anchor="ctr"/>
            <a:lstStyle/>
            <a:p>
              <a:endParaRPr lang="en-US"/>
            </a:p>
          </p:txBody>
        </p:sp>
        <p:sp>
          <p:nvSpPr>
            <p:cNvPr id="4392" name="Freeform: Shape 4391">
              <a:extLst>
                <a:ext uri="{FF2B5EF4-FFF2-40B4-BE49-F238E27FC236}">
                  <a16:creationId xmlns:a16="http://schemas.microsoft.com/office/drawing/2014/main" id="{CB923B32-73E8-475D-8DB2-FA2F8488B1B2}"/>
                </a:ext>
              </a:extLst>
            </p:cNvPr>
            <p:cNvSpPr/>
            <p:nvPr/>
          </p:nvSpPr>
          <p:spPr>
            <a:xfrm>
              <a:off x="7738586" y="94440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10001"/>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4393" name="Freeform: Shape 4392">
              <a:extLst>
                <a:ext uri="{FF2B5EF4-FFF2-40B4-BE49-F238E27FC236}">
                  <a16:creationId xmlns:a16="http://schemas.microsoft.com/office/drawing/2014/main" id="{F9A596FA-175D-4917-AE8E-5F0B7827A667}"/>
                </a:ext>
              </a:extLst>
            </p:cNvPr>
            <p:cNvSpPr/>
            <p:nvPr/>
          </p:nvSpPr>
          <p:spPr>
            <a:xfrm>
              <a:off x="6981900" y="942369"/>
              <a:ext cx="9525" cy="9525"/>
            </a:xfrm>
            <a:custGeom>
              <a:avLst/>
              <a:gdLst>
                <a:gd name="connsiteX0" fmla="*/ 7544 w 9525"/>
                <a:gd name="connsiteY0" fmla="*/ 7273 h 9525"/>
                <a:gd name="connsiteX1" fmla="*/ 7544 w 9525"/>
                <a:gd name="connsiteY1" fmla="*/ 7273 h 9525"/>
                <a:gd name="connsiteX2" fmla="*/ 7544 w 9525"/>
                <a:gd name="connsiteY2" fmla="*/ 7273 h 9525"/>
              </a:gdLst>
              <a:ahLst/>
              <a:cxnLst>
                <a:cxn ang="0">
                  <a:pos x="connsiteX0" y="connsiteY0"/>
                </a:cxn>
                <a:cxn ang="0">
                  <a:pos x="connsiteX1" y="connsiteY1"/>
                </a:cxn>
                <a:cxn ang="0">
                  <a:pos x="connsiteX2" y="connsiteY2"/>
                </a:cxn>
              </a:cxnLst>
              <a:rect l="l" t="t" r="r" b="b"/>
              <a:pathLst>
                <a:path w="9525" h="9525">
                  <a:moveTo>
                    <a:pt x="7544" y="7273"/>
                  </a:moveTo>
                  <a:cubicBezTo>
                    <a:pt x="5640" y="11083"/>
                    <a:pt x="11355" y="6320"/>
                    <a:pt x="7544" y="7273"/>
                  </a:cubicBezTo>
                  <a:lnTo>
                    <a:pt x="7544" y="7273"/>
                  </a:lnTo>
                  <a:close/>
                </a:path>
              </a:pathLst>
            </a:custGeom>
            <a:grpFill/>
            <a:ln w="9525" cap="flat">
              <a:noFill/>
              <a:prstDash val="solid"/>
              <a:miter/>
            </a:ln>
          </p:spPr>
          <p:txBody>
            <a:bodyPr rtlCol="0" anchor="ctr"/>
            <a:lstStyle/>
            <a:p>
              <a:endParaRPr lang="en-US"/>
            </a:p>
          </p:txBody>
        </p:sp>
        <p:sp>
          <p:nvSpPr>
            <p:cNvPr id="4394" name="Freeform: Shape 4393">
              <a:extLst>
                <a:ext uri="{FF2B5EF4-FFF2-40B4-BE49-F238E27FC236}">
                  <a16:creationId xmlns:a16="http://schemas.microsoft.com/office/drawing/2014/main" id="{6545651D-365B-4295-9327-9044EB7BB84C}"/>
                </a:ext>
              </a:extLst>
            </p:cNvPr>
            <p:cNvSpPr/>
            <p:nvPr/>
          </p:nvSpPr>
          <p:spPr>
            <a:xfrm>
              <a:off x="6844189" y="913278"/>
              <a:ext cx="914400" cy="352425"/>
            </a:xfrm>
            <a:custGeom>
              <a:avLst/>
              <a:gdLst>
                <a:gd name="connsiteX0" fmla="*/ 910114 w 914400"/>
                <a:gd name="connsiteY0" fmla="*/ 31601 h 352425"/>
                <a:gd name="connsiteX1" fmla="*/ 816769 w 914400"/>
                <a:gd name="connsiteY1" fmla="*/ 21124 h 352425"/>
                <a:gd name="connsiteX2" fmla="*/ 796767 w 914400"/>
                <a:gd name="connsiteY2" fmla="*/ 18267 h 352425"/>
                <a:gd name="connsiteX3" fmla="*/ 768192 w 914400"/>
                <a:gd name="connsiteY3" fmla="*/ 19219 h 352425"/>
                <a:gd name="connsiteX4" fmla="*/ 768192 w 914400"/>
                <a:gd name="connsiteY4" fmla="*/ 17314 h 352425"/>
                <a:gd name="connsiteX5" fmla="*/ 768192 w 914400"/>
                <a:gd name="connsiteY5" fmla="*/ 19219 h 352425"/>
                <a:gd name="connsiteX6" fmla="*/ 613886 w 914400"/>
                <a:gd name="connsiteY6" fmla="*/ 14456 h 352425"/>
                <a:gd name="connsiteX7" fmla="*/ 620554 w 914400"/>
                <a:gd name="connsiteY7" fmla="*/ 18267 h 352425"/>
                <a:gd name="connsiteX8" fmla="*/ 440531 w 914400"/>
                <a:gd name="connsiteY8" fmla="*/ 21124 h 352425"/>
                <a:gd name="connsiteX9" fmla="*/ 163354 w 914400"/>
                <a:gd name="connsiteY9" fmla="*/ 35411 h 352425"/>
                <a:gd name="connsiteX10" fmla="*/ 142399 w 914400"/>
                <a:gd name="connsiteY10" fmla="*/ 40174 h 352425"/>
                <a:gd name="connsiteX11" fmla="*/ 7144 w 914400"/>
                <a:gd name="connsiteY11" fmla="*/ 104944 h 352425"/>
                <a:gd name="connsiteX12" fmla="*/ 18574 w 914400"/>
                <a:gd name="connsiteY12" fmla="*/ 115421 h 352425"/>
                <a:gd name="connsiteX13" fmla="*/ 20479 w 914400"/>
                <a:gd name="connsiteY13" fmla="*/ 112564 h 352425"/>
                <a:gd name="connsiteX14" fmla="*/ 76676 w 914400"/>
                <a:gd name="connsiteY14" fmla="*/ 94467 h 352425"/>
                <a:gd name="connsiteX15" fmla="*/ 99536 w 914400"/>
                <a:gd name="connsiteY15" fmla="*/ 80179 h 352425"/>
                <a:gd name="connsiteX16" fmla="*/ 106204 w 914400"/>
                <a:gd name="connsiteY16" fmla="*/ 81131 h 352425"/>
                <a:gd name="connsiteX17" fmla="*/ 101441 w 914400"/>
                <a:gd name="connsiteY17" fmla="*/ 89704 h 352425"/>
                <a:gd name="connsiteX18" fmla="*/ 156686 w 914400"/>
                <a:gd name="connsiteY18" fmla="*/ 96371 h 352425"/>
                <a:gd name="connsiteX19" fmla="*/ 112871 w 914400"/>
                <a:gd name="connsiteY19" fmla="*/ 111611 h 352425"/>
                <a:gd name="connsiteX20" fmla="*/ 144304 w 914400"/>
                <a:gd name="connsiteY20" fmla="*/ 213529 h 352425"/>
                <a:gd name="connsiteX21" fmla="*/ 339566 w 914400"/>
                <a:gd name="connsiteY21" fmla="*/ 336401 h 352425"/>
                <a:gd name="connsiteX22" fmla="*/ 423386 w 914400"/>
                <a:gd name="connsiteY22" fmla="*/ 348784 h 352425"/>
                <a:gd name="connsiteX23" fmla="*/ 493871 w 914400"/>
                <a:gd name="connsiteY23" fmla="*/ 305921 h 352425"/>
                <a:gd name="connsiteX24" fmla="*/ 644367 w 914400"/>
                <a:gd name="connsiteY24" fmla="*/ 238294 h 352425"/>
                <a:gd name="connsiteX25" fmla="*/ 702469 w 914400"/>
                <a:gd name="connsiteY25" fmla="*/ 225911 h 352425"/>
                <a:gd name="connsiteX26" fmla="*/ 772001 w 914400"/>
                <a:gd name="connsiteY26" fmla="*/ 149711 h 352425"/>
                <a:gd name="connsiteX27" fmla="*/ 791051 w 914400"/>
                <a:gd name="connsiteY27" fmla="*/ 85894 h 352425"/>
                <a:gd name="connsiteX28" fmla="*/ 746284 w 914400"/>
                <a:gd name="connsiteY28" fmla="*/ 54461 h 352425"/>
                <a:gd name="connsiteX29" fmla="*/ 613886 w 914400"/>
                <a:gd name="connsiteY29" fmla="*/ 59224 h 352425"/>
                <a:gd name="connsiteX30" fmla="*/ 792004 w 914400"/>
                <a:gd name="connsiteY30" fmla="*/ 27792 h 352425"/>
                <a:gd name="connsiteX31" fmla="*/ 908209 w 914400"/>
                <a:gd name="connsiteY31" fmla="*/ 33506 h 352425"/>
                <a:gd name="connsiteX32" fmla="*/ 910114 w 914400"/>
                <a:gd name="connsiteY32" fmla="*/ 31601 h 352425"/>
                <a:gd name="connsiteX33" fmla="*/ 150971 w 914400"/>
                <a:gd name="connsiteY33" fmla="*/ 56367 h 352425"/>
                <a:gd name="connsiteX34" fmla="*/ 150971 w 914400"/>
                <a:gd name="connsiteY34" fmla="*/ 56367 h 352425"/>
                <a:gd name="connsiteX35" fmla="*/ 150971 w 914400"/>
                <a:gd name="connsiteY35" fmla="*/ 56367 h 352425"/>
                <a:gd name="connsiteX36" fmla="*/ 157639 w 914400"/>
                <a:gd name="connsiteY36" fmla="*/ 57319 h 352425"/>
                <a:gd name="connsiteX37" fmla="*/ 157639 w 914400"/>
                <a:gd name="connsiteY37" fmla="*/ 57319 h 352425"/>
                <a:gd name="connsiteX38" fmla="*/ 157639 w 914400"/>
                <a:gd name="connsiteY38" fmla="*/ 57319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914400" h="352425">
                  <a:moveTo>
                    <a:pt x="910114" y="31601"/>
                  </a:moveTo>
                  <a:cubicBezTo>
                    <a:pt x="903446" y="18267"/>
                    <a:pt x="830104" y="13504"/>
                    <a:pt x="816769" y="21124"/>
                  </a:cubicBezTo>
                  <a:cubicBezTo>
                    <a:pt x="812959" y="8742"/>
                    <a:pt x="810101" y="15409"/>
                    <a:pt x="796767" y="18267"/>
                  </a:cubicBezTo>
                  <a:cubicBezTo>
                    <a:pt x="788194" y="19219"/>
                    <a:pt x="778669" y="19219"/>
                    <a:pt x="768192" y="19219"/>
                  </a:cubicBezTo>
                  <a:lnTo>
                    <a:pt x="768192" y="17314"/>
                  </a:lnTo>
                  <a:cubicBezTo>
                    <a:pt x="767239" y="18267"/>
                    <a:pt x="768192" y="18267"/>
                    <a:pt x="768192" y="19219"/>
                  </a:cubicBezTo>
                  <a:cubicBezTo>
                    <a:pt x="711994" y="17314"/>
                    <a:pt x="634842" y="-3641"/>
                    <a:pt x="613886" y="14456"/>
                  </a:cubicBezTo>
                  <a:cubicBezTo>
                    <a:pt x="621506" y="13504"/>
                    <a:pt x="617696" y="13504"/>
                    <a:pt x="620554" y="18267"/>
                  </a:cubicBezTo>
                  <a:cubicBezTo>
                    <a:pt x="609124" y="1121"/>
                    <a:pt x="455771" y="15409"/>
                    <a:pt x="440531" y="21124"/>
                  </a:cubicBezTo>
                  <a:cubicBezTo>
                    <a:pt x="425291" y="50651"/>
                    <a:pt x="164306" y="33506"/>
                    <a:pt x="163354" y="35411"/>
                  </a:cubicBezTo>
                  <a:cubicBezTo>
                    <a:pt x="159544" y="37317"/>
                    <a:pt x="141446" y="38269"/>
                    <a:pt x="142399" y="40174"/>
                  </a:cubicBezTo>
                  <a:cubicBezTo>
                    <a:pt x="122396" y="22076"/>
                    <a:pt x="34766" y="106849"/>
                    <a:pt x="7144" y="104944"/>
                  </a:cubicBezTo>
                  <a:cubicBezTo>
                    <a:pt x="10001" y="106849"/>
                    <a:pt x="16669" y="115421"/>
                    <a:pt x="18574" y="115421"/>
                  </a:cubicBezTo>
                  <a:cubicBezTo>
                    <a:pt x="19526" y="114469"/>
                    <a:pt x="20479" y="113517"/>
                    <a:pt x="20479" y="112564"/>
                  </a:cubicBezTo>
                  <a:cubicBezTo>
                    <a:pt x="28099" y="108754"/>
                    <a:pt x="72866" y="95419"/>
                    <a:pt x="76676" y="94467"/>
                  </a:cubicBezTo>
                  <a:cubicBezTo>
                    <a:pt x="78581" y="93514"/>
                    <a:pt x="98584" y="83989"/>
                    <a:pt x="99536" y="80179"/>
                  </a:cubicBezTo>
                  <a:cubicBezTo>
                    <a:pt x="102394" y="80179"/>
                    <a:pt x="107156" y="81131"/>
                    <a:pt x="106204" y="81131"/>
                  </a:cubicBezTo>
                  <a:cubicBezTo>
                    <a:pt x="108109" y="92561"/>
                    <a:pt x="94774" y="76369"/>
                    <a:pt x="101441" y="89704"/>
                  </a:cubicBezTo>
                  <a:cubicBezTo>
                    <a:pt x="118586" y="92561"/>
                    <a:pt x="136684" y="94467"/>
                    <a:pt x="156686" y="96371"/>
                  </a:cubicBezTo>
                  <a:cubicBezTo>
                    <a:pt x="133826" y="103992"/>
                    <a:pt x="112871" y="111611"/>
                    <a:pt x="112871" y="111611"/>
                  </a:cubicBezTo>
                  <a:lnTo>
                    <a:pt x="144304" y="213529"/>
                  </a:lnTo>
                  <a:lnTo>
                    <a:pt x="339566" y="336401"/>
                  </a:lnTo>
                  <a:lnTo>
                    <a:pt x="423386" y="348784"/>
                  </a:lnTo>
                  <a:lnTo>
                    <a:pt x="493871" y="305921"/>
                  </a:lnTo>
                  <a:lnTo>
                    <a:pt x="644367" y="238294"/>
                  </a:lnTo>
                  <a:cubicBezTo>
                    <a:pt x="644367" y="238294"/>
                    <a:pt x="692944" y="229721"/>
                    <a:pt x="702469" y="225911"/>
                  </a:cubicBezTo>
                  <a:cubicBezTo>
                    <a:pt x="711994" y="223054"/>
                    <a:pt x="762476" y="159236"/>
                    <a:pt x="772001" y="149711"/>
                  </a:cubicBezTo>
                  <a:cubicBezTo>
                    <a:pt x="781526" y="140186"/>
                    <a:pt x="791051" y="85894"/>
                    <a:pt x="791051" y="85894"/>
                  </a:cubicBezTo>
                  <a:cubicBezTo>
                    <a:pt x="791051" y="85894"/>
                    <a:pt x="765334" y="54461"/>
                    <a:pt x="746284" y="54461"/>
                  </a:cubicBezTo>
                  <a:cubicBezTo>
                    <a:pt x="740569" y="54461"/>
                    <a:pt x="686276" y="56367"/>
                    <a:pt x="613886" y="59224"/>
                  </a:cubicBezTo>
                  <a:cubicBezTo>
                    <a:pt x="686276" y="47794"/>
                    <a:pt x="749142" y="36364"/>
                    <a:pt x="792004" y="27792"/>
                  </a:cubicBezTo>
                  <a:cubicBezTo>
                    <a:pt x="812006" y="23981"/>
                    <a:pt x="890111" y="36364"/>
                    <a:pt x="908209" y="33506"/>
                  </a:cubicBezTo>
                  <a:cubicBezTo>
                    <a:pt x="908209" y="33506"/>
                    <a:pt x="908209" y="32554"/>
                    <a:pt x="910114" y="31601"/>
                  </a:cubicBezTo>
                  <a:close/>
                  <a:moveTo>
                    <a:pt x="150971" y="56367"/>
                  </a:moveTo>
                  <a:cubicBezTo>
                    <a:pt x="150019" y="56367"/>
                    <a:pt x="147161" y="57319"/>
                    <a:pt x="150971" y="56367"/>
                  </a:cubicBezTo>
                  <a:lnTo>
                    <a:pt x="150971" y="56367"/>
                  </a:lnTo>
                  <a:close/>
                  <a:moveTo>
                    <a:pt x="157639" y="57319"/>
                  </a:moveTo>
                  <a:cubicBezTo>
                    <a:pt x="153829" y="56367"/>
                    <a:pt x="154781" y="54461"/>
                    <a:pt x="157639" y="57319"/>
                  </a:cubicBezTo>
                  <a:lnTo>
                    <a:pt x="157639" y="57319"/>
                  </a:lnTo>
                  <a:close/>
                </a:path>
              </a:pathLst>
            </a:custGeom>
            <a:grpFill/>
            <a:ln w="9525" cap="flat">
              <a:noFill/>
              <a:prstDash val="solid"/>
              <a:miter/>
            </a:ln>
          </p:spPr>
          <p:txBody>
            <a:bodyPr rtlCol="0" anchor="ctr"/>
            <a:lstStyle/>
            <a:p>
              <a:endParaRPr lang="en-US"/>
            </a:p>
          </p:txBody>
        </p:sp>
        <p:sp>
          <p:nvSpPr>
            <p:cNvPr id="4395" name="Freeform: Shape 4394">
              <a:extLst>
                <a:ext uri="{FF2B5EF4-FFF2-40B4-BE49-F238E27FC236}">
                  <a16:creationId xmlns:a16="http://schemas.microsoft.com/office/drawing/2014/main" id="{5AC0AF54-40DD-495D-8490-B8D48CF75463}"/>
                </a:ext>
              </a:extLst>
            </p:cNvPr>
            <p:cNvSpPr/>
            <p:nvPr/>
          </p:nvSpPr>
          <p:spPr>
            <a:xfrm>
              <a:off x="7747738" y="937166"/>
              <a:ext cx="9525" cy="9525"/>
            </a:xfrm>
            <a:custGeom>
              <a:avLst/>
              <a:gdLst>
                <a:gd name="connsiteX0" fmla="*/ 9422 w 9525"/>
                <a:gd name="connsiteY0" fmla="*/ 7713 h 9525"/>
                <a:gd name="connsiteX1" fmla="*/ 7517 w 9525"/>
                <a:gd name="connsiteY1" fmla="*/ 9618 h 9525"/>
                <a:gd name="connsiteX2" fmla="*/ 9422 w 9525"/>
                <a:gd name="connsiteY2" fmla="*/ 7713 h 9525"/>
              </a:gdLst>
              <a:ahLst/>
              <a:cxnLst>
                <a:cxn ang="0">
                  <a:pos x="connsiteX0" y="connsiteY0"/>
                </a:cxn>
                <a:cxn ang="0">
                  <a:pos x="connsiteX1" y="connsiteY1"/>
                </a:cxn>
                <a:cxn ang="0">
                  <a:pos x="connsiteX2" y="connsiteY2"/>
                </a:cxn>
              </a:cxnLst>
              <a:rect l="l" t="t" r="r" b="b"/>
              <a:pathLst>
                <a:path w="9525" h="9525">
                  <a:moveTo>
                    <a:pt x="9422" y="7713"/>
                  </a:moveTo>
                  <a:cubicBezTo>
                    <a:pt x="7517" y="6761"/>
                    <a:pt x="6565" y="6761"/>
                    <a:pt x="7517" y="9618"/>
                  </a:cubicBezTo>
                  <a:cubicBezTo>
                    <a:pt x="9422" y="8666"/>
                    <a:pt x="9422" y="8666"/>
                    <a:pt x="9422" y="7713"/>
                  </a:cubicBezTo>
                  <a:close/>
                </a:path>
              </a:pathLst>
            </a:custGeom>
            <a:grpFill/>
            <a:ln w="9525" cap="flat">
              <a:noFill/>
              <a:prstDash val="solid"/>
              <a:miter/>
            </a:ln>
          </p:spPr>
          <p:txBody>
            <a:bodyPr rtlCol="0" anchor="ctr"/>
            <a:lstStyle/>
            <a:p>
              <a:endParaRPr lang="en-US"/>
            </a:p>
          </p:txBody>
        </p:sp>
        <p:sp>
          <p:nvSpPr>
            <p:cNvPr id="4396" name="Freeform: Shape 4395">
              <a:extLst>
                <a:ext uri="{FF2B5EF4-FFF2-40B4-BE49-F238E27FC236}">
                  <a16:creationId xmlns:a16="http://schemas.microsoft.com/office/drawing/2014/main" id="{91B5792B-8490-470F-8295-940E96218243}"/>
                </a:ext>
              </a:extLst>
            </p:cNvPr>
            <p:cNvSpPr/>
            <p:nvPr/>
          </p:nvSpPr>
          <p:spPr>
            <a:xfrm>
              <a:off x="7747159" y="939641"/>
              <a:ext cx="9525" cy="9525"/>
            </a:xfrm>
            <a:custGeom>
              <a:avLst/>
              <a:gdLst>
                <a:gd name="connsiteX0" fmla="*/ 9049 w 9525"/>
                <a:gd name="connsiteY0" fmla="*/ 7144 h 9525"/>
                <a:gd name="connsiteX1" fmla="*/ 7144 w 9525"/>
                <a:gd name="connsiteY1" fmla="*/ 7144 h 9525"/>
                <a:gd name="connsiteX2" fmla="*/ 9049 w 9525"/>
                <a:gd name="connsiteY2" fmla="*/ 7144 h 9525"/>
                <a:gd name="connsiteX3" fmla="*/ 9049 w 9525"/>
                <a:gd name="connsiteY3" fmla="*/ 7144 h 9525"/>
              </a:gdLst>
              <a:ahLst/>
              <a:cxnLst>
                <a:cxn ang="0">
                  <a:pos x="connsiteX0" y="connsiteY0"/>
                </a:cxn>
                <a:cxn ang="0">
                  <a:pos x="connsiteX1" y="connsiteY1"/>
                </a:cxn>
                <a:cxn ang="0">
                  <a:pos x="connsiteX2" y="connsiteY2"/>
                </a:cxn>
                <a:cxn ang="0">
                  <a:pos x="connsiteX3" y="connsiteY3"/>
                </a:cxn>
              </a:cxnLst>
              <a:rect l="l" t="t" r="r" b="b"/>
              <a:pathLst>
                <a:path w="9525" h="9525">
                  <a:moveTo>
                    <a:pt x="9049" y="7144"/>
                  </a:moveTo>
                  <a:cubicBezTo>
                    <a:pt x="8096" y="7144"/>
                    <a:pt x="8096" y="7144"/>
                    <a:pt x="7144" y="7144"/>
                  </a:cubicBezTo>
                  <a:cubicBezTo>
                    <a:pt x="7144" y="7144"/>
                    <a:pt x="8096" y="7144"/>
                    <a:pt x="9049" y="7144"/>
                  </a:cubicBezTo>
                  <a:cubicBezTo>
                    <a:pt x="9049" y="7144"/>
                    <a:pt x="9049" y="7144"/>
                    <a:pt x="9049" y="7144"/>
                  </a:cubicBezTo>
                  <a:close/>
                </a:path>
              </a:pathLst>
            </a:custGeom>
            <a:grpFill/>
            <a:ln w="9525" cap="flat">
              <a:noFill/>
              <a:prstDash val="solid"/>
              <a:miter/>
            </a:ln>
          </p:spPr>
          <p:txBody>
            <a:bodyPr rtlCol="0" anchor="ctr"/>
            <a:lstStyle/>
            <a:p>
              <a:endParaRPr lang="en-US"/>
            </a:p>
          </p:txBody>
        </p:sp>
        <p:sp>
          <p:nvSpPr>
            <p:cNvPr id="4397" name="Freeform: Shape 4396">
              <a:extLst>
                <a:ext uri="{FF2B5EF4-FFF2-40B4-BE49-F238E27FC236}">
                  <a16:creationId xmlns:a16="http://schemas.microsoft.com/office/drawing/2014/main" id="{DA44EA9E-A91E-40DC-A8C4-D4520F11973F}"/>
                </a:ext>
              </a:extLst>
            </p:cNvPr>
            <p:cNvSpPr/>
            <p:nvPr/>
          </p:nvSpPr>
          <p:spPr>
            <a:xfrm>
              <a:off x="6913721" y="1001553"/>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8096" y="7144"/>
                    <a:pt x="8096" y="7144"/>
                    <a:pt x="7144" y="7144"/>
                  </a:cubicBezTo>
                  <a:cubicBezTo>
                    <a:pt x="7144" y="7144"/>
                    <a:pt x="7144" y="7144"/>
                    <a:pt x="7144" y="7144"/>
                  </a:cubicBezTo>
                  <a:close/>
                </a:path>
              </a:pathLst>
            </a:custGeom>
            <a:grpFill/>
            <a:ln w="9525" cap="flat">
              <a:noFill/>
              <a:prstDash val="solid"/>
              <a:miter/>
            </a:ln>
          </p:spPr>
          <p:txBody>
            <a:bodyPr rtlCol="0" anchor="ctr"/>
            <a:lstStyle/>
            <a:p>
              <a:endParaRPr lang="en-US"/>
            </a:p>
          </p:txBody>
        </p:sp>
        <p:sp>
          <p:nvSpPr>
            <p:cNvPr id="4398" name="Freeform: Shape 4397">
              <a:extLst>
                <a:ext uri="{FF2B5EF4-FFF2-40B4-BE49-F238E27FC236}">
                  <a16:creationId xmlns:a16="http://schemas.microsoft.com/office/drawing/2014/main" id="{C4FE8014-F2FF-4FD3-843E-C241B76E906E}"/>
                </a:ext>
              </a:extLst>
            </p:cNvPr>
            <p:cNvSpPr/>
            <p:nvPr/>
          </p:nvSpPr>
          <p:spPr>
            <a:xfrm>
              <a:off x="6843236" y="1011078"/>
              <a:ext cx="9525" cy="9525"/>
            </a:xfrm>
            <a:custGeom>
              <a:avLst/>
              <a:gdLst>
                <a:gd name="connsiteX0" fmla="*/ 8096 w 9525"/>
                <a:gd name="connsiteY0" fmla="*/ 7144 h 9525"/>
                <a:gd name="connsiteX1" fmla="*/ 7144 w 9525"/>
                <a:gd name="connsiteY1" fmla="*/ 7144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cubicBezTo>
                    <a:pt x="7144" y="7144"/>
                    <a:pt x="7144" y="7144"/>
                    <a:pt x="7144" y="7144"/>
                  </a:cubicBezTo>
                  <a:cubicBezTo>
                    <a:pt x="7144" y="7144"/>
                    <a:pt x="7144" y="7144"/>
                    <a:pt x="8096" y="7144"/>
                  </a:cubicBezTo>
                  <a:close/>
                </a:path>
              </a:pathLst>
            </a:custGeom>
            <a:grpFill/>
            <a:ln w="9525" cap="flat">
              <a:noFill/>
              <a:prstDash val="solid"/>
              <a:miter/>
            </a:ln>
          </p:spPr>
          <p:txBody>
            <a:bodyPr rtlCol="0" anchor="ctr"/>
            <a:lstStyle/>
            <a:p>
              <a:endParaRPr lang="en-US"/>
            </a:p>
          </p:txBody>
        </p:sp>
        <p:sp>
          <p:nvSpPr>
            <p:cNvPr id="4399" name="Freeform: Shape 4398">
              <a:extLst>
                <a:ext uri="{FF2B5EF4-FFF2-40B4-BE49-F238E27FC236}">
                  <a16:creationId xmlns:a16="http://schemas.microsoft.com/office/drawing/2014/main" id="{E664A820-4A44-496D-9B6D-AB1D3A8A6B3C}"/>
                </a:ext>
              </a:extLst>
            </p:cNvPr>
            <p:cNvSpPr/>
            <p:nvPr/>
          </p:nvSpPr>
          <p:spPr>
            <a:xfrm>
              <a:off x="7633811" y="923448"/>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7144" y="8096"/>
                    <a:pt x="7144" y="7144"/>
                    <a:pt x="7144" y="7144"/>
                  </a:cubicBezTo>
                  <a:lnTo>
                    <a:pt x="7144" y="7144"/>
                  </a:lnTo>
                  <a:close/>
                </a:path>
              </a:pathLst>
            </a:custGeom>
            <a:grpFill/>
            <a:ln w="9525" cap="flat">
              <a:noFill/>
              <a:prstDash val="solid"/>
              <a:miter/>
            </a:ln>
          </p:spPr>
          <p:txBody>
            <a:bodyPr rtlCol="0" anchor="ctr"/>
            <a:lstStyle/>
            <a:p>
              <a:endParaRPr lang="en-US"/>
            </a:p>
          </p:txBody>
        </p:sp>
        <p:sp>
          <p:nvSpPr>
            <p:cNvPr id="4400" name="Freeform: Shape 4399">
              <a:extLst>
                <a:ext uri="{FF2B5EF4-FFF2-40B4-BE49-F238E27FC236}">
                  <a16:creationId xmlns:a16="http://schemas.microsoft.com/office/drawing/2014/main" id="{0ECF801B-CF30-4512-8AF4-76B88E9B992A}"/>
                </a:ext>
              </a:extLst>
            </p:cNvPr>
            <p:cNvSpPr/>
            <p:nvPr/>
          </p:nvSpPr>
          <p:spPr>
            <a:xfrm>
              <a:off x="7698581" y="922707"/>
              <a:ext cx="9525" cy="9525"/>
            </a:xfrm>
            <a:custGeom>
              <a:avLst/>
              <a:gdLst>
                <a:gd name="connsiteX0" fmla="*/ 7144 w 9525"/>
                <a:gd name="connsiteY0" fmla="*/ 8837 h 9525"/>
                <a:gd name="connsiteX1" fmla="*/ 7144 w 9525"/>
                <a:gd name="connsiteY1" fmla="*/ 8837 h 9525"/>
                <a:gd name="connsiteX2" fmla="*/ 7144 w 9525"/>
                <a:gd name="connsiteY2" fmla="*/ 8837 h 9525"/>
              </a:gdLst>
              <a:ahLst/>
              <a:cxnLst>
                <a:cxn ang="0">
                  <a:pos x="connsiteX0" y="connsiteY0"/>
                </a:cxn>
                <a:cxn ang="0">
                  <a:pos x="connsiteX1" y="connsiteY1"/>
                </a:cxn>
                <a:cxn ang="0">
                  <a:pos x="connsiteX2" y="connsiteY2"/>
                </a:cxn>
              </a:cxnLst>
              <a:rect l="l" t="t" r="r" b="b"/>
              <a:pathLst>
                <a:path w="9525" h="9525">
                  <a:moveTo>
                    <a:pt x="7144" y="8837"/>
                  </a:moveTo>
                  <a:cubicBezTo>
                    <a:pt x="7144" y="8837"/>
                    <a:pt x="7144" y="5027"/>
                    <a:pt x="7144" y="8837"/>
                  </a:cubicBezTo>
                  <a:lnTo>
                    <a:pt x="7144" y="8837"/>
                  </a:lnTo>
                  <a:close/>
                </a:path>
              </a:pathLst>
            </a:custGeom>
            <a:grpFill/>
            <a:ln w="9525" cap="flat">
              <a:noFill/>
              <a:prstDash val="solid"/>
              <a:miter/>
            </a:ln>
          </p:spPr>
          <p:txBody>
            <a:bodyPr rtlCol="0" anchor="ctr"/>
            <a:lstStyle/>
            <a:p>
              <a:endParaRPr lang="en-US"/>
            </a:p>
          </p:txBody>
        </p:sp>
        <p:sp>
          <p:nvSpPr>
            <p:cNvPr id="4401" name="Freeform: Shape 4400">
              <a:extLst>
                <a:ext uri="{FF2B5EF4-FFF2-40B4-BE49-F238E27FC236}">
                  <a16:creationId xmlns:a16="http://schemas.microsoft.com/office/drawing/2014/main" id="{A03C102B-5705-40EC-B170-40A597ABF5B2}"/>
                </a:ext>
              </a:extLst>
            </p:cNvPr>
            <p:cNvSpPr/>
            <p:nvPr/>
          </p:nvSpPr>
          <p:spPr>
            <a:xfrm>
              <a:off x="7749064" y="943451"/>
              <a:ext cx="9525" cy="9525"/>
            </a:xfrm>
            <a:custGeom>
              <a:avLst/>
              <a:gdLst>
                <a:gd name="connsiteX0" fmla="*/ 7144 w 9525"/>
                <a:gd name="connsiteY0" fmla="*/ 7144 h 9525"/>
                <a:gd name="connsiteX1" fmla="*/ 7144 w 9525"/>
                <a:gd name="connsiteY1" fmla="*/ 7144 h 9525"/>
                <a:gd name="connsiteX2" fmla="*/ 7144 w 9525"/>
                <a:gd name="connsiteY2" fmla="*/ 7144 h 9525"/>
              </a:gdLst>
              <a:ahLst/>
              <a:cxnLst>
                <a:cxn ang="0">
                  <a:pos x="connsiteX0" y="connsiteY0"/>
                </a:cxn>
                <a:cxn ang="0">
                  <a:pos x="connsiteX1" y="connsiteY1"/>
                </a:cxn>
                <a:cxn ang="0">
                  <a:pos x="connsiteX2" y="connsiteY2"/>
                </a:cxn>
              </a:cxnLst>
              <a:rect l="l" t="t" r="r" b="b"/>
              <a:pathLst>
                <a:path w="9525" h="9525">
                  <a:moveTo>
                    <a:pt x="7144" y="7144"/>
                  </a:moveTo>
                  <a:cubicBezTo>
                    <a:pt x="9049" y="7144"/>
                    <a:pt x="8096" y="7144"/>
                    <a:pt x="7144" y="7144"/>
                  </a:cubicBezTo>
                  <a:lnTo>
                    <a:pt x="7144" y="7144"/>
                  </a:lnTo>
                  <a:close/>
                </a:path>
              </a:pathLst>
            </a:custGeom>
            <a:grpFill/>
            <a:ln w="9525" cap="flat">
              <a:noFill/>
              <a:prstDash val="solid"/>
              <a:miter/>
            </a:ln>
          </p:spPr>
          <p:txBody>
            <a:bodyPr rtlCol="0" anchor="ctr"/>
            <a:lstStyle/>
            <a:p>
              <a:endParaRPr lang="en-US"/>
            </a:p>
          </p:txBody>
        </p:sp>
        <p:sp>
          <p:nvSpPr>
            <p:cNvPr id="4402" name="Freeform: Shape 4401">
              <a:extLst>
                <a:ext uri="{FF2B5EF4-FFF2-40B4-BE49-F238E27FC236}">
                  <a16:creationId xmlns:a16="http://schemas.microsoft.com/office/drawing/2014/main" id="{D3A32788-68CC-4F37-B3B8-A64CC80195FF}"/>
                </a:ext>
              </a:extLst>
            </p:cNvPr>
            <p:cNvSpPr/>
            <p:nvPr/>
          </p:nvSpPr>
          <p:spPr>
            <a:xfrm>
              <a:off x="7750969" y="941546"/>
              <a:ext cx="9525" cy="9525"/>
            </a:xfrm>
            <a:custGeom>
              <a:avLst/>
              <a:gdLst>
                <a:gd name="connsiteX0" fmla="*/ 8096 w 9525"/>
                <a:gd name="connsiteY0" fmla="*/ 7144 h 9525"/>
                <a:gd name="connsiteX1" fmla="*/ 7144 w 9525"/>
                <a:gd name="connsiteY1" fmla="*/ 8096 h 9525"/>
                <a:gd name="connsiteX2" fmla="*/ 8096 w 9525"/>
                <a:gd name="connsiteY2" fmla="*/ 7144 h 9525"/>
              </a:gdLst>
              <a:ahLst/>
              <a:cxnLst>
                <a:cxn ang="0">
                  <a:pos x="connsiteX0" y="connsiteY0"/>
                </a:cxn>
                <a:cxn ang="0">
                  <a:pos x="connsiteX1" y="connsiteY1"/>
                </a:cxn>
                <a:cxn ang="0">
                  <a:pos x="connsiteX2" y="connsiteY2"/>
                </a:cxn>
              </a:cxnLst>
              <a:rect l="l" t="t" r="r" b="b"/>
              <a:pathLst>
                <a:path w="9525" h="9525">
                  <a:moveTo>
                    <a:pt x="8096" y="7144"/>
                  </a:moveTo>
                  <a:lnTo>
                    <a:pt x="7144" y="8096"/>
                  </a:lnTo>
                  <a:cubicBezTo>
                    <a:pt x="7144" y="8096"/>
                    <a:pt x="8096" y="8096"/>
                    <a:pt x="8096" y="7144"/>
                  </a:cubicBezTo>
                  <a:close/>
                </a:path>
              </a:pathLst>
            </a:custGeom>
            <a:grpFill/>
            <a:ln w="9525" cap="flat">
              <a:noFill/>
              <a:prstDash val="solid"/>
              <a:miter/>
            </a:ln>
          </p:spPr>
          <p:txBody>
            <a:bodyPr rtlCol="0" anchor="ctr"/>
            <a:lstStyle/>
            <a:p>
              <a:endParaRPr lang="en-US"/>
            </a:p>
          </p:txBody>
        </p:sp>
        <p:sp>
          <p:nvSpPr>
            <p:cNvPr id="4403" name="Freeform: Shape 4402">
              <a:extLst>
                <a:ext uri="{FF2B5EF4-FFF2-40B4-BE49-F238E27FC236}">
                  <a16:creationId xmlns:a16="http://schemas.microsoft.com/office/drawing/2014/main" id="{3552664D-CBE6-41BF-842D-F7231C4C6CA7}"/>
                </a:ext>
              </a:extLst>
            </p:cNvPr>
            <p:cNvSpPr/>
            <p:nvPr/>
          </p:nvSpPr>
          <p:spPr>
            <a:xfrm>
              <a:off x="7729061" y="946837"/>
              <a:ext cx="19050" cy="9525"/>
            </a:xfrm>
            <a:custGeom>
              <a:avLst/>
              <a:gdLst>
                <a:gd name="connsiteX0" fmla="*/ 7144 w 19050"/>
                <a:gd name="connsiteY0" fmla="*/ 7567 h 9525"/>
                <a:gd name="connsiteX1" fmla="*/ 7144 w 19050"/>
                <a:gd name="connsiteY1" fmla="*/ 7567 h 9525"/>
                <a:gd name="connsiteX2" fmla="*/ 7144 w 19050"/>
                <a:gd name="connsiteY2" fmla="*/ 7567 h 9525"/>
              </a:gdLst>
              <a:ahLst/>
              <a:cxnLst>
                <a:cxn ang="0">
                  <a:pos x="connsiteX0" y="connsiteY0"/>
                </a:cxn>
                <a:cxn ang="0">
                  <a:pos x="connsiteX1" y="connsiteY1"/>
                </a:cxn>
                <a:cxn ang="0">
                  <a:pos x="connsiteX2" y="connsiteY2"/>
                </a:cxn>
              </a:cxnLst>
              <a:rect l="l" t="t" r="r" b="b"/>
              <a:pathLst>
                <a:path w="19050" h="9525">
                  <a:moveTo>
                    <a:pt x="7144" y="7567"/>
                  </a:moveTo>
                  <a:cubicBezTo>
                    <a:pt x="7144" y="7567"/>
                    <a:pt x="19526" y="6615"/>
                    <a:pt x="7144" y="7567"/>
                  </a:cubicBezTo>
                  <a:lnTo>
                    <a:pt x="7144" y="7567"/>
                  </a:lnTo>
                  <a:close/>
                </a:path>
              </a:pathLst>
            </a:custGeom>
            <a:grpFill/>
            <a:ln w="9525" cap="flat">
              <a:noFill/>
              <a:prstDash val="solid"/>
              <a:miter/>
            </a:ln>
          </p:spPr>
          <p:txBody>
            <a:bodyPr rtlCol="0" anchor="ctr"/>
            <a:lstStyle/>
            <a:p>
              <a:endParaRPr lang="en-US"/>
            </a:p>
          </p:txBody>
        </p:sp>
        <p:sp>
          <p:nvSpPr>
            <p:cNvPr id="4404" name="Freeform: Shape 4403">
              <a:extLst>
                <a:ext uri="{FF2B5EF4-FFF2-40B4-BE49-F238E27FC236}">
                  <a16:creationId xmlns:a16="http://schemas.microsoft.com/office/drawing/2014/main" id="{CB13C6A3-C16C-4F1D-BD0B-3B82ACAE24F0}"/>
                </a:ext>
              </a:extLst>
            </p:cNvPr>
            <p:cNvSpPr/>
            <p:nvPr/>
          </p:nvSpPr>
          <p:spPr>
            <a:xfrm>
              <a:off x="7707154" y="908604"/>
              <a:ext cx="9525" cy="9525"/>
            </a:xfrm>
            <a:custGeom>
              <a:avLst/>
              <a:gdLst>
                <a:gd name="connsiteX0" fmla="*/ 7144 w 9525"/>
                <a:gd name="connsiteY0" fmla="*/ 8653 h 9525"/>
                <a:gd name="connsiteX1" fmla="*/ 7144 w 9525"/>
                <a:gd name="connsiteY1" fmla="*/ 8653 h 9525"/>
                <a:gd name="connsiteX2" fmla="*/ 7144 w 9525"/>
                <a:gd name="connsiteY2" fmla="*/ 8653 h 9525"/>
              </a:gdLst>
              <a:ahLst/>
              <a:cxnLst>
                <a:cxn ang="0">
                  <a:pos x="connsiteX0" y="connsiteY0"/>
                </a:cxn>
                <a:cxn ang="0">
                  <a:pos x="connsiteX1" y="connsiteY1"/>
                </a:cxn>
                <a:cxn ang="0">
                  <a:pos x="connsiteX2" y="connsiteY2"/>
                </a:cxn>
              </a:cxnLst>
              <a:rect l="l" t="t" r="r" b="b"/>
              <a:pathLst>
                <a:path w="9525" h="9525">
                  <a:moveTo>
                    <a:pt x="7144" y="8653"/>
                  </a:moveTo>
                  <a:cubicBezTo>
                    <a:pt x="10954" y="7700"/>
                    <a:pt x="13811" y="5795"/>
                    <a:pt x="7144" y="8653"/>
                  </a:cubicBezTo>
                  <a:lnTo>
                    <a:pt x="7144" y="8653"/>
                  </a:lnTo>
                  <a:close/>
                </a:path>
              </a:pathLst>
            </a:custGeom>
            <a:grpFill/>
            <a:ln w="9525" cap="flat">
              <a:noFill/>
              <a:prstDash val="solid"/>
              <a:miter/>
            </a:ln>
          </p:spPr>
          <p:txBody>
            <a:bodyPr rtlCol="0" anchor="ctr"/>
            <a:lstStyle/>
            <a:p>
              <a:endParaRPr lang="en-US"/>
            </a:p>
          </p:txBody>
        </p:sp>
        <p:sp>
          <p:nvSpPr>
            <p:cNvPr id="4405" name="Freeform: Shape 4404">
              <a:extLst>
                <a:ext uri="{FF2B5EF4-FFF2-40B4-BE49-F238E27FC236}">
                  <a16:creationId xmlns:a16="http://schemas.microsoft.com/office/drawing/2014/main" id="{E720BEC3-9B67-490E-89B4-245E644D3F51}"/>
                </a:ext>
              </a:extLst>
            </p:cNvPr>
            <p:cNvSpPr/>
            <p:nvPr/>
          </p:nvSpPr>
          <p:spPr>
            <a:xfrm>
              <a:off x="7693104" y="909161"/>
              <a:ext cx="9525" cy="9525"/>
            </a:xfrm>
            <a:custGeom>
              <a:avLst/>
              <a:gdLst>
                <a:gd name="connsiteX0" fmla="*/ 7858 w 9525"/>
                <a:gd name="connsiteY0" fmla="*/ 9049 h 9525"/>
                <a:gd name="connsiteX1" fmla="*/ 7858 w 9525"/>
                <a:gd name="connsiteY1" fmla="*/ 7144 h 9525"/>
                <a:gd name="connsiteX2" fmla="*/ 7858 w 9525"/>
                <a:gd name="connsiteY2" fmla="*/ 9049 h 9525"/>
              </a:gdLst>
              <a:ahLst/>
              <a:cxnLst>
                <a:cxn ang="0">
                  <a:pos x="connsiteX0" y="connsiteY0"/>
                </a:cxn>
                <a:cxn ang="0">
                  <a:pos x="connsiteX1" y="connsiteY1"/>
                </a:cxn>
                <a:cxn ang="0">
                  <a:pos x="connsiteX2" y="connsiteY2"/>
                </a:cxn>
              </a:cxnLst>
              <a:rect l="l" t="t" r="r" b="b"/>
              <a:pathLst>
                <a:path w="9525" h="9525">
                  <a:moveTo>
                    <a:pt x="7858" y="9049"/>
                  </a:moveTo>
                  <a:cubicBezTo>
                    <a:pt x="9763" y="8096"/>
                    <a:pt x="7858" y="7144"/>
                    <a:pt x="7858" y="7144"/>
                  </a:cubicBezTo>
                  <a:cubicBezTo>
                    <a:pt x="6906" y="8096"/>
                    <a:pt x="6906" y="8096"/>
                    <a:pt x="7858" y="9049"/>
                  </a:cubicBezTo>
                  <a:close/>
                </a:path>
              </a:pathLst>
            </a:custGeom>
            <a:grpFill/>
            <a:ln w="9525" cap="flat">
              <a:noFill/>
              <a:prstDash val="solid"/>
              <a:miter/>
            </a:ln>
          </p:spPr>
          <p:txBody>
            <a:bodyPr rtlCol="0" anchor="ctr"/>
            <a:lstStyle/>
            <a:p>
              <a:endParaRPr lang="en-US"/>
            </a:p>
          </p:txBody>
        </p:sp>
        <p:sp>
          <p:nvSpPr>
            <p:cNvPr id="4406" name="Freeform: Shape 4405">
              <a:extLst>
                <a:ext uri="{FF2B5EF4-FFF2-40B4-BE49-F238E27FC236}">
                  <a16:creationId xmlns:a16="http://schemas.microsoft.com/office/drawing/2014/main" id="{9883BFD6-7313-440F-A30F-F01A9A505456}"/>
                </a:ext>
              </a:extLst>
            </p:cNvPr>
            <p:cNvSpPr/>
            <p:nvPr/>
          </p:nvSpPr>
          <p:spPr>
            <a:xfrm>
              <a:off x="7289006" y="920505"/>
              <a:ext cx="9525" cy="9525"/>
            </a:xfrm>
            <a:custGeom>
              <a:avLst/>
              <a:gdLst>
                <a:gd name="connsiteX0" fmla="*/ 10954 w 9525"/>
                <a:gd name="connsiteY0" fmla="*/ 9135 h 9525"/>
                <a:gd name="connsiteX1" fmla="*/ 7144 w 9525"/>
                <a:gd name="connsiteY1" fmla="*/ 8182 h 9525"/>
                <a:gd name="connsiteX2" fmla="*/ 10954 w 9525"/>
                <a:gd name="connsiteY2" fmla="*/ 9135 h 9525"/>
              </a:gdLst>
              <a:ahLst/>
              <a:cxnLst>
                <a:cxn ang="0">
                  <a:pos x="connsiteX0" y="connsiteY0"/>
                </a:cxn>
                <a:cxn ang="0">
                  <a:pos x="connsiteX1" y="connsiteY1"/>
                </a:cxn>
                <a:cxn ang="0">
                  <a:pos x="connsiteX2" y="connsiteY2"/>
                </a:cxn>
              </a:cxnLst>
              <a:rect l="l" t="t" r="r" b="b"/>
              <a:pathLst>
                <a:path w="9525" h="9525">
                  <a:moveTo>
                    <a:pt x="10954" y="9135"/>
                  </a:moveTo>
                  <a:cubicBezTo>
                    <a:pt x="10001" y="7230"/>
                    <a:pt x="8096" y="6277"/>
                    <a:pt x="7144" y="8182"/>
                  </a:cubicBezTo>
                  <a:cubicBezTo>
                    <a:pt x="9049" y="8182"/>
                    <a:pt x="10954" y="9135"/>
                    <a:pt x="10954" y="9135"/>
                  </a:cubicBezTo>
                  <a:close/>
                </a:path>
              </a:pathLst>
            </a:custGeom>
            <a:grpFill/>
            <a:ln w="9525" cap="flat">
              <a:noFill/>
              <a:prstDash val="solid"/>
              <a:miter/>
            </a:ln>
          </p:spPr>
          <p:txBody>
            <a:bodyPr rtlCol="0" anchor="ctr"/>
            <a:lstStyle/>
            <a:p>
              <a:endParaRPr lang="en-US"/>
            </a:p>
          </p:txBody>
        </p:sp>
      </p:grpSp>
      <p:grpSp>
        <p:nvGrpSpPr>
          <p:cNvPr id="4407" name="Group 4406">
            <a:extLst>
              <a:ext uri="{FF2B5EF4-FFF2-40B4-BE49-F238E27FC236}">
                <a16:creationId xmlns:a16="http://schemas.microsoft.com/office/drawing/2014/main" id="{D09931C6-E2DF-4BC0-BA05-B3F4F110D32B}"/>
              </a:ext>
            </a:extLst>
          </p:cNvPr>
          <p:cNvGrpSpPr/>
          <p:nvPr/>
        </p:nvGrpSpPr>
        <p:grpSpPr>
          <a:xfrm rot="4229431" flipH="1">
            <a:off x="4691733" y="1261429"/>
            <a:ext cx="398468" cy="225143"/>
            <a:chOff x="3699986" y="6116874"/>
            <a:chExt cx="301942" cy="170604"/>
          </a:xfrm>
          <a:solidFill>
            <a:srgbClr val="FD4B9E"/>
          </a:solidFill>
        </p:grpSpPr>
        <p:sp>
          <p:nvSpPr>
            <p:cNvPr id="4408" name="Freeform: Shape 4407">
              <a:extLst>
                <a:ext uri="{FF2B5EF4-FFF2-40B4-BE49-F238E27FC236}">
                  <a16:creationId xmlns:a16="http://schemas.microsoft.com/office/drawing/2014/main" id="{324976BF-1D35-403B-90C0-3495DFC25A81}"/>
                </a:ext>
              </a:extLst>
            </p:cNvPr>
            <p:cNvSpPr/>
            <p:nvPr/>
          </p:nvSpPr>
          <p:spPr>
            <a:xfrm>
              <a:off x="3699986" y="6118885"/>
              <a:ext cx="28575" cy="161925"/>
            </a:xfrm>
            <a:custGeom>
              <a:avLst/>
              <a:gdLst>
                <a:gd name="connsiteX0" fmla="*/ 7144 w 28575"/>
                <a:gd name="connsiteY0" fmla="*/ 7144 h 161925"/>
                <a:gd name="connsiteX1" fmla="*/ 23336 w 28575"/>
                <a:gd name="connsiteY1" fmla="*/ 155734 h 161925"/>
                <a:gd name="connsiteX2" fmla="*/ 18574 w 28575"/>
                <a:gd name="connsiteY2" fmla="*/ 74771 h 161925"/>
                <a:gd name="connsiteX3" fmla="*/ 7144 w 28575"/>
                <a:gd name="connsiteY3" fmla="*/ 7144 h 161925"/>
              </a:gdLst>
              <a:ahLst/>
              <a:cxnLst>
                <a:cxn ang="0">
                  <a:pos x="connsiteX0" y="connsiteY0"/>
                </a:cxn>
                <a:cxn ang="0">
                  <a:pos x="connsiteX1" y="connsiteY1"/>
                </a:cxn>
                <a:cxn ang="0">
                  <a:pos x="connsiteX2" y="connsiteY2"/>
                </a:cxn>
                <a:cxn ang="0">
                  <a:pos x="connsiteX3" y="connsiteY3"/>
                </a:cxn>
              </a:cxnLst>
              <a:rect l="l" t="t" r="r" b="b"/>
              <a:pathLst>
                <a:path w="28575" h="161925">
                  <a:moveTo>
                    <a:pt x="7144" y="7144"/>
                  </a:moveTo>
                  <a:cubicBezTo>
                    <a:pt x="7144" y="19526"/>
                    <a:pt x="19526" y="155734"/>
                    <a:pt x="23336" y="155734"/>
                  </a:cubicBezTo>
                  <a:cubicBezTo>
                    <a:pt x="30004" y="155734"/>
                    <a:pt x="19526" y="84296"/>
                    <a:pt x="18574" y="74771"/>
                  </a:cubicBezTo>
                  <a:cubicBezTo>
                    <a:pt x="16669" y="56674"/>
                    <a:pt x="7144" y="13811"/>
                    <a:pt x="7144" y="7144"/>
                  </a:cubicBezTo>
                  <a:close/>
                </a:path>
              </a:pathLst>
            </a:custGeom>
            <a:grpFill/>
            <a:ln w="9525" cap="flat">
              <a:noFill/>
              <a:prstDash val="solid"/>
              <a:miter/>
            </a:ln>
          </p:spPr>
          <p:txBody>
            <a:bodyPr rtlCol="0" anchor="ctr"/>
            <a:lstStyle/>
            <a:p>
              <a:endParaRPr lang="en-US"/>
            </a:p>
          </p:txBody>
        </p:sp>
        <p:sp>
          <p:nvSpPr>
            <p:cNvPr id="4409" name="Freeform: Shape 4408">
              <a:extLst>
                <a:ext uri="{FF2B5EF4-FFF2-40B4-BE49-F238E27FC236}">
                  <a16:creationId xmlns:a16="http://schemas.microsoft.com/office/drawing/2014/main" id="{19EACB44-B560-4D17-945B-7F4B2340626A}"/>
                </a:ext>
              </a:extLst>
            </p:cNvPr>
            <p:cNvSpPr/>
            <p:nvPr/>
          </p:nvSpPr>
          <p:spPr>
            <a:xfrm>
              <a:off x="3716178" y="6267475"/>
              <a:ext cx="285750" cy="19050"/>
            </a:xfrm>
            <a:custGeom>
              <a:avLst/>
              <a:gdLst>
                <a:gd name="connsiteX0" fmla="*/ 7144 w 285750"/>
                <a:gd name="connsiteY0" fmla="*/ 7144 h 19050"/>
                <a:gd name="connsiteX1" fmla="*/ 278606 w 285750"/>
                <a:gd name="connsiteY1" fmla="*/ 9049 h 19050"/>
                <a:gd name="connsiteX2" fmla="*/ 7144 w 285750"/>
                <a:gd name="connsiteY2" fmla="*/ 7144 h 19050"/>
              </a:gdLst>
              <a:ahLst/>
              <a:cxnLst>
                <a:cxn ang="0">
                  <a:pos x="connsiteX0" y="connsiteY0"/>
                </a:cxn>
                <a:cxn ang="0">
                  <a:pos x="connsiteX1" y="connsiteY1"/>
                </a:cxn>
                <a:cxn ang="0">
                  <a:pos x="connsiteX2" y="connsiteY2"/>
                </a:cxn>
              </a:cxnLst>
              <a:rect l="l" t="t" r="r" b="b"/>
              <a:pathLst>
                <a:path w="285750" h="19050">
                  <a:moveTo>
                    <a:pt x="7144" y="7144"/>
                  </a:moveTo>
                  <a:cubicBezTo>
                    <a:pt x="31909" y="7144"/>
                    <a:pt x="278606" y="24289"/>
                    <a:pt x="278606" y="9049"/>
                  </a:cubicBezTo>
                  <a:cubicBezTo>
                    <a:pt x="278606" y="10001"/>
                    <a:pt x="19526" y="8096"/>
                    <a:pt x="7144" y="7144"/>
                  </a:cubicBezTo>
                  <a:close/>
                </a:path>
              </a:pathLst>
            </a:custGeom>
            <a:grpFill/>
            <a:ln w="9525" cap="flat">
              <a:noFill/>
              <a:prstDash val="solid"/>
              <a:miter/>
            </a:ln>
          </p:spPr>
          <p:txBody>
            <a:bodyPr rtlCol="0" anchor="ctr"/>
            <a:lstStyle/>
            <a:p>
              <a:endParaRPr lang="en-US"/>
            </a:p>
          </p:txBody>
        </p:sp>
        <p:sp>
          <p:nvSpPr>
            <p:cNvPr id="4410" name="Freeform: Shape 4409">
              <a:extLst>
                <a:ext uri="{FF2B5EF4-FFF2-40B4-BE49-F238E27FC236}">
                  <a16:creationId xmlns:a16="http://schemas.microsoft.com/office/drawing/2014/main" id="{4B40BBEB-4AB9-4F55-863F-9875033CB9D8}"/>
                </a:ext>
              </a:extLst>
            </p:cNvPr>
            <p:cNvSpPr/>
            <p:nvPr/>
          </p:nvSpPr>
          <p:spPr>
            <a:xfrm>
              <a:off x="3700938" y="6116874"/>
              <a:ext cx="295275" cy="161925"/>
            </a:xfrm>
            <a:custGeom>
              <a:avLst/>
              <a:gdLst>
                <a:gd name="connsiteX0" fmla="*/ 10001 w 295275"/>
                <a:gd name="connsiteY0" fmla="*/ 7250 h 161925"/>
                <a:gd name="connsiteX1" fmla="*/ 67151 w 295275"/>
                <a:gd name="connsiteY1" fmla="*/ 41540 h 161925"/>
                <a:gd name="connsiteX2" fmla="*/ 149066 w 295275"/>
                <a:gd name="connsiteY2" fmla="*/ 85355 h 161925"/>
                <a:gd name="connsiteX3" fmla="*/ 293846 w 295275"/>
                <a:gd name="connsiteY3" fmla="*/ 159650 h 161925"/>
                <a:gd name="connsiteX4" fmla="*/ 7144 w 295275"/>
                <a:gd name="connsiteY4" fmla="*/ 7250 h 161925"/>
                <a:gd name="connsiteX5" fmla="*/ 9049 w 295275"/>
                <a:gd name="connsiteY5" fmla="*/ 10107 h 161925"/>
                <a:gd name="connsiteX6" fmla="*/ 10001 w 295275"/>
                <a:gd name="connsiteY6" fmla="*/ 725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275" h="161925">
                  <a:moveTo>
                    <a:pt x="10001" y="7250"/>
                  </a:moveTo>
                  <a:cubicBezTo>
                    <a:pt x="16669" y="9155"/>
                    <a:pt x="50959" y="33920"/>
                    <a:pt x="67151" y="41540"/>
                  </a:cubicBezTo>
                  <a:cubicBezTo>
                    <a:pt x="94774" y="55827"/>
                    <a:pt x="121444" y="72020"/>
                    <a:pt x="149066" y="85355"/>
                  </a:cubicBezTo>
                  <a:cubicBezTo>
                    <a:pt x="161449" y="92022"/>
                    <a:pt x="290036" y="163460"/>
                    <a:pt x="293846" y="159650"/>
                  </a:cubicBezTo>
                  <a:cubicBezTo>
                    <a:pt x="293846" y="159650"/>
                    <a:pt x="8096" y="2487"/>
                    <a:pt x="7144" y="7250"/>
                  </a:cubicBezTo>
                  <a:cubicBezTo>
                    <a:pt x="7144" y="9155"/>
                    <a:pt x="8096" y="10107"/>
                    <a:pt x="9049" y="10107"/>
                  </a:cubicBezTo>
                  <a:cubicBezTo>
                    <a:pt x="11906" y="11060"/>
                    <a:pt x="11906" y="9155"/>
                    <a:pt x="10001" y="7250"/>
                  </a:cubicBezTo>
                  <a:close/>
                </a:path>
              </a:pathLst>
            </a:custGeom>
            <a:grpFill/>
            <a:ln w="9525" cap="flat">
              <a:noFill/>
              <a:prstDash val="solid"/>
              <a:miter/>
            </a:ln>
          </p:spPr>
          <p:txBody>
            <a:bodyPr rtlCol="0" anchor="ctr"/>
            <a:lstStyle/>
            <a:p>
              <a:endParaRPr lang="en-US"/>
            </a:p>
          </p:txBody>
        </p:sp>
        <p:sp>
          <p:nvSpPr>
            <p:cNvPr id="4411" name="Freeform: Shape 4410">
              <a:extLst>
                <a:ext uri="{FF2B5EF4-FFF2-40B4-BE49-F238E27FC236}">
                  <a16:creationId xmlns:a16="http://schemas.microsoft.com/office/drawing/2014/main" id="{95B40724-5C04-431E-B887-B28FA2B9E6FE}"/>
                </a:ext>
              </a:extLst>
            </p:cNvPr>
            <p:cNvSpPr/>
            <p:nvPr/>
          </p:nvSpPr>
          <p:spPr>
            <a:xfrm>
              <a:off x="3745910" y="6186461"/>
              <a:ext cx="19050" cy="57150"/>
            </a:xfrm>
            <a:custGeom>
              <a:avLst/>
              <a:gdLst>
                <a:gd name="connsiteX0" fmla="*/ 9797 w 19050"/>
                <a:gd name="connsiteY0" fmla="*/ 7195 h 57150"/>
                <a:gd name="connsiteX1" fmla="*/ 11702 w 19050"/>
                <a:gd name="connsiteY1" fmla="*/ 56725 h 57150"/>
                <a:gd name="connsiteX2" fmla="*/ 9797 w 19050"/>
                <a:gd name="connsiteY2" fmla="*/ 7195 h 57150"/>
              </a:gdLst>
              <a:ahLst/>
              <a:cxnLst>
                <a:cxn ang="0">
                  <a:pos x="connsiteX0" y="connsiteY0"/>
                </a:cxn>
                <a:cxn ang="0">
                  <a:pos x="connsiteX1" y="connsiteY1"/>
                </a:cxn>
                <a:cxn ang="0">
                  <a:pos x="connsiteX2" y="connsiteY2"/>
                </a:cxn>
              </a:cxnLst>
              <a:rect l="l" t="t" r="r" b="b"/>
              <a:pathLst>
                <a:path w="19050" h="57150">
                  <a:moveTo>
                    <a:pt x="9797" y="7195"/>
                  </a:moveTo>
                  <a:cubicBezTo>
                    <a:pt x="7892" y="11958"/>
                    <a:pt x="4082" y="56725"/>
                    <a:pt x="11702" y="56725"/>
                  </a:cubicBezTo>
                  <a:cubicBezTo>
                    <a:pt x="16465" y="56725"/>
                    <a:pt x="10750" y="5290"/>
                    <a:pt x="9797" y="7195"/>
                  </a:cubicBezTo>
                  <a:close/>
                </a:path>
              </a:pathLst>
            </a:custGeom>
            <a:grpFill/>
            <a:ln w="9525" cap="flat">
              <a:noFill/>
              <a:prstDash val="solid"/>
              <a:miter/>
            </a:ln>
          </p:spPr>
          <p:txBody>
            <a:bodyPr rtlCol="0" anchor="ctr"/>
            <a:lstStyle/>
            <a:p>
              <a:endParaRPr lang="en-US"/>
            </a:p>
          </p:txBody>
        </p:sp>
        <p:sp>
          <p:nvSpPr>
            <p:cNvPr id="4412" name="Freeform: Shape 4411">
              <a:extLst>
                <a:ext uri="{FF2B5EF4-FFF2-40B4-BE49-F238E27FC236}">
                  <a16:creationId xmlns:a16="http://schemas.microsoft.com/office/drawing/2014/main" id="{DFBA6075-0007-44B2-8A59-C25DF5631865}"/>
                </a:ext>
              </a:extLst>
            </p:cNvPr>
            <p:cNvSpPr/>
            <p:nvPr/>
          </p:nvSpPr>
          <p:spPr>
            <a:xfrm>
              <a:off x="3750442" y="6230353"/>
              <a:ext cx="114300" cy="19050"/>
            </a:xfrm>
            <a:custGeom>
              <a:avLst/>
              <a:gdLst>
                <a:gd name="connsiteX0" fmla="*/ 7170 w 114300"/>
                <a:gd name="connsiteY0" fmla="*/ 13786 h 19050"/>
                <a:gd name="connsiteX1" fmla="*/ 106230 w 114300"/>
                <a:gd name="connsiteY1" fmla="*/ 9976 h 19050"/>
                <a:gd name="connsiteX2" fmla="*/ 101467 w 114300"/>
                <a:gd name="connsiteY2" fmla="*/ 12833 h 19050"/>
                <a:gd name="connsiteX3" fmla="*/ 109087 w 114300"/>
                <a:gd name="connsiteY3" fmla="*/ 12833 h 19050"/>
                <a:gd name="connsiteX4" fmla="*/ 7170 w 114300"/>
                <a:gd name="connsiteY4" fmla="*/ 13786 h 19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19050">
                  <a:moveTo>
                    <a:pt x="7170" y="13786"/>
                  </a:moveTo>
                  <a:cubicBezTo>
                    <a:pt x="19552" y="14738"/>
                    <a:pt x="106230" y="14738"/>
                    <a:pt x="106230" y="9976"/>
                  </a:cubicBezTo>
                  <a:cubicBezTo>
                    <a:pt x="104325" y="9023"/>
                    <a:pt x="102420" y="9976"/>
                    <a:pt x="101467" y="12833"/>
                  </a:cubicBezTo>
                  <a:cubicBezTo>
                    <a:pt x="101467" y="16643"/>
                    <a:pt x="109087" y="16643"/>
                    <a:pt x="109087" y="12833"/>
                  </a:cubicBezTo>
                  <a:cubicBezTo>
                    <a:pt x="108135" y="-502"/>
                    <a:pt x="5265" y="13786"/>
                    <a:pt x="7170" y="13786"/>
                  </a:cubicBezTo>
                  <a:close/>
                </a:path>
              </a:pathLst>
            </a:custGeom>
            <a:grpFill/>
            <a:ln w="9525" cap="flat">
              <a:noFill/>
              <a:prstDash val="solid"/>
              <a:miter/>
            </a:ln>
          </p:spPr>
          <p:txBody>
            <a:bodyPr rtlCol="0" anchor="ctr"/>
            <a:lstStyle/>
            <a:p>
              <a:endParaRPr lang="en-US"/>
            </a:p>
          </p:txBody>
        </p:sp>
        <p:sp>
          <p:nvSpPr>
            <p:cNvPr id="4413" name="Freeform: Shape 4412">
              <a:extLst>
                <a:ext uri="{FF2B5EF4-FFF2-40B4-BE49-F238E27FC236}">
                  <a16:creationId xmlns:a16="http://schemas.microsoft.com/office/drawing/2014/main" id="{E8D9CD07-80B2-4930-8ABF-E6EA507F76FF}"/>
                </a:ext>
              </a:extLst>
            </p:cNvPr>
            <p:cNvSpPr/>
            <p:nvPr/>
          </p:nvSpPr>
          <p:spPr>
            <a:xfrm>
              <a:off x="3749516" y="6190323"/>
              <a:ext cx="114300" cy="57150"/>
            </a:xfrm>
            <a:custGeom>
              <a:avLst/>
              <a:gdLst>
                <a:gd name="connsiteX0" fmla="*/ 7144 w 114300"/>
                <a:gd name="connsiteY0" fmla="*/ 7144 h 57150"/>
                <a:gd name="connsiteX1" fmla="*/ 73819 w 114300"/>
                <a:gd name="connsiteY1" fmla="*/ 41434 h 57150"/>
                <a:gd name="connsiteX2" fmla="*/ 109061 w 114300"/>
                <a:gd name="connsiteY2" fmla="*/ 51911 h 57150"/>
                <a:gd name="connsiteX3" fmla="*/ 105251 w 114300"/>
                <a:gd name="connsiteY3" fmla="*/ 54769 h 57150"/>
                <a:gd name="connsiteX4" fmla="*/ 7144 w 114300"/>
                <a:gd name="connsiteY4" fmla="*/ 7144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57150">
                  <a:moveTo>
                    <a:pt x="7144" y="7144"/>
                  </a:moveTo>
                  <a:cubicBezTo>
                    <a:pt x="28099" y="20479"/>
                    <a:pt x="51911" y="30956"/>
                    <a:pt x="73819" y="41434"/>
                  </a:cubicBezTo>
                  <a:cubicBezTo>
                    <a:pt x="71914" y="40481"/>
                    <a:pt x="117634" y="60484"/>
                    <a:pt x="109061" y="51911"/>
                  </a:cubicBezTo>
                  <a:cubicBezTo>
                    <a:pt x="108109" y="50959"/>
                    <a:pt x="102394" y="51911"/>
                    <a:pt x="105251" y="54769"/>
                  </a:cubicBezTo>
                  <a:cubicBezTo>
                    <a:pt x="87154" y="36671"/>
                    <a:pt x="25241" y="18574"/>
                    <a:pt x="7144" y="7144"/>
                  </a:cubicBezTo>
                  <a:close/>
                </a:path>
              </a:pathLst>
            </a:custGeom>
            <a:grpFill/>
            <a:ln w="9525" cap="flat">
              <a:noFill/>
              <a:prstDash val="solid"/>
              <a:miter/>
            </a:ln>
          </p:spPr>
          <p:txBody>
            <a:bodyPr rtlCol="0" anchor="ctr"/>
            <a:lstStyle/>
            <a:p>
              <a:endParaRPr lang="en-US"/>
            </a:p>
          </p:txBody>
        </p:sp>
        <p:sp>
          <p:nvSpPr>
            <p:cNvPr id="4414" name="Freeform: Shape 4413">
              <a:extLst>
                <a:ext uri="{FF2B5EF4-FFF2-40B4-BE49-F238E27FC236}">
                  <a16:creationId xmlns:a16="http://schemas.microsoft.com/office/drawing/2014/main" id="{898850A3-F6CB-4AED-B073-D1CEC9A7434B}"/>
                </a:ext>
              </a:extLst>
            </p:cNvPr>
            <p:cNvSpPr/>
            <p:nvPr/>
          </p:nvSpPr>
          <p:spPr>
            <a:xfrm>
              <a:off x="3718954" y="6252235"/>
              <a:ext cx="19050" cy="28575"/>
            </a:xfrm>
            <a:custGeom>
              <a:avLst/>
              <a:gdLst>
                <a:gd name="connsiteX0" fmla="*/ 12941 w 19050"/>
                <a:gd name="connsiteY0" fmla="*/ 19526 h 28575"/>
                <a:gd name="connsiteX1" fmla="*/ 11988 w 19050"/>
                <a:gd name="connsiteY1" fmla="*/ 7144 h 28575"/>
                <a:gd name="connsiteX2" fmla="*/ 12941 w 19050"/>
                <a:gd name="connsiteY2" fmla="*/ 19526 h 28575"/>
              </a:gdLst>
              <a:ahLst/>
              <a:cxnLst>
                <a:cxn ang="0">
                  <a:pos x="connsiteX0" y="connsiteY0"/>
                </a:cxn>
                <a:cxn ang="0">
                  <a:pos x="connsiteX1" y="connsiteY1"/>
                </a:cxn>
                <a:cxn ang="0">
                  <a:pos x="connsiteX2" y="connsiteY2"/>
                </a:cxn>
              </a:cxnLst>
              <a:rect l="l" t="t" r="r" b="b"/>
              <a:pathLst>
                <a:path w="19050" h="28575">
                  <a:moveTo>
                    <a:pt x="12941" y="19526"/>
                  </a:moveTo>
                  <a:cubicBezTo>
                    <a:pt x="15798" y="13811"/>
                    <a:pt x="15798" y="10001"/>
                    <a:pt x="11988" y="7144"/>
                  </a:cubicBezTo>
                  <a:cubicBezTo>
                    <a:pt x="558" y="7144"/>
                    <a:pt x="12941" y="28099"/>
                    <a:pt x="12941" y="19526"/>
                  </a:cubicBezTo>
                  <a:close/>
                </a:path>
              </a:pathLst>
            </a:custGeom>
            <a:grpFill/>
            <a:ln w="9525" cap="flat">
              <a:noFill/>
              <a:prstDash val="solid"/>
              <a:miter/>
            </a:ln>
          </p:spPr>
          <p:txBody>
            <a:bodyPr rtlCol="0" anchor="ctr"/>
            <a:lstStyle/>
            <a:p>
              <a:endParaRPr lang="en-US"/>
            </a:p>
          </p:txBody>
        </p:sp>
        <p:sp>
          <p:nvSpPr>
            <p:cNvPr id="4415" name="Freeform: Shape 4414">
              <a:extLst>
                <a:ext uri="{FF2B5EF4-FFF2-40B4-BE49-F238E27FC236}">
                  <a16:creationId xmlns:a16="http://schemas.microsoft.com/office/drawing/2014/main" id="{8219379E-0019-4512-82EF-D694118CD1DB}"/>
                </a:ext>
              </a:extLst>
            </p:cNvPr>
            <p:cNvSpPr/>
            <p:nvPr/>
          </p:nvSpPr>
          <p:spPr>
            <a:xfrm>
              <a:off x="3728901" y="6255750"/>
              <a:ext cx="19050" cy="19050"/>
            </a:xfrm>
            <a:custGeom>
              <a:avLst/>
              <a:gdLst>
                <a:gd name="connsiteX0" fmla="*/ 12518 w 19050"/>
                <a:gd name="connsiteY0" fmla="*/ 15059 h 19050"/>
                <a:gd name="connsiteX1" fmla="*/ 11566 w 19050"/>
                <a:gd name="connsiteY1" fmla="*/ 7439 h 19050"/>
                <a:gd name="connsiteX2" fmla="*/ 12518 w 19050"/>
                <a:gd name="connsiteY2" fmla="*/ 15059 h 19050"/>
              </a:gdLst>
              <a:ahLst/>
              <a:cxnLst>
                <a:cxn ang="0">
                  <a:pos x="connsiteX0" y="connsiteY0"/>
                </a:cxn>
                <a:cxn ang="0">
                  <a:pos x="connsiteX1" y="connsiteY1"/>
                </a:cxn>
                <a:cxn ang="0">
                  <a:pos x="connsiteX2" y="connsiteY2"/>
                </a:cxn>
              </a:cxnLst>
              <a:rect l="l" t="t" r="r" b="b"/>
              <a:pathLst>
                <a:path w="19050" h="19050">
                  <a:moveTo>
                    <a:pt x="12518" y="15059"/>
                  </a:moveTo>
                  <a:cubicBezTo>
                    <a:pt x="13471" y="12201"/>
                    <a:pt x="13471" y="9344"/>
                    <a:pt x="11566" y="7439"/>
                  </a:cubicBezTo>
                  <a:cubicBezTo>
                    <a:pt x="1088" y="4581"/>
                    <a:pt x="12518" y="23631"/>
                    <a:pt x="12518" y="15059"/>
                  </a:cubicBezTo>
                  <a:close/>
                </a:path>
              </a:pathLst>
            </a:custGeom>
            <a:grpFill/>
            <a:ln w="9525" cap="flat">
              <a:noFill/>
              <a:prstDash val="solid"/>
              <a:miter/>
            </a:ln>
          </p:spPr>
          <p:txBody>
            <a:bodyPr rtlCol="0" anchor="ctr"/>
            <a:lstStyle/>
            <a:p>
              <a:endParaRPr lang="en-US"/>
            </a:p>
          </p:txBody>
        </p:sp>
        <p:sp>
          <p:nvSpPr>
            <p:cNvPr id="4416" name="Freeform: Shape 4415">
              <a:extLst>
                <a:ext uri="{FF2B5EF4-FFF2-40B4-BE49-F238E27FC236}">
                  <a16:creationId xmlns:a16="http://schemas.microsoft.com/office/drawing/2014/main" id="{1FEF1E5A-05E1-46F9-A474-F62F374A9199}"/>
                </a:ext>
              </a:extLst>
            </p:cNvPr>
            <p:cNvSpPr/>
            <p:nvPr/>
          </p:nvSpPr>
          <p:spPr>
            <a:xfrm>
              <a:off x="3737626" y="6257625"/>
              <a:ext cx="19050" cy="19050"/>
            </a:xfrm>
            <a:custGeom>
              <a:avLst/>
              <a:gdLst>
                <a:gd name="connsiteX0" fmla="*/ 11413 w 19050"/>
                <a:gd name="connsiteY0" fmla="*/ 14136 h 19050"/>
                <a:gd name="connsiteX1" fmla="*/ 11413 w 19050"/>
                <a:gd name="connsiteY1" fmla="*/ 7469 h 19050"/>
                <a:gd name="connsiteX2" fmla="*/ 11413 w 19050"/>
                <a:gd name="connsiteY2" fmla="*/ 14136 h 19050"/>
              </a:gdLst>
              <a:ahLst/>
              <a:cxnLst>
                <a:cxn ang="0">
                  <a:pos x="connsiteX0" y="connsiteY0"/>
                </a:cxn>
                <a:cxn ang="0">
                  <a:pos x="connsiteX1" y="connsiteY1"/>
                </a:cxn>
                <a:cxn ang="0">
                  <a:pos x="connsiteX2" y="connsiteY2"/>
                </a:cxn>
              </a:cxnLst>
              <a:rect l="l" t="t" r="r" b="b"/>
              <a:pathLst>
                <a:path w="19050" h="19050">
                  <a:moveTo>
                    <a:pt x="11413" y="14136"/>
                  </a:moveTo>
                  <a:cubicBezTo>
                    <a:pt x="13318" y="11279"/>
                    <a:pt x="13318" y="9374"/>
                    <a:pt x="11413" y="7469"/>
                  </a:cubicBezTo>
                  <a:cubicBezTo>
                    <a:pt x="2841" y="4611"/>
                    <a:pt x="9508" y="21756"/>
                    <a:pt x="11413" y="14136"/>
                  </a:cubicBezTo>
                  <a:close/>
                </a:path>
              </a:pathLst>
            </a:custGeom>
            <a:grpFill/>
            <a:ln w="9525" cap="flat">
              <a:noFill/>
              <a:prstDash val="solid"/>
              <a:miter/>
            </a:ln>
          </p:spPr>
          <p:txBody>
            <a:bodyPr rtlCol="0" anchor="ctr"/>
            <a:lstStyle/>
            <a:p>
              <a:endParaRPr lang="en-US"/>
            </a:p>
          </p:txBody>
        </p:sp>
        <p:sp>
          <p:nvSpPr>
            <p:cNvPr id="4417" name="Freeform: Shape 4416">
              <a:extLst>
                <a:ext uri="{FF2B5EF4-FFF2-40B4-BE49-F238E27FC236}">
                  <a16:creationId xmlns:a16="http://schemas.microsoft.com/office/drawing/2014/main" id="{C6498C81-899A-424D-9712-0C320A7543E4}"/>
                </a:ext>
              </a:extLst>
            </p:cNvPr>
            <p:cNvSpPr/>
            <p:nvPr/>
          </p:nvSpPr>
          <p:spPr>
            <a:xfrm>
              <a:off x="3758297" y="6255093"/>
              <a:ext cx="19050" cy="19050"/>
            </a:xfrm>
            <a:custGeom>
              <a:avLst/>
              <a:gdLst>
                <a:gd name="connsiteX0" fmla="*/ 13603 w 19050"/>
                <a:gd name="connsiteY0" fmla="*/ 15716 h 19050"/>
                <a:gd name="connsiteX1" fmla="*/ 10745 w 19050"/>
                <a:gd name="connsiteY1" fmla="*/ 7144 h 19050"/>
                <a:gd name="connsiteX2" fmla="*/ 13603 w 19050"/>
                <a:gd name="connsiteY2" fmla="*/ 15716 h 19050"/>
              </a:gdLst>
              <a:ahLst/>
              <a:cxnLst>
                <a:cxn ang="0">
                  <a:pos x="connsiteX0" y="connsiteY0"/>
                </a:cxn>
                <a:cxn ang="0">
                  <a:pos x="connsiteX1" y="connsiteY1"/>
                </a:cxn>
                <a:cxn ang="0">
                  <a:pos x="connsiteX2" y="connsiteY2"/>
                </a:cxn>
              </a:cxnLst>
              <a:rect l="l" t="t" r="r" b="b"/>
              <a:pathLst>
                <a:path w="19050" h="19050">
                  <a:moveTo>
                    <a:pt x="13603" y="15716"/>
                  </a:moveTo>
                  <a:cubicBezTo>
                    <a:pt x="15508" y="11906"/>
                    <a:pt x="14555" y="9049"/>
                    <a:pt x="10745" y="7144"/>
                  </a:cubicBezTo>
                  <a:cubicBezTo>
                    <a:pt x="1220" y="8096"/>
                    <a:pt x="13603" y="24289"/>
                    <a:pt x="13603" y="15716"/>
                  </a:cubicBezTo>
                  <a:close/>
                </a:path>
              </a:pathLst>
            </a:custGeom>
            <a:grpFill/>
            <a:ln w="9525" cap="flat">
              <a:noFill/>
              <a:prstDash val="solid"/>
              <a:miter/>
            </a:ln>
          </p:spPr>
          <p:txBody>
            <a:bodyPr rtlCol="0" anchor="ctr"/>
            <a:lstStyle/>
            <a:p>
              <a:endParaRPr lang="en-US"/>
            </a:p>
          </p:txBody>
        </p:sp>
        <p:sp>
          <p:nvSpPr>
            <p:cNvPr id="4418" name="Freeform: Shape 4417">
              <a:extLst>
                <a:ext uri="{FF2B5EF4-FFF2-40B4-BE49-F238E27FC236}">
                  <a16:creationId xmlns:a16="http://schemas.microsoft.com/office/drawing/2014/main" id="{15483285-3CDE-414F-B466-6FF79054BD16}"/>
                </a:ext>
              </a:extLst>
            </p:cNvPr>
            <p:cNvSpPr/>
            <p:nvPr/>
          </p:nvSpPr>
          <p:spPr>
            <a:xfrm>
              <a:off x="3770432" y="6257950"/>
              <a:ext cx="19050" cy="19050"/>
            </a:xfrm>
            <a:custGeom>
              <a:avLst/>
              <a:gdLst>
                <a:gd name="connsiteX0" fmla="*/ 12897 w 19050"/>
                <a:gd name="connsiteY0" fmla="*/ 13811 h 19050"/>
                <a:gd name="connsiteX1" fmla="*/ 10040 w 19050"/>
                <a:gd name="connsiteY1" fmla="*/ 7144 h 19050"/>
                <a:gd name="connsiteX2" fmla="*/ 8135 w 19050"/>
                <a:gd name="connsiteY2" fmla="*/ 15716 h 19050"/>
                <a:gd name="connsiteX3" fmla="*/ 12897 w 19050"/>
                <a:gd name="connsiteY3" fmla="*/ 13811 h 19050"/>
              </a:gdLst>
              <a:ahLst/>
              <a:cxnLst>
                <a:cxn ang="0">
                  <a:pos x="connsiteX0" y="connsiteY0"/>
                </a:cxn>
                <a:cxn ang="0">
                  <a:pos x="connsiteX1" y="connsiteY1"/>
                </a:cxn>
                <a:cxn ang="0">
                  <a:pos x="connsiteX2" y="connsiteY2"/>
                </a:cxn>
                <a:cxn ang="0">
                  <a:pos x="connsiteX3" y="connsiteY3"/>
                </a:cxn>
              </a:cxnLst>
              <a:rect l="l" t="t" r="r" b="b"/>
              <a:pathLst>
                <a:path w="19050" h="19050">
                  <a:moveTo>
                    <a:pt x="12897" y="13811"/>
                  </a:moveTo>
                  <a:cubicBezTo>
                    <a:pt x="13850" y="10954"/>
                    <a:pt x="12897" y="9049"/>
                    <a:pt x="10040" y="7144"/>
                  </a:cubicBezTo>
                  <a:cubicBezTo>
                    <a:pt x="7182" y="9049"/>
                    <a:pt x="6230" y="11906"/>
                    <a:pt x="8135" y="15716"/>
                  </a:cubicBezTo>
                  <a:cubicBezTo>
                    <a:pt x="11945" y="17621"/>
                    <a:pt x="12897" y="16669"/>
                    <a:pt x="12897" y="13811"/>
                  </a:cubicBezTo>
                  <a:close/>
                </a:path>
              </a:pathLst>
            </a:custGeom>
            <a:grpFill/>
            <a:ln w="9525" cap="flat">
              <a:noFill/>
              <a:prstDash val="solid"/>
              <a:miter/>
            </a:ln>
          </p:spPr>
          <p:txBody>
            <a:bodyPr rtlCol="0" anchor="ctr"/>
            <a:lstStyle/>
            <a:p>
              <a:endParaRPr lang="en-US"/>
            </a:p>
          </p:txBody>
        </p:sp>
        <p:sp>
          <p:nvSpPr>
            <p:cNvPr id="4419" name="Freeform: Shape 4418">
              <a:extLst>
                <a:ext uri="{FF2B5EF4-FFF2-40B4-BE49-F238E27FC236}">
                  <a16:creationId xmlns:a16="http://schemas.microsoft.com/office/drawing/2014/main" id="{D6EAFE1D-83DF-46DA-95A5-F34906982F1C}"/>
                </a:ext>
              </a:extLst>
            </p:cNvPr>
            <p:cNvSpPr/>
            <p:nvPr/>
          </p:nvSpPr>
          <p:spPr>
            <a:xfrm>
              <a:off x="3778111" y="6256998"/>
              <a:ext cx="19050" cy="19050"/>
            </a:xfrm>
            <a:custGeom>
              <a:avLst/>
              <a:gdLst>
                <a:gd name="connsiteX0" fmla="*/ 12839 w 19050"/>
                <a:gd name="connsiteY0" fmla="*/ 15716 h 19050"/>
                <a:gd name="connsiteX1" fmla="*/ 10934 w 19050"/>
                <a:gd name="connsiteY1" fmla="*/ 7144 h 19050"/>
                <a:gd name="connsiteX2" fmla="*/ 12839 w 19050"/>
                <a:gd name="connsiteY2" fmla="*/ 15716 h 19050"/>
              </a:gdLst>
              <a:ahLst/>
              <a:cxnLst>
                <a:cxn ang="0">
                  <a:pos x="connsiteX0" y="connsiteY0"/>
                </a:cxn>
                <a:cxn ang="0">
                  <a:pos x="connsiteX1" y="connsiteY1"/>
                </a:cxn>
                <a:cxn ang="0">
                  <a:pos x="connsiteX2" y="connsiteY2"/>
                </a:cxn>
              </a:cxnLst>
              <a:rect l="l" t="t" r="r" b="b"/>
              <a:pathLst>
                <a:path w="19050" h="19050">
                  <a:moveTo>
                    <a:pt x="12839" y="15716"/>
                  </a:moveTo>
                  <a:cubicBezTo>
                    <a:pt x="14744" y="11906"/>
                    <a:pt x="13791" y="9049"/>
                    <a:pt x="10934" y="7144"/>
                  </a:cubicBezTo>
                  <a:cubicBezTo>
                    <a:pt x="1409" y="7144"/>
                    <a:pt x="12839" y="23336"/>
                    <a:pt x="12839" y="15716"/>
                  </a:cubicBezTo>
                  <a:close/>
                </a:path>
              </a:pathLst>
            </a:custGeom>
            <a:grpFill/>
            <a:ln w="9525" cap="flat">
              <a:noFill/>
              <a:prstDash val="solid"/>
              <a:miter/>
            </a:ln>
          </p:spPr>
          <p:txBody>
            <a:bodyPr rtlCol="0" anchor="ctr"/>
            <a:lstStyle/>
            <a:p>
              <a:endParaRPr lang="en-US"/>
            </a:p>
          </p:txBody>
        </p:sp>
        <p:sp>
          <p:nvSpPr>
            <p:cNvPr id="4420" name="Freeform: Shape 4419">
              <a:extLst>
                <a:ext uri="{FF2B5EF4-FFF2-40B4-BE49-F238E27FC236}">
                  <a16:creationId xmlns:a16="http://schemas.microsoft.com/office/drawing/2014/main" id="{BBC2548B-7E3F-4650-B5CF-182A8C06B80A}"/>
                </a:ext>
              </a:extLst>
            </p:cNvPr>
            <p:cNvSpPr/>
            <p:nvPr/>
          </p:nvSpPr>
          <p:spPr>
            <a:xfrm>
              <a:off x="3811029" y="6254140"/>
              <a:ext cx="19050" cy="19050"/>
            </a:xfrm>
            <a:custGeom>
              <a:avLst/>
              <a:gdLst>
                <a:gd name="connsiteX0" fmla="*/ 13258 w 19050"/>
                <a:gd name="connsiteY0" fmla="*/ 17621 h 19050"/>
                <a:gd name="connsiteX1" fmla="*/ 11353 w 19050"/>
                <a:gd name="connsiteY1" fmla="*/ 7144 h 19050"/>
                <a:gd name="connsiteX2" fmla="*/ 13258 w 19050"/>
                <a:gd name="connsiteY2" fmla="*/ 17621 h 19050"/>
              </a:gdLst>
              <a:ahLst/>
              <a:cxnLst>
                <a:cxn ang="0">
                  <a:pos x="connsiteX0" y="connsiteY0"/>
                </a:cxn>
                <a:cxn ang="0">
                  <a:pos x="connsiteX1" y="connsiteY1"/>
                </a:cxn>
                <a:cxn ang="0">
                  <a:pos x="connsiteX2" y="connsiteY2"/>
                </a:cxn>
              </a:cxnLst>
              <a:rect l="l" t="t" r="r" b="b"/>
              <a:pathLst>
                <a:path w="19050" h="19050">
                  <a:moveTo>
                    <a:pt x="13258" y="17621"/>
                  </a:moveTo>
                  <a:cubicBezTo>
                    <a:pt x="15163" y="12859"/>
                    <a:pt x="15163" y="10001"/>
                    <a:pt x="11353" y="7144"/>
                  </a:cubicBezTo>
                  <a:cubicBezTo>
                    <a:pt x="876" y="7144"/>
                    <a:pt x="13258" y="25241"/>
                    <a:pt x="13258" y="17621"/>
                  </a:cubicBezTo>
                  <a:close/>
                </a:path>
              </a:pathLst>
            </a:custGeom>
            <a:grpFill/>
            <a:ln w="9525" cap="flat">
              <a:noFill/>
              <a:prstDash val="solid"/>
              <a:miter/>
            </a:ln>
          </p:spPr>
          <p:txBody>
            <a:bodyPr rtlCol="0" anchor="ctr"/>
            <a:lstStyle/>
            <a:p>
              <a:endParaRPr lang="en-US"/>
            </a:p>
          </p:txBody>
        </p:sp>
        <p:sp>
          <p:nvSpPr>
            <p:cNvPr id="4421" name="Freeform: Shape 4420">
              <a:extLst>
                <a:ext uri="{FF2B5EF4-FFF2-40B4-BE49-F238E27FC236}">
                  <a16:creationId xmlns:a16="http://schemas.microsoft.com/office/drawing/2014/main" id="{2E25EC6B-5AA6-4A98-8D8F-647EC6F5BE7E}"/>
                </a:ext>
              </a:extLst>
            </p:cNvPr>
            <p:cNvSpPr/>
            <p:nvPr/>
          </p:nvSpPr>
          <p:spPr>
            <a:xfrm>
              <a:off x="3821316" y="6256045"/>
              <a:ext cx="19050" cy="19050"/>
            </a:xfrm>
            <a:custGeom>
              <a:avLst/>
              <a:gdLst>
                <a:gd name="connsiteX0" fmla="*/ 13449 w 19050"/>
                <a:gd name="connsiteY0" fmla="*/ 16669 h 19050"/>
                <a:gd name="connsiteX1" fmla="*/ 10591 w 19050"/>
                <a:gd name="connsiteY1" fmla="*/ 7144 h 19050"/>
                <a:gd name="connsiteX2" fmla="*/ 13449 w 19050"/>
                <a:gd name="connsiteY2" fmla="*/ 16669 h 19050"/>
              </a:gdLst>
              <a:ahLst/>
              <a:cxnLst>
                <a:cxn ang="0">
                  <a:pos x="connsiteX0" y="connsiteY0"/>
                </a:cxn>
                <a:cxn ang="0">
                  <a:pos x="connsiteX1" y="connsiteY1"/>
                </a:cxn>
                <a:cxn ang="0">
                  <a:pos x="connsiteX2" y="connsiteY2"/>
                </a:cxn>
              </a:cxnLst>
              <a:rect l="l" t="t" r="r" b="b"/>
              <a:pathLst>
                <a:path w="19050" h="19050">
                  <a:moveTo>
                    <a:pt x="13449" y="16669"/>
                  </a:moveTo>
                  <a:cubicBezTo>
                    <a:pt x="14401" y="12859"/>
                    <a:pt x="13449" y="9049"/>
                    <a:pt x="10591" y="7144"/>
                  </a:cubicBezTo>
                  <a:cubicBezTo>
                    <a:pt x="1066" y="8096"/>
                    <a:pt x="14401" y="25241"/>
                    <a:pt x="13449" y="16669"/>
                  </a:cubicBezTo>
                  <a:close/>
                </a:path>
              </a:pathLst>
            </a:custGeom>
            <a:grpFill/>
            <a:ln w="9525" cap="flat">
              <a:noFill/>
              <a:prstDash val="solid"/>
              <a:miter/>
            </a:ln>
          </p:spPr>
          <p:txBody>
            <a:bodyPr rtlCol="0" anchor="ctr"/>
            <a:lstStyle/>
            <a:p>
              <a:endParaRPr lang="en-US"/>
            </a:p>
          </p:txBody>
        </p:sp>
        <p:sp>
          <p:nvSpPr>
            <p:cNvPr id="4422" name="Freeform: Shape 4421">
              <a:extLst>
                <a:ext uri="{FF2B5EF4-FFF2-40B4-BE49-F238E27FC236}">
                  <a16:creationId xmlns:a16="http://schemas.microsoft.com/office/drawing/2014/main" id="{A20DA8BC-61BB-4800-BFA4-3344F05A1F5A}"/>
                </a:ext>
              </a:extLst>
            </p:cNvPr>
            <p:cNvSpPr/>
            <p:nvPr/>
          </p:nvSpPr>
          <p:spPr>
            <a:xfrm>
              <a:off x="3840347" y="6252235"/>
              <a:ext cx="19050" cy="28575"/>
            </a:xfrm>
            <a:custGeom>
              <a:avLst/>
              <a:gdLst>
                <a:gd name="connsiteX0" fmla="*/ 11562 w 19050"/>
                <a:gd name="connsiteY0" fmla="*/ 19526 h 28575"/>
                <a:gd name="connsiteX1" fmla="*/ 10610 w 19050"/>
                <a:gd name="connsiteY1" fmla="*/ 7144 h 28575"/>
                <a:gd name="connsiteX2" fmla="*/ 8705 w 19050"/>
                <a:gd name="connsiteY2" fmla="*/ 22384 h 28575"/>
                <a:gd name="connsiteX3" fmla="*/ 11562 w 19050"/>
                <a:gd name="connsiteY3" fmla="*/ 19526 h 28575"/>
              </a:gdLst>
              <a:ahLst/>
              <a:cxnLst>
                <a:cxn ang="0">
                  <a:pos x="connsiteX0" y="connsiteY0"/>
                </a:cxn>
                <a:cxn ang="0">
                  <a:pos x="connsiteX1" y="connsiteY1"/>
                </a:cxn>
                <a:cxn ang="0">
                  <a:pos x="connsiteX2" y="connsiteY2"/>
                </a:cxn>
                <a:cxn ang="0">
                  <a:pos x="connsiteX3" y="connsiteY3"/>
                </a:cxn>
              </a:cxnLst>
              <a:rect l="l" t="t" r="r" b="b"/>
              <a:pathLst>
                <a:path w="19050" h="28575">
                  <a:moveTo>
                    <a:pt x="11562" y="19526"/>
                  </a:moveTo>
                  <a:cubicBezTo>
                    <a:pt x="9657" y="17621"/>
                    <a:pt x="15372" y="7144"/>
                    <a:pt x="10610" y="7144"/>
                  </a:cubicBezTo>
                  <a:cubicBezTo>
                    <a:pt x="5847" y="7144"/>
                    <a:pt x="6800" y="21431"/>
                    <a:pt x="8705" y="22384"/>
                  </a:cubicBezTo>
                  <a:cubicBezTo>
                    <a:pt x="11562" y="23336"/>
                    <a:pt x="12515" y="22384"/>
                    <a:pt x="11562" y="19526"/>
                  </a:cubicBezTo>
                  <a:close/>
                </a:path>
              </a:pathLst>
            </a:custGeom>
            <a:grpFill/>
            <a:ln w="9525" cap="flat">
              <a:noFill/>
              <a:prstDash val="solid"/>
              <a:miter/>
            </a:ln>
          </p:spPr>
          <p:txBody>
            <a:bodyPr rtlCol="0" anchor="ctr"/>
            <a:lstStyle/>
            <a:p>
              <a:endParaRPr lang="en-US"/>
            </a:p>
          </p:txBody>
        </p:sp>
        <p:sp>
          <p:nvSpPr>
            <p:cNvPr id="4423" name="Freeform: Shape 4422">
              <a:extLst>
                <a:ext uri="{FF2B5EF4-FFF2-40B4-BE49-F238E27FC236}">
                  <a16:creationId xmlns:a16="http://schemas.microsoft.com/office/drawing/2014/main" id="{230AECF5-E871-4472-A449-E6DA39EF8931}"/>
                </a:ext>
              </a:extLst>
            </p:cNvPr>
            <p:cNvSpPr/>
            <p:nvPr/>
          </p:nvSpPr>
          <p:spPr>
            <a:xfrm>
              <a:off x="3849910" y="6254140"/>
              <a:ext cx="19050" cy="19050"/>
            </a:xfrm>
            <a:custGeom>
              <a:avLst/>
              <a:gdLst>
                <a:gd name="connsiteX0" fmla="*/ 14382 w 19050"/>
                <a:gd name="connsiteY0" fmla="*/ 17621 h 19050"/>
                <a:gd name="connsiteX1" fmla="*/ 11525 w 19050"/>
                <a:gd name="connsiteY1" fmla="*/ 7144 h 19050"/>
                <a:gd name="connsiteX2" fmla="*/ 14382 w 19050"/>
                <a:gd name="connsiteY2" fmla="*/ 17621 h 19050"/>
              </a:gdLst>
              <a:ahLst/>
              <a:cxnLst>
                <a:cxn ang="0">
                  <a:pos x="connsiteX0" y="connsiteY0"/>
                </a:cxn>
                <a:cxn ang="0">
                  <a:pos x="connsiteX1" y="connsiteY1"/>
                </a:cxn>
                <a:cxn ang="0">
                  <a:pos x="connsiteX2" y="connsiteY2"/>
                </a:cxn>
              </a:cxnLst>
              <a:rect l="l" t="t" r="r" b="b"/>
              <a:pathLst>
                <a:path w="19050" h="19050">
                  <a:moveTo>
                    <a:pt x="14382" y="17621"/>
                  </a:moveTo>
                  <a:cubicBezTo>
                    <a:pt x="16287" y="12859"/>
                    <a:pt x="15335" y="9049"/>
                    <a:pt x="11525" y="7144"/>
                  </a:cubicBezTo>
                  <a:cubicBezTo>
                    <a:pt x="-858" y="7144"/>
                    <a:pt x="17240" y="26194"/>
                    <a:pt x="14382" y="17621"/>
                  </a:cubicBezTo>
                  <a:close/>
                </a:path>
              </a:pathLst>
            </a:custGeom>
            <a:grpFill/>
            <a:ln w="9525" cap="flat">
              <a:noFill/>
              <a:prstDash val="solid"/>
              <a:miter/>
            </a:ln>
          </p:spPr>
          <p:txBody>
            <a:bodyPr rtlCol="0" anchor="ctr"/>
            <a:lstStyle/>
            <a:p>
              <a:endParaRPr lang="en-US"/>
            </a:p>
          </p:txBody>
        </p:sp>
        <p:sp>
          <p:nvSpPr>
            <p:cNvPr id="4424" name="Freeform: Shape 4423">
              <a:extLst>
                <a:ext uri="{FF2B5EF4-FFF2-40B4-BE49-F238E27FC236}">
                  <a16:creationId xmlns:a16="http://schemas.microsoft.com/office/drawing/2014/main" id="{3163C3D3-1135-4D82-8DEC-EFB9F870116C}"/>
                </a:ext>
              </a:extLst>
            </p:cNvPr>
            <p:cNvSpPr/>
            <p:nvPr/>
          </p:nvSpPr>
          <p:spPr>
            <a:xfrm>
              <a:off x="3862753" y="6250330"/>
              <a:ext cx="19050" cy="28575"/>
            </a:xfrm>
            <a:custGeom>
              <a:avLst/>
              <a:gdLst>
                <a:gd name="connsiteX0" fmla="*/ 13921 w 19050"/>
                <a:gd name="connsiteY0" fmla="*/ 20479 h 28575"/>
                <a:gd name="connsiteX1" fmla="*/ 12016 w 19050"/>
                <a:gd name="connsiteY1" fmla="*/ 7144 h 28575"/>
                <a:gd name="connsiteX2" fmla="*/ 13921 w 19050"/>
                <a:gd name="connsiteY2" fmla="*/ 20479 h 28575"/>
              </a:gdLst>
              <a:ahLst/>
              <a:cxnLst>
                <a:cxn ang="0">
                  <a:pos x="connsiteX0" y="connsiteY0"/>
                </a:cxn>
                <a:cxn ang="0">
                  <a:pos x="connsiteX1" y="connsiteY1"/>
                </a:cxn>
                <a:cxn ang="0">
                  <a:pos x="connsiteX2" y="connsiteY2"/>
                </a:cxn>
              </a:cxnLst>
              <a:rect l="l" t="t" r="r" b="b"/>
              <a:pathLst>
                <a:path w="19050" h="28575">
                  <a:moveTo>
                    <a:pt x="13921" y="20479"/>
                  </a:moveTo>
                  <a:cubicBezTo>
                    <a:pt x="16779" y="14764"/>
                    <a:pt x="15826" y="10001"/>
                    <a:pt x="12016" y="7144"/>
                  </a:cubicBezTo>
                  <a:cubicBezTo>
                    <a:pt x="-366" y="8096"/>
                    <a:pt x="14874" y="28099"/>
                    <a:pt x="13921" y="20479"/>
                  </a:cubicBezTo>
                  <a:close/>
                </a:path>
              </a:pathLst>
            </a:custGeom>
            <a:grpFill/>
            <a:ln w="9525" cap="flat">
              <a:noFill/>
              <a:prstDash val="solid"/>
              <a:miter/>
            </a:ln>
          </p:spPr>
          <p:txBody>
            <a:bodyPr rtlCol="0" anchor="ctr"/>
            <a:lstStyle/>
            <a:p>
              <a:endParaRPr lang="en-US"/>
            </a:p>
          </p:txBody>
        </p:sp>
        <p:sp>
          <p:nvSpPr>
            <p:cNvPr id="4425" name="Freeform: Shape 4424">
              <a:extLst>
                <a:ext uri="{FF2B5EF4-FFF2-40B4-BE49-F238E27FC236}">
                  <a16:creationId xmlns:a16="http://schemas.microsoft.com/office/drawing/2014/main" id="{37AA5D06-D57F-40AC-B129-6C86AE7FFEB1}"/>
                </a:ext>
              </a:extLst>
            </p:cNvPr>
            <p:cNvSpPr/>
            <p:nvPr/>
          </p:nvSpPr>
          <p:spPr>
            <a:xfrm>
              <a:off x="3897900" y="6262713"/>
              <a:ext cx="19050" cy="19050"/>
            </a:xfrm>
            <a:custGeom>
              <a:avLst/>
              <a:gdLst>
                <a:gd name="connsiteX0" fmla="*/ 14017 w 19050"/>
                <a:gd name="connsiteY0" fmla="*/ 18574 h 19050"/>
                <a:gd name="connsiteX1" fmla="*/ 11160 w 19050"/>
                <a:gd name="connsiteY1" fmla="*/ 7144 h 19050"/>
                <a:gd name="connsiteX2" fmla="*/ 14017 w 19050"/>
                <a:gd name="connsiteY2" fmla="*/ 18574 h 19050"/>
              </a:gdLst>
              <a:ahLst/>
              <a:cxnLst>
                <a:cxn ang="0">
                  <a:pos x="connsiteX0" y="connsiteY0"/>
                </a:cxn>
                <a:cxn ang="0">
                  <a:pos x="connsiteX1" y="connsiteY1"/>
                </a:cxn>
                <a:cxn ang="0">
                  <a:pos x="connsiteX2" y="connsiteY2"/>
                </a:cxn>
              </a:cxnLst>
              <a:rect l="l" t="t" r="r" b="b"/>
              <a:pathLst>
                <a:path w="19050" h="19050">
                  <a:moveTo>
                    <a:pt x="14017" y="18574"/>
                  </a:moveTo>
                  <a:cubicBezTo>
                    <a:pt x="15922" y="13811"/>
                    <a:pt x="14970" y="10001"/>
                    <a:pt x="11160" y="7144"/>
                  </a:cubicBezTo>
                  <a:cubicBezTo>
                    <a:pt x="682" y="8096"/>
                    <a:pt x="14017" y="27146"/>
                    <a:pt x="14017" y="18574"/>
                  </a:cubicBezTo>
                  <a:close/>
                </a:path>
              </a:pathLst>
            </a:custGeom>
            <a:grpFill/>
            <a:ln w="9525" cap="flat">
              <a:noFill/>
              <a:prstDash val="solid"/>
              <a:miter/>
            </a:ln>
          </p:spPr>
          <p:txBody>
            <a:bodyPr rtlCol="0" anchor="ctr"/>
            <a:lstStyle/>
            <a:p>
              <a:endParaRPr lang="en-US"/>
            </a:p>
          </p:txBody>
        </p:sp>
        <p:sp>
          <p:nvSpPr>
            <p:cNvPr id="4426" name="Freeform: Shape 4425">
              <a:extLst>
                <a:ext uri="{FF2B5EF4-FFF2-40B4-BE49-F238E27FC236}">
                  <a16:creationId xmlns:a16="http://schemas.microsoft.com/office/drawing/2014/main" id="{CD6531E6-9D0C-41D4-B1E0-FBF212324179}"/>
                </a:ext>
              </a:extLst>
            </p:cNvPr>
            <p:cNvSpPr/>
            <p:nvPr/>
          </p:nvSpPr>
          <p:spPr>
            <a:xfrm>
              <a:off x="3911539" y="6257950"/>
              <a:ext cx="19050" cy="28575"/>
            </a:xfrm>
            <a:custGeom>
              <a:avLst/>
              <a:gdLst>
                <a:gd name="connsiteX0" fmla="*/ 15618 w 19050"/>
                <a:gd name="connsiteY0" fmla="*/ 22384 h 28575"/>
                <a:gd name="connsiteX1" fmla="*/ 11808 w 19050"/>
                <a:gd name="connsiteY1" fmla="*/ 7144 h 28575"/>
                <a:gd name="connsiteX2" fmla="*/ 15618 w 19050"/>
                <a:gd name="connsiteY2" fmla="*/ 22384 h 28575"/>
              </a:gdLst>
              <a:ahLst/>
              <a:cxnLst>
                <a:cxn ang="0">
                  <a:pos x="connsiteX0" y="connsiteY0"/>
                </a:cxn>
                <a:cxn ang="0">
                  <a:pos x="connsiteX1" y="connsiteY1"/>
                </a:cxn>
                <a:cxn ang="0">
                  <a:pos x="connsiteX2" y="connsiteY2"/>
                </a:cxn>
              </a:cxnLst>
              <a:rect l="l" t="t" r="r" b="b"/>
              <a:pathLst>
                <a:path w="19050" h="28575">
                  <a:moveTo>
                    <a:pt x="15618" y="22384"/>
                  </a:moveTo>
                  <a:cubicBezTo>
                    <a:pt x="17523" y="15716"/>
                    <a:pt x="16570" y="10954"/>
                    <a:pt x="11808" y="7144"/>
                  </a:cubicBezTo>
                  <a:cubicBezTo>
                    <a:pt x="-575" y="7144"/>
                    <a:pt x="15618" y="30004"/>
                    <a:pt x="15618" y="22384"/>
                  </a:cubicBezTo>
                  <a:close/>
                </a:path>
              </a:pathLst>
            </a:custGeom>
            <a:grpFill/>
            <a:ln w="9525" cap="flat">
              <a:noFill/>
              <a:prstDash val="solid"/>
              <a:miter/>
            </a:ln>
          </p:spPr>
          <p:txBody>
            <a:bodyPr rtlCol="0" anchor="ctr"/>
            <a:lstStyle/>
            <a:p>
              <a:endParaRPr lang="en-US"/>
            </a:p>
          </p:txBody>
        </p:sp>
        <p:sp>
          <p:nvSpPr>
            <p:cNvPr id="4427" name="Freeform: Shape 4426">
              <a:extLst>
                <a:ext uri="{FF2B5EF4-FFF2-40B4-BE49-F238E27FC236}">
                  <a16:creationId xmlns:a16="http://schemas.microsoft.com/office/drawing/2014/main" id="{D770670D-3CEC-4013-9B83-24E8ED0E12E4}"/>
                </a:ext>
              </a:extLst>
            </p:cNvPr>
            <p:cNvSpPr/>
            <p:nvPr/>
          </p:nvSpPr>
          <p:spPr>
            <a:xfrm>
              <a:off x="3923201" y="6258903"/>
              <a:ext cx="19050" cy="28575"/>
            </a:xfrm>
            <a:custGeom>
              <a:avLst/>
              <a:gdLst>
                <a:gd name="connsiteX0" fmla="*/ 14433 w 19050"/>
                <a:gd name="connsiteY0" fmla="*/ 21431 h 28575"/>
                <a:gd name="connsiteX1" fmla="*/ 11576 w 19050"/>
                <a:gd name="connsiteY1" fmla="*/ 7144 h 28575"/>
                <a:gd name="connsiteX2" fmla="*/ 14433 w 19050"/>
                <a:gd name="connsiteY2" fmla="*/ 21431 h 28575"/>
              </a:gdLst>
              <a:ahLst/>
              <a:cxnLst>
                <a:cxn ang="0">
                  <a:pos x="connsiteX0" y="connsiteY0"/>
                </a:cxn>
                <a:cxn ang="0">
                  <a:pos x="connsiteX1" y="connsiteY1"/>
                </a:cxn>
                <a:cxn ang="0">
                  <a:pos x="connsiteX2" y="connsiteY2"/>
                </a:cxn>
              </a:cxnLst>
              <a:rect l="l" t="t" r="r" b="b"/>
              <a:pathLst>
                <a:path w="19050" h="28575">
                  <a:moveTo>
                    <a:pt x="14433" y="21431"/>
                  </a:moveTo>
                  <a:cubicBezTo>
                    <a:pt x="17291" y="14764"/>
                    <a:pt x="16338" y="10001"/>
                    <a:pt x="11576" y="7144"/>
                  </a:cubicBezTo>
                  <a:cubicBezTo>
                    <a:pt x="146" y="7144"/>
                    <a:pt x="14433" y="30004"/>
                    <a:pt x="14433" y="21431"/>
                  </a:cubicBezTo>
                  <a:close/>
                </a:path>
              </a:pathLst>
            </a:custGeom>
            <a:grpFill/>
            <a:ln w="9525" cap="flat">
              <a:noFill/>
              <a:prstDash val="solid"/>
              <a:miter/>
            </a:ln>
          </p:spPr>
          <p:txBody>
            <a:bodyPr rtlCol="0" anchor="ctr"/>
            <a:lstStyle/>
            <a:p>
              <a:endParaRPr lang="en-US"/>
            </a:p>
          </p:txBody>
        </p:sp>
        <p:sp>
          <p:nvSpPr>
            <p:cNvPr id="4428" name="Freeform: Shape 4427">
              <a:extLst>
                <a:ext uri="{FF2B5EF4-FFF2-40B4-BE49-F238E27FC236}">
                  <a16:creationId xmlns:a16="http://schemas.microsoft.com/office/drawing/2014/main" id="{03C56DB0-4716-4BBF-B8C1-9EA7155C99D0}"/>
                </a:ext>
              </a:extLst>
            </p:cNvPr>
            <p:cNvSpPr/>
            <p:nvPr/>
          </p:nvSpPr>
          <p:spPr>
            <a:xfrm>
              <a:off x="3933018" y="6264618"/>
              <a:ext cx="19050" cy="19050"/>
            </a:xfrm>
            <a:custGeom>
              <a:avLst/>
              <a:gdLst>
                <a:gd name="connsiteX0" fmla="*/ 13189 w 19050"/>
                <a:gd name="connsiteY0" fmla="*/ 15716 h 19050"/>
                <a:gd name="connsiteX1" fmla="*/ 10332 w 19050"/>
                <a:gd name="connsiteY1" fmla="*/ 7144 h 19050"/>
                <a:gd name="connsiteX2" fmla="*/ 13189 w 19050"/>
                <a:gd name="connsiteY2" fmla="*/ 15716 h 19050"/>
              </a:gdLst>
              <a:ahLst/>
              <a:cxnLst>
                <a:cxn ang="0">
                  <a:pos x="connsiteX0" y="connsiteY0"/>
                </a:cxn>
                <a:cxn ang="0">
                  <a:pos x="connsiteX1" y="connsiteY1"/>
                </a:cxn>
                <a:cxn ang="0">
                  <a:pos x="connsiteX2" y="connsiteY2"/>
                </a:cxn>
              </a:cxnLst>
              <a:rect l="l" t="t" r="r" b="b"/>
              <a:pathLst>
                <a:path w="19050" h="19050">
                  <a:moveTo>
                    <a:pt x="13189" y="15716"/>
                  </a:moveTo>
                  <a:cubicBezTo>
                    <a:pt x="15094" y="11906"/>
                    <a:pt x="14142" y="9049"/>
                    <a:pt x="10332" y="7144"/>
                  </a:cubicBezTo>
                  <a:cubicBezTo>
                    <a:pt x="1759" y="7144"/>
                    <a:pt x="13189" y="24289"/>
                    <a:pt x="13189" y="15716"/>
                  </a:cubicBezTo>
                  <a:close/>
                </a:path>
              </a:pathLst>
            </a:custGeom>
            <a:grpFill/>
            <a:ln w="9525" cap="flat">
              <a:noFill/>
              <a:prstDash val="solid"/>
              <a:miter/>
            </a:ln>
          </p:spPr>
          <p:txBody>
            <a:bodyPr rtlCol="0" anchor="ctr"/>
            <a:lstStyle/>
            <a:p>
              <a:endParaRPr lang="en-US"/>
            </a:p>
          </p:txBody>
        </p:sp>
        <p:sp>
          <p:nvSpPr>
            <p:cNvPr id="4429" name="Freeform: Shape 4428">
              <a:extLst>
                <a:ext uri="{FF2B5EF4-FFF2-40B4-BE49-F238E27FC236}">
                  <a16:creationId xmlns:a16="http://schemas.microsoft.com/office/drawing/2014/main" id="{1E9E2CCB-B06F-4B95-AAAC-C1CF2E270FC1}"/>
                </a:ext>
              </a:extLst>
            </p:cNvPr>
            <p:cNvSpPr/>
            <p:nvPr/>
          </p:nvSpPr>
          <p:spPr>
            <a:xfrm>
              <a:off x="3948608" y="6259855"/>
              <a:ext cx="19050" cy="19050"/>
            </a:xfrm>
            <a:custGeom>
              <a:avLst/>
              <a:gdLst>
                <a:gd name="connsiteX0" fmla="*/ 12839 w 19050"/>
                <a:gd name="connsiteY0" fmla="*/ 16669 h 19050"/>
                <a:gd name="connsiteX1" fmla="*/ 10934 w 19050"/>
                <a:gd name="connsiteY1" fmla="*/ 7144 h 19050"/>
                <a:gd name="connsiteX2" fmla="*/ 12839 w 19050"/>
                <a:gd name="connsiteY2" fmla="*/ 16669 h 19050"/>
              </a:gdLst>
              <a:ahLst/>
              <a:cxnLst>
                <a:cxn ang="0">
                  <a:pos x="connsiteX0" y="connsiteY0"/>
                </a:cxn>
                <a:cxn ang="0">
                  <a:pos x="connsiteX1" y="connsiteY1"/>
                </a:cxn>
                <a:cxn ang="0">
                  <a:pos x="connsiteX2" y="connsiteY2"/>
                </a:cxn>
              </a:cxnLst>
              <a:rect l="l" t="t" r="r" b="b"/>
              <a:pathLst>
                <a:path w="19050" h="19050">
                  <a:moveTo>
                    <a:pt x="12839" y="16669"/>
                  </a:moveTo>
                  <a:cubicBezTo>
                    <a:pt x="14744" y="11906"/>
                    <a:pt x="14744" y="9049"/>
                    <a:pt x="10934" y="7144"/>
                  </a:cubicBezTo>
                  <a:cubicBezTo>
                    <a:pt x="1409" y="7144"/>
                    <a:pt x="12839" y="25241"/>
                    <a:pt x="12839" y="16669"/>
                  </a:cubicBezTo>
                  <a:close/>
                </a:path>
              </a:pathLst>
            </a:custGeom>
            <a:grpFill/>
            <a:ln w="9525" cap="flat">
              <a:noFill/>
              <a:prstDash val="solid"/>
              <a:miter/>
            </a:ln>
          </p:spPr>
          <p:txBody>
            <a:bodyPr rtlCol="0" anchor="ctr"/>
            <a:lstStyle/>
            <a:p>
              <a:endParaRPr lang="en-US"/>
            </a:p>
          </p:txBody>
        </p:sp>
      </p:grpSp>
      <p:grpSp>
        <p:nvGrpSpPr>
          <p:cNvPr id="4430" name="Group 4429">
            <a:extLst>
              <a:ext uri="{FF2B5EF4-FFF2-40B4-BE49-F238E27FC236}">
                <a16:creationId xmlns:a16="http://schemas.microsoft.com/office/drawing/2014/main" id="{9EB27031-BB9E-408B-8F9F-7D8042836FA4}"/>
              </a:ext>
            </a:extLst>
          </p:cNvPr>
          <p:cNvGrpSpPr/>
          <p:nvPr/>
        </p:nvGrpSpPr>
        <p:grpSpPr>
          <a:xfrm rot="18823380" flipH="1">
            <a:off x="4362088" y="1730448"/>
            <a:ext cx="442463" cy="326412"/>
            <a:chOff x="3625593" y="6426852"/>
            <a:chExt cx="335279" cy="247341"/>
          </a:xfrm>
          <a:solidFill>
            <a:srgbClr val="FD4B9E"/>
          </a:solidFill>
        </p:grpSpPr>
        <p:sp>
          <p:nvSpPr>
            <p:cNvPr id="4431" name="Freeform: Shape 4430">
              <a:extLst>
                <a:ext uri="{FF2B5EF4-FFF2-40B4-BE49-F238E27FC236}">
                  <a16:creationId xmlns:a16="http://schemas.microsoft.com/office/drawing/2014/main" id="{B012D3E6-644A-4005-82D3-B5AED7F7CF55}"/>
                </a:ext>
              </a:extLst>
            </p:cNvPr>
            <p:cNvSpPr/>
            <p:nvPr/>
          </p:nvSpPr>
          <p:spPr>
            <a:xfrm>
              <a:off x="3625691" y="6427877"/>
              <a:ext cx="95250" cy="161925"/>
            </a:xfrm>
            <a:custGeom>
              <a:avLst/>
              <a:gdLst>
                <a:gd name="connsiteX0" fmla="*/ 88106 w 95250"/>
                <a:gd name="connsiteY0" fmla="*/ 8667 h 161925"/>
                <a:gd name="connsiteX1" fmla="*/ 60484 w 95250"/>
                <a:gd name="connsiteY1" fmla="*/ 99155 h 161925"/>
                <a:gd name="connsiteX2" fmla="*/ 7144 w 95250"/>
                <a:gd name="connsiteY2" fmla="*/ 160115 h 161925"/>
                <a:gd name="connsiteX3" fmla="*/ 72866 w 95250"/>
                <a:gd name="connsiteY3" fmla="*/ 86772 h 161925"/>
                <a:gd name="connsiteX4" fmla="*/ 88106 w 95250"/>
                <a:gd name="connsiteY4" fmla="*/ 41052 h 161925"/>
                <a:gd name="connsiteX5" fmla="*/ 88106 w 95250"/>
                <a:gd name="connsiteY5" fmla="*/ 8667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250" h="161925">
                  <a:moveTo>
                    <a:pt x="88106" y="8667"/>
                  </a:moveTo>
                  <a:cubicBezTo>
                    <a:pt x="83344" y="40100"/>
                    <a:pt x="76676" y="70580"/>
                    <a:pt x="60484" y="99155"/>
                  </a:cubicBezTo>
                  <a:cubicBezTo>
                    <a:pt x="56674" y="104870"/>
                    <a:pt x="8096" y="161067"/>
                    <a:pt x="7144" y="160115"/>
                  </a:cubicBezTo>
                  <a:cubicBezTo>
                    <a:pt x="12859" y="171545"/>
                    <a:pt x="69056" y="94392"/>
                    <a:pt x="72866" y="86772"/>
                  </a:cubicBezTo>
                  <a:cubicBezTo>
                    <a:pt x="79534" y="72485"/>
                    <a:pt x="84296" y="57245"/>
                    <a:pt x="88106" y="41052"/>
                  </a:cubicBezTo>
                  <a:cubicBezTo>
                    <a:pt x="88106" y="37242"/>
                    <a:pt x="89059" y="-858"/>
                    <a:pt x="88106" y="8667"/>
                  </a:cubicBezTo>
                  <a:close/>
                </a:path>
              </a:pathLst>
            </a:custGeom>
            <a:grpFill/>
            <a:ln w="9525" cap="flat">
              <a:noFill/>
              <a:prstDash val="solid"/>
              <a:miter/>
            </a:ln>
          </p:spPr>
          <p:txBody>
            <a:bodyPr rtlCol="0" anchor="ctr"/>
            <a:lstStyle/>
            <a:p>
              <a:endParaRPr lang="en-US"/>
            </a:p>
          </p:txBody>
        </p:sp>
        <p:sp>
          <p:nvSpPr>
            <p:cNvPr id="4432" name="Freeform: Shape 4431">
              <a:extLst>
                <a:ext uri="{FF2B5EF4-FFF2-40B4-BE49-F238E27FC236}">
                  <a16:creationId xmlns:a16="http://schemas.microsoft.com/office/drawing/2014/main" id="{1A57763F-E2F8-4D26-99DA-9D6E995CEB74}"/>
                </a:ext>
              </a:extLst>
            </p:cNvPr>
            <p:cNvSpPr/>
            <p:nvPr/>
          </p:nvSpPr>
          <p:spPr>
            <a:xfrm>
              <a:off x="3710463" y="6426852"/>
              <a:ext cx="114300" cy="66675"/>
            </a:xfrm>
            <a:custGeom>
              <a:avLst/>
              <a:gdLst>
                <a:gd name="connsiteX0" fmla="*/ 7144 w 114300"/>
                <a:gd name="connsiteY0" fmla="*/ 11597 h 66675"/>
                <a:gd name="connsiteX1" fmla="*/ 80486 w 114300"/>
                <a:gd name="connsiteY1" fmla="*/ 23979 h 66675"/>
                <a:gd name="connsiteX2" fmla="*/ 113824 w 114300"/>
                <a:gd name="connsiteY2" fmla="*/ 60174 h 66675"/>
                <a:gd name="connsiteX3" fmla="*/ 64294 w 114300"/>
                <a:gd name="connsiteY3" fmla="*/ 11597 h 66675"/>
                <a:gd name="connsiteX4" fmla="*/ 7144 w 114300"/>
                <a:gd name="connsiteY4" fmla="*/ 11597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300" h="66675">
                  <a:moveTo>
                    <a:pt x="7144" y="11597"/>
                  </a:moveTo>
                  <a:cubicBezTo>
                    <a:pt x="30004" y="7787"/>
                    <a:pt x="59531" y="9692"/>
                    <a:pt x="80486" y="23979"/>
                  </a:cubicBezTo>
                  <a:cubicBezTo>
                    <a:pt x="86201" y="27789"/>
                    <a:pt x="110966" y="63032"/>
                    <a:pt x="113824" y="60174"/>
                  </a:cubicBezTo>
                  <a:cubicBezTo>
                    <a:pt x="122396" y="52554"/>
                    <a:pt x="70009" y="14454"/>
                    <a:pt x="64294" y="11597"/>
                  </a:cubicBezTo>
                  <a:cubicBezTo>
                    <a:pt x="44291" y="2072"/>
                    <a:pt x="13811" y="10644"/>
                    <a:pt x="7144" y="11597"/>
                  </a:cubicBezTo>
                  <a:close/>
                </a:path>
              </a:pathLst>
            </a:custGeom>
            <a:grpFill/>
            <a:ln w="9525" cap="flat">
              <a:noFill/>
              <a:prstDash val="solid"/>
              <a:miter/>
            </a:ln>
          </p:spPr>
          <p:txBody>
            <a:bodyPr rtlCol="0" anchor="ctr"/>
            <a:lstStyle/>
            <a:p>
              <a:endParaRPr lang="en-US"/>
            </a:p>
          </p:txBody>
        </p:sp>
        <p:sp>
          <p:nvSpPr>
            <p:cNvPr id="4433" name="Freeform: Shape 4432">
              <a:extLst>
                <a:ext uri="{FF2B5EF4-FFF2-40B4-BE49-F238E27FC236}">
                  <a16:creationId xmlns:a16="http://schemas.microsoft.com/office/drawing/2014/main" id="{BD5C519C-7893-428A-920C-3B84F6BE6DDE}"/>
                </a:ext>
              </a:extLst>
            </p:cNvPr>
            <p:cNvSpPr/>
            <p:nvPr/>
          </p:nvSpPr>
          <p:spPr>
            <a:xfrm>
              <a:off x="3817997" y="6469223"/>
              <a:ext cx="142875" cy="76200"/>
            </a:xfrm>
            <a:custGeom>
              <a:avLst/>
              <a:gdLst>
                <a:gd name="connsiteX0" fmla="*/ 8195 w 142875"/>
                <a:gd name="connsiteY0" fmla="*/ 18756 h 76200"/>
                <a:gd name="connsiteX1" fmla="*/ 80585 w 142875"/>
                <a:gd name="connsiteY1" fmla="*/ 24471 h 76200"/>
                <a:gd name="connsiteX2" fmla="*/ 133925 w 142875"/>
                <a:gd name="connsiteY2" fmla="*/ 70191 h 76200"/>
                <a:gd name="connsiteX3" fmla="*/ 70108 w 142875"/>
                <a:gd name="connsiteY3" fmla="*/ 13994 h 76200"/>
                <a:gd name="connsiteX4" fmla="*/ 30103 w 142875"/>
                <a:gd name="connsiteY4" fmla="*/ 7326 h 76200"/>
                <a:gd name="connsiteX5" fmla="*/ 8195 w 142875"/>
                <a:gd name="connsiteY5" fmla="*/ 18756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875" h="76200">
                  <a:moveTo>
                    <a:pt x="8195" y="18756"/>
                  </a:moveTo>
                  <a:cubicBezTo>
                    <a:pt x="30103" y="5421"/>
                    <a:pt x="59630" y="13994"/>
                    <a:pt x="80585" y="24471"/>
                  </a:cubicBezTo>
                  <a:cubicBezTo>
                    <a:pt x="87253" y="27329"/>
                    <a:pt x="137735" y="67334"/>
                    <a:pt x="133925" y="70191"/>
                  </a:cubicBezTo>
                  <a:cubicBezTo>
                    <a:pt x="150118" y="60666"/>
                    <a:pt x="76775" y="16851"/>
                    <a:pt x="70108" y="13994"/>
                  </a:cubicBezTo>
                  <a:cubicBezTo>
                    <a:pt x="57725" y="9231"/>
                    <a:pt x="43438" y="6374"/>
                    <a:pt x="30103" y="7326"/>
                  </a:cubicBezTo>
                  <a:cubicBezTo>
                    <a:pt x="21530" y="9231"/>
                    <a:pt x="2480" y="22566"/>
                    <a:pt x="8195" y="18756"/>
                  </a:cubicBezTo>
                  <a:close/>
                </a:path>
              </a:pathLst>
            </a:custGeom>
            <a:grpFill/>
            <a:ln w="9525" cap="flat">
              <a:noFill/>
              <a:prstDash val="solid"/>
              <a:miter/>
            </a:ln>
          </p:spPr>
          <p:txBody>
            <a:bodyPr rtlCol="0" anchor="ctr"/>
            <a:lstStyle/>
            <a:p>
              <a:endParaRPr lang="en-US"/>
            </a:p>
          </p:txBody>
        </p:sp>
        <p:sp>
          <p:nvSpPr>
            <p:cNvPr id="4434" name="Freeform: Shape 4433">
              <a:extLst>
                <a:ext uri="{FF2B5EF4-FFF2-40B4-BE49-F238E27FC236}">
                  <a16:creationId xmlns:a16="http://schemas.microsoft.com/office/drawing/2014/main" id="{FDDD4582-09B5-4BE1-960D-FEEA78301FA3}"/>
                </a:ext>
              </a:extLst>
            </p:cNvPr>
            <p:cNvSpPr/>
            <p:nvPr/>
          </p:nvSpPr>
          <p:spPr>
            <a:xfrm>
              <a:off x="3864768" y="6530365"/>
              <a:ext cx="85725" cy="142875"/>
            </a:xfrm>
            <a:custGeom>
              <a:avLst/>
              <a:gdLst>
                <a:gd name="connsiteX0" fmla="*/ 86201 w 85725"/>
                <a:gd name="connsiteY0" fmla="*/ 7144 h 142875"/>
                <a:gd name="connsiteX1" fmla="*/ 33814 w 85725"/>
                <a:gd name="connsiteY1" fmla="*/ 80486 h 142875"/>
                <a:gd name="connsiteX2" fmla="*/ 10001 w 85725"/>
                <a:gd name="connsiteY2" fmla="*/ 138589 h 142875"/>
                <a:gd name="connsiteX3" fmla="*/ 7144 w 85725"/>
                <a:gd name="connsiteY3" fmla="*/ 134779 h 142875"/>
                <a:gd name="connsiteX4" fmla="*/ 46196 w 85725"/>
                <a:gd name="connsiteY4" fmla="*/ 67151 h 142875"/>
                <a:gd name="connsiteX5" fmla="*/ 86201 w 85725"/>
                <a:gd name="connsiteY5" fmla="*/ 7144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725" h="142875">
                  <a:moveTo>
                    <a:pt x="86201" y="7144"/>
                  </a:moveTo>
                  <a:cubicBezTo>
                    <a:pt x="60484" y="19526"/>
                    <a:pt x="46196" y="56674"/>
                    <a:pt x="33814" y="80486"/>
                  </a:cubicBezTo>
                  <a:cubicBezTo>
                    <a:pt x="27146" y="92869"/>
                    <a:pt x="12859" y="135731"/>
                    <a:pt x="10001" y="138589"/>
                  </a:cubicBezTo>
                  <a:cubicBezTo>
                    <a:pt x="16669" y="132874"/>
                    <a:pt x="7144" y="131921"/>
                    <a:pt x="7144" y="134779"/>
                  </a:cubicBezTo>
                  <a:cubicBezTo>
                    <a:pt x="8096" y="130016"/>
                    <a:pt x="39529" y="80486"/>
                    <a:pt x="46196" y="67151"/>
                  </a:cubicBezTo>
                  <a:cubicBezTo>
                    <a:pt x="54769" y="53816"/>
                    <a:pt x="76676" y="11906"/>
                    <a:pt x="86201" y="7144"/>
                  </a:cubicBezTo>
                  <a:close/>
                </a:path>
              </a:pathLst>
            </a:custGeom>
            <a:grpFill/>
            <a:ln w="9525" cap="flat">
              <a:noFill/>
              <a:prstDash val="solid"/>
              <a:miter/>
            </a:ln>
          </p:spPr>
          <p:txBody>
            <a:bodyPr rtlCol="0" anchor="ctr"/>
            <a:lstStyle/>
            <a:p>
              <a:endParaRPr lang="en-US"/>
            </a:p>
          </p:txBody>
        </p:sp>
        <p:sp>
          <p:nvSpPr>
            <p:cNvPr id="4435" name="Freeform: Shape 4434">
              <a:extLst>
                <a:ext uri="{FF2B5EF4-FFF2-40B4-BE49-F238E27FC236}">
                  <a16:creationId xmlns:a16="http://schemas.microsoft.com/office/drawing/2014/main" id="{5176AD75-1BE9-441A-88C4-90CEBA998CFE}"/>
                </a:ext>
              </a:extLst>
            </p:cNvPr>
            <p:cNvSpPr/>
            <p:nvPr/>
          </p:nvSpPr>
          <p:spPr>
            <a:xfrm>
              <a:off x="3742608" y="6477978"/>
              <a:ext cx="85725" cy="161925"/>
            </a:xfrm>
            <a:custGeom>
              <a:avLst/>
              <a:gdLst>
                <a:gd name="connsiteX0" fmla="*/ 79774 w 85725"/>
                <a:gd name="connsiteY0" fmla="*/ 7144 h 161925"/>
                <a:gd name="connsiteX1" fmla="*/ 7384 w 85725"/>
                <a:gd name="connsiteY1" fmla="*/ 155734 h 161925"/>
                <a:gd name="connsiteX2" fmla="*/ 79774 w 85725"/>
                <a:gd name="connsiteY2" fmla="*/ 7144 h 161925"/>
              </a:gdLst>
              <a:ahLst/>
              <a:cxnLst>
                <a:cxn ang="0">
                  <a:pos x="connsiteX0" y="connsiteY0"/>
                </a:cxn>
                <a:cxn ang="0">
                  <a:pos x="connsiteX1" y="connsiteY1"/>
                </a:cxn>
                <a:cxn ang="0">
                  <a:pos x="connsiteX2" y="connsiteY2"/>
                </a:cxn>
              </a:cxnLst>
              <a:rect l="l" t="t" r="r" b="b"/>
              <a:pathLst>
                <a:path w="85725" h="161925">
                  <a:moveTo>
                    <a:pt x="79774" y="7144"/>
                  </a:moveTo>
                  <a:cubicBezTo>
                    <a:pt x="70249" y="19526"/>
                    <a:pt x="2621" y="153829"/>
                    <a:pt x="7384" y="155734"/>
                  </a:cubicBezTo>
                  <a:cubicBezTo>
                    <a:pt x="15004" y="157639"/>
                    <a:pt x="77869" y="10001"/>
                    <a:pt x="79774" y="7144"/>
                  </a:cubicBezTo>
                  <a:close/>
                </a:path>
              </a:pathLst>
            </a:custGeom>
            <a:grpFill/>
            <a:ln w="9525" cap="flat">
              <a:noFill/>
              <a:prstDash val="solid"/>
              <a:miter/>
            </a:ln>
          </p:spPr>
          <p:txBody>
            <a:bodyPr rtlCol="0" anchor="ctr"/>
            <a:lstStyle/>
            <a:p>
              <a:endParaRPr lang="en-US"/>
            </a:p>
          </p:txBody>
        </p:sp>
        <p:sp>
          <p:nvSpPr>
            <p:cNvPr id="4436" name="Freeform: Shape 4435">
              <a:extLst>
                <a:ext uri="{FF2B5EF4-FFF2-40B4-BE49-F238E27FC236}">
                  <a16:creationId xmlns:a16="http://schemas.microsoft.com/office/drawing/2014/main" id="{6B5E3506-386E-4860-9598-C99F4F3AF2E8}"/>
                </a:ext>
              </a:extLst>
            </p:cNvPr>
            <p:cNvSpPr/>
            <p:nvPr/>
          </p:nvSpPr>
          <p:spPr>
            <a:xfrm>
              <a:off x="3625593" y="6575022"/>
              <a:ext cx="123825" cy="57150"/>
            </a:xfrm>
            <a:custGeom>
              <a:avLst/>
              <a:gdLst>
                <a:gd name="connsiteX0" fmla="*/ 125351 w 123825"/>
                <a:gd name="connsiteY0" fmla="*/ 56785 h 57150"/>
                <a:gd name="connsiteX1" fmla="*/ 71059 w 123825"/>
                <a:gd name="connsiteY1" fmla="*/ 15827 h 57150"/>
                <a:gd name="connsiteX2" fmla="*/ 7241 w 123825"/>
                <a:gd name="connsiteY2" fmla="*/ 12970 h 57150"/>
                <a:gd name="connsiteX3" fmla="*/ 79631 w 123825"/>
                <a:gd name="connsiteY3" fmla="*/ 26305 h 57150"/>
                <a:gd name="connsiteX4" fmla="*/ 125351 w 123825"/>
                <a:gd name="connsiteY4" fmla="*/ 56785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825" h="57150">
                  <a:moveTo>
                    <a:pt x="125351" y="56785"/>
                  </a:moveTo>
                  <a:cubicBezTo>
                    <a:pt x="107254" y="42497"/>
                    <a:pt x="92014" y="25352"/>
                    <a:pt x="71059" y="15827"/>
                  </a:cubicBezTo>
                  <a:cubicBezTo>
                    <a:pt x="65344" y="12970"/>
                    <a:pt x="4384" y="-365"/>
                    <a:pt x="7241" y="12970"/>
                  </a:cubicBezTo>
                  <a:cubicBezTo>
                    <a:pt x="5336" y="5350"/>
                    <a:pt x="73916" y="23447"/>
                    <a:pt x="79631" y="26305"/>
                  </a:cubicBezTo>
                  <a:cubicBezTo>
                    <a:pt x="92014" y="33925"/>
                    <a:pt x="121541" y="53927"/>
                    <a:pt x="125351" y="56785"/>
                  </a:cubicBezTo>
                  <a:close/>
                </a:path>
              </a:pathLst>
            </a:custGeom>
            <a:grpFill/>
            <a:ln w="9525" cap="flat">
              <a:noFill/>
              <a:prstDash val="solid"/>
              <a:miter/>
            </a:ln>
          </p:spPr>
          <p:txBody>
            <a:bodyPr rtlCol="0" anchor="ctr"/>
            <a:lstStyle/>
            <a:p>
              <a:endParaRPr lang="en-US"/>
            </a:p>
          </p:txBody>
        </p:sp>
        <p:sp>
          <p:nvSpPr>
            <p:cNvPr id="4437" name="Freeform: Shape 4436">
              <a:extLst>
                <a:ext uri="{FF2B5EF4-FFF2-40B4-BE49-F238E27FC236}">
                  <a16:creationId xmlns:a16="http://schemas.microsoft.com/office/drawing/2014/main" id="{433C55A0-D89C-43B2-835B-361F5F4AC7AC}"/>
                </a:ext>
              </a:extLst>
            </p:cNvPr>
            <p:cNvSpPr/>
            <p:nvPr/>
          </p:nvSpPr>
          <p:spPr>
            <a:xfrm>
              <a:off x="3741876" y="6616990"/>
              <a:ext cx="133350" cy="57150"/>
            </a:xfrm>
            <a:custGeom>
              <a:avLst/>
              <a:gdLst>
                <a:gd name="connsiteX0" fmla="*/ 7163 w 133350"/>
                <a:gd name="connsiteY0" fmla="*/ 18626 h 57150"/>
                <a:gd name="connsiteX1" fmla="*/ 84316 w 133350"/>
                <a:gd name="connsiteY1" fmla="*/ 21484 h 57150"/>
                <a:gd name="connsiteX2" fmla="*/ 134798 w 133350"/>
                <a:gd name="connsiteY2" fmla="*/ 51011 h 57150"/>
                <a:gd name="connsiteX3" fmla="*/ 51931 w 133350"/>
                <a:gd name="connsiteY3" fmla="*/ 7196 h 57150"/>
                <a:gd name="connsiteX4" fmla="*/ 7163 w 133350"/>
                <a:gd name="connsiteY4" fmla="*/ 18626 h 57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57150">
                  <a:moveTo>
                    <a:pt x="7163" y="18626"/>
                  </a:moveTo>
                  <a:cubicBezTo>
                    <a:pt x="33833" y="23389"/>
                    <a:pt x="53836" y="8149"/>
                    <a:pt x="84316" y="21484"/>
                  </a:cubicBezTo>
                  <a:cubicBezTo>
                    <a:pt x="90983" y="24341"/>
                    <a:pt x="131941" y="54821"/>
                    <a:pt x="134798" y="51011"/>
                  </a:cubicBezTo>
                  <a:cubicBezTo>
                    <a:pt x="140513" y="41486"/>
                    <a:pt x="58598" y="7196"/>
                    <a:pt x="51931" y="7196"/>
                  </a:cubicBezTo>
                  <a:cubicBezTo>
                    <a:pt x="40501" y="6244"/>
                    <a:pt x="6211" y="18626"/>
                    <a:pt x="7163" y="18626"/>
                  </a:cubicBezTo>
                  <a:close/>
                </a:path>
              </a:pathLst>
            </a:custGeom>
            <a:grpFill/>
            <a:ln w="9525" cap="flat">
              <a:noFill/>
              <a:prstDash val="solid"/>
              <a:miter/>
            </a:ln>
          </p:spPr>
          <p:txBody>
            <a:bodyPr rtlCol="0" anchor="ctr"/>
            <a:lstStyle/>
            <a:p>
              <a:endParaRPr lang="en-US"/>
            </a:p>
          </p:txBody>
        </p:sp>
        <p:sp>
          <p:nvSpPr>
            <p:cNvPr id="4438" name="Freeform: Shape 4437">
              <a:extLst>
                <a:ext uri="{FF2B5EF4-FFF2-40B4-BE49-F238E27FC236}">
                  <a16:creationId xmlns:a16="http://schemas.microsoft.com/office/drawing/2014/main" id="{4647922B-EB17-4826-9112-5D8CBCC5C7D3}"/>
                </a:ext>
              </a:extLst>
            </p:cNvPr>
            <p:cNvSpPr/>
            <p:nvPr/>
          </p:nvSpPr>
          <p:spPr>
            <a:xfrm>
              <a:off x="3865721" y="6531318"/>
              <a:ext cx="85725" cy="142875"/>
            </a:xfrm>
            <a:custGeom>
              <a:avLst/>
              <a:gdLst>
                <a:gd name="connsiteX0" fmla="*/ 84296 w 85725"/>
                <a:gd name="connsiteY0" fmla="*/ 7144 h 142875"/>
                <a:gd name="connsiteX1" fmla="*/ 7144 w 85725"/>
                <a:gd name="connsiteY1" fmla="*/ 138589 h 142875"/>
                <a:gd name="connsiteX2" fmla="*/ 84296 w 85725"/>
                <a:gd name="connsiteY2" fmla="*/ 7144 h 142875"/>
              </a:gdLst>
              <a:ahLst/>
              <a:cxnLst>
                <a:cxn ang="0">
                  <a:pos x="connsiteX0" y="connsiteY0"/>
                </a:cxn>
                <a:cxn ang="0">
                  <a:pos x="connsiteX1" y="connsiteY1"/>
                </a:cxn>
                <a:cxn ang="0">
                  <a:pos x="connsiteX2" y="connsiteY2"/>
                </a:cxn>
              </a:cxnLst>
              <a:rect l="l" t="t" r="r" b="b"/>
              <a:pathLst>
                <a:path w="85725" h="142875">
                  <a:moveTo>
                    <a:pt x="84296" y="7144"/>
                  </a:moveTo>
                  <a:cubicBezTo>
                    <a:pt x="77629" y="18574"/>
                    <a:pt x="8096" y="139541"/>
                    <a:pt x="7144" y="138589"/>
                  </a:cubicBezTo>
                  <a:cubicBezTo>
                    <a:pt x="19526" y="148114"/>
                    <a:pt x="82391" y="9049"/>
                    <a:pt x="84296" y="7144"/>
                  </a:cubicBezTo>
                  <a:close/>
                </a:path>
              </a:pathLst>
            </a:custGeom>
            <a:grpFill/>
            <a:ln w="9525" cap="flat">
              <a:noFill/>
              <a:prstDash val="solid"/>
              <a:miter/>
            </a:ln>
          </p:spPr>
          <p:txBody>
            <a:bodyPr rtlCol="0" anchor="ctr"/>
            <a:lstStyle/>
            <a:p>
              <a:endParaRPr lang="en-US"/>
            </a:p>
          </p:txBody>
        </p:sp>
        <p:sp>
          <p:nvSpPr>
            <p:cNvPr id="4439" name="Freeform: Shape 4438">
              <a:extLst>
                <a:ext uri="{FF2B5EF4-FFF2-40B4-BE49-F238E27FC236}">
                  <a16:creationId xmlns:a16="http://schemas.microsoft.com/office/drawing/2014/main" id="{7E7F5558-EC55-4009-83C7-6D08012ACD7C}"/>
                </a:ext>
              </a:extLst>
            </p:cNvPr>
            <p:cNvSpPr/>
            <p:nvPr/>
          </p:nvSpPr>
          <p:spPr>
            <a:xfrm>
              <a:off x="3724620" y="6451704"/>
              <a:ext cx="66675" cy="38100"/>
            </a:xfrm>
            <a:custGeom>
              <a:avLst/>
              <a:gdLst>
                <a:gd name="connsiteX0" fmla="*/ 9180 w 66675"/>
                <a:gd name="connsiteY0" fmla="*/ 8653 h 38100"/>
                <a:gd name="connsiteX1" fmla="*/ 61567 w 66675"/>
                <a:gd name="connsiteY1" fmla="*/ 34370 h 38100"/>
                <a:gd name="connsiteX2" fmla="*/ 32040 w 66675"/>
                <a:gd name="connsiteY2" fmla="*/ 8653 h 38100"/>
                <a:gd name="connsiteX3" fmla="*/ 9180 w 66675"/>
                <a:gd name="connsiteY3" fmla="*/ 8653 h 38100"/>
              </a:gdLst>
              <a:ahLst/>
              <a:cxnLst>
                <a:cxn ang="0">
                  <a:pos x="connsiteX0" y="connsiteY0"/>
                </a:cxn>
                <a:cxn ang="0">
                  <a:pos x="connsiteX1" y="connsiteY1"/>
                </a:cxn>
                <a:cxn ang="0">
                  <a:pos x="connsiteX2" y="connsiteY2"/>
                </a:cxn>
                <a:cxn ang="0">
                  <a:pos x="connsiteX3" y="connsiteY3"/>
                </a:cxn>
              </a:cxnLst>
              <a:rect l="l" t="t" r="r" b="b"/>
              <a:pathLst>
                <a:path w="66675" h="38100">
                  <a:moveTo>
                    <a:pt x="9180" y="8653"/>
                  </a:moveTo>
                  <a:cubicBezTo>
                    <a:pt x="16800" y="8653"/>
                    <a:pt x="64425" y="33418"/>
                    <a:pt x="61567" y="34370"/>
                  </a:cubicBezTo>
                  <a:cubicBezTo>
                    <a:pt x="71092" y="28655"/>
                    <a:pt x="34897" y="9605"/>
                    <a:pt x="32040" y="8653"/>
                  </a:cubicBezTo>
                  <a:cubicBezTo>
                    <a:pt x="26325" y="5795"/>
                    <a:pt x="-345" y="7700"/>
                    <a:pt x="9180" y="8653"/>
                  </a:cubicBezTo>
                  <a:close/>
                </a:path>
              </a:pathLst>
            </a:custGeom>
            <a:grpFill/>
            <a:ln w="9525" cap="flat">
              <a:noFill/>
              <a:prstDash val="solid"/>
              <a:miter/>
            </a:ln>
          </p:spPr>
          <p:txBody>
            <a:bodyPr rtlCol="0" anchor="ctr"/>
            <a:lstStyle/>
            <a:p>
              <a:endParaRPr lang="en-US"/>
            </a:p>
          </p:txBody>
        </p:sp>
        <p:sp>
          <p:nvSpPr>
            <p:cNvPr id="4440" name="Freeform: Shape 4439">
              <a:extLst>
                <a:ext uri="{FF2B5EF4-FFF2-40B4-BE49-F238E27FC236}">
                  <a16:creationId xmlns:a16="http://schemas.microsoft.com/office/drawing/2014/main" id="{D7FEE0BA-A1D7-46E8-94E5-5C9C53601573}"/>
                </a:ext>
              </a:extLst>
            </p:cNvPr>
            <p:cNvSpPr/>
            <p:nvPr/>
          </p:nvSpPr>
          <p:spPr>
            <a:xfrm>
              <a:off x="3716178" y="6468463"/>
              <a:ext cx="66675" cy="38100"/>
            </a:xfrm>
            <a:custGeom>
              <a:avLst/>
              <a:gdLst>
                <a:gd name="connsiteX0" fmla="*/ 7144 w 66675"/>
                <a:gd name="connsiteY0" fmla="*/ 9991 h 38100"/>
                <a:gd name="connsiteX1" fmla="*/ 64294 w 66675"/>
                <a:gd name="connsiteY1" fmla="*/ 37614 h 38100"/>
                <a:gd name="connsiteX2" fmla="*/ 32861 w 66675"/>
                <a:gd name="connsiteY2" fmla="*/ 9039 h 38100"/>
                <a:gd name="connsiteX3" fmla="*/ 7144 w 66675"/>
                <a:gd name="connsiteY3" fmla="*/ 9991 h 38100"/>
              </a:gdLst>
              <a:ahLst/>
              <a:cxnLst>
                <a:cxn ang="0">
                  <a:pos x="connsiteX0" y="connsiteY0"/>
                </a:cxn>
                <a:cxn ang="0">
                  <a:pos x="connsiteX1" y="connsiteY1"/>
                </a:cxn>
                <a:cxn ang="0">
                  <a:pos x="connsiteX2" y="connsiteY2"/>
                </a:cxn>
                <a:cxn ang="0">
                  <a:pos x="connsiteX3" y="connsiteY3"/>
                </a:cxn>
              </a:cxnLst>
              <a:rect l="l" t="t" r="r" b="b"/>
              <a:pathLst>
                <a:path w="66675" h="38100">
                  <a:moveTo>
                    <a:pt x="7144" y="9991"/>
                  </a:moveTo>
                  <a:cubicBezTo>
                    <a:pt x="18574" y="7134"/>
                    <a:pt x="67151" y="35709"/>
                    <a:pt x="64294" y="37614"/>
                  </a:cubicBezTo>
                  <a:cubicBezTo>
                    <a:pt x="70009" y="31899"/>
                    <a:pt x="34766" y="9991"/>
                    <a:pt x="32861" y="9039"/>
                  </a:cubicBezTo>
                  <a:cubicBezTo>
                    <a:pt x="19526" y="4276"/>
                    <a:pt x="7144" y="9991"/>
                    <a:pt x="7144" y="9991"/>
                  </a:cubicBezTo>
                  <a:close/>
                </a:path>
              </a:pathLst>
            </a:custGeom>
            <a:grpFill/>
            <a:ln w="9525" cap="flat">
              <a:noFill/>
              <a:prstDash val="solid"/>
              <a:miter/>
            </a:ln>
          </p:spPr>
          <p:txBody>
            <a:bodyPr rtlCol="0" anchor="ctr"/>
            <a:lstStyle/>
            <a:p>
              <a:endParaRPr lang="en-US"/>
            </a:p>
          </p:txBody>
        </p:sp>
        <p:sp>
          <p:nvSpPr>
            <p:cNvPr id="4441" name="Freeform: Shape 4440">
              <a:extLst>
                <a:ext uri="{FF2B5EF4-FFF2-40B4-BE49-F238E27FC236}">
                  <a16:creationId xmlns:a16="http://schemas.microsoft.com/office/drawing/2014/main" id="{F74408C6-388F-41FB-BA63-589C2C8D569E}"/>
                </a:ext>
              </a:extLst>
            </p:cNvPr>
            <p:cNvSpPr/>
            <p:nvPr/>
          </p:nvSpPr>
          <p:spPr>
            <a:xfrm>
              <a:off x="3705413" y="6482048"/>
              <a:ext cx="66675" cy="38100"/>
            </a:xfrm>
            <a:custGeom>
              <a:avLst/>
              <a:gdLst>
                <a:gd name="connsiteX0" fmla="*/ 10289 w 66675"/>
                <a:gd name="connsiteY0" fmla="*/ 13551 h 38100"/>
                <a:gd name="connsiteX1" fmla="*/ 66486 w 66675"/>
                <a:gd name="connsiteY1" fmla="*/ 37364 h 38100"/>
                <a:gd name="connsiteX2" fmla="*/ 43626 w 66675"/>
                <a:gd name="connsiteY2" fmla="*/ 15456 h 38100"/>
                <a:gd name="connsiteX3" fmla="*/ 15051 w 66675"/>
                <a:gd name="connsiteY3" fmla="*/ 7836 h 38100"/>
                <a:gd name="connsiteX4" fmla="*/ 10289 w 66675"/>
                <a:gd name="connsiteY4" fmla="*/ 13551 h 381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38100">
                  <a:moveTo>
                    <a:pt x="10289" y="13551"/>
                  </a:moveTo>
                  <a:cubicBezTo>
                    <a:pt x="20766" y="11646"/>
                    <a:pt x="67439" y="36411"/>
                    <a:pt x="66486" y="37364"/>
                  </a:cubicBezTo>
                  <a:cubicBezTo>
                    <a:pt x="72201" y="31649"/>
                    <a:pt x="44579" y="16409"/>
                    <a:pt x="43626" y="15456"/>
                  </a:cubicBezTo>
                  <a:cubicBezTo>
                    <a:pt x="35054" y="11646"/>
                    <a:pt x="25529" y="4979"/>
                    <a:pt x="15051" y="7836"/>
                  </a:cubicBezTo>
                  <a:cubicBezTo>
                    <a:pt x="16004" y="8789"/>
                    <a:pt x="764" y="15456"/>
                    <a:pt x="10289" y="13551"/>
                  </a:cubicBezTo>
                  <a:close/>
                </a:path>
              </a:pathLst>
            </a:custGeom>
            <a:grpFill/>
            <a:ln w="9525" cap="flat">
              <a:noFill/>
              <a:prstDash val="solid"/>
              <a:miter/>
            </a:ln>
          </p:spPr>
          <p:txBody>
            <a:bodyPr rtlCol="0" anchor="ctr"/>
            <a:lstStyle/>
            <a:p>
              <a:endParaRPr lang="en-US"/>
            </a:p>
          </p:txBody>
        </p:sp>
        <p:sp>
          <p:nvSpPr>
            <p:cNvPr id="4442" name="Freeform: Shape 4441">
              <a:extLst>
                <a:ext uri="{FF2B5EF4-FFF2-40B4-BE49-F238E27FC236}">
                  <a16:creationId xmlns:a16="http://schemas.microsoft.com/office/drawing/2014/main" id="{047DB7B1-4F58-4557-8B2D-9D647EAF9A74}"/>
                </a:ext>
              </a:extLst>
            </p:cNvPr>
            <p:cNvSpPr/>
            <p:nvPr/>
          </p:nvSpPr>
          <p:spPr>
            <a:xfrm>
              <a:off x="3701359" y="6504078"/>
              <a:ext cx="66675" cy="38100"/>
            </a:xfrm>
            <a:custGeom>
              <a:avLst/>
              <a:gdLst>
                <a:gd name="connsiteX0" fmla="*/ 8628 w 66675"/>
                <a:gd name="connsiteY0" fmla="*/ 7713 h 38100"/>
                <a:gd name="connsiteX1" fmla="*/ 65778 w 66675"/>
                <a:gd name="connsiteY1" fmla="*/ 35336 h 38100"/>
                <a:gd name="connsiteX2" fmla="*/ 32441 w 66675"/>
                <a:gd name="connsiteY2" fmla="*/ 9618 h 38100"/>
                <a:gd name="connsiteX3" fmla="*/ 8628 w 66675"/>
                <a:gd name="connsiteY3" fmla="*/ 7713 h 38100"/>
              </a:gdLst>
              <a:ahLst/>
              <a:cxnLst>
                <a:cxn ang="0">
                  <a:pos x="connsiteX0" y="connsiteY0"/>
                </a:cxn>
                <a:cxn ang="0">
                  <a:pos x="connsiteX1" y="connsiteY1"/>
                </a:cxn>
                <a:cxn ang="0">
                  <a:pos x="connsiteX2" y="connsiteY2"/>
                </a:cxn>
                <a:cxn ang="0">
                  <a:pos x="connsiteX3" y="connsiteY3"/>
                </a:cxn>
              </a:cxnLst>
              <a:rect l="l" t="t" r="r" b="b"/>
              <a:pathLst>
                <a:path w="66675" h="38100">
                  <a:moveTo>
                    <a:pt x="8628" y="7713"/>
                  </a:moveTo>
                  <a:cubicBezTo>
                    <a:pt x="14343" y="8666"/>
                    <a:pt x="67683" y="33431"/>
                    <a:pt x="65778" y="35336"/>
                  </a:cubicBezTo>
                  <a:cubicBezTo>
                    <a:pt x="71493" y="29621"/>
                    <a:pt x="37203" y="10571"/>
                    <a:pt x="32441" y="9618"/>
                  </a:cubicBezTo>
                  <a:cubicBezTo>
                    <a:pt x="24821" y="6761"/>
                    <a:pt x="1008" y="6761"/>
                    <a:pt x="8628" y="7713"/>
                  </a:cubicBezTo>
                  <a:close/>
                </a:path>
              </a:pathLst>
            </a:custGeom>
            <a:grpFill/>
            <a:ln w="9525" cap="flat">
              <a:noFill/>
              <a:prstDash val="solid"/>
              <a:miter/>
            </a:ln>
          </p:spPr>
          <p:txBody>
            <a:bodyPr rtlCol="0" anchor="ctr"/>
            <a:lstStyle/>
            <a:p>
              <a:endParaRPr lang="en-US"/>
            </a:p>
          </p:txBody>
        </p:sp>
        <p:sp>
          <p:nvSpPr>
            <p:cNvPr id="4443" name="Freeform: Shape 4442">
              <a:extLst>
                <a:ext uri="{FF2B5EF4-FFF2-40B4-BE49-F238E27FC236}">
                  <a16:creationId xmlns:a16="http://schemas.microsoft.com/office/drawing/2014/main" id="{7D0799A3-436C-4343-95F1-13579A430B4D}"/>
                </a:ext>
              </a:extLst>
            </p:cNvPr>
            <p:cNvSpPr/>
            <p:nvPr/>
          </p:nvSpPr>
          <p:spPr>
            <a:xfrm>
              <a:off x="3685433" y="6524693"/>
              <a:ext cx="76200" cy="47625"/>
            </a:xfrm>
            <a:custGeom>
              <a:avLst/>
              <a:gdLst>
                <a:gd name="connsiteX0" fmla="*/ 13124 w 76200"/>
                <a:gd name="connsiteY0" fmla="*/ 13768 h 47625"/>
                <a:gd name="connsiteX1" fmla="*/ 71227 w 76200"/>
                <a:gd name="connsiteY1" fmla="*/ 40438 h 47625"/>
                <a:gd name="connsiteX2" fmla="*/ 7409 w 76200"/>
                <a:gd name="connsiteY2" fmla="*/ 10911 h 47625"/>
                <a:gd name="connsiteX3" fmla="*/ 13124 w 76200"/>
                <a:gd name="connsiteY3" fmla="*/ 13768 h 47625"/>
              </a:gdLst>
              <a:ahLst/>
              <a:cxnLst>
                <a:cxn ang="0">
                  <a:pos x="connsiteX0" y="connsiteY0"/>
                </a:cxn>
                <a:cxn ang="0">
                  <a:pos x="connsiteX1" y="connsiteY1"/>
                </a:cxn>
                <a:cxn ang="0">
                  <a:pos x="connsiteX2" y="connsiteY2"/>
                </a:cxn>
                <a:cxn ang="0">
                  <a:pos x="connsiteX3" y="connsiteY3"/>
                </a:cxn>
              </a:cxnLst>
              <a:rect l="l" t="t" r="r" b="b"/>
              <a:pathLst>
                <a:path w="76200" h="47625">
                  <a:moveTo>
                    <a:pt x="13124" y="13768"/>
                  </a:moveTo>
                  <a:cubicBezTo>
                    <a:pt x="33127" y="5196"/>
                    <a:pt x="60749" y="42343"/>
                    <a:pt x="71227" y="40438"/>
                  </a:cubicBezTo>
                  <a:cubicBezTo>
                    <a:pt x="90277" y="35676"/>
                    <a:pt x="1694" y="-5282"/>
                    <a:pt x="7409" y="10911"/>
                  </a:cubicBezTo>
                  <a:cubicBezTo>
                    <a:pt x="8362" y="15673"/>
                    <a:pt x="12172" y="13768"/>
                    <a:pt x="13124" y="13768"/>
                  </a:cubicBezTo>
                  <a:close/>
                </a:path>
              </a:pathLst>
            </a:custGeom>
            <a:grpFill/>
            <a:ln w="9525" cap="flat">
              <a:noFill/>
              <a:prstDash val="solid"/>
              <a:miter/>
            </a:ln>
          </p:spPr>
          <p:txBody>
            <a:bodyPr rtlCol="0" anchor="ctr"/>
            <a:lstStyle/>
            <a:p>
              <a:endParaRPr lang="en-US"/>
            </a:p>
          </p:txBody>
        </p:sp>
        <p:sp>
          <p:nvSpPr>
            <p:cNvPr id="4444" name="Freeform: Shape 4443">
              <a:extLst>
                <a:ext uri="{FF2B5EF4-FFF2-40B4-BE49-F238E27FC236}">
                  <a16:creationId xmlns:a16="http://schemas.microsoft.com/office/drawing/2014/main" id="{AB601079-5CF4-4431-BB01-3385E9EB066C}"/>
                </a:ext>
              </a:extLst>
            </p:cNvPr>
            <p:cNvSpPr/>
            <p:nvPr/>
          </p:nvSpPr>
          <p:spPr>
            <a:xfrm>
              <a:off x="3681253" y="6548071"/>
              <a:ext cx="76200" cy="38100"/>
            </a:xfrm>
            <a:custGeom>
              <a:avLst/>
              <a:gdLst>
                <a:gd name="connsiteX0" fmla="*/ 8732 w 76200"/>
                <a:gd name="connsiteY0" fmla="*/ 10393 h 38100"/>
                <a:gd name="connsiteX1" fmla="*/ 71597 w 76200"/>
                <a:gd name="connsiteY1" fmla="*/ 37063 h 38100"/>
                <a:gd name="connsiteX2" fmla="*/ 36354 w 76200"/>
                <a:gd name="connsiteY2" fmla="*/ 7535 h 38100"/>
                <a:gd name="connsiteX3" fmla="*/ 8732 w 76200"/>
                <a:gd name="connsiteY3" fmla="*/ 10393 h 38100"/>
              </a:gdLst>
              <a:ahLst/>
              <a:cxnLst>
                <a:cxn ang="0">
                  <a:pos x="connsiteX0" y="connsiteY0"/>
                </a:cxn>
                <a:cxn ang="0">
                  <a:pos x="connsiteX1" y="connsiteY1"/>
                </a:cxn>
                <a:cxn ang="0">
                  <a:pos x="connsiteX2" y="connsiteY2"/>
                </a:cxn>
                <a:cxn ang="0">
                  <a:pos x="connsiteX3" y="connsiteY3"/>
                </a:cxn>
              </a:cxnLst>
              <a:rect l="l" t="t" r="r" b="b"/>
              <a:pathLst>
                <a:path w="76200" h="38100">
                  <a:moveTo>
                    <a:pt x="8732" y="10393"/>
                  </a:moveTo>
                  <a:cubicBezTo>
                    <a:pt x="16352" y="10393"/>
                    <a:pt x="80169" y="28490"/>
                    <a:pt x="71597" y="37063"/>
                  </a:cubicBezTo>
                  <a:cubicBezTo>
                    <a:pt x="80169" y="28490"/>
                    <a:pt x="41117" y="8488"/>
                    <a:pt x="36354" y="7535"/>
                  </a:cubicBezTo>
                  <a:cubicBezTo>
                    <a:pt x="28734" y="5630"/>
                    <a:pt x="159" y="11345"/>
                    <a:pt x="8732" y="10393"/>
                  </a:cubicBezTo>
                  <a:close/>
                </a:path>
              </a:pathLst>
            </a:custGeom>
            <a:grpFill/>
            <a:ln w="9525" cap="flat">
              <a:noFill/>
              <a:prstDash val="solid"/>
              <a:miter/>
            </a:ln>
          </p:spPr>
          <p:txBody>
            <a:bodyPr rtlCol="0" anchor="ctr"/>
            <a:lstStyle/>
            <a:p>
              <a:endParaRPr lang="en-US"/>
            </a:p>
          </p:txBody>
        </p:sp>
        <p:sp>
          <p:nvSpPr>
            <p:cNvPr id="4445" name="Freeform: Shape 4444">
              <a:extLst>
                <a:ext uri="{FF2B5EF4-FFF2-40B4-BE49-F238E27FC236}">
                  <a16:creationId xmlns:a16="http://schemas.microsoft.com/office/drawing/2014/main" id="{114E03B4-9B43-415E-B598-C7A34EE671DF}"/>
                </a:ext>
              </a:extLst>
            </p:cNvPr>
            <p:cNvSpPr/>
            <p:nvPr/>
          </p:nvSpPr>
          <p:spPr>
            <a:xfrm>
              <a:off x="3827621" y="6493895"/>
              <a:ext cx="104775" cy="47625"/>
            </a:xfrm>
            <a:custGeom>
              <a:avLst/>
              <a:gdLst>
                <a:gd name="connsiteX0" fmla="*/ 7144 w 104775"/>
                <a:gd name="connsiteY0" fmla="*/ 8372 h 47625"/>
                <a:gd name="connsiteX1" fmla="*/ 97631 w 104775"/>
                <a:gd name="connsiteY1" fmla="*/ 46472 h 47625"/>
                <a:gd name="connsiteX2" fmla="*/ 50959 w 104775"/>
                <a:gd name="connsiteY2" fmla="*/ 13134 h 47625"/>
                <a:gd name="connsiteX3" fmla="*/ 7144 w 104775"/>
                <a:gd name="connsiteY3" fmla="*/ 8372 h 47625"/>
              </a:gdLst>
              <a:ahLst/>
              <a:cxnLst>
                <a:cxn ang="0">
                  <a:pos x="connsiteX0" y="connsiteY0"/>
                </a:cxn>
                <a:cxn ang="0">
                  <a:pos x="connsiteX1" y="connsiteY1"/>
                </a:cxn>
                <a:cxn ang="0">
                  <a:pos x="connsiteX2" y="connsiteY2"/>
                </a:cxn>
                <a:cxn ang="0">
                  <a:pos x="connsiteX3" y="connsiteY3"/>
                </a:cxn>
              </a:cxnLst>
              <a:rect l="l" t="t" r="r" b="b"/>
              <a:pathLst>
                <a:path w="104775" h="47625">
                  <a:moveTo>
                    <a:pt x="7144" y="8372"/>
                  </a:moveTo>
                  <a:cubicBezTo>
                    <a:pt x="28099" y="752"/>
                    <a:pt x="92869" y="50282"/>
                    <a:pt x="97631" y="46472"/>
                  </a:cubicBezTo>
                  <a:cubicBezTo>
                    <a:pt x="104299" y="41710"/>
                    <a:pt x="53816" y="14087"/>
                    <a:pt x="50959" y="13134"/>
                  </a:cubicBezTo>
                  <a:cubicBezTo>
                    <a:pt x="32861" y="4562"/>
                    <a:pt x="10954" y="7419"/>
                    <a:pt x="7144" y="8372"/>
                  </a:cubicBezTo>
                  <a:close/>
                </a:path>
              </a:pathLst>
            </a:custGeom>
            <a:grpFill/>
            <a:ln w="9525" cap="flat">
              <a:noFill/>
              <a:prstDash val="solid"/>
              <a:miter/>
            </a:ln>
          </p:spPr>
          <p:txBody>
            <a:bodyPr rtlCol="0" anchor="ctr"/>
            <a:lstStyle/>
            <a:p>
              <a:endParaRPr lang="en-US"/>
            </a:p>
          </p:txBody>
        </p:sp>
        <p:sp>
          <p:nvSpPr>
            <p:cNvPr id="4446" name="Freeform: Shape 4445">
              <a:extLst>
                <a:ext uri="{FF2B5EF4-FFF2-40B4-BE49-F238E27FC236}">
                  <a16:creationId xmlns:a16="http://schemas.microsoft.com/office/drawing/2014/main" id="{716B6869-2767-4A48-A8C0-04FF6F5C62AC}"/>
                </a:ext>
              </a:extLst>
            </p:cNvPr>
            <p:cNvSpPr/>
            <p:nvPr/>
          </p:nvSpPr>
          <p:spPr>
            <a:xfrm>
              <a:off x="3826439" y="6512030"/>
              <a:ext cx="85725" cy="38100"/>
            </a:xfrm>
            <a:custGeom>
              <a:avLst/>
              <a:gdLst>
                <a:gd name="connsiteX0" fmla="*/ 8325 w 85725"/>
                <a:gd name="connsiteY0" fmla="*/ 7382 h 38100"/>
                <a:gd name="connsiteX1" fmla="*/ 79763 w 85725"/>
                <a:gd name="connsiteY1" fmla="*/ 35004 h 38100"/>
                <a:gd name="connsiteX2" fmla="*/ 39758 w 85725"/>
                <a:gd name="connsiteY2" fmla="*/ 8334 h 38100"/>
                <a:gd name="connsiteX3" fmla="*/ 8325 w 85725"/>
                <a:gd name="connsiteY3" fmla="*/ 7382 h 38100"/>
              </a:gdLst>
              <a:ahLst/>
              <a:cxnLst>
                <a:cxn ang="0">
                  <a:pos x="connsiteX0" y="connsiteY0"/>
                </a:cxn>
                <a:cxn ang="0">
                  <a:pos x="connsiteX1" y="connsiteY1"/>
                </a:cxn>
                <a:cxn ang="0">
                  <a:pos x="connsiteX2" y="connsiteY2"/>
                </a:cxn>
                <a:cxn ang="0">
                  <a:pos x="connsiteX3" y="connsiteY3"/>
                </a:cxn>
              </a:cxnLst>
              <a:rect l="l" t="t" r="r" b="b"/>
              <a:pathLst>
                <a:path w="85725" h="38100">
                  <a:moveTo>
                    <a:pt x="8325" y="7382"/>
                  </a:moveTo>
                  <a:cubicBezTo>
                    <a:pt x="17850" y="8334"/>
                    <a:pt x="80715" y="34052"/>
                    <a:pt x="79763" y="35004"/>
                  </a:cubicBezTo>
                  <a:cubicBezTo>
                    <a:pt x="87383" y="30242"/>
                    <a:pt x="42615" y="9287"/>
                    <a:pt x="39758" y="8334"/>
                  </a:cubicBezTo>
                  <a:cubicBezTo>
                    <a:pt x="32138" y="6429"/>
                    <a:pt x="705" y="7382"/>
                    <a:pt x="8325" y="7382"/>
                  </a:cubicBezTo>
                  <a:close/>
                </a:path>
              </a:pathLst>
            </a:custGeom>
            <a:grpFill/>
            <a:ln w="9525" cap="flat">
              <a:noFill/>
              <a:prstDash val="solid"/>
              <a:miter/>
            </a:ln>
          </p:spPr>
          <p:txBody>
            <a:bodyPr rtlCol="0" anchor="ctr"/>
            <a:lstStyle/>
            <a:p>
              <a:endParaRPr lang="en-US"/>
            </a:p>
          </p:txBody>
        </p:sp>
        <p:sp>
          <p:nvSpPr>
            <p:cNvPr id="4447" name="Freeform: Shape 4446">
              <a:extLst>
                <a:ext uri="{FF2B5EF4-FFF2-40B4-BE49-F238E27FC236}">
                  <a16:creationId xmlns:a16="http://schemas.microsoft.com/office/drawing/2014/main" id="{68A2A8D4-1A27-493E-AFCD-4E5905CD0ACB}"/>
                </a:ext>
              </a:extLst>
            </p:cNvPr>
            <p:cNvSpPr/>
            <p:nvPr/>
          </p:nvSpPr>
          <p:spPr>
            <a:xfrm>
              <a:off x="3817762" y="6528865"/>
              <a:ext cx="76200" cy="38100"/>
            </a:xfrm>
            <a:custGeom>
              <a:avLst/>
              <a:gdLst>
                <a:gd name="connsiteX0" fmla="*/ 8430 w 76200"/>
                <a:gd name="connsiteY0" fmla="*/ 8644 h 38100"/>
                <a:gd name="connsiteX1" fmla="*/ 72248 w 76200"/>
                <a:gd name="connsiteY1" fmla="*/ 33409 h 38100"/>
                <a:gd name="connsiteX2" fmla="*/ 32243 w 76200"/>
                <a:gd name="connsiteY2" fmla="*/ 8644 h 38100"/>
                <a:gd name="connsiteX3" fmla="*/ 8430 w 76200"/>
                <a:gd name="connsiteY3" fmla="*/ 8644 h 38100"/>
              </a:gdLst>
              <a:ahLst/>
              <a:cxnLst>
                <a:cxn ang="0">
                  <a:pos x="connsiteX0" y="connsiteY0"/>
                </a:cxn>
                <a:cxn ang="0">
                  <a:pos x="connsiteX1" y="connsiteY1"/>
                </a:cxn>
                <a:cxn ang="0">
                  <a:pos x="connsiteX2" y="connsiteY2"/>
                </a:cxn>
                <a:cxn ang="0">
                  <a:pos x="connsiteX3" y="connsiteY3"/>
                </a:cxn>
              </a:cxnLst>
              <a:rect l="l" t="t" r="r" b="b"/>
              <a:pathLst>
                <a:path w="76200" h="38100">
                  <a:moveTo>
                    <a:pt x="8430" y="8644"/>
                  </a:moveTo>
                  <a:cubicBezTo>
                    <a:pt x="20813" y="6739"/>
                    <a:pt x="68438" y="36267"/>
                    <a:pt x="72248" y="33409"/>
                  </a:cubicBezTo>
                  <a:cubicBezTo>
                    <a:pt x="77963" y="29599"/>
                    <a:pt x="37005" y="9597"/>
                    <a:pt x="32243" y="8644"/>
                  </a:cubicBezTo>
                  <a:cubicBezTo>
                    <a:pt x="22718" y="4834"/>
                    <a:pt x="1763" y="9597"/>
                    <a:pt x="8430" y="8644"/>
                  </a:cubicBezTo>
                  <a:close/>
                </a:path>
              </a:pathLst>
            </a:custGeom>
            <a:grpFill/>
            <a:ln w="9525" cap="flat">
              <a:noFill/>
              <a:prstDash val="solid"/>
              <a:miter/>
            </a:ln>
          </p:spPr>
          <p:txBody>
            <a:bodyPr rtlCol="0" anchor="ctr"/>
            <a:lstStyle/>
            <a:p>
              <a:endParaRPr lang="en-US"/>
            </a:p>
          </p:txBody>
        </p:sp>
        <p:sp>
          <p:nvSpPr>
            <p:cNvPr id="4448" name="Freeform: Shape 4447">
              <a:extLst>
                <a:ext uri="{FF2B5EF4-FFF2-40B4-BE49-F238E27FC236}">
                  <a16:creationId xmlns:a16="http://schemas.microsoft.com/office/drawing/2014/main" id="{A2182B06-C80B-48F0-B368-D376ACBD12DF}"/>
                </a:ext>
              </a:extLst>
            </p:cNvPr>
            <p:cNvSpPr/>
            <p:nvPr/>
          </p:nvSpPr>
          <p:spPr>
            <a:xfrm>
              <a:off x="3809911" y="6546215"/>
              <a:ext cx="76200" cy="47625"/>
            </a:xfrm>
            <a:custGeom>
              <a:avLst/>
              <a:gdLst>
                <a:gd name="connsiteX0" fmla="*/ 7708 w 76200"/>
                <a:gd name="connsiteY0" fmla="*/ 11296 h 47625"/>
                <a:gd name="connsiteX1" fmla="*/ 49618 w 76200"/>
                <a:gd name="connsiteY1" fmla="*/ 18916 h 47625"/>
                <a:gd name="connsiteX2" fmla="*/ 76288 w 76200"/>
                <a:gd name="connsiteY2" fmla="*/ 44634 h 47625"/>
                <a:gd name="connsiteX3" fmla="*/ 39141 w 76200"/>
                <a:gd name="connsiteY3" fmla="*/ 8439 h 47625"/>
                <a:gd name="connsiteX4" fmla="*/ 7708 w 76200"/>
                <a:gd name="connsiteY4" fmla="*/ 11296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00" h="47625">
                  <a:moveTo>
                    <a:pt x="7708" y="11296"/>
                  </a:moveTo>
                  <a:cubicBezTo>
                    <a:pt x="24853" y="12249"/>
                    <a:pt x="34378" y="9391"/>
                    <a:pt x="49618" y="18916"/>
                  </a:cubicBezTo>
                  <a:cubicBezTo>
                    <a:pt x="54381" y="21774"/>
                    <a:pt x="75336" y="45586"/>
                    <a:pt x="76288" y="44634"/>
                  </a:cubicBezTo>
                  <a:cubicBezTo>
                    <a:pt x="88671" y="37966"/>
                    <a:pt x="42951" y="9391"/>
                    <a:pt x="39141" y="8439"/>
                  </a:cubicBezTo>
                  <a:cubicBezTo>
                    <a:pt x="29616" y="4629"/>
                    <a:pt x="2946" y="10344"/>
                    <a:pt x="7708" y="11296"/>
                  </a:cubicBezTo>
                  <a:close/>
                </a:path>
              </a:pathLst>
            </a:custGeom>
            <a:grpFill/>
            <a:ln w="9525" cap="flat">
              <a:noFill/>
              <a:prstDash val="solid"/>
              <a:miter/>
            </a:ln>
          </p:spPr>
          <p:txBody>
            <a:bodyPr rtlCol="0" anchor="ctr"/>
            <a:lstStyle/>
            <a:p>
              <a:endParaRPr lang="en-US"/>
            </a:p>
          </p:txBody>
        </p:sp>
        <p:sp>
          <p:nvSpPr>
            <p:cNvPr id="4449" name="Freeform: Shape 4448">
              <a:extLst>
                <a:ext uri="{FF2B5EF4-FFF2-40B4-BE49-F238E27FC236}">
                  <a16:creationId xmlns:a16="http://schemas.microsoft.com/office/drawing/2014/main" id="{4C00383A-FD46-4639-AE31-79192DB10B5D}"/>
                </a:ext>
              </a:extLst>
            </p:cNvPr>
            <p:cNvSpPr/>
            <p:nvPr/>
          </p:nvSpPr>
          <p:spPr>
            <a:xfrm>
              <a:off x="3800458" y="6572009"/>
              <a:ext cx="76200" cy="38100"/>
            </a:xfrm>
            <a:custGeom>
              <a:avLst/>
              <a:gdLst>
                <a:gd name="connsiteX0" fmla="*/ 8589 w 76200"/>
                <a:gd name="connsiteY0" fmla="*/ 8363 h 38100"/>
                <a:gd name="connsiteX1" fmla="*/ 73359 w 76200"/>
                <a:gd name="connsiteY1" fmla="*/ 31223 h 38100"/>
                <a:gd name="connsiteX2" fmla="*/ 30496 w 76200"/>
                <a:gd name="connsiteY2" fmla="*/ 7410 h 38100"/>
                <a:gd name="connsiteX3" fmla="*/ 8589 w 76200"/>
                <a:gd name="connsiteY3" fmla="*/ 8363 h 38100"/>
              </a:gdLst>
              <a:ahLst/>
              <a:cxnLst>
                <a:cxn ang="0">
                  <a:pos x="connsiteX0" y="connsiteY0"/>
                </a:cxn>
                <a:cxn ang="0">
                  <a:pos x="connsiteX1" y="connsiteY1"/>
                </a:cxn>
                <a:cxn ang="0">
                  <a:pos x="connsiteX2" y="connsiteY2"/>
                </a:cxn>
                <a:cxn ang="0">
                  <a:pos x="connsiteX3" y="connsiteY3"/>
                </a:cxn>
              </a:cxnLst>
              <a:rect l="l" t="t" r="r" b="b"/>
              <a:pathLst>
                <a:path w="76200" h="38100">
                  <a:moveTo>
                    <a:pt x="8589" y="8363"/>
                  </a:moveTo>
                  <a:cubicBezTo>
                    <a:pt x="17161" y="8363"/>
                    <a:pt x="73359" y="31223"/>
                    <a:pt x="73359" y="31223"/>
                  </a:cubicBezTo>
                  <a:cubicBezTo>
                    <a:pt x="81931" y="26460"/>
                    <a:pt x="33354" y="8363"/>
                    <a:pt x="30496" y="7410"/>
                  </a:cubicBezTo>
                  <a:cubicBezTo>
                    <a:pt x="25734" y="6458"/>
                    <a:pt x="969" y="8363"/>
                    <a:pt x="8589" y="8363"/>
                  </a:cubicBezTo>
                  <a:close/>
                </a:path>
              </a:pathLst>
            </a:custGeom>
            <a:grpFill/>
            <a:ln w="9525" cap="flat">
              <a:noFill/>
              <a:prstDash val="solid"/>
              <a:miter/>
            </a:ln>
          </p:spPr>
          <p:txBody>
            <a:bodyPr rtlCol="0" anchor="ctr"/>
            <a:lstStyle/>
            <a:p>
              <a:endParaRPr lang="en-US"/>
            </a:p>
          </p:txBody>
        </p:sp>
        <p:sp>
          <p:nvSpPr>
            <p:cNvPr id="4450" name="Freeform: Shape 4449">
              <a:extLst>
                <a:ext uri="{FF2B5EF4-FFF2-40B4-BE49-F238E27FC236}">
                  <a16:creationId xmlns:a16="http://schemas.microsoft.com/office/drawing/2014/main" id="{F7A6C85B-1B42-46E8-B667-F4D1E9F02FBF}"/>
                </a:ext>
              </a:extLst>
            </p:cNvPr>
            <p:cNvSpPr/>
            <p:nvPr/>
          </p:nvSpPr>
          <p:spPr>
            <a:xfrm>
              <a:off x="3793301" y="6586774"/>
              <a:ext cx="85725" cy="38100"/>
            </a:xfrm>
            <a:custGeom>
              <a:avLst/>
              <a:gdLst>
                <a:gd name="connsiteX0" fmla="*/ 7174 w 85725"/>
                <a:gd name="connsiteY0" fmla="*/ 8837 h 38100"/>
                <a:gd name="connsiteX1" fmla="*/ 78611 w 85725"/>
                <a:gd name="connsiteY1" fmla="*/ 34555 h 38100"/>
                <a:gd name="connsiteX2" fmla="*/ 38606 w 85725"/>
                <a:gd name="connsiteY2" fmla="*/ 8837 h 38100"/>
                <a:gd name="connsiteX3" fmla="*/ 7174 w 85725"/>
                <a:gd name="connsiteY3" fmla="*/ 8837 h 38100"/>
              </a:gdLst>
              <a:ahLst/>
              <a:cxnLst>
                <a:cxn ang="0">
                  <a:pos x="connsiteX0" y="connsiteY0"/>
                </a:cxn>
                <a:cxn ang="0">
                  <a:pos x="connsiteX1" y="connsiteY1"/>
                </a:cxn>
                <a:cxn ang="0">
                  <a:pos x="connsiteX2" y="connsiteY2"/>
                </a:cxn>
                <a:cxn ang="0">
                  <a:pos x="connsiteX3" y="connsiteY3"/>
                </a:cxn>
              </a:cxnLst>
              <a:rect l="l" t="t" r="r" b="b"/>
              <a:pathLst>
                <a:path w="85725" h="38100">
                  <a:moveTo>
                    <a:pt x="7174" y="8837"/>
                  </a:moveTo>
                  <a:cubicBezTo>
                    <a:pt x="15746" y="8837"/>
                    <a:pt x="81469" y="28840"/>
                    <a:pt x="78611" y="34555"/>
                  </a:cubicBezTo>
                  <a:cubicBezTo>
                    <a:pt x="82421" y="28840"/>
                    <a:pt x="43369" y="9790"/>
                    <a:pt x="38606" y="8837"/>
                  </a:cubicBezTo>
                  <a:cubicBezTo>
                    <a:pt x="28129" y="5027"/>
                    <a:pt x="6221" y="8837"/>
                    <a:pt x="7174" y="8837"/>
                  </a:cubicBezTo>
                  <a:close/>
                </a:path>
              </a:pathLst>
            </a:custGeom>
            <a:grpFill/>
            <a:ln w="9525" cap="flat">
              <a:noFill/>
              <a:prstDash val="solid"/>
              <a:miter/>
            </a:ln>
          </p:spPr>
          <p:txBody>
            <a:bodyPr rtlCol="0" anchor="ctr"/>
            <a:lstStyle/>
            <a:p>
              <a:endParaRPr lang="en-US"/>
            </a:p>
          </p:txBody>
        </p:sp>
        <p:sp>
          <p:nvSpPr>
            <p:cNvPr id="4451" name="Freeform: Shape 4450">
              <a:extLst>
                <a:ext uri="{FF2B5EF4-FFF2-40B4-BE49-F238E27FC236}">
                  <a16:creationId xmlns:a16="http://schemas.microsoft.com/office/drawing/2014/main" id="{83B35E91-B828-4A67-927D-3FA64FD33A7A}"/>
                </a:ext>
              </a:extLst>
            </p:cNvPr>
            <p:cNvSpPr/>
            <p:nvPr/>
          </p:nvSpPr>
          <p:spPr>
            <a:xfrm>
              <a:off x="3782181" y="6602186"/>
              <a:ext cx="76200" cy="28575"/>
            </a:xfrm>
            <a:custGeom>
              <a:avLst/>
              <a:gdLst>
                <a:gd name="connsiteX0" fmla="*/ 7816 w 76200"/>
                <a:gd name="connsiteY0" fmla="*/ 7713 h 28575"/>
                <a:gd name="connsiteX1" fmla="*/ 76396 w 76200"/>
                <a:gd name="connsiteY1" fmla="*/ 30573 h 28575"/>
                <a:gd name="connsiteX2" fmla="*/ 42106 w 76200"/>
                <a:gd name="connsiteY2" fmla="*/ 9618 h 28575"/>
                <a:gd name="connsiteX3" fmla="*/ 7816 w 76200"/>
                <a:gd name="connsiteY3" fmla="*/ 7713 h 28575"/>
              </a:gdLst>
              <a:ahLst/>
              <a:cxnLst>
                <a:cxn ang="0">
                  <a:pos x="connsiteX0" y="connsiteY0"/>
                </a:cxn>
                <a:cxn ang="0">
                  <a:pos x="connsiteX1" y="connsiteY1"/>
                </a:cxn>
                <a:cxn ang="0">
                  <a:pos x="connsiteX2" y="connsiteY2"/>
                </a:cxn>
                <a:cxn ang="0">
                  <a:pos x="connsiteX3" y="connsiteY3"/>
                </a:cxn>
              </a:cxnLst>
              <a:rect l="l" t="t" r="r" b="b"/>
              <a:pathLst>
                <a:path w="76200" h="28575">
                  <a:moveTo>
                    <a:pt x="7816" y="7713"/>
                  </a:moveTo>
                  <a:cubicBezTo>
                    <a:pt x="13531" y="7713"/>
                    <a:pt x="76396" y="31526"/>
                    <a:pt x="76396" y="30573"/>
                  </a:cubicBezTo>
                  <a:cubicBezTo>
                    <a:pt x="79254" y="27716"/>
                    <a:pt x="45916" y="11523"/>
                    <a:pt x="42106" y="9618"/>
                  </a:cubicBezTo>
                  <a:cubicBezTo>
                    <a:pt x="34486" y="6761"/>
                    <a:pt x="2101" y="6761"/>
                    <a:pt x="7816" y="7713"/>
                  </a:cubicBezTo>
                  <a:close/>
                </a:path>
              </a:pathLst>
            </a:custGeom>
            <a:grpFill/>
            <a:ln w="9525" cap="flat">
              <a:noFill/>
              <a:prstDash val="solid"/>
              <a:miter/>
            </a:ln>
          </p:spPr>
          <p:txBody>
            <a:bodyPr rtlCol="0" anchor="ctr"/>
            <a:lstStyle/>
            <a:p>
              <a:endParaRPr lang="en-US"/>
            </a:p>
          </p:txBody>
        </p:sp>
        <p:sp>
          <p:nvSpPr>
            <p:cNvPr id="4452" name="Freeform: Shape 4451">
              <a:extLst>
                <a:ext uri="{FF2B5EF4-FFF2-40B4-BE49-F238E27FC236}">
                  <a16:creationId xmlns:a16="http://schemas.microsoft.com/office/drawing/2014/main" id="{F672C25B-D728-416B-8E31-18BBC8D30FAB}"/>
                </a:ext>
              </a:extLst>
            </p:cNvPr>
            <p:cNvSpPr/>
            <p:nvPr/>
          </p:nvSpPr>
          <p:spPr>
            <a:xfrm>
              <a:off x="3742848" y="6626346"/>
              <a:ext cx="133350" cy="47625"/>
            </a:xfrm>
            <a:custGeom>
              <a:avLst/>
              <a:gdLst>
                <a:gd name="connsiteX0" fmla="*/ 7144 w 133350"/>
                <a:gd name="connsiteY0" fmla="*/ 9271 h 47625"/>
                <a:gd name="connsiteX1" fmla="*/ 79534 w 133350"/>
                <a:gd name="connsiteY1" fmla="*/ 19748 h 47625"/>
                <a:gd name="connsiteX2" fmla="*/ 133826 w 133350"/>
                <a:gd name="connsiteY2" fmla="*/ 43561 h 47625"/>
                <a:gd name="connsiteX3" fmla="*/ 64294 w 133350"/>
                <a:gd name="connsiteY3" fmla="*/ 10223 h 47625"/>
                <a:gd name="connsiteX4" fmla="*/ 7144 w 133350"/>
                <a:gd name="connsiteY4" fmla="*/ 9271 h 476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47625">
                  <a:moveTo>
                    <a:pt x="7144" y="9271"/>
                  </a:moveTo>
                  <a:cubicBezTo>
                    <a:pt x="31909" y="6413"/>
                    <a:pt x="55721" y="11176"/>
                    <a:pt x="79534" y="19748"/>
                  </a:cubicBezTo>
                  <a:cubicBezTo>
                    <a:pt x="86201" y="21653"/>
                    <a:pt x="130016" y="46418"/>
                    <a:pt x="133826" y="43561"/>
                  </a:cubicBezTo>
                  <a:cubicBezTo>
                    <a:pt x="137636" y="39751"/>
                    <a:pt x="70961" y="12128"/>
                    <a:pt x="64294" y="10223"/>
                  </a:cubicBezTo>
                  <a:cubicBezTo>
                    <a:pt x="44291" y="4508"/>
                    <a:pt x="12859" y="8318"/>
                    <a:pt x="7144" y="9271"/>
                  </a:cubicBezTo>
                  <a:close/>
                </a:path>
              </a:pathLst>
            </a:custGeom>
            <a:grpFill/>
            <a:ln w="9525" cap="flat">
              <a:noFill/>
              <a:prstDash val="solid"/>
              <a:miter/>
            </a:ln>
          </p:spPr>
          <p:txBody>
            <a:bodyPr rtlCol="0" anchor="ctr"/>
            <a:lstStyle/>
            <a:p>
              <a:endParaRPr lang="en-US"/>
            </a:p>
          </p:txBody>
        </p:sp>
      </p:grpSp>
      <p:grpSp>
        <p:nvGrpSpPr>
          <p:cNvPr id="4453" name="Group 4452">
            <a:extLst>
              <a:ext uri="{FF2B5EF4-FFF2-40B4-BE49-F238E27FC236}">
                <a16:creationId xmlns:a16="http://schemas.microsoft.com/office/drawing/2014/main" id="{66B7DF65-01EF-4627-8510-18793A45C8A6}"/>
              </a:ext>
            </a:extLst>
          </p:cNvPr>
          <p:cNvGrpSpPr/>
          <p:nvPr/>
        </p:nvGrpSpPr>
        <p:grpSpPr>
          <a:xfrm flipH="1">
            <a:off x="5639513" y="1265951"/>
            <a:ext cx="301680" cy="230103"/>
            <a:chOff x="3617118" y="5760691"/>
            <a:chExt cx="228600" cy="174362"/>
          </a:xfrm>
          <a:solidFill>
            <a:srgbClr val="FD4B9E"/>
          </a:solidFill>
        </p:grpSpPr>
        <p:sp>
          <p:nvSpPr>
            <p:cNvPr id="4454" name="Freeform: Shape 4453">
              <a:extLst>
                <a:ext uri="{FF2B5EF4-FFF2-40B4-BE49-F238E27FC236}">
                  <a16:creationId xmlns:a16="http://schemas.microsoft.com/office/drawing/2014/main" id="{05C61EA2-4528-4421-8FAF-3836F180B008}"/>
                </a:ext>
              </a:extLst>
            </p:cNvPr>
            <p:cNvSpPr/>
            <p:nvPr/>
          </p:nvSpPr>
          <p:spPr>
            <a:xfrm>
              <a:off x="3657123" y="5763603"/>
              <a:ext cx="19050" cy="171450"/>
            </a:xfrm>
            <a:custGeom>
              <a:avLst/>
              <a:gdLst>
                <a:gd name="connsiteX0" fmla="*/ 7144 w 19050"/>
                <a:gd name="connsiteY0" fmla="*/ 7144 h 171450"/>
                <a:gd name="connsiteX1" fmla="*/ 10001 w 19050"/>
                <a:gd name="connsiteY1" fmla="*/ 166211 h 171450"/>
                <a:gd name="connsiteX2" fmla="*/ 7144 w 19050"/>
                <a:gd name="connsiteY2" fmla="*/ 7144 h 171450"/>
              </a:gdLst>
              <a:ahLst/>
              <a:cxnLst>
                <a:cxn ang="0">
                  <a:pos x="connsiteX0" y="connsiteY0"/>
                </a:cxn>
                <a:cxn ang="0">
                  <a:pos x="connsiteX1" y="connsiteY1"/>
                </a:cxn>
                <a:cxn ang="0">
                  <a:pos x="connsiteX2" y="connsiteY2"/>
                </a:cxn>
              </a:cxnLst>
              <a:rect l="l" t="t" r="r" b="b"/>
              <a:pathLst>
                <a:path w="19050" h="171450">
                  <a:moveTo>
                    <a:pt x="7144" y="7144"/>
                  </a:moveTo>
                  <a:cubicBezTo>
                    <a:pt x="7144" y="21431"/>
                    <a:pt x="7144" y="166211"/>
                    <a:pt x="10001" y="166211"/>
                  </a:cubicBezTo>
                  <a:cubicBezTo>
                    <a:pt x="19526" y="166211"/>
                    <a:pt x="7144" y="9049"/>
                    <a:pt x="7144" y="7144"/>
                  </a:cubicBezTo>
                  <a:close/>
                </a:path>
              </a:pathLst>
            </a:custGeom>
            <a:grpFill/>
            <a:ln w="9525" cap="flat">
              <a:noFill/>
              <a:prstDash val="solid"/>
              <a:miter/>
            </a:ln>
          </p:spPr>
          <p:txBody>
            <a:bodyPr rtlCol="0" anchor="ctr"/>
            <a:lstStyle/>
            <a:p>
              <a:endParaRPr lang="en-US"/>
            </a:p>
          </p:txBody>
        </p:sp>
        <p:sp>
          <p:nvSpPr>
            <p:cNvPr id="4455" name="Freeform: Shape 4454">
              <a:extLst>
                <a:ext uri="{FF2B5EF4-FFF2-40B4-BE49-F238E27FC236}">
                  <a16:creationId xmlns:a16="http://schemas.microsoft.com/office/drawing/2014/main" id="{EACE8C32-4C9A-406F-B4C4-3C0F80DE39EE}"/>
                </a:ext>
              </a:extLst>
            </p:cNvPr>
            <p:cNvSpPr/>
            <p:nvPr/>
          </p:nvSpPr>
          <p:spPr>
            <a:xfrm>
              <a:off x="3648342" y="5760691"/>
              <a:ext cx="19050" cy="38100"/>
            </a:xfrm>
            <a:custGeom>
              <a:avLst/>
              <a:gdLst>
                <a:gd name="connsiteX0" fmla="*/ 14972 w 19050"/>
                <a:gd name="connsiteY0" fmla="*/ 8150 h 38100"/>
                <a:gd name="connsiteX1" fmla="*/ 8305 w 19050"/>
                <a:gd name="connsiteY1" fmla="*/ 31963 h 38100"/>
                <a:gd name="connsiteX2" fmla="*/ 14972 w 19050"/>
                <a:gd name="connsiteY2" fmla="*/ 8150 h 38100"/>
              </a:gdLst>
              <a:ahLst/>
              <a:cxnLst>
                <a:cxn ang="0">
                  <a:pos x="connsiteX0" y="connsiteY0"/>
                </a:cxn>
                <a:cxn ang="0">
                  <a:pos x="connsiteX1" y="connsiteY1"/>
                </a:cxn>
                <a:cxn ang="0">
                  <a:pos x="connsiteX2" y="connsiteY2"/>
                </a:cxn>
              </a:cxnLst>
              <a:rect l="l" t="t" r="r" b="b"/>
              <a:pathLst>
                <a:path w="19050" h="38100">
                  <a:moveTo>
                    <a:pt x="14972" y="8150"/>
                  </a:moveTo>
                  <a:cubicBezTo>
                    <a:pt x="14972" y="8150"/>
                    <a:pt x="3542" y="32915"/>
                    <a:pt x="8305" y="31963"/>
                  </a:cubicBezTo>
                  <a:cubicBezTo>
                    <a:pt x="18782" y="30058"/>
                    <a:pt x="15925" y="1483"/>
                    <a:pt x="14972" y="8150"/>
                  </a:cubicBezTo>
                  <a:close/>
                </a:path>
              </a:pathLst>
            </a:custGeom>
            <a:grpFill/>
            <a:ln w="9525" cap="flat">
              <a:noFill/>
              <a:prstDash val="solid"/>
              <a:miter/>
            </a:ln>
          </p:spPr>
          <p:txBody>
            <a:bodyPr rtlCol="0" anchor="ctr"/>
            <a:lstStyle/>
            <a:p>
              <a:endParaRPr lang="en-US"/>
            </a:p>
          </p:txBody>
        </p:sp>
        <p:sp>
          <p:nvSpPr>
            <p:cNvPr id="4456" name="Freeform: Shape 4455">
              <a:extLst>
                <a:ext uri="{FF2B5EF4-FFF2-40B4-BE49-F238E27FC236}">
                  <a16:creationId xmlns:a16="http://schemas.microsoft.com/office/drawing/2014/main" id="{95B000E0-3733-452F-A37B-43EE376A0239}"/>
                </a:ext>
              </a:extLst>
            </p:cNvPr>
            <p:cNvSpPr/>
            <p:nvPr/>
          </p:nvSpPr>
          <p:spPr>
            <a:xfrm>
              <a:off x="3654388" y="5765921"/>
              <a:ext cx="28575" cy="28575"/>
            </a:xfrm>
            <a:custGeom>
              <a:avLst/>
              <a:gdLst>
                <a:gd name="connsiteX0" fmla="*/ 7974 w 28575"/>
                <a:gd name="connsiteY0" fmla="*/ 8636 h 28575"/>
                <a:gd name="connsiteX1" fmla="*/ 20357 w 28575"/>
                <a:gd name="connsiteY1" fmla="*/ 29591 h 28575"/>
                <a:gd name="connsiteX2" fmla="*/ 7974 w 28575"/>
                <a:gd name="connsiteY2" fmla="*/ 8636 h 28575"/>
              </a:gdLst>
              <a:ahLst/>
              <a:cxnLst>
                <a:cxn ang="0">
                  <a:pos x="connsiteX0" y="connsiteY0"/>
                </a:cxn>
                <a:cxn ang="0">
                  <a:pos x="connsiteX1" y="connsiteY1"/>
                </a:cxn>
                <a:cxn ang="0">
                  <a:pos x="connsiteX2" y="connsiteY2"/>
                </a:cxn>
              </a:cxnLst>
              <a:rect l="l" t="t" r="r" b="b"/>
              <a:pathLst>
                <a:path w="28575" h="28575">
                  <a:moveTo>
                    <a:pt x="7974" y="8636"/>
                  </a:moveTo>
                  <a:cubicBezTo>
                    <a:pt x="7974" y="20066"/>
                    <a:pt x="11784" y="26733"/>
                    <a:pt x="20357" y="29591"/>
                  </a:cubicBezTo>
                  <a:cubicBezTo>
                    <a:pt x="37502" y="24828"/>
                    <a:pt x="1307" y="1016"/>
                    <a:pt x="7974" y="8636"/>
                  </a:cubicBezTo>
                  <a:close/>
                </a:path>
              </a:pathLst>
            </a:custGeom>
            <a:grpFill/>
            <a:ln w="9525" cap="flat">
              <a:noFill/>
              <a:prstDash val="solid"/>
              <a:miter/>
            </a:ln>
          </p:spPr>
          <p:txBody>
            <a:bodyPr rtlCol="0" anchor="ctr"/>
            <a:lstStyle/>
            <a:p>
              <a:endParaRPr lang="en-US"/>
            </a:p>
          </p:txBody>
        </p:sp>
        <p:sp>
          <p:nvSpPr>
            <p:cNvPr id="4457" name="Freeform: Shape 4456">
              <a:extLst>
                <a:ext uri="{FF2B5EF4-FFF2-40B4-BE49-F238E27FC236}">
                  <a16:creationId xmlns:a16="http://schemas.microsoft.com/office/drawing/2014/main" id="{8FADDF3F-B818-4E25-BEB9-E7C2A3282C87}"/>
                </a:ext>
              </a:extLst>
            </p:cNvPr>
            <p:cNvSpPr/>
            <p:nvPr/>
          </p:nvSpPr>
          <p:spPr>
            <a:xfrm>
              <a:off x="3617118" y="5880760"/>
              <a:ext cx="228600" cy="9525"/>
            </a:xfrm>
            <a:custGeom>
              <a:avLst/>
              <a:gdLst>
                <a:gd name="connsiteX0" fmla="*/ 7144 w 228600"/>
                <a:gd name="connsiteY0" fmla="*/ 7144 h 9525"/>
                <a:gd name="connsiteX1" fmla="*/ 223361 w 228600"/>
                <a:gd name="connsiteY1" fmla="*/ 10001 h 9525"/>
                <a:gd name="connsiteX2" fmla="*/ 7144 w 228600"/>
                <a:gd name="connsiteY2" fmla="*/ 7144 h 9525"/>
              </a:gdLst>
              <a:ahLst/>
              <a:cxnLst>
                <a:cxn ang="0">
                  <a:pos x="connsiteX0" y="connsiteY0"/>
                </a:cxn>
                <a:cxn ang="0">
                  <a:pos x="connsiteX1" y="connsiteY1"/>
                </a:cxn>
                <a:cxn ang="0">
                  <a:pos x="connsiteX2" y="connsiteY2"/>
                </a:cxn>
              </a:cxnLst>
              <a:rect l="l" t="t" r="r" b="b"/>
              <a:pathLst>
                <a:path w="228600" h="9525">
                  <a:moveTo>
                    <a:pt x="7144" y="7144"/>
                  </a:moveTo>
                  <a:cubicBezTo>
                    <a:pt x="79534" y="7144"/>
                    <a:pt x="151924" y="10001"/>
                    <a:pt x="223361" y="10001"/>
                  </a:cubicBezTo>
                  <a:cubicBezTo>
                    <a:pt x="153829" y="10001"/>
                    <a:pt x="66199" y="8096"/>
                    <a:pt x="7144" y="7144"/>
                  </a:cubicBezTo>
                  <a:close/>
                </a:path>
              </a:pathLst>
            </a:custGeom>
            <a:grpFill/>
            <a:ln w="9525" cap="flat">
              <a:noFill/>
              <a:prstDash val="solid"/>
              <a:miter/>
            </a:ln>
          </p:spPr>
          <p:txBody>
            <a:bodyPr rtlCol="0" anchor="ctr"/>
            <a:lstStyle/>
            <a:p>
              <a:endParaRPr lang="en-US"/>
            </a:p>
          </p:txBody>
        </p:sp>
        <p:sp>
          <p:nvSpPr>
            <p:cNvPr id="4458" name="Freeform: Shape 4457">
              <a:extLst>
                <a:ext uri="{FF2B5EF4-FFF2-40B4-BE49-F238E27FC236}">
                  <a16:creationId xmlns:a16="http://schemas.microsoft.com/office/drawing/2014/main" id="{6E71995B-E57B-4A61-ACED-8B2E9E3795D4}"/>
                </a:ext>
              </a:extLst>
            </p:cNvPr>
            <p:cNvSpPr/>
            <p:nvPr/>
          </p:nvSpPr>
          <p:spPr>
            <a:xfrm>
              <a:off x="3811428" y="5874093"/>
              <a:ext cx="9525" cy="9525"/>
            </a:xfrm>
            <a:custGeom>
              <a:avLst/>
              <a:gdLst>
                <a:gd name="connsiteX0" fmla="*/ 7144 w 9525"/>
                <a:gd name="connsiteY0" fmla="*/ 7144 h 9525"/>
                <a:gd name="connsiteX1" fmla="*/ 7144 w 9525"/>
                <a:gd name="connsiteY1" fmla="*/ 7144 h 9525"/>
              </a:gdLst>
              <a:ahLst/>
              <a:cxnLst>
                <a:cxn ang="0">
                  <a:pos x="connsiteX0" y="connsiteY0"/>
                </a:cxn>
                <a:cxn ang="0">
                  <a:pos x="connsiteX1" y="connsiteY1"/>
                </a:cxn>
              </a:cxnLst>
              <a:rect l="l" t="t" r="r" b="b"/>
              <a:pathLst>
                <a:path w="9525" h="9525">
                  <a:moveTo>
                    <a:pt x="7144" y="7144"/>
                  </a:moveTo>
                  <a:lnTo>
                    <a:pt x="7144" y="7144"/>
                  </a:lnTo>
                  <a:close/>
                </a:path>
              </a:pathLst>
            </a:custGeom>
            <a:grpFill/>
            <a:ln w="9525" cap="flat">
              <a:noFill/>
              <a:prstDash val="solid"/>
              <a:miter/>
            </a:ln>
          </p:spPr>
          <p:txBody>
            <a:bodyPr rtlCol="0" anchor="ctr"/>
            <a:lstStyle/>
            <a:p>
              <a:endParaRPr lang="en-US"/>
            </a:p>
          </p:txBody>
        </p:sp>
        <p:sp>
          <p:nvSpPr>
            <p:cNvPr id="4459" name="Freeform: Shape 4458">
              <a:extLst>
                <a:ext uri="{FF2B5EF4-FFF2-40B4-BE49-F238E27FC236}">
                  <a16:creationId xmlns:a16="http://schemas.microsoft.com/office/drawing/2014/main" id="{95D0E66C-ABC9-4341-A216-63229AF988D3}"/>
                </a:ext>
              </a:extLst>
            </p:cNvPr>
            <p:cNvSpPr/>
            <p:nvPr/>
          </p:nvSpPr>
          <p:spPr>
            <a:xfrm>
              <a:off x="3811278" y="5884570"/>
              <a:ext cx="28575" cy="19050"/>
            </a:xfrm>
            <a:custGeom>
              <a:avLst/>
              <a:gdLst>
                <a:gd name="connsiteX0" fmla="*/ 28249 w 28575"/>
                <a:gd name="connsiteY0" fmla="*/ 7144 h 19050"/>
                <a:gd name="connsiteX1" fmla="*/ 8246 w 28575"/>
                <a:gd name="connsiteY1" fmla="*/ 16669 h 19050"/>
                <a:gd name="connsiteX2" fmla="*/ 28249 w 28575"/>
                <a:gd name="connsiteY2" fmla="*/ 7144 h 19050"/>
              </a:gdLst>
              <a:ahLst/>
              <a:cxnLst>
                <a:cxn ang="0">
                  <a:pos x="connsiteX0" y="connsiteY0"/>
                </a:cxn>
                <a:cxn ang="0">
                  <a:pos x="connsiteX1" y="connsiteY1"/>
                </a:cxn>
                <a:cxn ang="0">
                  <a:pos x="connsiteX2" y="connsiteY2"/>
                </a:cxn>
              </a:cxnLst>
              <a:rect l="l" t="t" r="r" b="b"/>
              <a:pathLst>
                <a:path w="28575" h="19050">
                  <a:moveTo>
                    <a:pt x="28249" y="7144"/>
                  </a:moveTo>
                  <a:cubicBezTo>
                    <a:pt x="27296" y="8096"/>
                    <a:pt x="1579" y="5239"/>
                    <a:pt x="8246" y="16669"/>
                  </a:cubicBezTo>
                  <a:cubicBezTo>
                    <a:pt x="9199" y="19526"/>
                    <a:pt x="25391" y="10001"/>
                    <a:pt x="28249" y="7144"/>
                  </a:cubicBezTo>
                  <a:close/>
                </a:path>
              </a:pathLst>
            </a:custGeom>
            <a:grpFill/>
            <a:ln w="9525" cap="flat">
              <a:noFill/>
              <a:prstDash val="solid"/>
              <a:miter/>
            </a:ln>
          </p:spPr>
          <p:txBody>
            <a:bodyPr rtlCol="0" anchor="ctr"/>
            <a:lstStyle/>
            <a:p>
              <a:endParaRPr lang="en-US"/>
            </a:p>
          </p:txBody>
        </p:sp>
        <p:sp>
          <p:nvSpPr>
            <p:cNvPr id="4460" name="Freeform: Shape 4459">
              <a:extLst>
                <a:ext uri="{FF2B5EF4-FFF2-40B4-BE49-F238E27FC236}">
                  <a16:creationId xmlns:a16="http://schemas.microsoft.com/office/drawing/2014/main" id="{82A049C1-F243-46AB-8CDC-1CE5E553048D}"/>
                </a:ext>
              </a:extLst>
            </p:cNvPr>
            <p:cNvSpPr/>
            <p:nvPr/>
          </p:nvSpPr>
          <p:spPr>
            <a:xfrm>
              <a:off x="3657056" y="5779780"/>
              <a:ext cx="161925" cy="85725"/>
            </a:xfrm>
            <a:custGeom>
              <a:avLst/>
              <a:gdLst>
                <a:gd name="connsiteX0" fmla="*/ 157706 w 161925"/>
                <a:gd name="connsiteY0" fmla="*/ 81454 h 85725"/>
                <a:gd name="connsiteX1" fmla="*/ 116749 w 161925"/>
                <a:gd name="connsiteY1" fmla="*/ 15732 h 85725"/>
                <a:gd name="connsiteX2" fmla="*/ 74839 w 161925"/>
                <a:gd name="connsiteY2" fmla="*/ 64309 h 85725"/>
                <a:gd name="connsiteX3" fmla="*/ 50074 w 161925"/>
                <a:gd name="connsiteY3" fmla="*/ 46212 h 85725"/>
                <a:gd name="connsiteX4" fmla="*/ 32929 w 161925"/>
                <a:gd name="connsiteY4" fmla="*/ 50974 h 85725"/>
                <a:gd name="connsiteX5" fmla="*/ 10069 w 161925"/>
                <a:gd name="connsiteY5" fmla="*/ 65262 h 85725"/>
                <a:gd name="connsiteX6" fmla="*/ 25309 w 161925"/>
                <a:gd name="connsiteY6" fmla="*/ 74787 h 85725"/>
                <a:gd name="connsiteX7" fmla="*/ 50074 w 161925"/>
                <a:gd name="connsiteY7" fmla="*/ 41449 h 85725"/>
                <a:gd name="connsiteX8" fmla="*/ 71029 w 161925"/>
                <a:gd name="connsiteY8" fmla="*/ 65262 h 85725"/>
                <a:gd name="connsiteX9" fmla="*/ 82459 w 161925"/>
                <a:gd name="connsiteY9" fmla="*/ 40497 h 85725"/>
                <a:gd name="connsiteX10" fmla="*/ 125321 w 161925"/>
                <a:gd name="connsiteY10" fmla="*/ 16684 h 85725"/>
                <a:gd name="connsiteX11" fmla="*/ 157706 w 161925"/>
                <a:gd name="connsiteY11" fmla="*/ 81454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925" h="85725">
                  <a:moveTo>
                    <a:pt x="157706" y="81454"/>
                  </a:moveTo>
                  <a:cubicBezTo>
                    <a:pt x="104366" y="83359"/>
                    <a:pt x="143419" y="22399"/>
                    <a:pt x="116749" y="15732"/>
                  </a:cubicBezTo>
                  <a:cubicBezTo>
                    <a:pt x="78649" y="6207"/>
                    <a:pt x="94841" y="57642"/>
                    <a:pt x="74839" y="64309"/>
                  </a:cubicBezTo>
                  <a:cubicBezTo>
                    <a:pt x="55789" y="70977"/>
                    <a:pt x="57694" y="46212"/>
                    <a:pt x="50074" y="46212"/>
                  </a:cubicBezTo>
                  <a:cubicBezTo>
                    <a:pt x="39596" y="46212"/>
                    <a:pt x="46264" y="47164"/>
                    <a:pt x="32929" y="50974"/>
                  </a:cubicBezTo>
                  <a:cubicBezTo>
                    <a:pt x="51026" y="46212"/>
                    <a:pt x="-6124" y="101457"/>
                    <a:pt x="10069" y="65262"/>
                  </a:cubicBezTo>
                  <a:cubicBezTo>
                    <a:pt x="11974" y="60499"/>
                    <a:pt x="20546" y="77644"/>
                    <a:pt x="25309" y="74787"/>
                  </a:cubicBezTo>
                  <a:cubicBezTo>
                    <a:pt x="42454" y="63357"/>
                    <a:pt x="16736" y="40497"/>
                    <a:pt x="50074" y="41449"/>
                  </a:cubicBezTo>
                  <a:cubicBezTo>
                    <a:pt x="58646" y="41449"/>
                    <a:pt x="54836" y="68119"/>
                    <a:pt x="71029" y="65262"/>
                  </a:cubicBezTo>
                  <a:cubicBezTo>
                    <a:pt x="79601" y="64309"/>
                    <a:pt x="77696" y="44307"/>
                    <a:pt x="82459" y="40497"/>
                  </a:cubicBezTo>
                  <a:cubicBezTo>
                    <a:pt x="93889" y="29067"/>
                    <a:pt x="95794" y="-10938"/>
                    <a:pt x="125321" y="16684"/>
                  </a:cubicBezTo>
                  <a:cubicBezTo>
                    <a:pt x="140561" y="30019"/>
                    <a:pt x="117701" y="81454"/>
                    <a:pt x="157706" y="81454"/>
                  </a:cubicBez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582224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1">
            <a:extLst>
              <a:ext uri="{FF2B5EF4-FFF2-40B4-BE49-F238E27FC236}">
                <a16:creationId xmlns:a16="http://schemas.microsoft.com/office/drawing/2014/main" id="{85E10E08-AE8E-488D-AE45-70FAB1763689}"/>
              </a:ext>
            </a:extLst>
          </p:cNvPr>
          <p:cNvSpPr txBox="1">
            <a:spLocks/>
          </p:cNvSpPr>
          <p:nvPr/>
        </p:nvSpPr>
        <p:spPr>
          <a:xfrm>
            <a:off x="0" y="564777"/>
            <a:ext cx="12192000" cy="768085"/>
          </a:xfrm>
          <a:prstGeom prst="rect">
            <a:avLst/>
          </a:prstGeom>
          <a:solidFill>
            <a:schemeClr val="bg1"/>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ko-KR" sz="3600" dirty="0" err="1">
                <a:solidFill>
                  <a:srgbClr val="262626"/>
                </a:solidFill>
                <a:latin typeface="Arial" panose="020B0604020202020204" pitchFamily="34" charset="0"/>
                <a:cs typeface="Arial" panose="020B0604020202020204" pitchFamily="34" charset="0"/>
              </a:rPr>
              <a:t>Thành</a:t>
            </a:r>
            <a:r>
              <a:rPr lang="en-US" altLang="ko-KR" sz="3600" dirty="0">
                <a:solidFill>
                  <a:srgbClr val="262626"/>
                </a:solidFill>
                <a:latin typeface="Arial" panose="020B0604020202020204" pitchFamily="34" charset="0"/>
                <a:cs typeface="Arial" panose="020B0604020202020204" pitchFamily="34" charset="0"/>
              </a:rPr>
              <a:t> </a:t>
            </a:r>
            <a:r>
              <a:rPr lang="en-US" altLang="ko-KR" sz="3600" dirty="0" err="1">
                <a:solidFill>
                  <a:srgbClr val="262626"/>
                </a:solidFill>
                <a:latin typeface="Arial" panose="020B0604020202020204" pitchFamily="34" charset="0"/>
                <a:cs typeface="Arial" panose="020B0604020202020204" pitchFamily="34" charset="0"/>
              </a:rPr>
              <a:t>viên</a:t>
            </a:r>
            <a:r>
              <a:rPr lang="en-US" altLang="ko-KR" sz="3600" dirty="0">
                <a:solidFill>
                  <a:srgbClr val="262626"/>
                </a:solidFill>
                <a:latin typeface="Arial" panose="020B0604020202020204" pitchFamily="34" charset="0"/>
                <a:cs typeface="Arial" panose="020B0604020202020204" pitchFamily="34" charset="0"/>
              </a:rPr>
              <a:t> </a:t>
            </a:r>
            <a:r>
              <a:rPr lang="en-US" altLang="ko-KR" sz="3600" dirty="0" err="1">
                <a:solidFill>
                  <a:srgbClr val="262626"/>
                </a:solidFill>
                <a:latin typeface="Arial" panose="020B0604020202020204" pitchFamily="34" charset="0"/>
                <a:cs typeface="Arial" panose="020B0604020202020204" pitchFamily="34" charset="0"/>
              </a:rPr>
              <a:t>nhóm</a:t>
            </a:r>
            <a:endParaRPr lang="ko-KR" altLang="en-US" sz="3600" dirty="0">
              <a:solidFill>
                <a:srgbClr val="262626"/>
              </a:solidFill>
              <a:latin typeface="Arial" panose="020B0604020202020204" pitchFamily="34" charset="0"/>
              <a:cs typeface="Arial" panose="020B0604020202020204" pitchFamily="34" charset="0"/>
            </a:endParaRPr>
          </a:p>
        </p:txBody>
      </p:sp>
      <p:grpSp>
        <p:nvGrpSpPr>
          <p:cNvPr id="45" name="Group 44">
            <a:extLst>
              <a:ext uri="{FF2B5EF4-FFF2-40B4-BE49-F238E27FC236}">
                <a16:creationId xmlns:a16="http://schemas.microsoft.com/office/drawing/2014/main" id="{5201AAD3-8DC9-4F79-983C-EF9E0E4489A5}"/>
              </a:ext>
            </a:extLst>
          </p:cNvPr>
          <p:cNvGrpSpPr/>
          <p:nvPr/>
        </p:nvGrpSpPr>
        <p:grpSpPr>
          <a:xfrm>
            <a:off x="456730" y="1900436"/>
            <a:ext cx="11211195" cy="3260282"/>
            <a:chOff x="456730" y="1900436"/>
            <a:chExt cx="11211195" cy="3260282"/>
          </a:xfrm>
        </p:grpSpPr>
        <p:grpSp>
          <p:nvGrpSpPr>
            <p:cNvPr id="10" name="Group 9">
              <a:extLst>
                <a:ext uri="{FF2B5EF4-FFF2-40B4-BE49-F238E27FC236}">
                  <a16:creationId xmlns:a16="http://schemas.microsoft.com/office/drawing/2014/main" id="{3701E985-7CA0-4B3E-9A69-3FBE24D9F4C9}"/>
                </a:ext>
              </a:extLst>
            </p:cNvPr>
            <p:cNvGrpSpPr/>
            <p:nvPr/>
          </p:nvGrpSpPr>
          <p:grpSpPr>
            <a:xfrm>
              <a:off x="456730" y="4708793"/>
              <a:ext cx="2116703" cy="450515"/>
              <a:chOff x="625414" y="3277976"/>
              <a:chExt cx="1833846" cy="337886"/>
            </a:xfrm>
          </p:grpSpPr>
          <p:sp>
            <p:nvSpPr>
              <p:cNvPr id="13" name="Text Placeholder 17">
                <a:extLst>
                  <a:ext uri="{FF2B5EF4-FFF2-40B4-BE49-F238E27FC236}">
                    <a16:creationId xmlns:a16="http://schemas.microsoft.com/office/drawing/2014/main" id="{E9B0DD26-C81A-4A16-BD54-E019CCBA0AC1}"/>
                  </a:ext>
                </a:extLst>
              </p:cNvPr>
              <p:cNvSpPr txBox="1">
                <a:spLocks/>
              </p:cNvSpPr>
              <p:nvPr/>
            </p:nvSpPr>
            <p:spPr>
              <a:xfrm>
                <a:off x="625414" y="3277976"/>
                <a:ext cx="1833846" cy="24608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867" b="1" dirty="0" err="1">
                    <a:solidFill>
                      <a:schemeClr val="tx1">
                        <a:lumMod val="75000"/>
                        <a:lumOff val="25000"/>
                      </a:schemeClr>
                    </a:solidFill>
                    <a:cs typeface="Arial" panose="020B0604020202020204" pitchFamily="34" charset="0"/>
                  </a:rPr>
                  <a:t>Ngô</a:t>
                </a:r>
                <a:r>
                  <a:rPr lang="en-US" sz="1867" b="1" dirty="0">
                    <a:solidFill>
                      <a:schemeClr val="tx1">
                        <a:lumMod val="75000"/>
                        <a:lumOff val="25000"/>
                      </a:schemeClr>
                    </a:solidFill>
                    <a:cs typeface="Arial" panose="020B0604020202020204" pitchFamily="34" charset="0"/>
                  </a:rPr>
                  <a:t> </a:t>
                </a:r>
                <a:r>
                  <a:rPr lang="en-US" sz="1867" b="1" dirty="0" err="1">
                    <a:solidFill>
                      <a:schemeClr val="tx1">
                        <a:lumMod val="75000"/>
                        <a:lumOff val="25000"/>
                      </a:schemeClr>
                    </a:solidFill>
                    <a:cs typeface="Arial" panose="020B0604020202020204" pitchFamily="34" charset="0"/>
                  </a:rPr>
                  <a:t>Thị</a:t>
                </a:r>
                <a:r>
                  <a:rPr lang="en-US" sz="1867" b="1" dirty="0">
                    <a:solidFill>
                      <a:schemeClr val="tx1">
                        <a:lumMod val="75000"/>
                        <a:lumOff val="25000"/>
                      </a:schemeClr>
                    </a:solidFill>
                    <a:cs typeface="Arial" panose="020B0604020202020204" pitchFamily="34" charset="0"/>
                  </a:rPr>
                  <a:t> </a:t>
                </a:r>
                <a:r>
                  <a:rPr lang="en-US" sz="1867" b="1" dirty="0" err="1">
                    <a:solidFill>
                      <a:schemeClr val="tx1">
                        <a:lumMod val="75000"/>
                        <a:lumOff val="25000"/>
                      </a:schemeClr>
                    </a:solidFill>
                    <a:cs typeface="Arial" panose="020B0604020202020204" pitchFamily="34" charset="0"/>
                  </a:rPr>
                  <a:t>Hằng</a:t>
                </a:r>
                <a:endParaRPr lang="en-US" sz="1867" b="1" dirty="0">
                  <a:solidFill>
                    <a:schemeClr val="tx1">
                      <a:lumMod val="75000"/>
                      <a:lumOff val="25000"/>
                    </a:schemeClr>
                  </a:solidFill>
                  <a:cs typeface="Arial" panose="020B0604020202020204" pitchFamily="34" charset="0"/>
                </a:endParaRPr>
              </a:p>
            </p:txBody>
          </p:sp>
          <p:sp>
            <p:nvSpPr>
              <p:cNvPr id="12" name="Rectangle 11">
                <a:extLst>
                  <a:ext uri="{FF2B5EF4-FFF2-40B4-BE49-F238E27FC236}">
                    <a16:creationId xmlns:a16="http://schemas.microsoft.com/office/drawing/2014/main" id="{24999DE2-56D8-4FE1-A67A-7F69C901A3A3}"/>
                  </a:ext>
                </a:extLst>
              </p:cNvPr>
              <p:cNvSpPr/>
              <p:nvPr/>
            </p:nvSpPr>
            <p:spPr>
              <a:xfrm>
                <a:off x="683760" y="3579862"/>
                <a:ext cx="1728000" cy="36000"/>
              </a:xfrm>
              <a:prstGeom prst="rect">
                <a:avLst/>
              </a:prstGeom>
              <a:solidFill>
                <a:srgbClr val="FD8CC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grpSp>
          <p:nvGrpSpPr>
            <p:cNvPr id="15" name="Group 14">
              <a:extLst>
                <a:ext uri="{FF2B5EF4-FFF2-40B4-BE49-F238E27FC236}">
                  <a16:creationId xmlns:a16="http://schemas.microsoft.com/office/drawing/2014/main" id="{F327D5E0-F871-4C3B-9B36-A5E4C806F514}"/>
                </a:ext>
              </a:extLst>
            </p:cNvPr>
            <p:cNvGrpSpPr/>
            <p:nvPr/>
          </p:nvGrpSpPr>
          <p:grpSpPr>
            <a:xfrm>
              <a:off x="2566594" y="4710203"/>
              <a:ext cx="2445128" cy="450515"/>
              <a:chOff x="2651378" y="3277976"/>
              <a:chExt cx="1833846" cy="337886"/>
            </a:xfrm>
          </p:grpSpPr>
          <p:sp>
            <p:nvSpPr>
              <p:cNvPr id="18" name="Text Placeholder 17">
                <a:extLst>
                  <a:ext uri="{FF2B5EF4-FFF2-40B4-BE49-F238E27FC236}">
                    <a16:creationId xmlns:a16="http://schemas.microsoft.com/office/drawing/2014/main" id="{87CFF9CC-2C54-4418-AA6C-51DDBEC223A6}"/>
                  </a:ext>
                </a:extLst>
              </p:cNvPr>
              <p:cNvSpPr txBox="1">
                <a:spLocks/>
              </p:cNvSpPr>
              <p:nvPr/>
            </p:nvSpPr>
            <p:spPr>
              <a:xfrm>
                <a:off x="2651378" y="3277976"/>
                <a:ext cx="1833846" cy="24608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867" b="1" dirty="0">
                    <a:solidFill>
                      <a:schemeClr val="tx1">
                        <a:lumMod val="75000"/>
                        <a:lumOff val="25000"/>
                      </a:schemeClr>
                    </a:solidFill>
                    <a:cs typeface="Arial" panose="020B0604020202020204" pitchFamily="34" charset="0"/>
                  </a:rPr>
                  <a:t>Phan </a:t>
                </a:r>
                <a:r>
                  <a:rPr lang="en-US" sz="1867" b="1" dirty="0" err="1">
                    <a:solidFill>
                      <a:schemeClr val="tx1">
                        <a:lumMod val="75000"/>
                        <a:lumOff val="25000"/>
                      </a:schemeClr>
                    </a:solidFill>
                    <a:cs typeface="Arial" panose="020B0604020202020204" pitchFamily="34" charset="0"/>
                  </a:rPr>
                  <a:t>Thị</a:t>
                </a:r>
                <a:r>
                  <a:rPr lang="en-US" sz="1867" b="1" dirty="0">
                    <a:solidFill>
                      <a:schemeClr val="tx1">
                        <a:lumMod val="75000"/>
                        <a:lumOff val="25000"/>
                      </a:schemeClr>
                    </a:solidFill>
                    <a:cs typeface="Arial" panose="020B0604020202020204" pitchFamily="34" charset="0"/>
                  </a:rPr>
                  <a:t> </a:t>
                </a:r>
                <a:r>
                  <a:rPr lang="en-US" sz="1867" b="1" dirty="0" err="1">
                    <a:solidFill>
                      <a:schemeClr val="tx1">
                        <a:lumMod val="75000"/>
                        <a:lumOff val="25000"/>
                      </a:schemeClr>
                    </a:solidFill>
                    <a:cs typeface="Arial" panose="020B0604020202020204" pitchFamily="34" charset="0"/>
                  </a:rPr>
                  <a:t>Quỳnh</a:t>
                </a:r>
                <a:r>
                  <a:rPr lang="en-US" sz="1867" b="1" dirty="0">
                    <a:solidFill>
                      <a:schemeClr val="tx1">
                        <a:lumMod val="75000"/>
                        <a:lumOff val="25000"/>
                      </a:schemeClr>
                    </a:solidFill>
                    <a:cs typeface="Arial" panose="020B0604020202020204" pitchFamily="34" charset="0"/>
                  </a:rPr>
                  <a:t> </a:t>
                </a:r>
                <a:r>
                  <a:rPr lang="en-US" sz="1867" b="1" dirty="0" err="1">
                    <a:solidFill>
                      <a:schemeClr val="tx1">
                        <a:lumMod val="75000"/>
                        <a:lumOff val="25000"/>
                      </a:schemeClr>
                    </a:solidFill>
                    <a:cs typeface="Arial" panose="020B0604020202020204" pitchFamily="34" charset="0"/>
                  </a:rPr>
                  <a:t>Duyên</a:t>
                </a:r>
                <a:endParaRPr lang="en-US" sz="1867" b="1" dirty="0">
                  <a:solidFill>
                    <a:schemeClr val="tx1">
                      <a:lumMod val="75000"/>
                      <a:lumOff val="25000"/>
                    </a:schemeClr>
                  </a:solidFill>
                  <a:cs typeface="Arial" panose="020B0604020202020204" pitchFamily="34" charset="0"/>
                </a:endParaRPr>
              </a:p>
            </p:txBody>
          </p:sp>
          <p:sp>
            <p:nvSpPr>
              <p:cNvPr id="17" name="Rectangle 16">
                <a:extLst>
                  <a:ext uri="{FF2B5EF4-FFF2-40B4-BE49-F238E27FC236}">
                    <a16:creationId xmlns:a16="http://schemas.microsoft.com/office/drawing/2014/main" id="{10D9C2AB-F0D4-4623-B241-9E6AA1D92D83}"/>
                  </a:ext>
                </a:extLst>
              </p:cNvPr>
              <p:cNvSpPr/>
              <p:nvPr/>
            </p:nvSpPr>
            <p:spPr>
              <a:xfrm>
                <a:off x="2704301" y="3579862"/>
                <a:ext cx="1728000" cy="36000"/>
              </a:xfrm>
              <a:prstGeom prst="rect">
                <a:avLst/>
              </a:prstGeom>
              <a:solidFill>
                <a:srgbClr val="FD8CC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p>
            </p:txBody>
          </p:sp>
        </p:grpSp>
        <p:grpSp>
          <p:nvGrpSpPr>
            <p:cNvPr id="20" name="Group 19">
              <a:extLst>
                <a:ext uri="{FF2B5EF4-FFF2-40B4-BE49-F238E27FC236}">
                  <a16:creationId xmlns:a16="http://schemas.microsoft.com/office/drawing/2014/main" id="{6A64A704-3775-41C1-A458-E7BF303CC030}"/>
                </a:ext>
              </a:extLst>
            </p:cNvPr>
            <p:cNvGrpSpPr/>
            <p:nvPr/>
          </p:nvGrpSpPr>
          <p:grpSpPr>
            <a:xfrm>
              <a:off x="5079923" y="4685426"/>
              <a:ext cx="1994531" cy="456494"/>
              <a:chOff x="4742221" y="3271781"/>
              <a:chExt cx="1833846" cy="342370"/>
            </a:xfrm>
          </p:grpSpPr>
          <p:sp>
            <p:nvSpPr>
              <p:cNvPr id="23" name="Text Placeholder 17">
                <a:extLst>
                  <a:ext uri="{FF2B5EF4-FFF2-40B4-BE49-F238E27FC236}">
                    <a16:creationId xmlns:a16="http://schemas.microsoft.com/office/drawing/2014/main" id="{53112621-FFF4-4CB0-A7FC-FFB3CC78E2DD}"/>
                  </a:ext>
                </a:extLst>
              </p:cNvPr>
              <p:cNvSpPr txBox="1">
                <a:spLocks/>
              </p:cNvSpPr>
              <p:nvPr/>
            </p:nvSpPr>
            <p:spPr>
              <a:xfrm>
                <a:off x="4742221" y="3271781"/>
                <a:ext cx="1833846" cy="24608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867" b="1" dirty="0" err="1">
                    <a:solidFill>
                      <a:schemeClr val="tx1">
                        <a:lumMod val="75000"/>
                        <a:lumOff val="25000"/>
                      </a:schemeClr>
                    </a:solidFill>
                    <a:cs typeface="Arial" pitchFamily="34" charset="0"/>
                  </a:rPr>
                  <a:t>Võ</a:t>
                </a:r>
                <a:r>
                  <a:rPr lang="en-US" sz="1867" b="1" dirty="0">
                    <a:solidFill>
                      <a:schemeClr val="tx1">
                        <a:lumMod val="75000"/>
                        <a:lumOff val="25000"/>
                      </a:schemeClr>
                    </a:solidFill>
                    <a:cs typeface="Arial" pitchFamily="34" charset="0"/>
                  </a:rPr>
                  <a:t> </a:t>
                </a:r>
                <a:r>
                  <a:rPr lang="en-US" sz="1867" b="1" dirty="0" err="1">
                    <a:solidFill>
                      <a:schemeClr val="tx1">
                        <a:lumMod val="75000"/>
                        <a:lumOff val="25000"/>
                      </a:schemeClr>
                    </a:solidFill>
                    <a:cs typeface="Arial" pitchFamily="34" charset="0"/>
                  </a:rPr>
                  <a:t>Thị</a:t>
                </a:r>
                <a:r>
                  <a:rPr lang="en-US" sz="1867" b="1" dirty="0">
                    <a:solidFill>
                      <a:schemeClr val="tx1">
                        <a:lumMod val="75000"/>
                        <a:lumOff val="25000"/>
                      </a:schemeClr>
                    </a:solidFill>
                    <a:cs typeface="Arial" pitchFamily="34" charset="0"/>
                  </a:rPr>
                  <a:t> </a:t>
                </a:r>
                <a:r>
                  <a:rPr lang="en-US" sz="1867" b="1" dirty="0" err="1">
                    <a:solidFill>
                      <a:schemeClr val="tx1">
                        <a:lumMod val="75000"/>
                        <a:lumOff val="25000"/>
                      </a:schemeClr>
                    </a:solidFill>
                    <a:cs typeface="Arial" pitchFamily="34" charset="0"/>
                  </a:rPr>
                  <a:t>Hằng</a:t>
                </a:r>
                <a:endParaRPr lang="en-US" sz="1867" b="1" dirty="0">
                  <a:solidFill>
                    <a:schemeClr val="tx1">
                      <a:lumMod val="75000"/>
                      <a:lumOff val="25000"/>
                    </a:schemeClr>
                  </a:solidFill>
                  <a:cs typeface="Arial" pitchFamily="34" charset="0"/>
                </a:endParaRPr>
              </a:p>
            </p:txBody>
          </p:sp>
          <p:sp>
            <p:nvSpPr>
              <p:cNvPr id="22" name="Rectangle 21">
                <a:extLst>
                  <a:ext uri="{FF2B5EF4-FFF2-40B4-BE49-F238E27FC236}">
                    <a16:creationId xmlns:a16="http://schemas.microsoft.com/office/drawing/2014/main" id="{9AB751DC-C34E-4E91-A1E9-36AE09649EE5}"/>
                  </a:ext>
                </a:extLst>
              </p:cNvPr>
              <p:cNvSpPr/>
              <p:nvPr/>
            </p:nvSpPr>
            <p:spPr>
              <a:xfrm>
                <a:off x="4742221" y="3579862"/>
                <a:ext cx="1833846" cy="34289"/>
              </a:xfrm>
              <a:prstGeom prst="rect">
                <a:avLst/>
              </a:prstGeom>
              <a:solidFill>
                <a:srgbClr val="FD8CC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p>
            </p:txBody>
          </p:sp>
        </p:grpSp>
        <p:pic>
          <p:nvPicPr>
            <p:cNvPr id="30" name="Picture Placeholder 31">
              <a:extLst>
                <a:ext uri="{FF2B5EF4-FFF2-40B4-BE49-F238E27FC236}">
                  <a16:creationId xmlns:a16="http://schemas.microsoft.com/office/drawing/2014/main" id="{7DBCFAB3-D6F4-40A7-A83E-0434C42B9294}"/>
                </a:ext>
              </a:extLst>
            </p:cNvPr>
            <p:cNvPicPr>
              <a:picLocks noChangeAspect="1"/>
            </p:cNvPicPr>
            <p:nvPr/>
          </p:nvPicPr>
          <p:blipFill>
            <a:blip r:embed="rId2">
              <a:extLst>
                <a:ext uri="{28A0092B-C50C-407E-A947-70E740481C1C}">
                  <a14:useLocalDpi xmlns:a14="http://schemas.microsoft.com/office/drawing/2010/main" val="0"/>
                </a:ext>
              </a:extLst>
            </a:blip>
            <a:srcRect t="7495" b="7495"/>
            <a:stretch>
              <a:fillRect/>
            </a:stretch>
          </p:blipFill>
          <p:spPr>
            <a:xfrm>
              <a:off x="553089" y="1917190"/>
              <a:ext cx="2055228" cy="2611200"/>
            </a:xfrm>
            <a:prstGeom prst="rect">
              <a:avLst/>
            </a:prstGeom>
          </p:spPr>
        </p:pic>
        <p:pic>
          <p:nvPicPr>
            <p:cNvPr id="31" name="Picture Placeholder 34">
              <a:extLst>
                <a:ext uri="{FF2B5EF4-FFF2-40B4-BE49-F238E27FC236}">
                  <a16:creationId xmlns:a16="http://schemas.microsoft.com/office/drawing/2014/main" id="{3909161E-8BE1-4F9A-BCEE-1B2A287DA442}"/>
                </a:ext>
              </a:extLst>
            </p:cNvPr>
            <p:cNvPicPr>
              <a:picLocks noChangeAspect="1"/>
            </p:cNvPicPr>
            <p:nvPr/>
          </p:nvPicPr>
          <p:blipFill>
            <a:blip r:embed="rId3">
              <a:extLst>
                <a:ext uri="{28A0092B-C50C-407E-A947-70E740481C1C}">
                  <a14:useLocalDpi xmlns:a14="http://schemas.microsoft.com/office/drawing/2010/main" val="0"/>
                </a:ext>
              </a:extLst>
            </a:blip>
            <a:srcRect t="7516" b="7516"/>
            <a:stretch>
              <a:fillRect/>
            </a:stretch>
          </p:blipFill>
          <p:spPr>
            <a:xfrm>
              <a:off x="2757240" y="1917190"/>
              <a:ext cx="2055228" cy="2611200"/>
            </a:xfrm>
            <a:prstGeom prst="rect">
              <a:avLst/>
            </a:prstGeom>
          </p:spPr>
        </p:pic>
        <p:pic>
          <p:nvPicPr>
            <p:cNvPr id="32" name="Picture Placeholder 37">
              <a:extLst>
                <a:ext uri="{FF2B5EF4-FFF2-40B4-BE49-F238E27FC236}">
                  <a16:creationId xmlns:a16="http://schemas.microsoft.com/office/drawing/2014/main" id="{687B5FEA-B652-43D8-A234-FC725F864B9F}"/>
                </a:ext>
              </a:extLst>
            </p:cNvPr>
            <p:cNvPicPr>
              <a:picLocks noChangeAspect="1"/>
            </p:cNvPicPr>
            <p:nvPr/>
          </p:nvPicPr>
          <p:blipFill rotWithShape="1">
            <a:blip r:embed="rId4">
              <a:extLst>
                <a:ext uri="{28A0092B-C50C-407E-A947-70E740481C1C}">
                  <a14:useLocalDpi xmlns:a14="http://schemas.microsoft.com/office/drawing/2010/main" val="0"/>
                </a:ext>
              </a:extLst>
            </a:blip>
            <a:srcRect l="1802" t="43" r="-1802" b="14990"/>
            <a:stretch/>
          </p:blipFill>
          <p:spPr>
            <a:xfrm>
              <a:off x="5011722" y="1917190"/>
              <a:ext cx="2055228" cy="2611200"/>
            </a:xfrm>
            <a:prstGeom prst="rect">
              <a:avLst/>
            </a:prstGeom>
          </p:spPr>
        </p:pic>
        <p:pic>
          <p:nvPicPr>
            <p:cNvPr id="33" name="Picture Placeholder 39">
              <a:extLst>
                <a:ext uri="{FF2B5EF4-FFF2-40B4-BE49-F238E27FC236}">
                  <a16:creationId xmlns:a16="http://schemas.microsoft.com/office/drawing/2014/main" id="{024580E0-0E8B-4060-AD3B-78D306FB834A}"/>
                </a:ext>
              </a:extLst>
            </p:cNvPr>
            <p:cNvPicPr>
              <a:picLocks noChangeAspect="1"/>
            </p:cNvPicPr>
            <p:nvPr/>
          </p:nvPicPr>
          <p:blipFill>
            <a:blip r:embed="rId5">
              <a:extLst>
                <a:ext uri="{28A0092B-C50C-407E-A947-70E740481C1C}">
                  <a14:useLocalDpi xmlns:a14="http://schemas.microsoft.com/office/drawing/2010/main" val="0"/>
                </a:ext>
              </a:extLst>
            </a:blip>
            <a:srcRect l="5897" r="5897"/>
            <a:stretch>
              <a:fillRect/>
            </a:stretch>
          </p:blipFill>
          <p:spPr>
            <a:xfrm>
              <a:off x="7266204" y="1917190"/>
              <a:ext cx="2055228" cy="2611200"/>
            </a:xfrm>
            <a:prstGeom prst="rect">
              <a:avLst/>
            </a:prstGeom>
          </p:spPr>
        </p:pic>
        <p:grpSp>
          <p:nvGrpSpPr>
            <p:cNvPr id="39" name="Group 38">
              <a:extLst>
                <a:ext uri="{FF2B5EF4-FFF2-40B4-BE49-F238E27FC236}">
                  <a16:creationId xmlns:a16="http://schemas.microsoft.com/office/drawing/2014/main" id="{3F964F83-06B2-458B-94DF-1C0E8A1F48BD}"/>
                </a:ext>
              </a:extLst>
            </p:cNvPr>
            <p:cNvGrpSpPr/>
            <p:nvPr/>
          </p:nvGrpSpPr>
          <p:grpSpPr>
            <a:xfrm>
              <a:off x="9487497" y="4710203"/>
              <a:ext cx="2180428" cy="450515"/>
              <a:chOff x="6712448" y="3277976"/>
              <a:chExt cx="1833846" cy="337886"/>
            </a:xfrm>
          </p:grpSpPr>
          <p:sp>
            <p:nvSpPr>
              <p:cNvPr id="40" name="Text Placeholder 17">
                <a:extLst>
                  <a:ext uri="{FF2B5EF4-FFF2-40B4-BE49-F238E27FC236}">
                    <a16:creationId xmlns:a16="http://schemas.microsoft.com/office/drawing/2014/main" id="{0D5F7EFF-A58C-479E-B1AE-69E7728C34B5}"/>
                  </a:ext>
                </a:extLst>
              </p:cNvPr>
              <p:cNvSpPr txBox="1">
                <a:spLocks/>
              </p:cNvSpPr>
              <p:nvPr/>
            </p:nvSpPr>
            <p:spPr>
              <a:xfrm>
                <a:off x="6712448" y="3277976"/>
                <a:ext cx="1833846" cy="24608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867" b="1" dirty="0" err="1">
                    <a:solidFill>
                      <a:schemeClr val="tx1">
                        <a:lumMod val="75000"/>
                        <a:lumOff val="25000"/>
                      </a:schemeClr>
                    </a:solidFill>
                    <a:cs typeface="Arial" pitchFamily="34" charset="0"/>
                  </a:rPr>
                  <a:t>Võ</a:t>
                </a:r>
                <a:r>
                  <a:rPr lang="en-US" sz="1867" b="1" dirty="0">
                    <a:solidFill>
                      <a:schemeClr val="tx1">
                        <a:lumMod val="75000"/>
                        <a:lumOff val="25000"/>
                      </a:schemeClr>
                    </a:solidFill>
                    <a:cs typeface="Arial" pitchFamily="34" charset="0"/>
                  </a:rPr>
                  <a:t> </a:t>
                </a:r>
                <a:r>
                  <a:rPr lang="en-US" sz="1867" b="1" dirty="0" err="1">
                    <a:solidFill>
                      <a:schemeClr val="tx1">
                        <a:lumMod val="75000"/>
                        <a:lumOff val="25000"/>
                      </a:schemeClr>
                    </a:solidFill>
                    <a:cs typeface="Arial" pitchFamily="34" charset="0"/>
                  </a:rPr>
                  <a:t>Ngọc</a:t>
                </a:r>
                <a:r>
                  <a:rPr lang="en-US" sz="1867" b="1" dirty="0">
                    <a:solidFill>
                      <a:schemeClr val="tx1">
                        <a:lumMod val="75000"/>
                        <a:lumOff val="25000"/>
                      </a:schemeClr>
                    </a:solidFill>
                    <a:cs typeface="Arial" pitchFamily="34" charset="0"/>
                  </a:rPr>
                  <a:t> </a:t>
                </a:r>
                <a:r>
                  <a:rPr lang="en-US" sz="1867" b="1" dirty="0" err="1">
                    <a:solidFill>
                      <a:schemeClr val="tx1">
                        <a:lumMod val="75000"/>
                        <a:lumOff val="25000"/>
                      </a:schemeClr>
                    </a:solidFill>
                    <a:cs typeface="Arial" pitchFamily="34" charset="0"/>
                  </a:rPr>
                  <a:t>Tâm</a:t>
                </a:r>
                <a:endParaRPr lang="en-US" sz="1867" b="1" dirty="0">
                  <a:solidFill>
                    <a:schemeClr val="tx1">
                      <a:lumMod val="75000"/>
                      <a:lumOff val="25000"/>
                    </a:schemeClr>
                  </a:solidFill>
                  <a:cs typeface="Arial" pitchFamily="34" charset="0"/>
                </a:endParaRPr>
              </a:p>
            </p:txBody>
          </p:sp>
          <p:sp>
            <p:nvSpPr>
              <p:cNvPr id="41" name="Rectangle 40">
                <a:extLst>
                  <a:ext uri="{FF2B5EF4-FFF2-40B4-BE49-F238E27FC236}">
                    <a16:creationId xmlns:a16="http://schemas.microsoft.com/office/drawing/2014/main" id="{1E0CA276-F383-4EAB-AD77-4BA9DA960C44}"/>
                  </a:ext>
                </a:extLst>
              </p:cNvPr>
              <p:cNvSpPr/>
              <p:nvPr/>
            </p:nvSpPr>
            <p:spPr>
              <a:xfrm>
                <a:off x="6765371" y="3579862"/>
                <a:ext cx="1728000" cy="36000"/>
              </a:xfrm>
              <a:prstGeom prst="rect">
                <a:avLst/>
              </a:prstGeom>
              <a:solidFill>
                <a:srgbClr val="FD8CC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dirty="0"/>
              </a:p>
            </p:txBody>
          </p:sp>
        </p:grpSp>
        <p:grpSp>
          <p:nvGrpSpPr>
            <p:cNvPr id="42" name="Group 41">
              <a:extLst>
                <a:ext uri="{FF2B5EF4-FFF2-40B4-BE49-F238E27FC236}">
                  <a16:creationId xmlns:a16="http://schemas.microsoft.com/office/drawing/2014/main" id="{47EE4BE9-E48D-46AD-B418-C4A8F0E71993}"/>
                </a:ext>
              </a:extLst>
            </p:cNvPr>
            <p:cNvGrpSpPr/>
            <p:nvPr/>
          </p:nvGrpSpPr>
          <p:grpSpPr>
            <a:xfrm>
              <a:off x="7232029" y="4710203"/>
              <a:ext cx="2116703" cy="450515"/>
              <a:chOff x="625414" y="3277976"/>
              <a:chExt cx="1833846" cy="337886"/>
            </a:xfrm>
          </p:grpSpPr>
          <p:sp>
            <p:nvSpPr>
              <p:cNvPr id="43" name="Text Placeholder 17">
                <a:extLst>
                  <a:ext uri="{FF2B5EF4-FFF2-40B4-BE49-F238E27FC236}">
                    <a16:creationId xmlns:a16="http://schemas.microsoft.com/office/drawing/2014/main" id="{CF56032F-6B90-4801-AA95-176044653933}"/>
                  </a:ext>
                </a:extLst>
              </p:cNvPr>
              <p:cNvSpPr txBox="1">
                <a:spLocks/>
              </p:cNvSpPr>
              <p:nvPr/>
            </p:nvSpPr>
            <p:spPr>
              <a:xfrm>
                <a:off x="625414" y="3277976"/>
                <a:ext cx="1833846" cy="246087"/>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n-US" sz="1867" b="1" dirty="0" err="1">
                    <a:solidFill>
                      <a:schemeClr val="tx1">
                        <a:lumMod val="75000"/>
                        <a:lumOff val="25000"/>
                      </a:schemeClr>
                    </a:solidFill>
                    <a:cs typeface="Arial" panose="020B0604020202020204" pitchFamily="34" charset="0"/>
                  </a:rPr>
                  <a:t>Nông</a:t>
                </a:r>
                <a:r>
                  <a:rPr lang="en-US" sz="1867" b="1" dirty="0">
                    <a:solidFill>
                      <a:schemeClr val="tx1">
                        <a:lumMod val="75000"/>
                        <a:lumOff val="25000"/>
                      </a:schemeClr>
                    </a:solidFill>
                    <a:cs typeface="Arial" panose="020B0604020202020204" pitchFamily="34" charset="0"/>
                  </a:rPr>
                  <a:t> Phan An</a:t>
                </a:r>
              </a:p>
            </p:txBody>
          </p:sp>
          <p:sp>
            <p:nvSpPr>
              <p:cNvPr id="44" name="Rectangle 43">
                <a:extLst>
                  <a:ext uri="{FF2B5EF4-FFF2-40B4-BE49-F238E27FC236}">
                    <a16:creationId xmlns:a16="http://schemas.microsoft.com/office/drawing/2014/main" id="{152DA579-89CF-46F7-B9A6-7D4DF22EB220}"/>
                  </a:ext>
                </a:extLst>
              </p:cNvPr>
              <p:cNvSpPr/>
              <p:nvPr/>
            </p:nvSpPr>
            <p:spPr>
              <a:xfrm>
                <a:off x="683760" y="3579862"/>
                <a:ext cx="1728000" cy="36000"/>
              </a:xfrm>
              <a:prstGeom prst="rect">
                <a:avLst/>
              </a:prstGeom>
              <a:solidFill>
                <a:srgbClr val="FD8CC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ko-KR" altLang="en-US" sz="2400"/>
              </a:p>
            </p:txBody>
          </p:sp>
        </p:grpSp>
        <p:pic>
          <p:nvPicPr>
            <p:cNvPr id="2050" name="Picture 2">
              <a:extLst>
                <a:ext uri="{FF2B5EF4-FFF2-40B4-BE49-F238E27FC236}">
                  <a16:creationId xmlns:a16="http://schemas.microsoft.com/office/drawing/2014/main" id="{8982425C-06E8-4706-9856-13AB0FB6BF1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20686" y="1900436"/>
              <a:ext cx="2055228" cy="2611200"/>
            </a:xfrm>
            <a:prstGeom prst="rect">
              <a:avLst/>
            </a:prstGeom>
            <a:noFill/>
            <a:extLst>
              <a:ext uri="{909E8E84-426E-40DD-AFC4-6F175D3DCCD1}">
                <a14:hiddenFill xmlns:a14="http://schemas.microsoft.com/office/drawing/2010/main">
                  <a:solidFill>
                    <a:srgbClr val="FFFFFF"/>
                  </a:solidFill>
                </a14:hiddenFill>
              </a:ext>
            </a:extLst>
          </p:spPr>
        </p:pic>
      </p:grpSp>
      <p:sp>
        <p:nvSpPr>
          <p:cNvPr id="49" name="Oval 48">
            <a:extLst>
              <a:ext uri="{FF2B5EF4-FFF2-40B4-BE49-F238E27FC236}">
                <a16:creationId xmlns:a16="http://schemas.microsoft.com/office/drawing/2014/main" id="{366EDDD1-1F12-4476-A57F-8E4FC37C9970}"/>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02</a:t>
            </a:r>
          </a:p>
        </p:txBody>
      </p:sp>
    </p:spTree>
    <p:extLst>
      <p:ext uri="{BB962C8B-B14F-4D97-AF65-F5344CB8AC3E}">
        <p14:creationId xmlns:p14="http://schemas.microsoft.com/office/powerpoint/2010/main" val="4084281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Freeform: Shape 34">
            <a:extLst>
              <a:ext uri="{FF2B5EF4-FFF2-40B4-BE49-F238E27FC236}">
                <a16:creationId xmlns:a16="http://schemas.microsoft.com/office/drawing/2014/main" id="{64F114B5-BF08-46FB-880A-2EB8C212F8E7}"/>
              </a:ext>
            </a:extLst>
          </p:cNvPr>
          <p:cNvSpPr/>
          <p:nvPr/>
        </p:nvSpPr>
        <p:spPr>
          <a:xfrm>
            <a:off x="1" y="0"/>
            <a:ext cx="4868173" cy="6858000"/>
          </a:xfrm>
          <a:custGeom>
            <a:avLst/>
            <a:gdLst>
              <a:gd name="connsiteX0" fmla="*/ 0 w 4868173"/>
              <a:gd name="connsiteY0" fmla="*/ 0 h 6858000"/>
              <a:gd name="connsiteX1" fmla="*/ 4868173 w 4868173"/>
              <a:gd name="connsiteY1" fmla="*/ 0 h 6858000"/>
              <a:gd name="connsiteX2" fmla="*/ 2126832 w 4868173"/>
              <a:gd name="connsiteY2" fmla="*/ 6858000 h 6858000"/>
              <a:gd name="connsiteX3" fmla="*/ 0 w 4868173"/>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868173" h="6858000">
                <a:moveTo>
                  <a:pt x="0" y="0"/>
                </a:moveTo>
                <a:lnTo>
                  <a:pt x="4868173" y="0"/>
                </a:lnTo>
                <a:lnTo>
                  <a:pt x="2126832" y="6858000"/>
                </a:lnTo>
                <a:lnTo>
                  <a:pt x="0" y="6858000"/>
                </a:lnTo>
                <a:close/>
              </a:path>
            </a:pathLst>
          </a:cu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p:cNvSpPr txBox="1"/>
          <p:nvPr/>
        </p:nvSpPr>
        <p:spPr>
          <a:xfrm>
            <a:off x="5693335" y="588581"/>
            <a:ext cx="6191673" cy="646331"/>
          </a:xfrm>
          <a:prstGeom prst="rect">
            <a:avLst/>
          </a:prstGeom>
          <a:noFill/>
        </p:spPr>
        <p:txBody>
          <a:bodyPr wrap="square" rtlCol="0" anchor="ctr">
            <a:spAutoFit/>
          </a:bodyPr>
          <a:lstStyle/>
          <a:p>
            <a:r>
              <a:rPr lang="en-US" altLang="ko-KR" sz="3600" dirty="0" err="1">
                <a:solidFill>
                  <a:schemeClr val="tx1">
                    <a:lumMod val="85000"/>
                    <a:lumOff val="15000"/>
                  </a:schemeClr>
                </a:solidFill>
                <a:latin typeface="Arial" panose="020B0604020202020204" pitchFamily="34" charset="0"/>
                <a:cs typeface="Arial" panose="020B0604020202020204" pitchFamily="34" charset="0"/>
              </a:rPr>
              <a:t>Nội</a:t>
            </a:r>
            <a:r>
              <a:rPr lang="en-US" altLang="ko-KR" sz="3600" dirty="0">
                <a:solidFill>
                  <a:schemeClr val="tx1">
                    <a:lumMod val="85000"/>
                    <a:lumOff val="15000"/>
                  </a:schemeClr>
                </a:solidFill>
                <a:latin typeface="Arial" panose="020B0604020202020204" pitchFamily="34" charset="0"/>
                <a:cs typeface="Arial" panose="020B0604020202020204" pitchFamily="34" charset="0"/>
              </a:rPr>
              <a:t> dung </a:t>
            </a:r>
            <a:r>
              <a:rPr lang="en-US" altLang="ko-KR" sz="3600" dirty="0" err="1">
                <a:solidFill>
                  <a:schemeClr val="tx1">
                    <a:lumMod val="85000"/>
                    <a:lumOff val="15000"/>
                  </a:schemeClr>
                </a:solidFill>
                <a:latin typeface="Arial" panose="020B0604020202020204" pitchFamily="34" charset="0"/>
                <a:cs typeface="Arial" panose="020B0604020202020204" pitchFamily="34" charset="0"/>
              </a:rPr>
              <a:t>đề</a:t>
            </a:r>
            <a:r>
              <a:rPr lang="en-US" altLang="ko-KR" sz="3600" dirty="0">
                <a:solidFill>
                  <a:schemeClr val="tx1">
                    <a:lumMod val="85000"/>
                    <a:lumOff val="15000"/>
                  </a:schemeClr>
                </a:solidFill>
                <a:latin typeface="Arial" panose="020B0604020202020204" pitchFamily="34" charset="0"/>
                <a:cs typeface="Arial" panose="020B0604020202020204" pitchFamily="34" charset="0"/>
              </a:rPr>
              <a:t> </a:t>
            </a:r>
            <a:r>
              <a:rPr lang="en-US" altLang="ko-KR" sz="3600" dirty="0" err="1">
                <a:solidFill>
                  <a:schemeClr val="tx1">
                    <a:lumMod val="85000"/>
                    <a:lumOff val="15000"/>
                  </a:schemeClr>
                </a:solidFill>
                <a:latin typeface="Arial" panose="020B0604020202020204" pitchFamily="34" charset="0"/>
                <a:cs typeface="Arial" panose="020B0604020202020204" pitchFamily="34" charset="0"/>
              </a:rPr>
              <a:t>tài</a:t>
            </a:r>
            <a:endParaRPr lang="ko-KR" altLang="en-US" sz="3600" dirty="0">
              <a:solidFill>
                <a:schemeClr val="tx1">
                  <a:lumMod val="85000"/>
                  <a:lumOff val="15000"/>
                </a:schemeClr>
              </a:solidFill>
              <a:latin typeface="Arial" panose="020B0604020202020204" pitchFamily="34" charset="0"/>
              <a:cs typeface="Arial" panose="020B0604020202020204" pitchFamily="34" charset="0"/>
            </a:endParaRPr>
          </a:p>
        </p:txBody>
      </p:sp>
      <p:sp>
        <p:nvSpPr>
          <p:cNvPr id="10" name="TextBox 9">
            <a:extLst>
              <a:ext uri="{FF2B5EF4-FFF2-40B4-BE49-F238E27FC236}">
                <a16:creationId xmlns:a16="http://schemas.microsoft.com/office/drawing/2014/main" id="{8464A061-4D0C-4603-9DE2-0D5C5BC3E7BF}"/>
              </a:ext>
            </a:extLst>
          </p:cNvPr>
          <p:cNvSpPr txBox="1"/>
          <p:nvPr/>
        </p:nvSpPr>
        <p:spPr>
          <a:xfrm>
            <a:off x="424712" y="502942"/>
            <a:ext cx="3517324" cy="523220"/>
          </a:xfrm>
          <a:prstGeom prst="rect">
            <a:avLst/>
          </a:prstGeom>
          <a:noFill/>
        </p:spPr>
        <p:txBody>
          <a:bodyPr wrap="square" rtlCol="0" anchor="ctr">
            <a:spAutoFit/>
          </a:bodyPr>
          <a:lstStyle/>
          <a:p>
            <a:r>
              <a:rPr lang="en-US" altLang="ko-KR" sz="2800" dirty="0" err="1">
                <a:solidFill>
                  <a:srgbClr val="FD4B9E"/>
                </a:solidFill>
                <a:latin typeface="Arial" panose="020B0604020202020204" pitchFamily="34" charset="0"/>
                <a:cs typeface="Arial" panose="020B0604020202020204" pitchFamily="34" charset="0"/>
              </a:rPr>
              <a:t>Hệ</a:t>
            </a:r>
            <a:r>
              <a:rPr lang="en-US" altLang="ko-KR" sz="2800" dirty="0">
                <a:solidFill>
                  <a:srgbClr val="FD4B9E"/>
                </a:solidFill>
                <a:latin typeface="Arial" panose="020B0604020202020204" pitchFamily="34" charset="0"/>
                <a:cs typeface="Arial" panose="020B0604020202020204" pitchFamily="34" charset="0"/>
              </a:rPr>
              <a:t> </a:t>
            </a:r>
            <a:r>
              <a:rPr lang="en-US" altLang="ko-KR" sz="2800" dirty="0" err="1">
                <a:solidFill>
                  <a:srgbClr val="FD4B9E"/>
                </a:solidFill>
                <a:latin typeface="Arial" panose="020B0604020202020204" pitchFamily="34" charset="0"/>
                <a:cs typeface="Arial" panose="020B0604020202020204" pitchFamily="34" charset="0"/>
              </a:rPr>
              <a:t>quản</a:t>
            </a:r>
            <a:r>
              <a:rPr lang="en-US" altLang="ko-KR" sz="2800" dirty="0">
                <a:solidFill>
                  <a:srgbClr val="FD4B9E"/>
                </a:solidFill>
                <a:latin typeface="Arial" panose="020B0604020202020204" pitchFamily="34" charset="0"/>
                <a:cs typeface="Arial" panose="020B0604020202020204" pitchFamily="34" charset="0"/>
              </a:rPr>
              <a:t> </a:t>
            </a:r>
            <a:r>
              <a:rPr lang="en-US" altLang="ko-KR" sz="2800" dirty="0" err="1">
                <a:solidFill>
                  <a:srgbClr val="FD4B9E"/>
                </a:solidFill>
                <a:latin typeface="Arial" panose="020B0604020202020204" pitchFamily="34" charset="0"/>
                <a:cs typeface="Arial" panose="020B0604020202020204" pitchFamily="34" charset="0"/>
              </a:rPr>
              <a:t>trị</a:t>
            </a:r>
            <a:endParaRPr lang="ko-KR" altLang="en-US" sz="2800" dirty="0">
              <a:solidFill>
                <a:srgbClr val="FD4B9E"/>
              </a:solidFill>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39D99326-936C-4507-A5D7-D631E5FA9D40}"/>
              </a:ext>
            </a:extLst>
          </p:cNvPr>
          <p:cNvSpPr txBox="1"/>
          <p:nvPr/>
        </p:nvSpPr>
        <p:spPr>
          <a:xfrm>
            <a:off x="424712" y="1066536"/>
            <a:ext cx="2869049" cy="523220"/>
          </a:xfrm>
          <a:prstGeom prst="rect">
            <a:avLst/>
          </a:prstGeom>
          <a:noFill/>
        </p:spPr>
        <p:txBody>
          <a:bodyPr wrap="square" rtlCol="0" anchor="ctr">
            <a:spAutoFit/>
          </a:bodyPr>
          <a:lstStyle/>
          <a:p>
            <a:r>
              <a:rPr lang="en-US" altLang="ko-KR" sz="2800" dirty="0" err="1">
                <a:solidFill>
                  <a:srgbClr val="FD4B9E"/>
                </a:solidFill>
                <a:latin typeface="Arial" panose="020B0604020202020204" pitchFamily="34" charset="0"/>
                <a:cs typeface="Arial" panose="020B0604020202020204" pitchFamily="34" charset="0"/>
              </a:rPr>
              <a:t>Cơ</a:t>
            </a:r>
            <a:r>
              <a:rPr lang="en-US" altLang="ko-KR" sz="2800" dirty="0">
                <a:solidFill>
                  <a:srgbClr val="FD4B9E"/>
                </a:solidFill>
                <a:latin typeface="Arial" panose="020B0604020202020204" pitchFamily="34" charset="0"/>
                <a:cs typeface="Arial" panose="020B0604020202020204" pitchFamily="34" charset="0"/>
              </a:rPr>
              <a:t> </a:t>
            </a:r>
            <a:r>
              <a:rPr lang="en-US" altLang="ko-KR" sz="2800" dirty="0" err="1">
                <a:solidFill>
                  <a:srgbClr val="FD4B9E"/>
                </a:solidFill>
                <a:latin typeface="Arial" panose="020B0604020202020204" pitchFamily="34" charset="0"/>
                <a:cs typeface="Arial" panose="020B0604020202020204" pitchFamily="34" charset="0"/>
              </a:rPr>
              <a:t>sở</a:t>
            </a:r>
            <a:r>
              <a:rPr lang="en-US" altLang="ko-KR" sz="2800" dirty="0">
                <a:solidFill>
                  <a:srgbClr val="FD4B9E"/>
                </a:solidFill>
                <a:latin typeface="Arial" panose="020B0604020202020204" pitchFamily="34" charset="0"/>
                <a:cs typeface="Arial" panose="020B0604020202020204" pitchFamily="34" charset="0"/>
              </a:rPr>
              <a:t> </a:t>
            </a:r>
            <a:r>
              <a:rPr lang="en-US" altLang="ko-KR" sz="2800" dirty="0" err="1">
                <a:solidFill>
                  <a:srgbClr val="FD4B9E"/>
                </a:solidFill>
                <a:latin typeface="Arial" panose="020B0604020202020204" pitchFamily="34" charset="0"/>
                <a:cs typeface="Arial" panose="020B0604020202020204" pitchFamily="34" charset="0"/>
              </a:rPr>
              <a:t>dữ</a:t>
            </a:r>
            <a:r>
              <a:rPr lang="en-US" altLang="ko-KR" sz="2800" dirty="0">
                <a:solidFill>
                  <a:srgbClr val="FD4B9E"/>
                </a:solidFill>
                <a:latin typeface="Arial" panose="020B0604020202020204" pitchFamily="34" charset="0"/>
                <a:cs typeface="Arial" panose="020B0604020202020204" pitchFamily="34" charset="0"/>
              </a:rPr>
              <a:t> </a:t>
            </a:r>
            <a:r>
              <a:rPr lang="en-US" altLang="ko-KR" sz="2800" dirty="0" err="1">
                <a:solidFill>
                  <a:srgbClr val="FD4B9E"/>
                </a:solidFill>
                <a:latin typeface="Arial" panose="020B0604020202020204" pitchFamily="34" charset="0"/>
                <a:cs typeface="Arial" panose="020B0604020202020204" pitchFamily="34" charset="0"/>
              </a:rPr>
              <a:t>liệu</a:t>
            </a:r>
            <a:endParaRPr lang="ko-KR" altLang="en-US" sz="2800" dirty="0">
              <a:solidFill>
                <a:srgbClr val="FD4B9E"/>
              </a:solidFill>
              <a:latin typeface="Arial" panose="020B0604020202020204" pitchFamily="34" charset="0"/>
              <a:cs typeface="Arial" panose="020B0604020202020204" pitchFamily="34" charset="0"/>
            </a:endParaRPr>
          </a:p>
        </p:txBody>
      </p:sp>
      <p:cxnSp>
        <p:nvCxnSpPr>
          <p:cNvPr id="57" name="Straight Connector 56">
            <a:extLst>
              <a:ext uri="{FF2B5EF4-FFF2-40B4-BE49-F238E27FC236}">
                <a16:creationId xmlns:a16="http://schemas.microsoft.com/office/drawing/2014/main" id="{3AEFA7AC-34B4-45A5-BE3F-7C686A56B498}"/>
              </a:ext>
            </a:extLst>
          </p:cNvPr>
          <p:cNvCxnSpPr>
            <a:cxnSpLocks/>
          </p:cNvCxnSpPr>
          <p:nvPr/>
        </p:nvCxnSpPr>
        <p:spPr>
          <a:xfrm flipH="1">
            <a:off x="10945789" y="4140745"/>
            <a:ext cx="1001829" cy="2528035"/>
          </a:xfrm>
          <a:prstGeom prst="line">
            <a:avLst/>
          </a:prstGeom>
          <a:ln w="76200" cap="rnd">
            <a:solidFill>
              <a:srgbClr val="FD4B9E"/>
            </a:solidFill>
          </a:ln>
        </p:spPr>
        <p:style>
          <a:lnRef idx="1">
            <a:schemeClr val="accent1"/>
          </a:lnRef>
          <a:fillRef idx="0">
            <a:schemeClr val="accent1"/>
          </a:fillRef>
          <a:effectRef idx="0">
            <a:schemeClr val="accent1"/>
          </a:effectRef>
          <a:fontRef idx="minor">
            <a:schemeClr val="tx1"/>
          </a:fontRef>
        </p:style>
      </p:cxnSp>
      <p:cxnSp>
        <p:nvCxnSpPr>
          <p:cNvPr id="723" name="Straight Connector 722">
            <a:extLst>
              <a:ext uri="{FF2B5EF4-FFF2-40B4-BE49-F238E27FC236}">
                <a16:creationId xmlns:a16="http://schemas.microsoft.com/office/drawing/2014/main" id="{08DAAE6F-835C-44D8-A927-AA56CC07EDA3}"/>
              </a:ext>
            </a:extLst>
          </p:cNvPr>
          <p:cNvCxnSpPr>
            <a:cxnSpLocks/>
          </p:cNvCxnSpPr>
          <p:nvPr/>
        </p:nvCxnSpPr>
        <p:spPr>
          <a:xfrm flipH="1">
            <a:off x="1797103" y="4140745"/>
            <a:ext cx="1001829" cy="2528035"/>
          </a:xfrm>
          <a:prstGeom prst="line">
            <a:avLst/>
          </a:prstGeom>
          <a:ln w="76200" cap="rnd">
            <a:solidFill>
              <a:srgbClr val="FD4B9E"/>
            </a:solidFill>
          </a:ln>
        </p:spPr>
        <p:style>
          <a:lnRef idx="1">
            <a:schemeClr val="accent1"/>
          </a:lnRef>
          <a:fillRef idx="0">
            <a:schemeClr val="accent1"/>
          </a:fillRef>
          <a:effectRef idx="0">
            <a:schemeClr val="accent1"/>
          </a:effectRef>
          <a:fontRef idx="minor">
            <a:schemeClr val="tx1"/>
          </a:fontRef>
        </p:style>
      </p:cxnSp>
      <p:cxnSp>
        <p:nvCxnSpPr>
          <p:cNvPr id="724" name="Straight Connector 723">
            <a:extLst>
              <a:ext uri="{FF2B5EF4-FFF2-40B4-BE49-F238E27FC236}">
                <a16:creationId xmlns:a16="http://schemas.microsoft.com/office/drawing/2014/main" id="{9F276600-9B9D-4CAF-B10B-041D668C0848}"/>
              </a:ext>
            </a:extLst>
          </p:cNvPr>
          <p:cNvCxnSpPr>
            <a:cxnSpLocks/>
          </p:cNvCxnSpPr>
          <p:nvPr/>
        </p:nvCxnSpPr>
        <p:spPr>
          <a:xfrm flipH="1">
            <a:off x="1393342" y="4920916"/>
            <a:ext cx="679417" cy="1714456"/>
          </a:xfrm>
          <a:prstGeom prst="line">
            <a:avLst/>
          </a:prstGeom>
          <a:ln w="76200" cap="rnd">
            <a:solidFill>
              <a:srgbClr val="FD4B9E"/>
            </a:solidFill>
          </a:ln>
        </p:spPr>
        <p:style>
          <a:lnRef idx="1">
            <a:schemeClr val="accent1"/>
          </a:lnRef>
          <a:fillRef idx="0">
            <a:schemeClr val="accent1"/>
          </a:fillRef>
          <a:effectRef idx="0">
            <a:schemeClr val="accent1"/>
          </a:effectRef>
          <a:fontRef idx="minor">
            <a:schemeClr val="tx1"/>
          </a:fontRef>
        </p:style>
      </p:cxnSp>
      <p:cxnSp>
        <p:nvCxnSpPr>
          <p:cNvPr id="726" name="Straight Connector 725">
            <a:extLst>
              <a:ext uri="{FF2B5EF4-FFF2-40B4-BE49-F238E27FC236}">
                <a16:creationId xmlns:a16="http://schemas.microsoft.com/office/drawing/2014/main" id="{651915D1-9D71-4DBF-A0E7-F7F093CBD117}"/>
              </a:ext>
            </a:extLst>
          </p:cNvPr>
          <p:cNvCxnSpPr>
            <a:cxnSpLocks/>
          </p:cNvCxnSpPr>
          <p:nvPr/>
        </p:nvCxnSpPr>
        <p:spPr>
          <a:xfrm flipH="1">
            <a:off x="972424" y="5607124"/>
            <a:ext cx="402446" cy="1015544"/>
          </a:xfrm>
          <a:prstGeom prst="line">
            <a:avLst/>
          </a:prstGeom>
          <a:ln w="76200" cap="rnd">
            <a:solidFill>
              <a:srgbClr val="FD4B9E"/>
            </a:solidFill>
          </a:ln>
        </p:spPr>
        <p:style>
          <a:lnRef idx="1">
            <a:schemeClr val="accent1"/>
          </a:lnRef>
          <a:fillRef idx="0">
            <a:schemeClr val="accent1"/>
          </a:fillRef>
          <a:effectRef idx="0">
            <a:schemeClr val="accent1"/>
          </a:effectRef>
          <a:fontRef idx="minor">
            <a:schemeClr val="tx1"/>
          </a:fontRef>
        </p:style>
      </p:cxnSp>
      <p:cxnSp>
        <p:nvCxnSpPr>
          <p:cNvPr id="728" name="Straight Connector 727">
            <a:extLst>
              <a:ext uri="{FF2B5EF4-FFF2-40B4-BE49-F238E27FC236}">
                <a16:creationId xmlns:a16="http://schemas.microsoft.com/office/drawing/2014/main" id="{B394B36D-783E-4560-94FB-5F422257D671}"/>
              </a:ext>
            </a:extLst>
          </p:cNvPr>
          <p:cNvCxnSpPr>
            <a:cxnSpLocks/>
          </p:cNvCxnSpPr>
          <p:nvPr/>
        </p:nvCxnSpPr>
        <p:spPr>
          <a:xfrm flipH="1">
            <a:off x="10604895" y="5230026"/>
            <a:ext cx="575020" cy="1451018"/>
          </a:xfrm>
          <a:prstGeom prst="line">
            <a:avLst/>
          </a:prstGeom>
          <a:ln w="76200" cap="rnd">
            <a:solidFill>
              <a:srgbClr val="FD4B9E"/>
            </a:solidFill>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6B5DF459-D069-4C1F-919F-DDA059D0AD4E}"/>
              </a:ext>
            </a:extLst>
          </p:cNvPr>
          <p:cNvSpPr txBox="1"/>
          <p:nvPr/>
        </p:nvSpPr>
        <p:spPr>
          <a:xfrm>
            <a:off x="1025386" y="1912921"/>
            <a:ext cx="2094746" cy="646331"/>
          </a:xfrm>
          <a:prstGeom prst="rect">
            <a:avLst/>
          </a:prstGeom>
          <a:noFill/>
        </p:spPr>
        <p:txBody>
          <a:bodyPr wrap="square" rtlCol="0" anchor="ctr">
            <a:spAutoFit/>
          </a:bodyPr>
          <a:lstStyle/>
          <a:p>
            <a:r>
              <a:rPr lang="en-US" altLang="ko-KR" sz="3600" dirty="0">
                <a:solidFill>
                  <a:srgbClr val="FD4B9E"/>
                </a:solidFill>
                <a:latin typeface="Arial" panose="020B0604020202020204" pitchFamily="34" charset="0"/>
                <a:cs typeface="Arial" panose="020B0604020202020204" pitchFamily="34" charset="0"/>
              </a:rPr>
              <a:t>MySQL</a:t>
            </a:r>
            <a:endParaRPr lang="ko-KR" altLang="en-US" sz="3600" dirty="0">
              <a:solidFill>
                <a:srgbClr val="FD4B9E"/>
              </a:solidFill>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0372954A-6D44-4A2A-96FD-D465D467AEE6}"/>
              </a:ext>
            </a:extLst>
          </p:cNvPr>
          <p:cNvGrpSpPr/>
          <p:nvPr/>
        </p:nvGrpSpPr>
        <p:grpSpPr>
          <a:xfrm>
            <a:off x="3674011" y="1525200"/>
            <a:ext cx="6919377" cy="4635747"/>
            <a:chOff x="3466100" y="1509524"/>
            <a:chExt cx="6919377" cy="4635747"/>
          </a:xfrm>
        </p:grpSpPr>
        <p:grpSp>
          <p:nvGrpSpPr>
            <p:cNvPr id="36" name="Group 35">
              <a:extLst>
                <a:ext uri="{FF2B5EF4-FFF2-40B4-BE49-F238E27FC236}">
                  <a16:creationId xmlns:a16="http://schemas.microsoft.com/office/drawing/2014/main" id="{0EA5F8CF-EB57-4958-A812-E545D84B5A02}"/>
                </a:ext>
              </a:extLst>
            </p:cNvPr>
            <p:cNvGrpSpPr/>
            <p:nvPr/>
          </p:nvGrpSpPr>
          <p:grpSpPr>
            <a:xfrm>
              <a:off x="5207675" y="1509524"/>
              <a:ext cx="5177802" cy="632369"/>
              <a:chOff x="5999092" y="1555203"/>
              <a:chExt cx="5177802" cy="632369"/>
            </a:xfrm>
          </p:grpSpPr>
          <p:sp>
            <p:nvSpPr>
              <p:cNvPr id="9" name="TextBox 8"/>
              <p:cNvSpPr txBox="1"/>
              <p:nvPr/>
            </p:nvSpPr>
            <p:spPr>
              <a:xfrm>
                <a:off x="6669202" y="1664352"/>
                <a:ext cx="4507692" cy="523220"/>
              </a:xfrm>
              <a:prstGeom prst="rect">
                <a:avLst/>
              </a:prstGeom>
              <a:noFill/>
            </p:spPr>
            <p:txBody>
              <a:bodyPr wrap="square" lIns="108000" rIns="108000" rtlCol="0">
                <a:spAutoFit/>
              </a:bodyPr>
              <a:lstStyle/>
              <a:p>
                <a:r>
                  <a:rPr lang="en-US" altLang="ko-KR" sz="2800" dirty="0" err="1">
                    <a:latin typeface="Arial" panose="020B0604020202020204" pitchFamily="34" charset="0"/>
                    <a:cs typeface="Arial" panose="020B0604020202020204" pitchFamily="34" charset="0"/>
                  </a:rPr>
                  <a:t>Giới</a:t>
                </a:r>
                <a:r>
                  <a:rPr lang="en-US" altLang="ko-KR" sz="2800" dirty="0">
                    <a:latin typeface="Arial" panose="020B0604020202020204" pitchFamily="34" charset="0"/>
                    <a:cs typeface="Arial" panose="020B0604020202020204" pitchFamily="34" charset="0"/>
                  </a:rPr>
                  <a:t> </a:t>
                </a:r>
                <a:r>
                  <a:rPr lang="en-US" altLang="ko-KR" sz="2800" dirty="0" err="1">
                    <a:latin typeface="Arial" panose="020B0604020202020204" pitchFamily="34" charset="0"/>
                    <a:cs typeface="Arial" panose="020B0604020202020204" pitchFamily="34" charset="0"/>
                  </a:rPr>
                  <a:t>thiệu</a:t>
                </a:r>
                <a:endParaRPr lang="ko-KR" altLang="en-US" sz="2800" dirty="0">
                  <a:latin typeface="Arial" panose="020B0604020202020204" pitchFamily="34" charset="0"/>
                  <a:cs typeface="Arial" panose="020B0604020202020204" pitchFamily="34" charset="0"/>
                </a:endParaRPr>
              </a:p>
            </p:txBody>
          </p:sp>
          <p:sp>
            <p:nvSpPr>
              <p:cNvPr id="7" name="TextBox 6"/>
              <p:cNvSpPr txBox="1"/>
              <p:nvPr/>
            </p:nvSpPr>
            <p:spPr>
              <a:xfrm>
                <a:off x="5999092" y="1555203"/>
                <a:ext cx="958096" cy="523220"/>
              </a:xfrm>
              <a:prstGeom prst="rect">
                <a:avLst/>
              </a:prstGeom>
              <a:noFill/>
            </p:spPr>
            <p:txBody>
              <a:bodyPr wrap="square" lIns="108000" rIns="108000" rtlCol="0">
                <a:spAutoFit/>
              </a:bodyPr>
              <a:lstStyle/>
              <a:p>
                <a:pPr algn="ctr"/>
                <a:r>
                  <a:rPr lang="en-US" altLang="ko-KR" sz="2800" dirty="0">
                    <a:latin typeface="Arial" panose="020B0604020202020204" pitchFamily="34" charset="0"/>
                    <a:cs typeface="Arial" panose="020B0604020202020204" pitchFamily="34" charset="0"/>
                  </a:rPr>
                  <a:t>01</a:t>
                </a:r>
                <a:endParaRPr lang="ko-KR" altLang="en-US" sz="2800" dirty="0">
                  <a:latin typeface="Arial" panose="020B0604020202020204" pitchFamily="34" charset="0"/>
                  <a:cs typeface="Arial" panose="020B0604020202020204" pitchFamily="34" charset="0"/>
                </a:endParaRPr>
              </a:p>
            </p:txBody>
          </p:sp>
        </p:grpSp>
        <p:grpSp>
          <p:nvGrpSpPr>
            <p:cNvPr id="37" name="Group 36">
              <a:extLst>
                <a:ext uri="{FF2B5EF4-FFF2-40B4-BE49-F238E27FC236}">
                  <a16:creationId xmlns:a16="http://schemas.microsoft.com/office/drawing/2014/main" id="{6C11F8C7-1CD1-4C7A-A272-0A5C754C1147}"/>
                </a:ext>
              </a:extLst>
            </p:cNvPr>
            <p:cNvGrpSpPr/>
            <p:nvPr/>
          </p:nvGrpSpPr>
          <p:grpSpPr>
            <a:xfrm>
              <a:off x="4771893" y="2508601"/>
              <a:ext cx="5260579" cy="634137"/>
              <a:chOff x="5999092" y="1555203"/>
              <a:chExt cx="5260579" cy="634137"/>
            </a:xfrm>
          </p:grpSpPr>
          <p:sp>
            <p:nvSpPr>
              <p:cNvPr id="39" name="TextBox 38">
                <a:extLst>
                  <a:ext uri="{FF2B5EF4-FFF2-40B4-BE49-F238E27FC236}">
                    <a16:creationId xmlns:a16="http://schemas.microsoft.com/office/drawing/2014/main" id="{448CA0A5-A571-4EFA-BFCC-7BA48C5C620B}"/>
                  </a:ext>
                </a:extLst>
              </p:cNvPr>
              <p:cNvSpPr txBox="1"/>
              <p:nvPr/>
            </p:nvSpPr>
            <p:spPr>
              <a:xfrm>
                <a:off x="6751979" y="1666120"/>
                <a:ext cx="4507692" cy="523220"/>
              </a:xfrm>
              <a:prstGeom prst="rect">
                <a:avLst/>
              </a:prstGeom>
              <a:noFill/>
            </p:spPr>
            <p:txBody>
              <a:bodyPr wrap="square" lIns="108000" rIns="108000" rtlCol="0">
                <a:spAutoFit/>
              </a:bodyPr>
              <a:lstStyle/>
              <a:p>
                <a:r>
                  <a:rPr lang="en-US" altLang="ko-KR" sz="2800" dirty="0" err="1">
                    <a:latin typeface="Arial" panose="020B0604020202020204" pitchFamily="34" charset="0"/>
                    <a:cs typeface="Arial" panose="020B0604020202020204" pitchFamily="34" charset="0"/>
                  </a:rPr>
                  <a:t>Ưu</a:t>
                </a:r>
                <a:r>
                  <a:rPr lang="en-US" altLang="ko-KR" sz="2800" dirty="0">
                    <a:latin typeface="Arial" panose="020B0604020202020204" pitchFamily="34" charset="0"/>
                    <a:cs typeface="Arial" panose="020B0604020202020204" pitchFamily="34" charset="0"/>
                  </a:rPr>
                  <a:t> </a:t>
                </a:r>
                <a:r>
                  <a:rPr lang="en-US" altLang="ko-KR" sz="2800" dirty="0" err="1">
                    <a:latin typeface="Arial" panose="020B0604020202020204" pitchFamily="34" charset="0"/>
                    <a:cs typeface="Arial" panose="020B0604020202020204" pitchFamily="34" charset="0"/>
                  </a:rPr>
                  <a:t>nhược</a:t>
                </a:r>
                <a:r>
                  <a:rPr lang="en-US" altLang="ko-KR" sz="2800" dirty="0">
                    <a:latin typeface="Arial" panose="020B0604020202020204" pitchFamily="34" charset="0"/>
                    <a:cs typeface="Arial" panose="020B0604020202020204" pitchFamily="34" charset="0"/>
                  </a:rPr>
                  <a:t> </a:t>
                </a:r>
                <a:r>
                  <a:rPr lang="en-US" altLang="ko-KR" sz="2800" dirty="0" err="1">
                    <a:latin typeface="Arial" panose="020B0604020202020204" pitchFamily="34" charset="0"/>
                    <a:cs typeface="Arial" panose="020B0604020202020204" pitchFamily="34" charset="0"/>
                  </a:rPr>
                  <a:t>điểm</a:t>
                </a:r>
                <a:endParaRPr lang="ko-KR" altLang="en-US" sz="2800" dirty="0">
                  <a:latin typeface="Arial" panose="020B0604020202020204" pitchFamily="34" charset="0"/>
                  <a:cs typeface="Arial" panose="020B0604020202020204" pitchFamily="34" charset="0"/>
                </a:endParaRPr>
              </a:p>
            </p:txBody>
          </p:sp>
          <p:sp>
            <p:nvSpPr>
              <p:cNvPr id="40" name="TextBox 39">
                <a:extLst>
                  <a:ext uri="{FF2B5EF4-FFF2-40B4-BE49-F238E27FC236}">
                    <a16:creationId xmlns:a16="http://schemas.microsoft.com/office/drawing/2014/main" id="{97006DBC-DF5A-4E9E-9BF8-2CEF49917F1C}"/>
                  </a:ext>
                </a:extLst>
              </p:cNvPr>
              <p:cNvSpPr txBox="1"/>
              <p:nvPr/>
            </p:nvSpPr>
            <p:spPr>
              <a:xfrm>
                <a:off x="5999092" y="1555203"/>
                <a:ext cx="958096" cy="523220"/>
              </a:xfrm>
              <a:prstGeom prst="rect">
                <a:avLst/>
              </a:prstGeom>
              <a:noFill/>
            </p:spPr>
            <p:txBody>
              <a:bodyPr wrap="square" lIns="108000" rIns="108000" rtlCol="0">
                <a:spAutoFit/>
              </a:bodyPr>
              <a:lstStyle/>
              <a:p>
                <a:pPr algn="ctr"/>
                <a:r>
                  <a:rPr lang="en-US" altLang="ko-KR" sz="2800" dirty="0">
                    <a:latin typeface="Arial" panose="020B0604020202020204" pitchFamily="34" charset="0"/>
                    <a:cs typeface="Arial" panose="020B0604020202020204" pitchFamily="34" charset="0"/>
                  </a:rPr>
                  <a:t>02</a:t>
                </a:r>
                <a:endParaRPr lang="ko-KR" altLang="en-US" sz="2800" dirty="0">
                  <a:latin typeface="Arial" panose="020B0604020202020204" pitchFamily="34" charset="0"/>
                  <a:cs typeface="Arial" panose="020B0604020202020204" pitchFamily="34" charset="0"/>
                </a:endParaRPr>
              </a:p>
            </p:txBody>
          </p:sp>
        </p:grpSp>
        <p:grpSp>
          <p:nvGrpSpPr>
            <p:cNvPr id="45" name="Group 44">
              <a:extLst>
                <a:ext uri="{FF2B5EF4-FFF2-40B4-BE49-F238E27FC236}">
                  <a16:creationId xmlns:a16="http://schemas.microsoft.com/office/drawing/2014/main" id="{7D868B60-6ADB-4C77-A4B3-5A8E54EA45CD}"/>
                </a:ext>
              </a:extLst>
            </p:cNvPr>
            <p:cNvGrpSpPr/>
            <p:nvPr/>
          </p:nvGrpSpPr>
          <p:grpSpPr>
            <a:xfrm>
              <a:off x="4340986" y="3509446"/>
              <a:ext cx="5260579" cy="634137"/>
              <a:chOff x="5999092" y="1555203"/>
              <a:chExt cx="5260579" cy="634137"/>
            </a:xfrm>
          </p:grpSpPr>
          <p:sp>
            <p:nvSpPr>
              <p:cNvPr id="47" name="TextBox 46">
                <a:extLst>
                  <a:ext uri="{FF2B5EF4-FFF2-40B4-BE49-F238E27FC236}">
                    <a16:creationId xmlns:a16="http://schemas.microsoft.com/office/drawing/2014/main" id="{EFE9869F-753F-4A51-B57B-3F7ADDB61784}"/>
                  </a:ext>
                </a:extLst>
              </p:cNvPr>
              <p:cNvSpPr txBox="1"/>
              <p:nvPr/>
            </p:nvSpPr>
            <p:spPr>
              <a:xfrm>
                <a:off x="6751979" y="1666120"/>
                <a:ext cx="4507692" cy="523220"/>
              </a:xfrm>
              <a:prstGeom prst="rect">
                <a:avLst/>
              </a:prstGeom>
              <a:noFill/>
            </p:spPr>
            <p:txBody>
              <a:bodyPr wrap="square" lIns="108000" rIns="108000" rtlCol="0">
                <a:spAutoFit/>
              </a:bodyPr>
              <a:lstStyle/>
              <a:p>
                <a:r>
                  <a:rPr lang="en-US" altLang="ko-KR" sz="2800" dirty="0" err="1">
                    <a:latin typeface="Arial" panose="020B0604020202020204" pitchFamily="34" charset="0"/>
                    <a:cs typeface="Arial" panose="020B0604020202020204" pitchFamily="34" charset="0"/>
                  </a:rPr>
                  <a:t>Một</a:t>
                </a:r>
                <a:r>
                  <a:rPr lang="en-US" altLang="ko-KR" sz="2800" dirty="0">
                    <a:latin typeface="Arial" panose="020B0604020202020204" pitchFamily="34" charset="0"/>
                    <a:cs typeface="Arial" panose="020B0604020202020204" pitchFamily="34" charset="0"/>
                  </a:rPr>
                  <a:t> </a:t>
                </a:r>
                <a:r>
                  <a:rPr lang="en-US" altLang="ko-KR" sz="2800" dirty="0" err="1">
                    <a:latin typeface="Arial" panose="020B0604020202020204" pitchFamily="34" charset="0"/>
                    <a:cs typeface="Arial" panose="020B0604020202020204" pitchFamily="34" charset="0"/>
                  </a:rPr>
                  <a:t>số</a:t>
                </a:r>
                <a:r>
                  <a:rPr lang="en-US" altLang="ko-KR" sz="2800" dirty="0">
                    <a:latin typeface="Arial" panose="020B0604020202020204" pitchFamily="34" charset="0"/>
                    <a:cs typeface="Arial" panose="020B0604020202020204" pitchFamily="34" charset="0"/>
                  </a:rPr>
                  <a:t> </a:t>
                </a:r>
                <a:r>
                  <a:rPr lang="en-US" altLang="ko-KR" sz="2800" dirty="0" err="1">
                    <a:latin typeface="Arial" panose="020B0604020202020204" pitchFamily="34" charset="0"/>
                    <a:cs typeface="Arial" panose="020B0604020202020204" pitchFamily="34" charset="0"/>
                  </a:rPr>
                  <a:t>thao</a:t>
                </a:r>
                <a:r>
                  <a:rPr lang="en-US" altLang="ko-KR" sz="2800" dirty="0">
                    <a:latin typeface="Arial" panose="020B0604020202020204" pitchFamily="34" charset="0"/>
                    <a:cs typeface="Arial" panose="020B0604020202020204" pitchFamily="34" charset="0"/>
                  </a:rPr>
                  <a:t> </a:t>
                </a:r>
                <a:r>
                  <a:rPr lang="en-US" altLang="ko-KR" sz="2800" dirty="0" err="1">
                    <a:latin typeface="Arial" panose="020B0604020202020204" pitchFamily="34" charset="0"/>
                    <a:cs typeface="Arial" panose="020B0604020202020204" pitchFamily="34" charset="0"/>
                  </a:rPr>
                  <a:t>tác</a:t>
                </a:r>
                <a:r>
                  <a:rPr lang="en-US" altLang="ko-KR" sz="2800" dirty="0">
                    <a:latin typeface="Arial" panose="020B0604020202020204" pitchFamily="34" charset="0"/>
                    <a:cs typeface="Arial" panose="020B0604020202020204" pitchFamily="34" charset="0"/>
                  </a:rPr>
                  <a:t> </a:t>
                </a:r>
                <a:r>
                  <a:rPr lang="en-US" altLang="ko-KR" sz="2800" dirty="0" err="1">
                    <a:latin typeface="Arial" panose="020B0604020202020204" pitchFamily="34" charset="0"/>
                    <a:cs typeface="Arial" panose="020B0604020202020204" pitchFamily="34" charset="0"/>
                  </a:rPr>
                  <a:t>cơ</a:t>
                </a:r>
                <a:r>
                  <a:rPr lang="en-US" altLang="ko-KR" sz="2800" dirty="0">
                    <a:latin typeface="Arial" panose="020B0604020202020204" pitchFamily="34" charset="0"/>
                    <a:cs typeface="Arial" panose="020B0604020202020204" pitchFamily="34" charset="0"/>
                  </a:rPr>
                  <a:t> </a:t>
                </a:r>
                <a:r>
                  <a:rPr lang="en-US" altLang="ko-KR" sz="2800" dirty="0" err="1">
                    <a:latin typeface="Arial" panose="020B0604020202020204" pitchFamily="34" charset="0"/>
                    <a:cs typeface="Arial" panose="020B0604020202020204" pitchFamily="34" charset="0"/>
                  </a:rPr>
                  <a:t>bản</a:t>
                </a:r>
                <a:endParaRPr lang="ko-KR" altLang="en-US" sz="2800" dirty="0">
                  <a:latin typeface="Arial" panose="020B0604020202020204" pitchFamily="34" charset="0"/>
                  <a:cs typeface="Arial" panose="020B0604020202020204" pitchFamily="34" charset="0"/>
                </a:endParaRPr>
              </a:p>
            </p:txBody>
          </p:sp>
          <p:sp>
            <p:nvSpPr>
              <p:cNvPr id="48" name="TextBox 47">
                <a:extLst>
                  <a:ext uri="{FF2B5EF4-FFF2-40B4-BE49-F238E27FC236}">
                    <a16:creationId xmlns:a16="http://schemas.microsoft.com/office/drawing/2014/main" id="{78CBDD7A-B997-4592-BC53-8B38F7A8DB3C}"/>
                  </a:ext>
                </a:extLst>
              </p:cNvPr>
              <p:cNvSpPr txBox="1"/>
              <p:nvPr/>
            </p:nvSpPr>
            <p:spPr>
              <a:xfrm>
                <a:off x="5999092" y="1555203"/>
                <a:ext cx="958096" cy="523220"/>
              </a:xfrm>
              <a:prstGeom prst="rect">
                <a:avLst/>
              </a:prstGeom>
              <a:noFill/>
            </p:spPr>
            <p:txBody>
              <a:bodyPr wrap="square" lIns="108000" rIns="108000" rtlCol="0">
                <a:spAutoFit/>
              </a:bodyPr>
              <a:lstStyle/>
              <a:p>
                <a:pPr algn="ctr"/>
                <a:r>
                  <a:rPr lang="en-US" altLang="ko-KR" sz="2800" dirty="0">
                    <a:latin typeface="Arial" panose="020B0604020202020204" pitchFamily="34" charset="0"/>
                    <a:cs typeface="Arial" panose="020B0604020202020204" pitchFamily="34" charset="0"/>
                  </a:rPr>
                  <a:t>03</a:t>
                </a:r>
                <a:endParaRPr lang="ko-KR" altLang="en-US" sz="2800" dirty="0">
                  <a:latin typeface="Arial" panose="020B0604020202020204" pitchFamily="34" charset="0"/>
                  <a:cs typeface="Arial" panose="020B0604020202020204" pitchFamily="34" charset="0"/>
                </a:endParaRPr>
              </a:p>
            </p:txBody>
          </p:sp>
        </p:grpSp>
        <p:grpSp>
          <p:nvGrpSpPr>
            <p:cNvPr id="49" name="Group 48">
              <a:extLst>
                <a:ext uri="{FF2B5EF4-FFF2-40B4-BE49-F238E27FC236}">
                  <a16:creationId xmlns:a16="http://schemas.microsoft.com/office/drawing/2014/main" id="{5604C525-5794-4C78-8AEE-8BE73356A4C7}"/>
                </a:ext>
              </a:extLst>
            </p:cNvPr>
            <p:cNvGrpSpPr/>
            <p:nvPr/>
          </p:nvGrpSpPr>
          <p:grpSpPr>
            <a:xfrm>
              <a:off x="3930914" y="4510291"/>
              <a:ext cx="5260579" cy="634137"/>
              <a:chOff x="5999092" y="1555203"/>
              <a:chExt cx="5260579" cy="634137"/>
            </a:xfrm>
          </p:grpSpPr>
          <p:sp>
            <p:nvSpPr>
              <p:cNvPr id="51" name="TextBox 50">
                <a:extLst>
                  <a:ext uri="{FF2B5EF4-FFF2-40B4-BE49-F238E27FC236}">
                    <a16:creationId xmlns:a16="http://schemas.microsoft.com/office/drawing/2014/main" id="{7E2E89BE-BCF0-47B8-B475-F454BADF5AD5}"/>
                  </a:ext>
                </a:extLst>
              </p:cNvPr>
              <p:cNvSpPr txBox="1"/>
              <p:nvPr/>
            </p:nvSpPr>
            <p:spPr>
              <a:xfrm>
                <a:off x="6751979" y="1666120"/>
                <a:ext cx="4507692" cy="523220"/>
              </a:xfrm>
              <a:prstGeom prst="rect">
                <a:avLst/>
              </a:prstGeom>
              <a:noFill/>
            </p:spPr>
            <p:txBody>
              <a:bodyPr wrap="square" lIns="108000" rIns="108000" rtlCol="0">
                <a:spAutoFit/>
              </a:bodyPr>
              <a:lstStyle/>
              <a:p>
                <a:r>
                  <a:rPr lang="en-US" altLang="ko-KR" sz="2800" dirty="0">
                    <a:latin typeface="Arial" panose="020B0604020202020204" pitchFamily="34" charset="0"/>
                    <a:cs typeface="Arial" panose="020B0604020202020204" pitchFamily="34" charset="0"/>
                  </a:rPr>
                  <a:t>Demo</a:t>
                </a:r>
                <a:endParaRPr lang="ko-KR" altLang="en-US" sz="2800" dirty="0">
                  <a:latin typeface="Arial" panose="020B0604020202020204" pitchFamily="34" charset="0"/>
                  <a:cs typeface="Arial" panose="020B0604020202020204" pitchFamily="34" charset="0"/>
                </a:endParaRPr>
              </a:p>
            </p:txBody>
          </p:sp>
          <p:sp>
            <p:nvSpPr>
              <p:cNvPr id="52" name="TextBox 51">
                <a:extLst>
                  <a:ext uri="{FF2B5EF4-FFF2-40B4-BE49-F238E27FC236}">
                    <a16:creationId xmlns:a16="http://schemas.microsoft.com/office/drawing/2014/main" id="{B47E03FC-FBD7-46D9-B960-27230C6FFAD6}"/>
                  </a:ext>
                </a:extLst>
              </p:cNvPr>
              <p:cNvSpPr txBox="1"/>
              <p:nvPr/>
            </p:nvSpPr>
            <p:spPr>
              <a:xfrm>
                <a:off x="5999092" y="1555203"/>
                <a:ext cx="958096" cy="523220"/>
              </a:xfrm>
              <a:prstGeom prst="rect">
                <a:avLst/>
              </a:prstGeom>
              <a:noFill/>
            </p:spPr>
            <p:txBody>
              <a:bodyPr wrap="square" lIns="108000" rIns="108000" rtlCol="0">
                <a:spAutoFit/>
              </a:bodyPr>
              <a:lstStyle/>
              <a:p>
                <a:pPr algn="ctr"/>
                <a:r>
                  <a:rPr lang="en-US" altLang="ko-KR" sz="2800" dirty="0">
                    <a:latin typeface="Arial" panose="020B0604020202020204" pitchFamily="34" charset="0"/>
                    <a:cs typeface="Arial" panose="020B0604020202020204" pitchFamily="34" charset="0"/>
                  </a:rPr>
                  <a:t>04</a:t>
                </a:r>
                <a:endParaRPr lang="ko-KR" altLang="en-US" sz="2800" dirty="0">
                  <a:latin typeface="Arial" panose="020B0604020202020204" pitchFamily="34" charset="0"/>
                  <a:cs typeface="Arial" panose="020B0604020202020204" pitchFamily="34" charset="0"/>
                </a:endParaRPr>
              </a:p>
            </p:txBody>
          </p:sp>
        </p:grpSp>
        <p:grpSp>
          <p:nvGrpSpPr>
            <p:cNvPr id="41" name="Group 40">
              <a:extLst>
                <a:ext uri="{FF2B5EF4-FFF2-40B4-BE49-F238E27FC236}">
                  <a16:creationId xmlns:a16="http://schemas.microsoft.com/office/drawing/2014/main" id="{1C23EBCC-B4B0-4E2B-8AD9-B1B84AE11EC9}"/>
                </a:ext>
              </a:extLst>
            </p:cNvPr>
            <p:cNvGrpSpPr/>
            <p:nvPr/>
          </p:nvGrpSpPr>
          <p:grpSpPr>
            <a:xfrm>
              <a:off x="3466100" y="5511134"/>
              <a:ext cx="5260579" cy="634137"/>
              <a:chOff x="5999092" y="1555203"/>
              <a:chExt cx="5260579" cy="634137"/>
            </a:xfrm>
          </p:grpSpPr>
          <p:sp>
            <p:nvSpPr>
              <p:cNvPr id="42" name="TextBox 41">
                <a:extLst>
                  <a:ext uri="{FF2B5EF4-FFF2-40B4-BE49-F238E27FC236}">
                    <a16:creationId xmlns:a16="http://schemas.microsoft.com/office/drawing/2014/main" id="{A6948315-51A9-4A7F-BF63-A8039E62D9F2}"/>
                  </a:ext>
                </a:extLst>
              </p:cNvPr>
              <p:cNvSpPr txBox="1"/>
              <p:nvPr/>
            </p:nvSpPr>
            <p:spPr>
              <a:xfrm>
                <a:off x="6751979" y="1666120"/>
                <a:ext cx="4507692" cy="523220"/>
              </a:xfrm>
              <a:prstGeom prst="rect">
                <a:avLst/>
              </a:prstGeom>
              <a:noFill/>
            </p:spPr>
            <p:txBody>
              <a:bodyPr wrap="square" lIns="108000" rIns="108000" rtlCol="0">
                <a:spAutoFit/>
              </a:bodyPr>
              <a:lstStyle/>
              <a:p>
                <a:r>
                  <a:rPr lang="en-US" altLang="ko-KR" sz="2800" dirty="0" err="1">
                    <a:latin typeface="Arial" panose="020B0604020202020204" pitchFamily="34" charset="0"/>
                    <a:cs typeface="Arial" panose="020B0604020202020204" pitchFamily="34" charset="0"/>
                  </a:rPr>
                  <a:t>Kết</a:t>
                </a:r>
                <a:r>
                  <a:rPr lang="en-US" altLang="ko-KR" sz="2800" dirty="0">
                    <a:latin typeface="Arial" panose="020B0604020202020204" pitchFamily="34" charset="0"/>
                    <a:cs typeface="Arial" panose="020B0604020202020204" pitchFamily="34" charset="0"/>
                  </a:rPr>
                  <a:t> </a:t>
                </a:r>
                <a:r>
                  <a:rPr lang="en-US" altLang="ko-KR" sz="2800" dirty="0" err="1">
                    <a:latin typeface="Arial" panose="020B0604020202020204" pitchFamily="34" charset="0"/>
                    <a:cs typeface="Arial" panose="020B0604020202020204" pitchFamily="34" charset="0"/>
                  </a:rPr>
                  <a:t>luận</a:t>
                </a:r>
                <a:endParaRPr lang="ko-KR" altLang="en-US" sz="2800" dirty="0">
                  <a:latin typeface="Arial" panose="020B0604020202020204" pitchFamily="34" charset="0"/>
                  <a:cs typeface="Arial" panose="020B0604020202020204" pitchFamily="34" charset="0"/>
                </a:endParaRPr>
              </a:p>
            </p:txBody>
          </p:sp>
          <p:sp>
            <p:nvSpPr>
              <p:cNvPr id="43" name="TextBox 42">
                <a:extLst>
                  <a:ext uri="{FF2B5EF4-FFF2-40B4-BE49-F238E27FC236}">
                    <a16:creationId xmlns:a16="http://schemas.microsoft.com/office/drawing/2014/main" id="{6D35F6AA-C773-4BE2-9A3B-F16F95ADF2C8}"/>
                  </a:ext>
                </a:extLst>
              </p:cNvPr>
              <p:cNvSpPr txBox="1"/>
              <p:nvPr/>
            </p:nvSpPr>
            <p:spPr>
              <a:xfrm>
                <a:off x="5999092" y="1555203"/>
                <a:ext cx="958096" cy="523220"/>
              </a:xfrm>
              <a:prstGeom prst="rect">
                <a:avLst/>
              </a:prstGeom>
              <a:noFill/>
            </p:spPr>
            <p:txBody>
              <a:bodyPr wrap="square" lIns="108000" rIns="108000" rtlCol="0">
                <a:spAutoFit/>
              </a:bodyPr>
              <a:lstStyle/>
              <a:p>
                <a:pPr algn="ctr"/>
                <a:r>
                  <a:rPr lang="en-US" altLang="ko-KR" sz="2800" dirty="0">
                    <a:latin typeface="Arial" panose="020B0604020202020204" pitchFamily="34" charset="0"/>
                    <a:cs typeface="Arial" panose="020B0604020202020204" pitchFamily="34" charset="0"/>
                  </a:rPr>
                  <a:t>05</a:t>
                </a:r>
                <a:endParaRPr lang="ko-KR" altLang="en-US" sz="2800" dirty="0">
                  <a:latin typeface="Arial" panose="020B0604020202020204" pitchFamily="34" charset="0"/>
                  <a:cs typeface="Arial" panose="020B0604020202020204" pitchFamily="34" charset="0"/>
                </a:endParaRPr>
              </a:p>
            </p:txBody>
          </p:sp>
        </p:grpSp>
      </p:grpSp>
      <p:sp>
        <p:nvSpPr>
          <p:cNvPr id="44" name="Oval 43">
            <a:extLst>
              <a:ext uri="{FF2B5EF4-FFF2-40B4-BE49-F238E27FC236}">
                <a16:creationId xmlns:a16="http://schemas.microsoft.com/office/drawing/2014/main" id="{8A886167-CC7E-496E-A2A3-6F9834AA8A93}"/>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03</a:t>
            </a:r>
          </a:p>
        </p:txBody>
      </p:sp>
    </p:spTree>
    <p:extLst>
      <p:ext uri="{BB962C8B-B14F-4D97-AF65-F5344CB8AC3E}">
        <p14:creationId xmlns:p14="http://schemas.microsoft.com/office/powerpoint/2010/main" val="4033384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10">
            <a:extLst>
              <a:ext uri="{FF2B5EF4-FFF2-40B4-BE49-F238E27FC236}">
                <a16:creationId xmlns:a16="http://schemas.microsoft.com/office/drawing/2014/main" id="{58E5F176-1E9C-4645-B5B5-FF67EEF04C78}"/>
              </a:ext>
            </a:extLst>
          </p:cNvPr>
          <p:cNvSpPr txBox="1">
            <a:spLocks/>
          </p:cNvSpPr>
          <p:nvPr/>
        </p:nvSpPr>
        <p:spPr>
          <a:xfrm>
            <a:off x="1017694" y="771332"/>
            <a:ext cx="3684288" cy="843558"/>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286" latinLnBrk="0">
              <a:lnSpc>
                <a:spcPct val="110000"/>
              </a:lnSpc>
              <a:spcBef>
                <a:spcPts val="0"/>
              </a:spcBef>
              <a:buNone/>
            </a:pPr>
            <a:r>
              <a:rPr lang="en-US" altLang="ko-KR" sz="3600" dirty="0">
                <a:latin typeface="Arial" panose="020B0604020202020204" pitchFamily="34" charset="0"/>
                <a:cs typeface="Arial" panose="020B0604020202020204" pitchFamily="34" charset="0"/>
              </a:rPr>
              <a:t>MySQL </a:t>
            </a:r>
            <a:r>
              <a:rPr lang="en-US" altLang="ko-KR" sz="3600" dirty="0" err="1">
                <a:latin typeface="Arial" panose="020B0604020202020204" pitchFamily="34" charset="0"/>
                <a:cs typeface="Arial" panose="020B0604020202020204" pitchFamily="34" charset="0"/>
              </a:rPr>
              <a:t>là</a:t>
            </a:r>
            <a:r>
              <a:rPr lang="en-US" altLang="ko-KR" sz="3600" dirty="0">
                <a:latin typeface="Arial" panose="020B0604020202020204" pitchFamily="34" charset="0"/>
                <a:cs typeface="Arial" panose="020B0604020202020204" pitchFamily="34" charset="0"/>
              </a:rPr>
              <a:t> </a:t>
            </a:r>
            <a:r>
              <a:rPr lang="en-US" altLang="ko-KR" sz="3600" dirty="0" err="1">
                <a:latin typeface="Arial" panose="020B0604020202020204" pitchFamily="34" charset="0"/>
                <a:cs typeface="Arial" panose="020B0604020202020204" pitchFamily="34" charset="0"/>
              </a:rPr>
              <a:t>gì</a:t>
            </a:r>
            <a:r>
              <a:rPr lang="en-US" altLang="ko-KR" sz="3600" dirty="0">
                <a:latin typeface="Arial" panose="020B0604020202020204" pitchFamily="34" charset="0"/>
                <a:cs typeface="Arial" panose="020B0604020202020204" pitchFamily="34" charset="0"/>
              </a:rPr>
              <a:t>?</a:t>
            </a:r>
            <a:endParaRPr lang="en-US" sz="3600" dirty="0">
              <a:latin typeface="Arial" panose="020B0604020202020204" pitchFamily="34" charset="0"/>
              <a:cs typeface="Arial" panose="020B0604020202020204" pitchFamily="34" charset="0"/>
            </a:endParaRPr>
          </a:p>
        </p:txBody>
      </p:sp>
      <p:grpSp>
        <p:nvGrpSpPr>
          <p:cNvPr id="2" name="Group 1">
            <a:extLst>
              <a:ext uri="{FF2B5EF4-FFF2-40B4-BE49-F238E27FC236}">
                <a16:creationId xmlns:a16="http://schemas.microsoft.com/office/drawing/2014/main" id="{45A7A1C8-E79A-4FBF-B9BD-19300C2FABEB}"/>
              </a:ext>
            </a:extLst>
          </p:cNvPr>
          <p:cNvGrpSpPr/>
          <p:nvPr/>
        </p:nvGrpSpPr>
        <p:grpSpPr>
          <a:xfrm>
            <a:off x="1127374" y="2083922"/>
            <a:ext cx="4195098" cy="3456054"/>
            <a:chOff x="789750" y="1085115"/>
            <a:chExt cx="4195098" cy="3456054"/>
          </a:xfrm>
        </p:grpSpPr>
        <p:sp>
          <p:nvSpPr>
            <p:cNvPr id="7" name="TextBox 6">
              <a:extLst>
                <a:ext uri="{FF2B5EF4-FFF2-40B4-BE49-F238E27FC236}">
                  <a16:creationId xmlns:a16="http://schemas.microsoft.com/office/drawing/2014/main" id="{8799E2E3-41C3-4C47-87EA-02219D3E7EF4}"/>
                </a:ext>
              </a:extLst>
            </p:cNvPr>
            <p:cNvSpPr txBox="1"/>
            <p:nvPr/>
          </p:nvSpPr>
          <p:spPr>
            <a:xfrm>
              <a:off x="1410239" y="1658980"/>
              <a:ext cx="3179733" cy="2585323"/>
            </a:xfrm>
            <a:prstGeom prst="rect">
              <a:avLst/>
            </a:prstGeom>
            <a:noFill/>
          </p:spPr>
          <p:txBody>
            <a:bodyPr wrap="square" rtlCol="0">
              <a:spAutoFit/>
            </a:bodyPr>
            <a:lstStyle/>
            <a:p>
              <a:pPr marL="342900" indent="-342900" algn="just">
                <a:buFont typeface="Wingdings" panose="05000000000000000000" pitchFamily="2" charset="2"/>
                <a:buChar char="q"/>
              </a:pPr>
              <a:r>
                <a:rPr lang="vi-VN" sz="1800" dirty="0">
                  <a:latin typeface="Arial" panose="020B0604020202020204" pitchFamily="34" charset="0"/>
                  <a:cs typeface="Arial" panose="020B0604020202020204" pitchFamily="34" charset="0"/>
                </a:rPr>
                <a:t>MySQL là một hệ thống quản trị cơ sở dữ liệu mã nguồn mở</a:t>
              </a:r>
              <a:r>
                <a:rPr lang="en-US" sz="1800" dirty="0">
                  <a:latin typeface="Arial" panose="020B0604020202020204" pitchFamily="34" charset="0"/>
                  <a:cs typeface="Arial" panose="020B0604020202020204" pitchFamily="34" charset="0"/>
                </a:rPr>
                <a:t>. </a:t>
              </a:r>
            </a:p>
            <a:p>
              <a:pPr marL="342900" indent="-342900" algn="just">
                <a:buFont typeface="Wingdings" panose="05000000000000000000" pitchFamily="2" charset="2"/>
                <a:buChar char="q"/>
              </a:pPr>
              <a:r>
                <a:rPr lang="en-US" sz="1800" dirty="0" err="1">
                  <a:latin typeface="Arial" panose="020B0604020202020204" pitchFamily="34" charset="0"/>
                  <a:cs typeface="Arial" panose="020B0604020202020204" pitchFamily="34" charset="0"/>
                </a:rPr>
                <a:t>Phiên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bản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đầu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tiên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vào</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năm</a:t>
              </a:r>
              <a:r>
                <a:rPr lang="en-US" sz="1800" dirty="0">
                  <a:latin typeface="Arial" panose="020B0604020202020204" pitchFamily="34" charset="0"/>
                  <a:cs typeface="Arial" panose="020B0604020202020204" pitchFamily="34" charset="0"/>
                </a:rPr>
                <a:t> 1995, </a:t>
              </a:r>
              <a:r>
                <a:rPr lang="en-US" sz="1800" dirty="0" err="1">
                  <a:latin typeface="Arial" panose="020B0604020202020204" pitchFamily="34" charset="0"/>
                  <a:cs typeface="Arial" panose="020B0604020202020204" pitchFamily="34" charset="0"/>
                </a:rPr>
                <a:t>phiên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bản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mới</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nhất</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hiện</a:t>
              </a:r>
              <a:r>
                <a:rPr lang="en-US" sz="1800" dirty="0">
                  <a:latin typeface="Arial" panose="020B0604020202020204" pitchFamily="34" charset="0"/>
                  <a:cs typeface="Arial" panose="020B0604020202020204" pitchFamily="34" charset="0"/>
                </a:rPr>
                <a:t> nay </a:t>
              </a:r>
              <a:r>
                <a:rPr lang="en-US" sz="1800" dirty="0" err="1">
                  <a:latin typeface="Arial" panose="020B0604020202020204" pitchFamily="34" charset="0"/>
                  <a:cs typeface="Arial" panose="020B0604020202020204" pitchFamily="34" charset="0"/>
                </a:rPr>
                <a:t>là</a:t>
              </a:r>
              <a:r>
                <a:rPr lang="en-US" sz="1800" dirty="0">
                  <a:latin typeface="Arial" panose="020B0604020202020204" pitchFamily="34" charset="0"/>
                  <a:cs typeface="Arial" panose="020B0604020202020204" pitchFamily="34" charset="0"/>
                </a:rPr>
                <a:t> 8.0</a:t>
              </a:r>
            </a:p>
            <a:p>
              <a:pPr marL="342900" indent="-342900" algn="just">
                <a:buFont typeface="Wingdings" panose="05000000000000000000" pitchFamily="2" charset="2"/>
                <a:buChar char="q"/>
              </a:pPr>
              <a:r>
                <a:rPr lang="en-US" sz="1800" dirty="0" err="1">
                  <a:latin typeface="Arial" panose="020B0604020202020204" pitchFamily="34" charset="0"/>
                  <a:cs typeface="Arial" panose="020B0604020202020204" pitchFamily="34" charset="0"/>
                </a:rPr>
                <a:t>Ngôn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ngữ</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lập</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trình</a:t>
              </a:r>
              <a:r>
                <a:rPr lang="en-US" sz="1800" dirty="0">
                  <a:latin typeface="Arial" panose="020B0604020202020204" pitchFamily="34" charset="0"/>
                  <a:cs typeface="Arial" panose="020B0604020202020204" pitchFamily="34" charset="0"/>
                </a:rPr>
                <a:t>: PHP, Perl </a:t>
              </a:r>
              <a:r>
                <a:rPr lang="en-US" sz="1800" dirty="0" err="1">
                  <a:latin typeface="Arial" panose="020B0604020202020204" pitchFamily="34" charset="0"/>
                  <a:cs typeface="Arial" panose="020B0604020202020204" pitchFamily="34" charset="0"/>
                </a:rPr>
                <a:t>và</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nhiều</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ngôn</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ngữ</a:t>
              </a:r>
              <a:r>
                <a:rPr lang="en-US" sz="1800" dirty="0">
                  <a:latin typeface="Arial" panose="020B0604020202020204" pitchFamily="34" charset="0"/>
                  <a:cs typeface="Arial" panose="020B0604020202020204" pitchFamily="34" charset="0"/>
                </a:rPr>
                <a:t> </a:t>
              </a:r>
              <a:r>
                <a:rPr lang="en-US" sz="1800" dirty="0" err="1">
                  <a:latin typeface="Arial" panose="020B0604020202020204" pitchFamily="34" charset="0"/>
                  <a:cs typeface="Arial" panose="020B0604020202020204" pitchFamily="34" charset="0"/>
                </a:rPr>
                <a:t>khác</a:t>
              </a:r>
              <a:r>
                <a:rPr lang="en-US" sz="1800" dirty="0">
                  <a:latin typeface="Arial" panose="020B0604020202020204" pitchFamily="34" charset="0"/>
                  <a:cs typeface="Arial" panose="020B0604020202020204" pitchFamily="34" charset="0"/>
                </a:rPr>
                <a:t>.</a:t>
              </a:r>
            </a:p>
          </p:txBody>
        </p:sp>
        <p:sp>
          <p:nvSpPr>
            <p:cNvPr id="10" name="자유형: 도형 13">
              <a:extLst>
                <a:ext uri="{FF2B5EF4-FFF2-40B4-BE49-F238E27FC236}">
                  <a16:creationId xmlns:a16="http://schemas.microsoft.com/office/drawing/2014/main" id="{3182E2B6-B572-41A0-A6C6-B6D706F0B643}"/>
                </a:ext>
              </a:extLst>
            </p:cNvPr>
            <p:cNvSpPr/>
            <p:nvPr/>
          </p:nvSpPr>
          <p:spPr>
            <a:xfrm>
              <a:off x="789750" y="1085115"/>
              <a:ext cx="620489" cy="573865"/>
            </a:xfrm>
            <a:custGeom>
              <a:avLst/>
              <a:gdLst/>
              <a:ahLst/>
              <a:cxnLst/>
              <a:rect l="l" t="t" r="r" b="b"/>
              <a:pathLst>
                <a:path w="282415" h="261194">
                  <a:moveTo>
                    <a:pt x="258472" y="0"/>
                  </a:moveTo>
                  <a:lnTo>
                    <a:pt x="282415" y="38091"/>
                  </a:lnTo>
                  <a:cubicBezTo>
                    <a:pt x="262463" y="46435"/>
                    <a:pt x="247771" y="58859"/>
                    <a:pt x="238339" y="75365"/>
                  </a:cubicBezTo>
                  <a:cubicBezTo>
                    <a:pt x="228907" y="91871"/>
                    <a:pt x="223647" y="115905"/>
                    <a:pt x="222558" y="147466"/>
                  </a:cubicBezTo>
                  <a:lnTo>
                    <a:pt x="273709" y="147466"/>
                  </a:lnTo>
                  <a:lnTo>
                    <a:pt x="273709" y="261194"/>
                  </a:lnTo>
                  <a:lnTo>
                    <a:pt x="168687" y="261194"/>
                  </a:lnTo>
                  <a:lnTo>
                    <a:pt x="168687" y="171408"/>
                  </a:lnTo>
                  <a:cubicBezTo>
                    <a:pt x="168687" y="122797"/>
                    <a:pt x="174491" y="87609"/>
                    <a:pt x="186100" y="65843"/>
                  </a:cubicBezTo>
                  <a:cubicBezTo>
                    <a:pt x="201336" y="36821"/>
                    <a:pt x="225460" y="14874"/>
                    <a:pt x="258472" y="0"/>
                  </a:cubicBezTo>
                  <a:close/>
                  <a:moveTo>
                    <a:pt x="89785" y="0"/>
                  </a:moveTo>
                  <a:lnTo>
                    <a:pt x="113728" y="38091"/>
                  </a:lnTo>
                  <a:cubicBezTo>
                    <a:pt x="93775" y="46435"/>
                    <a:pt x="79083" y="58859"/>
                    <a:pt x="69651" y="75365"/>
                  </a:cubicBezTo>
                  <a:cubicBezTo>
                    <a:pt x="60219" y="91871"/>
                    <a:pt x="54959" y="115905"/>
                    <a:pt x="53871" y="147466"/>
                  </a:cubicBezTo>
                  <a:lnTo>
                    <a:pt x="105021" y="147466"/>
                  </a:lnTo>
                  <a:lnTo>
                    <a:pt x="105021" y="261194"/>
                  </a:lnTo>
                  <a:lnTo>
                    <a:pt x="0" y="261194"/>
                  </a:lnTo>
                  <a:lnTo>
                    <a:pt x="0" y="171408"/>
                  </a:lnTo>
                  <a:cubicBezTo>
                    <a:pt x="0" y="122797"/>
                    <a:pt x="5804" y="87609"/>
                    <a:pt x="17413" y="65843"/>
                  </a:cubicBezTo>
                  <a:cubicBezTo>
                    <a:pt x="32649" y="36821"/>
                    <a:pt x="56773" y="14874"/>
                    <a:pt x="8978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dirty="0">
                <a:ln>
                  <a:noFill/>
                </a:ln>
                <a:solidFill>
                  <a:prstClr val="white"/>
                </a:solidFill>
                <a:effectLst/>
                <a:uLnTx/>
                <a:uFillTx/>
                <a:latin typeface="Arial"/>
                <a:cs typeface="+mn-cs"/>
              </a:endParaRPr>
            </a:p>
          </p:txBody>
        </p:sp>
        <p:sp>
          <p:nvSpPr>
            <p:cNvPr id="11" name="자유형: 도형 14">
              <a:extLst>
                <a:ext uri="{FF2B5EF4-FFF2-40B4-BE49-F238E27FC236}">
                  <a16:creationId xmlns:a16="http://schemas.microsoft.com/office/drawing/2014/main" id="{EDA11EAB-6E5E-4146-8338-B5EC07EC60FE}"/>
                </a:ext>
              </a:extLst>
            </p:cNvPr>
            <p:cNvSpPr/>
            <p:nvPr/>
          </p:nvSpPr>
          <p:spPr>
            <a:xfrm rot="10800000">
              <a:off x="4364359" y="3967304"/>
              <a:ext cx="620489" cy="573865"/>
            </a:xfrm>
            <a:custGeom>
              <a:avLst/>
              <a:gdLst/>
              <a:ahLst/>
              <a:cxnLst/>
              <a:rect l="l" t="t" r="r" b="b"/>
              <a:pathLst>
                <a:path w="282415" h="261194">
                  <a:moveTo>
                    <a:pt x="258472" y="0"/>
                  </a:moveTo>
                  <a:lnTo>
                    <a:pt x="282415" y="38091"/>
                  </a:lnTo>
                  <a:cubicBezTo>
                    <a:pt x="262463" y="46435"/>
                    <a:pt x="247771" y="58859"/>
                    <a:pt x="238339" y="75365"/>
                  </a:cubicBezTo>
                  <a:cubicBezTo>
                    <a:pt x="228907" y="91871"/>
                    <a:pt x="223647" y="115905"/>
                    <a:pt x="222558" y="147466"/>
                  </a:cubicBezTo>
                  <a:lnTo>
                    <a:pt x="273709" y="147466"/>
                  </a:lnTo>
                  <a:lnTo>
                    <a:pt x="273709" y="261194"/>
                  </a:lnTo>
                  <a:lnTo>
                    <a:pt x="168687" y="261194"/>
                  </a:lnTo>
                  <a:lnTo>
                    <a:pt x="168687" y="171408"/>
                  </a:lnTo>
                  <a:cubicBezTo>
                    <a:pt x="168687" y="122797"/>
                    <a:pt x="174491" y="87609"/>
                    <a:pt x="186100" y="65843"/>
                  </a:cubicBezTo>
                  <a:cubicBezTo>
                    <a:pt x="201336" y="36821"/>
                    <a:pt x="225460" y="14874"/>
                    <a:pt x="258472" y="0"/>
                  </a:cubicBezTo>
                  <a:close/>
                  <a:moveTo>
                    <a:pt x="89785" y="0"/>
                  </a:moveTo>
                  <a:lnTo>
                    <a:pt x="113728" y="38091"/>
                  </a:lnTo>
                  <a:cubicBezTo>
                    <a:pt x="93775" y="46435"/>
                    <a:pt x="79083" y="58859"/>
                    <a:pt x="69651" y="75365"/>
                  </a:cubicBezTo>
                  <a:cubicBezTo>
                    <a:pt x="60219" y="91871"/>
                    <a:pt x="54959" y="115905"/>
                    <a:pt x="53871" y="147466"/>
                  </a:cubicBezTo>
                  <a:lnTo>
                    <a:pt x="105021" y="147466"/>
                  </a:lnTo>
                  <a:lnTo>
                    <a:pt x="105021" y="261194"/>
                  </a:lnTo>
                  <a:lnTo>
                    <a:pt x="0" y="261194"/>
                  </a:lnTo>
                  <a:lnTo>
                    <a:pt x="0" y="171408"/>
                  </a:lnTo>
                  <a:cubicBezTo>
                    <a:pt x="0" y="122797"/>
                    <a:pt x="5804" y="87609"/>
                    <a:pt x="17413" y="65843"/>
                  </a:cubicBezTo>
                  <a:cubicBezTo>
                    <a:pt x="32649" y="36821"/>
                    <a:pt x="56773" y="14874"/>
                    <a:pt x="8978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grpSp>
      <p:pic>
        <p:nvPicPr>
          <p:cNvPr id="6" name="Picture Placeholder 5">
            <a:extLst>
              <a:ext uri="{FF2B5EF4-FFF2-40B4-BE49-F238E27FC236}">
                <a16:creationId xmlns:a16="http://schemas.microsoft.com/office/drawing/2014/main" id="{B37C3922-07A5-450C-A1FF-F1B60FB96CB7}"/>
              </a:ext>
            </a:extLst>
          </p:cNvPr>
          <p:cNvPicPr>
            <a:picLocks noGrp="1" noChangeAspect="1"/>
          </p:cNvPicPr>
          <p:nvPr>
            <p:ph type="pic" sz="quarter" idx="12"/>
          </p:nvPr>
        </p:nvPicPr>
        <p:blipFill>
          <a:blip r:embed="rId2">
            <a:extLst>
              <a:ext uri="{28A0092B-C50C-407E-A947-70E740481C1C}">
                <a14:useLocalDpi xmlns:a14="http://schemas.microsoft.com/office/drawing/2010/main" val="0"/>
              </a:ext>
            </a:extLst>
          </a:blip>
          <a:srcRect l="20844" r="20844"/>
          <a:stretch>
            <a:fillRect/>
          </a:stretch>
        </p:blipFill>
        <p:spPr/>
      </p:pic>
      <p:sp>
        <p:nvSpPr>
          <p:cNvPr id="12" name="Oval 11">
            <a:extLst>
              <a:ext uri="{FF2B5EF4-FFF2-40B4-BE49-F238E27FC236}">
                <a16:creationId xmlns:a16="http://schemas.microsoft.com/office/drawing/2014/main" id="{BE128D3E-B640-49B2-A272-DF165DE61132}"/>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04</a:t>
            </a:r>
          </a:p>
        </p:txBody>
      </p:sp>
    </p:spTree>
    <p:extLst>
      <p:ext uri="{BB962C8B-B14F-4D97-AF65-F5344CB8AC3E}">
        <p14:creationId xmlns:p14="http://schemas.microsoft.com/office/powerpoint/2010/main" val="2667975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7ED27A-722D-4F2C-B31A-EC8ACECAD439}"/>
              </a:ext>
            </a:extLst>
          </p:cNvPr>
          <p:cNvSpPr/>
          <p:nvPr/>
        </p:nvSpPr>
        <p:spPr>
          <a:xfrm>
            <a:off x="0" y="0"/>
            <a:ext cx="506838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cs typeface="+mn-cs"/>
            </a:endParaRPr>
          </a:p>
        </p:txBody>
      </p:sp>
      <p:sp>
        <p:nvSpPr>
          <p:cNvPr id="9" name="TextBox 8">
            <a:extLst>
              <a:ext uri="{FF2B5EF4-FFF2-40B4-BE49-F238E27FC236}">
                <a16:creationId xmlns:a16="http://schemas.microsoft.com/office/drawing/2014/main" id="{1913C8C0-8FB8-409F-8035-C61D9024AD22}"/>
              </a:ext>
            </a:extLst>
          </p:cNvPr>
          <p:cNvSpPr txBox="1"/>
          <p:nvPr/>
        </p:nvSpPr>
        <p:spPr>
          <a:xfrm>
            <a:off x="7195931" y="874545"/>
            <a:ext cx="4439564" cy="654475"/>
          </a:xfrm>
          <a:prstGeom prst="rect">
            <a:avLst/>
          </a:prstGeom>
          <a:noFill/>
        </p:spPr>
        <p:txBody>
          <a:bodyPr wrap="square" rtlCol="0">
            <a:spAutoFit/>
          </a:bodyPr>
          <a:lstStyle/>
          <a:p>
            <a:pPr marL="0" marR="0" lvl="0" indent="0" algn="r" defTabSz="914286" rtl="0" eaLnBrk="1" fontAlgn="auto" latinLnBrk="0" hangingPunct="1">
              <a:lnSpc>
                <a:spcPct val="110000"/>
              </a:lnSpc>
              <a:spcBef>
                <a:spcPts val="0"/>
              </a:spcBef>
              <a:spcAft>
                <a:spcPts val="0"/>
              </a:spcAft>
              <a:buClrTx/>
              <a:buSzTx/>
              <a:buFontTx/>
              <a:buNone/>
              <a:tabLst/>
              <a:defRPr/>
            </a:pPr>
            <a:r>
              <a:rPr lang="en-US" altLang="ko-KR" sz="3600" dirty="0" err="1">
                <a:latin typeface="Arial" panose="020B0604020202020204" pitchFamily="34" charset="0"/>
                <a:cs typeface="Arial" panose="020B0604020202020204" pitchFamily="34" charset="0"/>
              </a:rPr>
              <a:t>Tính</a:t>
            </a:r>
            <a:r>
              <a:rPr lang="en-US" altLang="ko-KR" sz="3600" dirty="0">
                <a:latin typeface="Arial" panose="020B0604020202020204" pitchFamily="34" charset="0"/>
                <a:cs typeface="Arial" panose="020B0604020202020204" pitchFamily="34" charset="0"/>
              </a:rPr>
              <a:t> </a:t>
            </a:r>
            <a:r>
              <a:rPr lang="en-US" altLang="ko-KR" sz="3600" dirty="0" err="1">
                <a:latin typeface="Arial" panose="020B0604020202020204" pitchFamily="34" charset="0"/>
                <a:cs typeface="Arial" panose="020B0604020202020204" pitchFamily="34" charset="0"/>
              </a:rPr>
              <a:t>năng</a:t>
            </a:r>
            <a:r>
              <a:rPr lang="en-US" altLang="ko-KR" sz="3600" dirty="0">
                <a:latin typeface="Arial" panose="020B0604020202020204" pitchFamily="34" charset="0"/>
                <a:cs typeface="Arial" panose="020B0604020202020204" pitchFamily="34" charset="0"/>
              </a:rPr>
              <a:t> MySQL</a:t>
            </a:r>
          </a:p>
        </p:txBody>
      </p:sp>
      <p:pic>
        <p:nvPicPr>
          <p:cNvPr id="23" name="Picture Placeholder 22">
            <a:extLst>
              <a:ext uri="{FF2B5EF4-FFF2-40B4-BE49-F238E27FC236}">
                <a16:creationId xmlns:a16="http://schemas.microsoft.com/office/drawing/2014/main" id="{9D20B04C-3E74-42A3-BC56-95F15D457A1F}"/>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t="17916" b="425"/>
          <a:stretch/>
        </p:blipFill>
        <p:spPr>
          <a:xfrm>
            <a:off x="0" y="1483510"/>
            <a:ext cx="6096000" cy="3890981"/>
          </a:xfrm>
        </p:spPr>
      </p:pic>
      <p:sp>
        <p:nvSpPr>
          <p:cNvPr id="15" name="Rectangle: Rounded Corners 14">
            <a:extLst>
              <a:ext uri="{FF2B5EF4-FFF2-40B4-BE49-F238E27FC236}">
                <a16:creationId xmlns:a16="http://schemas.microsoft.com/office/drawing/2014/main" id="{510579DD-8A08-4AE5-B7C7-C01E1380E198}"/>
              </a:ext>
            </a:extLst>
          </p:cNvPr>
          <p:cNvSpPr/>
          <p:nvPr/>
        </p:nvSpPr>
        <p:spPr>
          <a:xfrm>
            <a:off x="6400887" y="1824056"/>
            <a:ext cx="5234608" cy="699956"/>
          </a:xfrm>
          <a:prstGeom prst="roundRect">
            <a:avLst>
              <a:gd name="adj" fmla="val 28543"/>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t>Cho </a:t>
            </a:r>
            <a:r>
              <a:rPr lang="en-US" dirty="0" err="1"/>
              <a:t>phép</a:t>
            </a:r>
            <a:r>
              <a:rPr lang="en-US" dirty="0"/>
              <a:t> </a:t>
            </a:r>
            <a:r>
              <a:rPr lang="en-US" dirty="0" err="1"/>
              <a:t>dữ</a:t>
            </a:r>
            <a:r>
              <a:rPr lang="en-US" dirty="0"/>
              <a:t> </a:t>
            </a:r>
            <a:r>
              <a:rPr lang="en-US" dirty="0" err="1"/>
              <a:t>liệu</a:t>
            </a:r>
            <a:r>
              <a:rPr lang="en-US" dirty="0"/>
              <a:t> </a:t>
            </a:r>
            <a:r>
              <a:rPr lang="en-US" dirty="0" err="1"/>
              <a:t>được</a:t>
            </a:r>
            <a:r>
              <a:rPr lang="en-US" dirty="0"/>
              <a:t> </a:t>
            </a:r>
            <a:r>
              <a:rPr lang="en-US" dirty="0" err="1"/>
              <a:t>lưu</a:t>
            </a:r>
            <a:r>
              <a:rPr lang="en-US" dirty="0"/>
              <a:t> </a:t>
            </a:r>
            <a:r>
              <a:rPr lang="en-US" dirty="0" err="1"/>
              <a:t>trữ</a:t>
            </a:r>
            <a:r>
              <a:rPr lang="en-US" dirty="0"/>
              <a:t> </a:t>
            </a:r>
            <a:r>
              <a:rPr lang="en-US" dirty="0" err="1"/>
              <a:t>và</a:t>
            </a:r>
            <a:r>
              <a:rPr lang="en-US" dirty="0"/>
              <a:t> </a:t>
            </a:r>
            <a:r>
              <a:rPr lang="en-US" dirty="0" err="1"/>
              <a:t>truy</a:t>
            </a:r>
            <a:r>
              <a:rPr lang="en-US" dirty="0"/>
              <a:t> </a:t>
            </a:r>
            <a:r>
              <a:rPr lang="en-US" dirty="0" err="1"/>
              <a:t>cập</a:t>
            </a:r>
            <a:r>
              <a:rPr lang="en-US" dirty="0"/>
              <a:t> </a:t>
            </a:r>
            <a:r>
              <a:rPr lang="en-US" dirty="0" err="1"/>
              <a:t>trên</a:t>
            </a:r>
            <a:r>
              <a:rPr lang="en-US" dirty="0"/>
              <a:t> </a:t>
            </a:r>
            <a:r>
              <a:rPr lang="en-US" dirty="0" err="1"/>
              <a:t>nhiều</a:t>
            </a:r>
            <a:r>
              <a:rPr lang="en-US" dirty="0"/>
              <a:t> </a:t>
            </a:r>
            <a:r>
              <a:rPr lang="en-US" dirty="0" err="1"/>
              <a:t>công</a:t>
            </a:r>
            <a:r>
              <a:rPr lang="en-US" dirty="0"/>
              <a:t> </a:t>
            </a:r>
            <a:r>
              <a:rPr lang="en-US" dirty="0" err="1"/>
              <a:t>cụ</a:t>
            </a:r>
            <a:r>
              <a:rPr lang="en-US" dirty="0"/>
              <a:t> </a:t>
            </a:r>
            <a:r>
              <a:rPr lang="en-US" dirty="0" err="1"/>
              <a:t>lưu</a:t>
            </a:r>
            <a:r>
              <a:rPr lang="en-US" dirty="0"/>
              <a:t> </a:t>
            </a:r>
            <a:r>
              <a:rPr lang="en-US" dirty="0" err="1"/>
              <a:t>trữ</a:t>
            </a:r>
            <a:r>
              <a:rPr lang="en-US" dirty="0"/>
              <a:t>.</a:t>
            </a:r>
          </a:p>
        </p:txBody>
      </p:sp>
      <p:sp>
        <p:nvSpPr>
          <p:cNvPr id="16" name="Rectangle: Rounded Corners 15">
            <a:extLst>
              <a:ext uri="{FF2B5EF4-FFF2-40B4-BE49-F238E27FC236}">
                <a16:creationId xmlns:a16="http://schemas.microsoft.com/office/drawing/2014/main" id="{39DF210F-C91E-49E5-981D-2A3D6C1E4A9C}"/>
              </a:ext>
            </a:extLst>
          </p:cNvPr>
          <p:cNvSpPr/>
          <p:nvPr/>
        </p:nvSpPr>
        <p:spPr>
          <a:xfrm>
            <a:off x="6400887" y="2991579"/>
            <a:ext cx="5234608" cy="699956"/>
          </a:xfrm>
          <a:prstGeom prst="roundRect">
            <a:avLst>
              <a:gd name="adj" fmla="val 28543"/>
            </a:avLst>
          </a:prstGeom>
          <a:solidFill>
            <a:srgbClr val="E647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a:t>MySQL </a:t>
            </a:r>
            <a:r>
              <a:rPr lang="en-US" dirty="0" err="1"/>
              <a:t>có</a:t>
            </a:r>
            <a:r>
              <a:rPr lang="en-US" dirty="0"/>
              <a:t> </a:t>
            </a:r>
            <a:r>
              <a:rPr lang="en-US" dirty="0" err="1"/>
              <a:t>khả</a:t>
            </a:r>
            <a:r>
              <a:rPr lang="en-US" dirty="0"/>
              <a:t> </a:t>
            </a:r>
            <a:r>
              <a:rPr lang="en-US" dirty="0" err="1"/>
              <a:t>năng</a:t>
            </a:r>
            <a:r>
              <a:rPr lang="en-US" dirty="0"/>
              <a:t> </a:t>
            </a:r>
            <a:r>
              <a:rPr lang="en-US" dirty="0" err="1"/>
              <a:t>sao</a:t>
            </a:r>
            <a:r>
              <a:rPr lang="en-US" dirty="0"/>
              <a:t> </a:t>
            </a:r>
            <a:r>
              <a:rPr lang="en-US" dirty="0" err="1"/>
              <a:t>chép</a:t>
            </a:r>
            <a:r>
              <a:rPr lang="en-US" dirty="0"/>
              <a:t> </a:t>
            </a:r>
            <a:r>
              <a:rPr lang="en-US" dirty="0" err="1"/>
              <a:t>dữ</a:t>
            </a:r>
            <a:r>
              <a:rPr lang="en-US" dirty="0"/>
              <a:t> </a:t>
            </a:r>
            <a:r>
              <a:rPr lang="en-US" dirty="0" err="1"/>
              <a:t>liệu</a:t>
            </a:r>
            <a:r>
              <a:rPr lang="en-US" dirty="0"/>
              <a:t> </a:t>
            </a:r>
            <a:r>
              <a:rPr lang="en-US" dirty="0" err="1"/>
              <a:t>và</a:t>
            </a:r>
            <a:r>
              <a:rPr lang="en-US" dirty="0"/>
              <a:t> </a:t>
            </a:r>
            <a:r>
              <a:rPr lang="en-US" dirty="0" err="1"/>
              <a:t>phân</a:t>
            </a:r>
            <a:r>
              <a:rPr lang="en-US" dirty="0"/>
              <a:t> </a:t>
            </a:r>
            <a:r>
              <a:rPr lang="en-US" dirty="0" err="1"/>
              <a:t>vùng</a:t>
            </a:r>
            <a:r>
              <a:rPr lang="en-US" dirty="0"/>
              <a:t> </a:t>
            </a:r>
            <a:r>
              <a:rPr lang="en-US" dirty="0" err="1"/>
              <a:t>bảng</a:t>
            </a:r>
            <a:r>
              <a:rPr lang="en-US" dirty="0"/>
              <a:t> </a:t>
            </a:r>
            <a:r>
              <a:rPr lang="en-US" dirty="0" err="1"/>
              <a:t>để</a:t>
            </a:r>
            <a:r>
              <a:rPr lang="en-US" dirty="0"/>
              <a:t> </a:t>
            </a:r>
            <a:r>
              <a:rPr lang="en-US" dirty="0" err="1"/>
              <a:t>có</a:t>
            </a:r>
            <a:r>
              <a:rPr lang="en-US" dirty="0"/>
              <a:t> </a:t>
            </a:r>
            <a:r>
              <a:rPr lang="en-US" dirty="0" err="1"/>
              <a:t>hiệu</a:t>
            </a:r>
            <a:r>
              <a:rPr lang="en-US" dirty="0"/>
              <a:t> </a:t>
            </a:r>
            <a:r>
              <a:rPr lang="en-US" dirty="0" err="1"/>
              <a:t>suất</a:t>
            </a:r>
            <a:r>
              <a:rPr lang="en-US" dirty="0"/>
              <a:t> </a:t>
            </a:r>
            <a:r>
              <a:rPr lang="en-US" dirty="0" err="1"/>
              <a:t>và</a:t>
            </a:r>
            <a:r>
              <a:rPr lang="en-US" dirty="0"/>
              <a:t> </a:t>
            </a:r>
            <a:r>
              <a:rPr lang="en-US" dirty="0" err="1"/>
              <a:t>độ</a:t>
            </a:r>
            <a:r>
              <a:rPr lang="en-US" dirty="0"/>
              <a:t> </a:t>
            </a:r>
            <a:r>
              <a:rPr lang="en-US" dirty="0" err="1"/>
              <a:t>bền</a:t>
            </a:r>
            <a:r>
              <a:rPr lang="en-US" dirty="0"/>
              <a:t> </a:t>
            </a:r>
            <a:r>
              <a:rPr lang="en-US" dirty="0" err="1"/>
              <a:t>tốt</a:t>
            </a:r>
            <a:r>
              <a:rPr lang="en-US" dirty="0"/>
              <a:t> </a:t>
            </a:r>
            <a:r>
              <a:rPr lang="en-US" dirty="0" err="1"/>
              <a:t>hơn</a:t>
            </a:r>
            <a:r>
              <a:rPr lang="en-US" dirty="0"/>
              <a:t>.</a:t>
            </a:r>
          </a:p>
        </p:txBody>
      </p:sp>
      <p:sp>
        <p:nvSpPr>
          <p:cNvPr id="17" name="Rectangle: Rounded Corners 16">
            <a:extLst>
              <a:ext uri="{FF2B5EF4-FFF2-40B4-BE49-F238E27FC236}">
                <a16:creationId xmlns:a16="http://schemas.microsoft.com/office/drawing/2014/main" id="{BD812E4A-16CF-4A6B-99E3-F13EE3253EC2}"/>
              </a:ext>
            </a:extLst>
          </p:cNvPr>
          <p:cNvSpPr/>
          <p:nvPr/>
        </p:nvSpPr>
        <p:spPr>
          <a:xfrm>
            <a:off x="6400887" y="4159101"/>
            <a:ext cx="5234608" cy="916544"/>
          </a:xfrm>
          <a:prstGeom prst="roundRect">
            <a:avLst>
              <a:gd name="adj" fmla="val 28543"/>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dirty="0" err="1"/>
              <a:t>Để</a:t>
            </a:r>
            <a:r>
              <a:rPr lang="en-US" dirty="0"/>
              <a:t> </a:t>
            </a:r>
            <a:r>
              <a:rPr lang="en-US" dirty="0" err="1"/>
              <a:t>bảo</a:t>
            </a:r>
            <a:r>
              <a:rPr lang="en-US" dirty="0"/>
              <a:t> </a:t>
            </a:r>
            <a:r>
              <a:rPr lang="en-US" dirty="0" err="1"/>
              <a:t>mật</a:t>
            </a:r>
            <a:r>
              <a:rPr lang="en-US" dirty="0"/>
              <a:t>, MySQL </a:t>
            </a:r>
            <a:r>
              <a:rPr lang="en-US" dirty="0" err="1"/>
              <a:t>sử</a:t>
            </a:r>
            <a:r>
              <a:rPr lang="en-US" dirty="0"/>
              <a:t> </a:t>
            </a:r>
            <a:r>
              <a:rPr lang="en-US" dirty="0" err="1"/>
              <a:t>dụng</a:t>
            </a:r>
            <a:r>
              <a:rPr lang="en-US" dirty="0"/>
              <a:t> </a:t>
            </a:r>
            <a:r>
              <a:rPr lang="en-US" dirty="0" err="1"/>
              <a:t>một</a:t>
            </a:r>
            <a:r>
              <a:rPr lang="en-US" dirty="0"/>
              <a:t> </a:t>
            </a:r>
            <a:r>
              <a:rPr lang="en-US" dirty="0" err="1"/>
              <a:t>đặc</a:t>
            </a:r>
            <a:r>
              <a:rPr lang="en-US" dirty="0"/>
              <a:t> </a:t>
            </a:r>
            <a:r>
              <a:rPr lang="en-US" dirty="0" err="1"/>
              <a:t>quyền</a:t>
            </a:r>
            <a:r>
              <a:rPr lang="en-US" dirty="0"/>
              <a:t> </a:t>
            </a:r>
            <a:r>
              <a:rPr lang="en-US" dirty="0" err="1"/>
              <a:t>truy</a:t>
            </a:r>
            <a:r>
              <a:rPr lang="en-US" dirty="0"/>
              <a:t> </a:t>
            </a:r>
            <a:r>
              <a:rPr lang="en-US" dirty="0" err="1"/>
              <a:t>cập</a:t>
            </a:r>
            <a:r>
              <a:rPr lang="en-US" dirty="0"/>
              <a:t> </a:t>
            </a:r>
            <a:r>
              <a:rPr lang="en-US" dirty="0" err="1"/>
              <a:t>và</a:t>
            </a:r>
            <a:r>
              <a:rPr lang="en-US" dirty="0"/>
              <a:t> </a:t>
            </a:r>
            <a:r>
              <a:rPr lang="en-US" dirty="0" err="1"/>
              <a:t>hệ</a:t>
            </a:r>
            <a:r>
              <a:rPr lang="en-US" dirty="0"/>
              <a:t> </a:t>
            </a:r>
            <a:r>
              <a:rPr lang="en-US" dirty="0" err="1"/>
              <a:t>thống</a:t>
            </a:r>
            <a:r>
              <a:rPr lang="en-US" dirty="0"/>
              <a:t> </a:t>
            </a:r>
            <a:r>
              <a:rPr lang="en-US" dirty="0" err="1"/>
              <a:t>mật</a:t>
            </a:r>
            <a:r>
              <a:rPr lang="en-US" dirty="0"/>
              <a:t> </a:t>
            </a:r>
            <a:r>
              <a:rPr lang="en-US" dirty="0" err="1"/>
              <a:t>khẩu</a:t>
            </a:r>
            <a:r>
              <a:rPr lang="en-US" dirty="0"/>
              <a:t> </a:t>
            </a:r>
            <a:r>
              <a:rPr lang="en-US" dirty="0" err="1"/>
              <a:t>được</a:t>
            </a:r>
            <a:r>
              <a:rPr lang="en-US" dirty="0"/>
              <a:t> </a:t>
            </a:r>
            <a:r>
              <a:rPr lang="en-US" dirty="0" err="1"/>
              <a:t>mã</a:t>
            </a:r>
            <a:r>
              <a:rPr lang="en-US" dirty="0"/>
              <a:t> </a:t>
            </a:r>
            <a:r>
              <a:rPr lang="en-US" dirty="0" err="1"/>
              <a:t>hóa</a:t>
            </a:r>
            <a:r>
              <a:rPr lang="en-US" dirty="0"/>
              <a:t> </a:t>
            </a:r>
            <a:r>
              <a:rPr lang="en-US" dirty="0" err="1"/>
              <a:t>cho</a:t>
            </a:r>
            <a:r>
              <a:rPr lang="en-US" dirty="0"/>
              <a:t> </a:t>
            </a:r>
            <a:r>
              <a:rPr lang="en-US" dirty="0" err="1"/>
              <a:t>phép</a:t>
            </a:r>
            <a:r>
              <a:rPr lang="en-US" dirty="0"/>
              <a:t> </a:t>
            </a:r>
            <a:r>
              <a:rPr lang="en-US" dirty="0" err="1"/>
              <a:t>xác</a:t>
            </a:r>
            <a:r>
              <a:rPr lang="en-US" dirty="0"/>
              <a:t> </a:t>
            </a:r>
            <a:r>
              <a:rPr lang="en-US" dirty="0" err="1"/>
              <a:t>minh</a:t>
            </a:r>
            <a:r>
              <a:rPr lang="en-US" dirty="0"/>
              <a:t> </a:t>
            </a:r>
            <a:r>
              <a:rPr lang="en-US" dirty="0" err="1"/>
              <a:t>dựa</a:t>
            </a:r>
            <a:r>
              <a:rPr lang="en-US" dirty="0"/>
              <a:t> </a:t>
            </a:r>
            <a:r>
              <a:rPr lang="en-US" dirty="0" err="1"/>
              <a:t>trên</a:t>
            </a:r>
            <a:r>
              <a:rPr lang="en-US" dirty="0"/>
              <a:t> </a:t>
            </a:r>
            <a:r>
              <a:rPr lang="en-US" dirty="0" err="1"/>
              <a:t>máy</a:t>
            </a:r>
            <a:r>
              <a:rPr lang="en-US" dirty="0"/>
              <a:t> </a:t>
            </a:r>
            <a:r>
              <a:rPr lang="en-US" dirty="0" err="1"/>
              <a:t>chủ</a:t>
            </a:r>
            <a:r>
              <a:rPr lang="en-US" dirty="0"/>
              <a:t>.</a:t>
            </a:r>
          </a:p>
        </p:txBody>
      </p:sp>
      <p:sp>
        <p:nvSpPr>
          <p:cNvPr id="24" name="Oval 23">
            <a:extLst>
              <a:ext uri="{FF2B5EF4-FFF2-40B4-BE49-F238E27FC236}">
                <a16:creationId xmlns:a16="http://schemas.microsoft.com/office/drawing/2014/main" id="{D336E958-9830-4F33-AA3E-E37DBA9D2018}"/>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05</a:t>
            </a:r>
          </a:p>
        </p:txBody>
      </p:sp>
    </p:spTree>
    <p:extLst>
      <p:ext uri="{BB962C8B-B14F-4D97-AF65-F5344CB8AC3E}">
        <p14:creationId xmlns:p14="http://schemas.microsoft.com/office/powerpoint/2010/main" val="20624519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B96A9E35-7FE1-4203-8D44-B956AE34DACD}"/>
              </a:ext>
            </a:extLst>
          </p:cNvPr>
          <p:cNvSpPr/>
          <p:nvPr/>
        </p:nvSpPr>
        <p:spPr>
          <a:xfrm>
            <a:off x="10001809" y="4651815"/>
            <a:ext cx="611185" cy="61118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5" name="Oval 4">
            <a:extLst>
              <a:ext uri="{FF2B5EF4-FFF2-40B4-BE49-F238E27FC236}">
                <a16:creationId xmlns:a16="http://schemas.microsoft.com/office/drawing/2014/main" id="{82735CE7-3C06-447B-ADD4-AE377C1D04D1}"/>
              </a:ext>
            </a:extLst>
          </p:cNvPr>
          <p:cNvSpPr/>
          <p:nvPr/>
        </p:nvSpPr>
        <p:spPr>
          <a:xfrm>
            <a:off x="7125299" y="4637828"/>
            <a:ext cx="611185" cy="61118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6" name="Oval 5">
            <a:extLst>
              <a:ext uri="{FF2B5EF4-FFF2-40B4-BE49-F238E27FC236}">
                <a16:creationId xmlns:a16="http://schemas.microsoft.com/office/drawing/2014/main" id="{E23AD1A5-25C4-4335-9215-C24242A9E8BC}"/>
              </a:ext>
            </a:extLst>
          </p:cNvPr>
          <p:cNvSpPr/>
          <p:nvPr/>
        </p:nvSpPr>
        <p:spPr>
          <a:xfrm>
            <a:off x="4248788" y="4637828"/>
            <a:ext cx="611185" cy="6111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7" name="Oval 6">
            <a:extLst>
              <a:ext uri="{FF2B5EF4-FFF2-40B4-BE49-F238E27FC236}">
                <a16:creationId xmlns:a16="http://schemas.microsoft.com/office/drawing/2014/main" id="{3FEF891C-3390-4AC4-8C56-0B9A7FCA3EF9}"/>
              </a:ext>
            </a:extLst>
          </p:cNvPr>
          <p:cNvSpPr/>
          <p:nvPr/>
        </p:nvSpPr>
        <p:spPr>
          <a:xfrm>
            <a:off x="1372277" y="4637828"/>
            <a:ext cx="611185" cy="61118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0" i="0" u="none" strike="noStrike" kern="1200" cap="none" spc="0" normalizeH="0" baseline="0" noProof="0">
              <a:ln>
                <a:noFill/>
              </a:ln>
              <a:solidFill>
                <a:prstClr val="white"/>
              </a:solidFill>
              <a:effectLst/>
              <a:uLnTx/>
              <a:uFillTx/>
              <a:latin typeface="Arial"/>
              <a:cs typeface="+mn-cs"/>
            </a:endParaRPr>
          </a:p>
        </p:txBody>
      </p:sp>
      <p:sp>
        <p:nvSpPr>
          <p:cNvPr id="8" name="Rounded Rectangle 6">
            <a:extLst>
              <a:ext uri="{FF2B5EF4-FFF2-40B4-BE49-F238E27FC236}">
                <a16:creationId xmlns:a16="http://schemas.microsoft.com/office/drawing/2014/main" id="{4CA313B5-22EF-4941-B48D-32EF39187F89}"/>
              </a:ext>
            </a:extLst>
          </p:cNvPr>
          <p:cNvSpPr/>
          <p:nvPr/>
        </p:nvSpPr>
        <p:spPr>
          <a:xfrm>
            <a:off x="10160564" y="4808120"/>
            <a:ext cx="293674" cy="298575"/>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white"/>
              </a:solidFill>
              <a:effectLst/>
              <a:uLnTx/>
              <a:uFillTx/>
              <a:latin typeface="Arial"/>
              <a:cs typeface="+mn-cs"/>
            </a:endParaRPr>
          </a:p>
        </p:txBody>
      </p:sp>
      <p:sp>
        <p:nvSpPr>
          <p:cNvPr id="9" name="Rectangle 16">
            <a:extLst>
              <a:ext uri="{FF2B5EF4-FFF2-40B4-BE49-F238E27FC236}">
                <a16:creationId xmlns:a16="http://schemas.microsoft.com/office/drawing/2014/main" id="{CAE07CCD-836F-4AF7-BBD8-DBE28697A00E}"/>
              </a:ext>
            </a:extLst>
          </p:cNvPr>
          <p:cNvSpPr/>
          <p:nvPr/>
        </p:nvSpPr>
        <p:spPr>
          <a:xfrm rot="2700000">
            <a:off x="7318038" y="4741096"/>
            <a:ext cx="225706" cy="404649"/>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white"/>
              </a:solidFill>
              <a:effectLst/>
              <a:uLnTx/>
              <a:uFillTx/>
              <a:latin typeface="Arial"/>
              <a:cs typeface="+mn-cs"/>
            </a:endParaRPr>
          </a:p>
        </p:txBody>
      </p:sp>
      <p:sp>
        <p:nvSpPr>
          <p:cNvPr id="10" name="Rectangle 9">
            <a:extLst>
              <a:ext uri="{FF2B5EF4-FFF2-40B4-BE49-F238E27FC236}">
                <a16:creationId xmlns:a16="http://schemas.microsoft.com/office/drawing/2014/main" id="{01EB873F-B33F-496D-BB5E-2C2FDA0ABE1F}"/>
              </a:ext>
            </a:extLst>
          </p:cNvPr>
          <p:cNvSpPr/>
          <p:nvPr/>
        </p:nvSpPr>
        <p:spPr>
          <a:xfrm>
            <a:off x="4414560" y="4812536"/>
            <a:ext cx="279640" cy="261768"/>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white"/>
              </a:solidFill>
              <a:effectLst/>
              <a:uLnTx/>
              <a:uFillTx/>
              <a:latin typeface="Arial"/>
              <a:cs typeface="+mn-cs"/>
            </a:endParaRPr>
          </a:p>
        </p:txBody>
      </p:sp>
      <p:sp>
        <p:nvSpPr>
          <p:cNvPr id="11" name="Rounded Rectangle 5">
            <a:extLst>
              <a:ext uri="{FF2B5EF4-FFF2-40B4-BE49-F238E27FC236}">
                <a16:creationId xmlns:a16="http://schemas.microsoft.com/office/drawing/2014/main" id="{ED41BFB9-8DAC-446E-8AB1-1CCB38B0B7E7}"/>
              </a:ext>
            </a:extLst>
          </p:cNvPr>
          <p:cNvSpPr/>
          <p:nvPr/>
        </p:nvSpPr>
        <p:spPr>
          <a:xfrm flipH="1">
            <a:off x="1511644" y="4806295"/>
            <a:ext cx="332450" cy="27425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white"/>
              </a:solidFill>
              <a:effectLst/>
              <a:uLnTx/>
              <a:uFillTx/>
              <a:latin typeface="Arial"/>
              <a:cs typeface="+mn-cs"/>
            </a:endParaRPr>
          </a:p>
        </p:txBody>
      </p:sp>
      <p:sp>
        <p:nvSpPr>
          <p:cNvPr id="14" name="TextBox 13">
            <a:extLst>
              <a:ext uri="{FF2B5EF4-FFF2-40B4-BE49-F238E27FC236}">
                <a16:creationId xmlns:a16="http://schemas.microsoft.com/office/drawing/2014/main" id="{6A97099B-75E8-4195-803E-122E64542747}"/>
              </a:ext>
            </a:extLst>
          </p:cNvPr>
          <p:cNvSpPr txBox="1"/>
          <p:nvPr/>
        </p:nvSpPr>
        <p:spPr>
          <a:xfrm>
            <a:off x="520943" y="5419305"/>
            <a:ext cx="2313853" cy="646331"/>
          </a:xfrm>
          <a:prstGeom prst="rect">
            <a:avLst/>
          </a:prstGeom>
          <a:noFill/>
        </p:spPr>
        <p:txBody>
          <a:bodyPr wrap="square" rtlCol="0">
            <a:sp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r>
              <a:rPr kumimoji="0" lang="en-US" altLang="ko-KR" i="0" u="none" strike="noStrike" kern="1200" cap="none" spc="0" normalizeH="0" baseline="0" noProof="0" dirty="0" err="1">
                <a:ln>
                  <a:noFill/>
                </a:ln>
                <a:solidFill>
                  <a:prstClr val="black">
                    <a:lumMod val="75000"/>
                    <a:lumOff val="25000"/>
                  </a:prstClr>
                </a:solidFill>
                <a:effectLst/>
                <a:uLnTx/>
                <a:uFillTx/>
                <a:latin typeface="Arial"/>
                <a:cs typeface="Arial" pitchFamily="34" charset="0"/>
              </a:rPr>
              <a:t>Ngôn</a:t>
            </a:r>
            <a:r>
              <a:rPr kumimoji="0" lang="en-US" altLang="ko-KR" i="0" u="none" strike="noStrike" kern="1200" cap="none" spc="0" normalizeH="0" baseline="0" noProof="0" dirty="0">
                <a:ln>
                  <a:noFill/>
                </a:ln>
                <a:solidFill>
                  <a:prstClr val="black">
                    <a:lumMod val="75000"/>
                    <a:lumOff val="25000"/>
                  </a:prstClr>
                </a:solidFill>
                <a:effectLst/>
                <a:uLnTx/>
                <a:uFillTx/>
                <a:latin typeface="Arial"/>
                <a:cs typeface="Arial" pitchFamily="34" charset="0"/>
              </a:rPr>
              <a:t> </a:t>
            </a:r>
            <a:r>
              <a:rPr kumimoji="0" lang="en-US" altLang="ko-KR" i="0" u="none" strike="noStrike" kern="1200" cap="none" spc="0" normalizeH="0" baseline="0" noProof="0" dirty="0" err="1">
                <a:ln>
                  <a:noFill/>
                </a:ln>
                <a:solidFill>
                  <a:prstClr val="black">
                    <a:lumMod val="75000"/>
                    <a:lumOff val="25000"/>
                  </a:prstClr>
                </a:solidFill>
                <a:effectLst/>
                <a:uLnTx/>
                <a:uFillTx/>
                <a:latin typeface="Arial"/>
                <a:cs typeface="Arial" pitchFamily="34" charset="0"/>
              </a:rPr>
              <a:t>ngữ</a:t>
            </a:r>
            <a:r>
              <a:rPr kumimoji="0" lang="en-US" altLang="ko-KR" i="0" u="none" strike="noStrike" kern="1200" cap="none" spc="0" normalizeH="0" baseline="0" noProof="0" dirty="0">
                <a:ln>
                  <a:noFill/>
                </a:ln>
                <a:solidFill>
                  <a:prstClr val="black">
                    <a:lumMod val="75000"/>
                    <a:lumOff val="25000"/>
                  </a:prstClr>
                </a:solidFill>
                <a:effectLst/>
                <a:uLnTx/>
                <a:uFillTx/>
                <a:latin typeface="Arial"/>
                <a:cs typeface="Arial" pitchFamily="34" charset="0"/>
              </a:rPr>
              <a:t> </a:t>
            </a:r>
            <a:r>
              <a:rPr kumimoji="0" lang="en-US" altLang="ko-KR" i="0" u="none" strike="noStrike" kern="1200" cap="none" spc="0" normalizeH="0" baseline="0" noProof="0" dirty="0" err="1">
                <a:ln>
                  <a:noFill/>
                </a:ln>
                <a:solidFill>
                  <a:prstClr val="black">
                    <a:lumMod val="75000"/>
                    <a:lumOff val="25000"/>
                  </a:prstClr>
                </a:solidFill>
                <a:effectLst/>
                <a:uLnTx/>
                <a:uFillTx/>
                <a:latin typeface="Arial"/>
                <a:cs typeface="Arial" pitchFamily="34" charset="0"/>
              </a:rPr>
              <a:t>định</a:t>
            </a:r>
            <a:r>
              <a:rPr kumimoji="0" lang="en-US" altLang="ko-KR" i="0" u="none" strike="noStrike" kern="1200" cap="none" spc="0" normalizeH="0" baseline="0" noProof="0" dirty="0">
                <a:ln>
                  <a:noFill/>
                </a:ln>
                <a:solidFill>
                  <a:prstClr val="black">
                    <a:lumMod val="75000"/>
                    <a:lumOff val="25000"/>
                  </a:prstClr>
                </a:solidFill>
                <a:effectLst/>
                <a:uLnTx/>
                <a:uFillTx/>
                <a:latin typeface="Arial"/>
                <a:cs typeface="Arial" pitchFamily="34" charset="0"/>
              </a:rPr>
              <a:t> </a:t>
            </a:r>
            <a:r>
              <a:rPr kumimoji="0" lang="en-US" altLang="ko-KR" i="0" u="none" strike="noStrike" kern="1200" cap="none" spc="0" normalizeH="0" baseline="0" noProof="0" dirty="0" err="1">
                <a:ln>
                  <a:noFill/>
                </a:ln>
                <a:solidFill>
                  <a:prstClr val="black">
                    <a:lumMod val="75000"/>
                    <a:lumOff val="25000"/>
                  </a:prstClr>
                </a:solidFill>
                <a:effectLst/>
                <a:uLnTx/>
                <a:uFillTx/>
                <a:latin typeface="Arial"/>
                <a:cs typeface="Arial" pitchFamily="34" charset="0"/>
              </a:rPr>
              <a:t>nghĩa</a:t>
            </a:r>
            <a:r>
              <a:rPr kumimoji="0" lang="en-US" altLang="ko-KR" i="0" u="none" strike="noStrike" kern="1200" cap="none" spc="0" normalizeH="0" baseline="0" noProof="0" dirty="0">
                <a:ln>
                  <a:noFill/>
                </a:ln>
                <a:solidFill>
                  <a:prstClr val="black">
                    <a:lumMod val="75000"/>
                    <a:lumOff val="25000"/>
                  </a:prstClr>
                </a:solidFill>
                <a:effectLst/>
                <a:uLnTx/>
                <a:uFillTx/>
                <a:latin typeface="Arial"/>
                <a:cs typeface="Arial" pitchFamily="34" charset="0"/>
              </a:rPr>
              <a:t> </a:t>
            </a:r>
            <a:r>
              <a:rPr kumimoji="0" lang="en-US" altLang="ko-KR" i="0" u="none" strike="noStrike" kern="1200" cap="none" spc="0" normalizeH="0" baseline="0" noProof="0" dirty="0" err="1">
                <a:ln>
                  <a:noFill/>
                </a:ln>
                <a:solidFill>
                  <a:prstClr val="black">
                    <a:lumMod val="75000"/>
                    <a:lumOff val="25000"/>
                  </a:prstClr>
                </a:solidFill>
                <a:effectLst/>
                <a:uLnTx/>
                <a:uFillTx/>
                <a:latin typeface="Arial"/>
                <a:cs typeface="Arial" pitchFamily="34" charset="0"/>
              </a:rPr>
              <a:t>dữ</a:t>
            </a:r>
            <a:r>
              <a:rPr kumimoji="0" lang="en-US" altLang="ko-KR" i="0" u="none" strike="noStrike" kern="1200" cap="none" spc="0" normalizeH="0" baseline="0" noProof="0" dirty="0">
                <a:ln>
                  <a:noFill/>
                </a:ln>
                <a:solidFill>
                  <a:prstClr val="black">
                    <a:lumMod val="75000"/>
                    <a:lumOff val="25000"/>
                  </a:prstClr>
                </a:solidFill>
                <a:effectLst/>
                <a:uLnTx/>
                <a:uFillTx/>
                <a:latin typeface="Arial"/>
                <a:cs typeface="Arial" pitchFamily="34" charset="0"/>
              </a:rPr>
              <a:t> </a:t>
            </a:r>
            <a:r>
              <a:rPr kumimoji="0" lang="en-US" altLang="ko-KR" i="0" u="none" strike="noStrike" kern="1200" cap="none" spc="0" normalizeH="0" baseline="0" noProof="0" dirty="0" err="1">
                <a:ln>
                  <a:noFill/>
                </a:ln>
                <a:solidFill>
                  <a:prstClr val="black">
                    <a:lumMod val="75000"/>
                    <a:lumOff val="25000"/>
                  </a:prstClr>
                </a:solidFill>
                <a:effectLst/>
                <a:uLnTx/>
                <a:uFillTx/>
                <a:latin typeface="Arial"/>
                <a:cs typeface="Arial" pitchFamily="34" charset="0"/>
              </a:rPr>
              <a:t>liệu</a:t>
            </a:r>
            <a:endParaRPr kumimoji="0" lang="ko-KR" altLang="en-US" i="0" u="none" strike="noStrike" kern="1200" cap="none" spc="0" normalizeH="0" baseline="0" noProof="0" dirty="0">
              <a:ln>
                <a:noFill/>
              </a:ln>
              <a:solidFill>
                <a:prstClr val="black">
                  <a:lumMod val="75000"/>
                  <a:lumOff val="25000"/>
                </a:prstClr>
              </a:solidFill>
              <a:effectLst/>
              <a:uLnTx/>
              <a:uFillTx/>
              <a:latin typeface="Arial"/>
              <a:cs typeface="Arial" pitchFamily="34" charset="0"/>
            </a:endParaRPr>
          </a:p>
        </p:txBody>
      </p:sp>
      <p:sp>
        <p:nvSpPr>
          <p:cNvPr id="17" name="TextBox 16">
            <a:extLst>
              <a:ext uri="{FF2B5EF4-FFF2-40B4-BE49-F238E27FC236}">
                <a16:creationId xmlns:a16="http://schemas.microsoft.com/office/drawing/2014/main" id="{F86A9BA6-1498-4975-80C6-B2794CCD5AF7}"/>
              </a:ext>
            </a:extLst>
          </p:cNvPr>
          <p:cNvSpPr txBox="1"/>
          <p:nvPr/>
        </p:nvSpPr>
        <p:spPr>
          <a:xfrm>
            <a:off x="867981" y="2413337"/>
            <a:ext cx="4612631" cy="1015663"/>
          </a:xfrm>
          <a:prstGeom prst="rect">
            <a:avLst/>
          </a:prstGeom>
          <a:noFill/>
        </p:spPr>
        <p:txBody>
          <a:bodyPr wrap="square" rtlCol="0">
            <a:spAutoFit/>
          </a:bodyPr>
          <a:lstStyle/>
          <a:p>
            <a:pPr marL="342900" marR="0" lvl="0" indent="-342900" algn="just" defTabSz="914286" rtl="0" eaLnBrk="1" fontAlgn="auto" latinLnBrk="0" hangingPunct="1">
              <a:lnSpc>
                <a:spcPct val="100000"/>
              </a:lnSpc>
              <a:spcBef>
                <a:spcPts val="0"/>
              </a:spcBef>
              <a:spcAft>
                <a:spcPts val="0"/>
              </a:spcAft>
              <a:buClrTx/>
              <a:buSzTx/>
              <a:buFont typeface="Wingdings" panose="05000000000000000000" pitchFamily="2" charset="2"/>
              <a:buChar char="v"/>
              <a:tabLst/>
              <a:defRPr/>
            </a:pP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Câu</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lệnh</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SQL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là</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ngôn</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ngữ</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MySQL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dùng</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để</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trao</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đổi</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dữ</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liệu</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giữa</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máy</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Client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và</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máy</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000" i="0" u="none" strike="noStrike" kern="1200" cap="none" spc="0" normalizeH="0" baseline="0" noProof="0" dirty="0" err="1">
                <a:ln>
                  <a:noFill/>
                </a:ln>
                <a:solidFill>
                  <a:prstClr val="black"/>
                </a:solidFill>
                <a:effectLst/>
                <a:uLnTx/>
                <a:uFillTx/>
                <a:latin typeface="Arial"/>
                <a:cs typeface="Arial" pitchFamily="34" charset="0"/>
              </a:rPr>
              <a:t>cài</a:t>
            </a:r>
            <a:r>
              <a:rPr kumimoji="0" lang="en-US" altLang="ko-KR" sz="2000" i="0" u="none" strike="noStrike" kern="1200" cap="none" spc="0" normalizeH="0" baseline="0" noProof="0" dirty="0">
                <a:ln>
                  <a:noFill/>
                </a:ln>
                <a:solidFill>
                  <a:prstClr val="black"/>
                </a:solidFill>
                <a:effectLst/>
                <a:uLnTx/>
                <a:uFillTx/>
                <a:latin typeface="Arial"/>
                <a:cs typeface="Arial" pitchFamily="34" charset="0"/>
              </a:rPr>
              <a:t> MySQL Server.</a:t>
            </a:r>
          </a:p>
        </p:txBody>
      </p:sp>
      <p:sp>
        <p:nvSpPr>
          <p:cNvPr id="20" name="TextBox 19">
            <a:extLst>
              <a:ext uri="{FF2B5EF4-FFF2-40B4-BE49-F238E27FC236}">
                <a16:creationId xmlns:a16="http://schemas.microsoft.com/office/drawing/2014/main" id="{A0D24D68-EB68-41EB-B692-D41056631A23}"/>
              </a:ext>
            </a:extLst>
          </p:cNvPr>
          <p:cNvSpPr txBox="1"/>
          <p:nvPr/>
        </p:nvSpPr>
        <p:spPr>
          <a:xfrm>
            <a:off x="6273965" y="5419305"/>
            <a:ext cx="2313853" cy="646331"/>
          </a:xfrm>
          <a:prstGeom prst="rect">
            <a:avLst/>
          </a:prstGeom>
          <a:noFill/>
        </p:spPr>
        <p:txBody>
          <a:bodyPr wrap="square" rtlCol="0">
            <a:sp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r>
              <a:rPr lang="en-US" altLang="ko-KR" dirty="0" err="1">
                <a:solidFill>
                  <a:prstClr val="black">
                    <a:lumMod val="75000"/>
                    <a:lumOff val="25000"/>
                  </a:prstClr>
                </a:solidFill>
                <a:latin typeface="Arial"/>
                <a:cs typeface="Arial" pitchFamily="34" charset="0"/>
              </a:rPr>
              <a:t>Ngôn</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ngữ</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thao</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tác</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dữ</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liệu</a:t>
            </a:r>
            <a:endParaRPr lang="ko-KR" altLang="en-US" dirty="0">
              <a:solidFill>
                <a:prstClr val="black">
                  <a:lumMod val="75000"/>
                  <a:lumOff val="25000"/>
                </a:prstClr>
              </a:solidFill>
              <a:latin typeface="Arial"/>
              <a:cs typeface="Arial" pitchFamily="34" charset="0"/>
            </a:endParaRPr>
          </a:p>
        </p:txBody>
      </p:sp>
      <p:sp>
        <p:nvSpPr>
          <p:cNvPr id="23" name="TextBox 22">
            <a:extLst>
              <a:ext uri="{FF2B5EF4-FFF2-40B4-BE49-F238E27FC236}">
                <a16:creationId xmlns:a16="http://schemas.microsoft.com/office/drawing/2014/main" id="{DCFAB30C-7B8D-474E-872B-0F0BB16E5047}"/>
              </a:ext>
            </a:extLst>
          </p:cNvPr>
          <p:cNvSpPr txBox="1"/>
          <p:nvPr/>
        </p:nvSpPr>
        <p:spPr>
          <a:xfrm>
            <a:off x="9150475" y="5419305"/>
            <a:ext cx="2313853" cy="646331"/>
          </a:xfrm>
          <a:prstGeom prst="rect">
            <a:avLst/>
          </a:prstGeom>
          <a:noFill/>
        </p:spPr>
        <p:txBody>
          <a:bodyPr wrap="square" rtlCol="0">
            <a:spAutoFit/>
          </a:bodyPr>
          <a:lstStyle/>
          <a:p>
            <a:pPr algn="ctr" defTabSz="914286"/>
            <a:r>
              <a:rPr lang="en-US" altLang="ko-KR" dirty="0" err="1">
                <a:solidFill>
                  <a:prstClr val="black">
                    <a:lumMod val="75000"/>
                    <a:lumOff val="25000"/>
                  </a:prstClr>
                </a:solidFill>
                <a:latin typeface="Arial"/>
                <a:cs typeface="Arial" pitchFamily="34" charset="0"/>
              </a:rPr>
              <a:t>Ngôn</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ngữ</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điều</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khiển</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dữ</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liệu</a:t>
            </a:r>
            <a:endParaRPr lang="ko-KR" altLang="en-US" dirty="0">
              <a:solidFill>
                <a:prstClr val="black">
                  <a:lumMod val="75000"/>
                  <a:lumOff val="25000"/>
                </a:prstClr>
              </a:solidFill>
              <a:latin typeface="Arial"/>
              <a:cs typeface="Arial" pitchFamily="34" charset="0"/>
            </a:endParaRPr>
          </a:p>
        </p:txBody>
      </p:sp>
      <p:sp>
        <p:nvSpPr>
          <p:cNvPr id="25" name="TextBox 24">
            <a:extLst>
              <a:ext uri="{FF2B5EF4-FFF2-40B4-BE49-F238E27FC236}">
                <a16:creationId xmlns:a16="http://schemas.microsoft.com/office/drawing/2014/main" id="{A97DF701-03B2-4E49-B2C0-23C94EFBCC26}"/>
              </a:ext>
            </a:extLst>
          </p:cNvPr>
          <p:cNvSpPr txBox="1"/>
          <p:nvPr/>
        </p:nvSpPr>
        <p:spPr>
          <a:xfrm>
            <a:off x="711870" y="962656"/>
            <a:ext cx="5371167" cy="646331"/>
          </a:xfrm>
          <a:prstGeom prst="rect">
            <a:avLst/>
          </a:prstGeom>
          <a:noFill/>
        </p:spPr>
        <p:txBody>
          <a:bodyPr wrap="square" rtlCol="0">
            <a:spAutoFit/>
          </a:bodyPr>
          <a:lstStyle/>
          <a:p>
            <a:pPr marL="0" marR="0" lvl="0" indent="0" algn="l" defTabSz="914286" rtl="0" eaLnBrk="1" fontAlgn="auto" latinLnBrk="0" hangingPunct="1">
              <a:lnSpc>
                <a:spcPct val="100000"/>
              </a:lnSpc>
              <a:spcBef>
                <a:spcPts val="0"/>
              </a:spcBef>
              <a:spcAft>
                <a:spcPts val="0"/>
              </a:spcAft>
              <a:buClrTx/>
              <a:buSzTx/>
              <a:buFontTx/>
              <a:buNone/>
              <a:tabLst/>
              <a:defRPr/>
            </a:pPr>
            <a:r>
              <a:rPr lang="en-US" altLang="ko-KR" sz="3600" dirty="0" err="1">
                <a:latin typeface="Arial" panose="020B0604020202020204" pitchFamily="34" charset="0"/>
                <a:cs typeface="Arial" panose="020B0604020202020204" pitchFamily="34" charset="0"/>
              </a:rPr>
              <a:t>Phương</a:t>
            </a:r>
            <a:r>
              <a:rPr lang="en-US" altLang="ko-KR" sz="3600" dirty="0">
                <a:latin typeface="Arial" panose="020B0604020202020204" pitchFamily="34" charset="0"/>
                <a:cs typeface="Arial" panose="020B0604020202020204" pitchFamily="34" charset="0"/>
              </a:rPr>
              <a:t> </a:t>
            </a:r>
            <a:r>
              <a:rPr lang="en-US" altLang="ko-KR" sz="3600" dirty="0" err="1">
                <a:latin typeface="Arial" panose="020B0604020202020204" pitchFamily="34" charset="0"/>
                <a:cs typeface="Arial" panose="020B0604020202020204" pitchFamily="34" charset="0"/>
              </a:rPr>
              <a:t>thức</a:t>
            </a:r>
            <a:r>
              <a:rPr lang="en-US" altLang="ko-KR" sz="3600" dirty="0">
                <a:latin typeface="Arial" panose="020B0604020202020204" pitchFamily="34" charset="0"/>
                <a:cs typeface="Arial" panose="020B0604020202020204" pitchFamily="34" charset="0"/>
              </a:rPr>
              <a:t> </a:t>
            </a:r>
            <a:r>
              <a:rPr lang="en-US" altLang="ko-KR" sz="3600" dirty="0" err="1">
                <a:latin typeface="Arial" panose="020B0604020202020204" pitchFamily="34" charset="0"/>
                <a:cs typeface="Arial" panose="020B0604020202020204" pitchFamily="34" charset="0"/>
              </a:rPr>
              <a:t>hoạt</a:t>
            </a:r>
            <a:r>
              <a:rPr lang="en-US" altLang="ko-KR" sz="3600" dirty="0">
                <a:latin typeface="Arial" panose="020B0604020202020204" pitchFamily="34" charset="0"/>
                <a:cs typeface="Arial" panose="020B0604020202020204" pitchFamily="34" charset="0"/>
              </a:rPr>
              <a:t> </a:t>
            </a:r>
            <a:r>
              <a:rPr lang="en-US" altLang="ko-KR" sz="3600" dirty="0" err="1">
                <a:latin typeface="Arial" panose="020B0604020202020204" pitchFamily="34" charset="0"/>
                <a:cs typeface="Arial" panose="020B0604020202020204" pitchFamily="34" charset="0"/>
              </a:rPr>
              <a:t>động</a:t>
            </a:r>
            <a:endParaRPr lang="ko-KR" altLang="en-US" sz="3600" dirty="0">
              <a:latin typeface="Arial" panose="020B0604020202020204" pitchFamily="34" charset="0"/>
              <a:cs typeface="Arial" panose="020B0604020202020204" pitchFamily="34" charset="0"/>
            </a:endParaRPr>
          </a:p>
        </p:txBody>
      </p:sp>
      <p:sp>
        <p:nvSpPr>
          <p:cNvPr id="31" name="TextBox 30">
            <a:extLst>
              <a:ext uri="{FF2B5EF4-FFF2-40B4-BE49-F238E27FC236}">
                <a16:creationId xmlns:a16="http://schemas.microsoft.com/office/drawing/2014/main" id="{C474ABCA-5525-4B25-91C6-12117708577F}"/>
              </a:ext>
            </a:extLst>
          </p:cNvPr>
          <p:cNvSpPr txBox="1"/>
          <p:nvPr/>
        </p:nvSpPr>
        <p:spPr>
          <a:xfrm>
            <a:off x="3397454" y="5419305"/>
            <a:ext cx="2313853" cy="646331"/>
          </a:xfrm>
          <a:prstGeom prst="rect">
            <a:avLst/>
          </a:prstGeom>
          <a:noFill/>
        </p:spPr>
        <p:txBody>
          <a:bodyPr wrap="square" rtlCol="0">
            <a:spAutoFit/>
          </a:bodyPr>
          <a:lstStyle/>
          <a:p>
            <a:pPr marL="0" marR="0" lvl="0" indent="0" algn="ctr" defTabSz="914286" rtl="0" eaLnBrk="1" fontAlgn="auto" latinLnBrk="0" hangingPunct="1">
              <a:lnSpc>
                <a:spcPct val="100000"/>
              </a:lnSpc>
              <a:spcBef>
                <a:spcPts val="0"/>
              </a:spcBef>
              <a:spcAft>
                <a:spcPts val="0"/>
              </a:spcAft>
              <a:buClrTx/>
              <a:buSzTx/>
              <a:buFontTx/>
              <a:buNone/>
              <a:tabLst/>
              <a:defRPr/>
            </a:pPr>
            <a:r>
              <a:rPr lang="en-US" altLang="ko-KR" dirty="0" err="1">
                <a:solidFill>
                  <a:prstClr val="black">
                    <a:lumMod val="75000"/>
                    <a:lumOff val="25000"/>
                  </a:prstClr>
                </a:solidFill>
                <a:latin typeface="Arial"/>
                <a:cs typeface="Arial" pitchFamily="34" charset="0"/>
              </a:rPr>
              <a:t>Ngôn</a:t>
            </a:r>
            <a:r>
              <a:rPr kumimoji="0" lang="en-US" altLang="ko-KR" sz="1400" b="1" i="0" u="none" strike="noStrike" kern="1200" cap="none" spc="0" normalizeH="0" baseline="0" noProof="0" dirty="0">
                <a:ln>
                  <a:noFill/>
                </a:ln>
                <a:solidFill>
                  <a:prstClr val="black">
                    <a:lumMod val="75000"/>
                    <a:lumOff val="25000"/>
                  </a:prstClr>
                </a:solidFill>
                <a:effectLst/>
                <a:uLnTx/>
                <a:uFillTx/>
                <a:latin typeface="Arial"/>
                <a:cs typeface="Arial" pitchFamily="34" charset="0"/>
              </a:rPr>
              <a:t> </a:t>
            </a:r>
            <a:r>
              <a:rPr lang="en-US" altLang="ko-KR" dirty="0" err="1">
                <a:solidFill>
                  <a:prstClr val="black">
                    <a:lumMod val="75000"/>
                    <a:lumOff val="25000"/>
                  </a:prstClr>
                </a:solidFill>
                <a:latin typeface="Arial"/>
                <a:cs typeface="Arial" pitchFamily="34" charset="0"/>
              </a:rPr>
              <a:t>ngữ</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truy</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vấn</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dữ</a:t>
            </a:r>
            <a:r>
              <a:rPr lang="en-US" altLang="ko-KR" dirty="0">
                <a:solidFill>
                  <a:prstClr val="black">
                    <a:lumMod val="75000"/>
                    <a:lumOff val="25000"/>
                  </a:prstClr>
                </a:solidFill>
                <a:latin typeface="Arial"/>
                <a:cs typeface="Arial" pitchFamily="34" charset="0"/>
              </a:rPr>
              <a:t> </a:t>
            </a:r>
            <a:r>
              <a:rPr lang="en-US" altLang="ko-KR" dirty="0" err="1">
                <a:solidFill>
                  <a:prstClr val="black">
                    <a:lumMod val="75000"/>
                    <a:lumOff val="25000"/>
                  </a:prstClr>
                </a:solidFill>
                <a:latin typeface="Arial"/>
                <a:cs typeface="Arial" pitchFamily="34" charset="0"/>
              </a:rPr>
              <a:t>liệu</a:t>
            </a:r>
            <a:endParaRPr lang="ko-KR" altLang="en-US" dirty="0">
              <a:solidFill>
                <a:prstClr val="black">
                  <a:lumMod val="75000"/>
                  <a:lumOff val="25000"/>
                </a:prstClr>
              </a:solidFill>
              <a:latin typeface="Arial"/>
              <a:cs typeface="Arial" pitchFamily="34" charset="0"/>
            </a:endParaRPr>
          </a:p>
        </p:txBody>
      </p:sp>
      <p:pic>
        <p:nvPicPr>
          <p:cNvPr id="27" name="Picture Placeholder 26">
            <a:extLst>
              <a:ext uri="{FF2B5EF4-FFF2-40B4-BE49-F238E27FC236}">
                <a16:creationId xmlns:a16="http://schemas.microsoft.com/office/drawing/2014/main" id="{A3C48161-A8B3-485C-80FD-1B32D2ECF3F1}"/>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11653" t="16966" b="8220"/>
          <a:stretch/>
        </p:blipFill>
        <p:spPr>
          <a:xfrm rot="21355416">
            <a:off x="6257580" y="177855"/>
            <a:ext cx="5172210" cy="4730073"/>
          </a:xfrm>
          <a:solidFill>
            <a:schemeClr val="bg1">
              <a:lumMod val="65000"/>
            </a:schemeClr>
          </a:solidFill>
        </p:spPr>
      </p:pic>
      <p:sp>
        <p:nvSpPr>
          <p:cNvPr id="28" name="TextBox 27">
            <a:extLst>
              <a:ext uri="{FF2B5EF4-FFF2-40B4-BE49-F238E27FC236}">
                <a16:creationId xmlns:a16="http://schemas.microsoft.com/office/drawing/2014/main" id="{8293517B-7546-4322-AE9E-43507F67FCDB}"/>
              </a:ext>
            </a:extLst>
          </p:cNvPr>
          <p:cNvSpPr txBox="1"/>
          <p:nvPr/>
        </p:nvSpPr>
        <p:spPr>
          <a:xfrm>
            <a:off x="867981" y="3657112"/>
            <a:ext cx="4612630" cy="400110"/>
          </a:xfrm>
          <a:prstGeom prst="rect">
            <a:avLst/>
          </a:prstGeom>
          <a:noFill/>
        </p:spPr>
        <p:txBody>
          <a:bodyPr wrap="square" rtlCol="0">
            <a:spAutoFit/>
          </a:bodyPr>
          <a:lstStyle/>
          <a:p>
            <a:pPr marL="342900" indent="-342900">
              <a:buFont typeface="Wingdings" panose="05000000000000000000" pitchFamily="2" charset="2"/>
              <a:buChar char="v"/>
            </a:pPr>
            <a:r>
              <a:rPr lang="en-US" altLang="ko-KR" sz="2000" dirty="0" err="1">
                <a:solidFill>
                  <a:prstClr val="black"/>
                </a:solidFill>
                <a:latin typeface="Arial"/>
                <a:cs typeface="Arial" pitchFamily="34" charset="0"/>
              </a:rPr>
              <a:t>Có</a:t>
            </a:r>
            <a:r>
              <a:rPr lang="en-US" altLang="ko-KR" sz="2000" dirty="0">
                <a:solidFill>
                  <a:prstClr val="black"/>
                </a:solidFill>
                <a:latin typeface="Arial"/>
                <a:cs typeface="Arial" pitchFamily="34" charset="0"/>
              </a:rPr>
              <a:t> 4 </a:t>
            </a:r>
            <a:r>
              <a:rPr lang="en-US" altLang="ko-KR" sz="2000" dirty="0" err="1">
                <a:solidFill>
                  <a:prstClr val="black"/>
                </a:solidFill>
                <a:latin typeface="Arial"/>
                <a:cs typeface="Arial" pitchFamily="34" charset="0"/>
              </a:rPr>
              <a:t>loại</a:t>
            </a:r>
            <a:r>
              <a:rPr lang="en-US" altLang="ko-KR" sz="2000" dirty="0">
                <a:solidFill>
                  <a:prstClr val="black"/>
                </a:solidFill>
                <a:latin typeface="Arial"/>
                <a:cs typeface="Arial" pitchFamily="34" charset="0"/>
              </a:rPr>
              <a:t> </a:t>
            </a:r>
            <a:r>
              <a:rPr lang="en-US" altLang="ko-KR" sz="2000" dirty="0" err="1">
                <a:solidFill>
                  <a:prstClr val="black"/>
                </a:solidFill>
                <a:latin typeface="Arial"/>
                <a:cs typeface="Arial" pitchFamily="34" charset="0"/>
              </a:rPr>
              <a:t>ngôn</a:t>
            </a:r>
            <a:r>
              <a:rPr lang="en-US" altLang="ko-KR" sz="2000" dirty="0">
                <a:solidFill>
                  <a:prstClr val="black"/>
                </a:solidFill>
                <a:latin typeface="Arial"/>
                <a:cs typeface="Arial" pitchFamily="34" charset="0"/>
              </a:rPr>
              <a:t> </a:t>
            </a:r>
            <a:r>
              <a:rPr lang="en-US" altLang="ko-KR" sz="2000" dirty="0" err="1">
                <a:solidFill>
                  <a:prstClr val="black"/>
                </a:solidFill>
                <a:latin typeface="Arial"/>
                <a:cs typeface="Arial" pitchFamily="34" charset="0"/>
              </a:rPr>
              <a:t>ngữ</a:t>
            </a:r>
            <a:r>
              <a:rPr lang="en-US" altLang="ko-KR" sz="2000" dirty="0">
                <a:solidFill>
                  <a:prstClr val="black"/>
                </a:solidFill>
                <a:latin typeface="Arial"/>
                <a:cs typeface="Arial" pitchFamily="34" charset="0"/>
              </a:rPr>
              <a:t> MySQL </a:t>
            </a:r>
            <a:r>
              <a:rPr lang="en-US" altLang="ko-KR" sz="2000" dirty="0" err="1">
                <a:solidFill>
                  <a:prstClr val="black"/>
                </a:solidFill>
                <a:latin typeface="Arial"/>
                <a:cs typeface="Arial" pitchFamily="34" charset="0"/>
              </a:rPr>
              <a:t>sử</a:t>
            </a:r>
            <a:r>
              <a:rPr lang="en-US" altLang="ko-KR" sz="2000" dirty="0">
                <a:solidFill>
                  <a:prstClr val="black"/>
                </a:solidFill>
                <a:latin typeface="Arial"/>
                <a:cs typeface="Arial" pitchFamily="34" charset="0"/>
              </a:rPr>
              <a:t> </a:t>
            </a:r>
            <a:r>
              <a:rPr lang="en-US" altLang="ko-KR" sz="2000" dirty="0" err="1">
                <a:solidFill>
                  <a:prstClr val="black"/>
                </a:solidFill>
                <a:latin typeface="Arial"/>
                <a:cs typeface="Arial" pitchFamily="34" charset="0"/>
              </a:rPr>
              <a:t>dụng</a:t>
            </a:r>
            <a:r>
              <a:rPr lang="en-US" altLang="ko-KR" sz="2000" dirty="0">
                <a:solidFill>
                  <a:prstClr val="black"/>
                </a:solidFill>
                <a:latin typeface="Arial"/>
                <a:cs typeface="Arial" pitchFamily="34" charset="0"/>
              </a:rPr>
              <a:t>:</a:t>
            </a:r>
            <a:endParaRPr lang="ko-KR" altLang="en-US" sz="2000" dirty="0">
              <a:solidFill>
                <a:prstClr val="black"/>
              </a:solidFill>
              <a:latin typeface="Arial"/>
              <a:cs typeface="Arial" pitchFamily="34" charset="0"/>
            </a:endParaRPr>
          </a:p>
        </p:txBody>
      </p:sp>
      <p:sp>
        <p:nvSpPr>
          <p:cNvPr id="32" name="Oval 31">
            <a:extLst>
              <a:ext uri="{FF2B5EF4-FFF2-40B4-BE49-F238E27FC236}">
                <a16:creationId xmlns:a16="http://schemas.microsoft.com/office/drawing/2014/main" id="{835B93DC-0776-41B7-B3EA-59952B5E31DA}"/>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06</a:t>
            </a:r>
          </a:p>
        </p:txBody>
      </p:sp>
    </p:spTree>
    <p:extLst>
      <p:ext uri="{BB962C8B-B14F-4D97-AF65-F5344CB8AC3E}">
        <p14:creationId xmlns:p14="http://schemas.microsoft.com/office/powerpoint/2010/main" val="1032981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AEF29F95-CBE7-4DAD-904A-502304C24AE6}"/>
              </a:ext>
            </a:extLst>
          </p:cNvPr>
          <p:cNvGrpSpPr/>
          <p:nvPr/>
        </p:nvGrpSpPr>
        <p:grpSpPr>
          <a:xfrm>
            <a:off x="1420837" y="1832625"/>
            <a:ext cx="9580949" cy="3192750"/>
            <a:chOff x="1420837" y="1632468"/>
            <a:chExt cx="9580949" cy="3192750"/>
          </a:xfrm>
        </p:grpSpPr>
        <p:sp>
          <p:nvSpPr>
            <p:cNvPr id="6" name="TextBox 5">
              <a:extLst>
                <a:ext uri="{FF2B5EF4-FFF2-40B4-BE49-F238E27FC236}">
                  <a16:creationId xmlns:a16="http://schemas.microsoft.com/office/drawing/2014/main" id="{83A70516-B1BE-45CB-BF0C-4051D9C7BBEE}"/>
                </a:ext>
              </a:extLst>
            </p:cNvPr>
            <p:cNvSpPr txBox="1"/>
            <p:nvPr/>
          </p:nvSpPr>
          <p:spPr>
            <a:xfrm>
              <a:off x="6558752" y="2841999"/>
              <a:ext cx="4443034" cy="1631216"/>
            </a:xfrm>
            <a:prstGeom prst="rect">
              <a:avLst/>
            </a:prstGeom>
            <a:noFill/>
          </p:spPr>
          <p:txBody>
            <a:bodyPr wrap="square" rtlCol="0">
              <a:spAutoFit/>
            </a:bodyPr>
            <a:lstStyle/>
            <a:p>
              <a:pPr marL="465138" indent="-465138" algn="just">
                <a:buFont typeface="Wingdings" panose="05000000000000000000" pitchFamily="2" charset="2"/>
                <a:buChar char="q"/>
              </a:pPr>
              <a:r>
                <a:rPr lang="en-US" sz="2000" cap="none" dirty="0" err="1">
                  <a:latin typeface="Arial" panose="020B0604020202020204" pitchFamily="34" charset="0"/>
                  <a:cs typeface="Arial" panose="020B0604020202020204" pitchFamily="34" charset="0"/>
                </a:rPr>
                <a:t>Giới</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hạn</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về</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chức</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năng</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mà</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một</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số</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ứng</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dụng</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có</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thể</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cần</a:t>
              </a:r>
              <a:r>
                <a:rPr lang="en-US" sz="2000" cap="none" dirty="0">
                  <a:latin typeface="Arial" panose="020B0604020202020204" pitchFamily="34" charset="0"/>
                  <a:cs typeface="Arial" panose="020B0604020202020204" pitchFamily="34" charset="0"/>
                </a:rPr>
                <a:t>.</a:t>
              </a:r>
            </a:p>
            <a:p>
              <a:pPr marL="465138" indent="-465138" algn="just">
                <a:buFont typeface="Wingdings" panose="05000000000000000000" pitchFamily="2" charset="2"/>
                <a:buChar char="q"/>
              </a:pPr>
              <a:r>
                <a:rPr lang="en-US" sz="2000" cap="none" dirty="0" err="1">
                  <a:latin typeface="Arial" panose="020B0604020202020204" pitchFamily="34" charset="0"/>
                  <a:cs typeface="Arial" panose="020B0604020202020204" pitchFamily="34" charset="0"/>
                </a:rPr>
                <a:t>Độ</a:t>
              </a:r>
              <a:r>
                <a:rPr lang="en-US" sz="2000" cap="none" dirty="0">
                  <a:latin typeface="Arial" panose="020B0604020202020204" pitchFamily="34" charset="0"/>
                  <a:cs typeface="Arial" panose="020B0604020202020204" pitchFamily="34" charset="0"/>
                </a:rPr>
                <a:t> tin </a:t>
              </a:r>
              <a:r>
                <a:rPr lang="en-US" sz="2000" cap="none" dirty="0" err="1">
                  <a:latin typeface="Arial" panose="020B0604020202020204" pitchFamily="34" charset="0"/>
                  <a:cs typeface="Arial" panose="020B0604020202020204" pitchFamily="34" charset="0"/>
                </a:rPr>
                <a:t>cậy</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kém</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hơn</a:t>
              </a:r>
              <a:r>
                <a:rPr lang="en-US" sz="2000" cap="none" dirty="0">
                  <a:latin typeface="Arial" panose="020B0604020202020204" pitchFamily="34" charset="0"/>
                  <a:cs typeface="Arial" panose="020B0604020202020204" pitchFamily="34" charset="0"/>
                </a:rPr>
                <a:t> so </a:t>
              </a:r>
              <a:r>
                <a:rPr lang="en-US" sz="2000" cap="none" dirty="0" err="1">
                  <a:latin typeface="Arial" panose="020B0604020202020204" pitchFamily="34" charset="0"/>
                  <a:cs typeface="Arial" panose="020B0604020202020204" pitchFamily="34" charset="0"/>
                </a:rPr>
                <a:t>với</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một</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số</a:t>
              </a:r>
              <a:r>
                <a:rPr lang="en-US" sz="2000" cap="none" dirty="0">
                  <a:latin typeface="Arial" panose="020B0604020202020204" pitchFamily="34" charset="0"/>
                  <a:cs typeface="Arial" panose="020B0604020202020204" pitchFamily="34" charset="0"/>
                </a:rPr>
                <a:t> </a:t>
              </a:r>
              <a:r>
                <a:rPr lang="en-US" sz="2000" cap="none" dirty="0" err="1">
                  <a:solidFill>
                    <a:schemeClr val="tx1">
                      <a:lumMod val="95000"/>
                      <a:lumOff val="5000"/>
                    </a:schemeClr>
                  </a:solidFill>
                  <a:latin typeface="Arial" panose="020B0604020202020204" pitchFamily="34" charset="0"/>
                  <a:cs typeface="Arial" panose="020B0604020202020204" pitchFamily="34" charset="0"/>
                </a:rPr>
                <a:t>hệ</a:t>
              </a:r>
              <a:r>
                <a:rPr lang="en-US" sz="2000" cap="none" dirty="0">
                  <a:solidFill>
                    <a:schemeClr val="tx1">
                      <a:lumMod val="95000"/>
                      <a:lumOff val="5000"/>
                    </a:schemeClr>
                  </a:solidFill>
                  <a:latin typeface="Arial" panose="020B0604020202020204" pitchFamily="34" charset="0"/>
                  <a:cs typeface="Arial" panose="020B0604020202020204" pitchFamily="34" charset="0"/>
                </a:rPr>
                <a:t> </a:t>
              </a:r>
              <a:r>
                <a:rPr lang="en-US" sz="2000" cap="none" dirty="0" err="1">
                  <a:solidFill>
                    <a:schemeClr val="tx1">
                      <a:lumMod val="95000"/>
                      <a:lumOff val="5000"/>
                    </a:schemeClr>
                  </a:solidFill>
                  <a:latin typeface="Arial" panose="020B0604020202020204" pitchFamily="34" charset="0"/>
                  <a:cs typeface="Arial" panose="020B0604020202020204" pitchFamily="34" charset="0"/>
                </a:rPr>
                <a:t>quản</a:t>
              </a:r>
              <a:r>
                <a:rPr lang="en-US" sz="2000" cap="none" dirty="0">
                  <a:solidFill>
                    <a:schemeClr val="tx1">
                      <a:lumMod val="95000"/>
                      <a:lumOff val="5000"/>
                    </a:schemeClr>
                  </a:solidFill>
                  <a:latin typeface="Arial" panose="020B0604020202020204" pitchFamily="34" charset="0"/>
                  <a:cs typeface="Arial" panose="020B0604020202020204" pitchFamily="34" charset="0"/>
                </a:rPr>
                <a:t> </a:t>
              </a:r>
              <a:r>
                <a:rPr lang="en-US" sz="2000" cap="none" dirty="0" err="1">
                  <a:solidFill>
                    <a:schemeClr val="tx1">
                      <a:lumMod val="95000"/>
                      <a:lumOff val="5000"/>
                    </a:schemeClr>
                  </a:solidFill>
                  <a:latin typeface="Arial" panose="020B0604020202020204" pitchFamily="34" charset="0"/>
                  <a:cs typeface="Arial" panose="020B0604020202020204" pitchFamily="34" charset="0"/>
                </a:rPr>
                <a:t>trị</a:t>
              </a:r>
              <a:r>
                <a:rPr lang="en-US" sz="2000" cap="none" dirty="0">
                  <a:solidFill>
                    <a:schemeClr val="tx1">
                      <a:lumMod val="95000"/>
                      <a:lumOff val="5000"/>
                    </a:schemeClr>
                  </a:solidFill>
                  <a:latin typeface="Arial" panose="020B0604020202020204" pitchFamily="34" charset="0"/>
                  <a:cs typeface="Arial" panose="020B0604020202020204" pitchFamily="34" charset="0"/>
                </a:rPr>
                <a:t> </a:t>
              </a:r>
              <a:r>
                <a:rPr lang="en-US" sz="2000" cap="none" dirty="0" err="1">
                  <a:solidFill>
                    <a:schemeClr val="tx1">
                      <a:lumMod val="95000"/>
                      <a:lumOff val="5000"/>
                    </a:schemeClr>
                  </a:solidFill>
                  <a:latin typeface="Arial" panose="020B0604020202020204" pitchFamily="34" charset="0"/>
                  <a:cs typeface="Arial" panose="020B0604020202020204" pitchFamily="34" charset="0"/>
                </a:rPr>
                <a:t>cơ</a:t>
              </a:r>
              <a:r>
                <a:rPr lang="en-US" sz="2000" cap="none" dirty="0">
                  <a:solidFill>
                    <a:schemeClr val="tx1">
                      <a:lumMod val="95000"/>
                      <a:lumOff val="5000"/>
                    </a:schemeClr>
                  </a:solidFill>
                  <a:latin typeface="Arial" panose="020B0604020202020204" pitchFamily="34" charset="0"/>
                  <a:cs typeface="Arial" panose="020B0604020202020204" pitchFamily="34" charset="0"/>
                </a:rPr>
                <a:t> </a:t>
              </a:r>
              <a:r>
                <a:rPr lang="en-US" sz="2000" cap="none" dirty="0" err="1">
                  <a:solidFill>
                    <a:schemeClr val="tx1">
                      <a:lumMod val="95000"/>
                      <a:lumOff val="5000"/>
                    </a:schemeClr>
                  </a:solidFill>
                  <a:latin typeface="Arial" panose="020B0604020202020204" pitchFamily="34" charset="0"/>
                  <a:cs typeface="Arial" panose="020B0604020202020204" pitchFamily="34" charset="0"/>
                </a:rPr>
                <a:t>sở</a:t>
              </a:r>
              <a:r>
                <a:rPr lang="en-US" sz="2000" cap="none" dirty="0">
                  <a:solidFill>
                    <a:schemeClr val="tx1">
                      <a:lumMod val="95000"/>
                      <a:lumOff val="5000"/>
                    </a:schemeClr>
                  </a:solidFill>
                  <a:latin typeface="Arial" panose="020B0604020202020204" pitchFamily="34" charset="0"/>
                  <a:cs typeface="Arial" panose="020B0604020202020204" pitchFamily="34" charset="0"/>
                </a:rPr>
                <a:t> </a:t>
              </a:r>
              <a:r>
                <a:rPr lang="en-US" sz="2000" cap="none" dirty="0" err="1">
                  <a:solidFill>
                    <a:schemeClr val="tx1">
                      <a:lumMod val="95000"/>
                      <a:lumOff val="5000"/>
                    </a:schemeClr>
                  </a:solidFill>
                  <a:latin typeface="Arial" panose="020B0604020202020204" pitchFamily="34" charset="0"/>
                  <a:cs typeface="Arial" panose="020B0604020202020204" pitchFamily="34" charset="0"/>
                </a:rPr>
                <a:t>dữ</a:t>
              </a:r>
              <a:r>
                <a:rPr lang="en-US" sz="2000" cap="none" dirty="0">
                  <a:solidFill>
                    <a:schemeClr val="tx1">
                      <a:lumMod val="95000"/>
                      <a:lumOff val="5000"/>
                    </a:schemeClr>
                  </a:solidFill>
                  <a:latin typeface="Arial" panose="020B0604020202020204" pitchFamily="34" charset="0"/>
                  <a:cs typeface="Arial" panose="020B0604020202020204" pitchFamily="34" charset="0"/>
                </a:rPr>
                <a:t> </a:t>
              </a:r>
              <a:r>
                <a:rPr lang="en-US" sz="2000" cap="none" dirty="0" err="1">
                  <a:solidFill>
                    <a:schemeClr val="tx1">
                      <a:lumMod val="95000"/>
                      <a:lumOff val="5000"/>
                    </a:schemeClr>
                  </a:solidFill>
                  <a:latin typeface="Arial" panose="020B0604020202020204" pitchFamily="34" charset="0"/>
                  <a:cs typeface="Arial" panose="020B0604020202020204" pitchFamily="34" charset="0"/>
                </a:rPr>
                <a:t>liệu</a:t>
              </a:r>
              <a:r>
                <a:rPr lang="en-US" sz="2000" cap="none" dirty="0">
                  <a:solidFill>
                    <a:schemeClr val="tx1">
                      <a:lumMod val="95000"/>
                      <a:lumOff val="5000"/>
                    </a:schemeClr>
                  </a:solidFill>
                  <a:latin typeface="Arial" panose="020B0604020202020204" pitchFamily="34" charset="0"/>
                  <a:cs typeface="Arial" panose="020B0604020202020204" pitchFamily="34" charset="0"/>
                </a:rPr>
                <a:t> </a:t>
              </a:r>
              <a:r>
                <a:rPr lang="en-US" sz="2000" cap="none" dirty="0" err="1">
                  <a:solidFill>
                    <a:schemeClr val="tx1">
                      <a:lumMod val="95000"/>
                      <a:lumOff val="5000"/>
                    </a:schemeClr>
                  </a:solidFill>
                  <a:latin typeface="Arial" panose="020B0604020202020204" pitchFamily="34" charset="0"/>
                  <a:cs typeface="Arial" panose="020B0604020202020204" pitchFamily="34" charset="0"/>
                </a:rPr>
                <a:t>khác</a:t>
              </a:r>
              <a:r>
                <a:rPr lang="en-US" sz="2000" cap="none" dirty="0">
                  <a:solidFill>
                    <a:schemeClr val="tx1">
                      <a:lumMod val="95000"/>
                      <a:lumOff val="5000"/>
                    </a:schemeClr>
                  </a:solidFill>
                  <a:latin typeface="Arial" panose="020B0604020202020204" pitchFamily="34" charset="0"/>
                  <a:cs typeface="Arial" panose="020B0604020202020204" pitchFamily="34" charset="0"/>
                </a:rPr>
                <a:t>.</a:t>
              </a:r>
            </a:p>
            <a:p>
              <a:pPr marL="465138" indent="-465138" algn="just">
                <a:buFont typeface="Wingdings" panose="05000000000000000000" pitchFamily="2" charset="2"/>
                <a:buChar char="q"/>
              </a:pPr>
              <a:r>
                <a:rPr lang="en-US" sz="2000" cap="none" dirty="0">
                  <a:latin typeface="Arial" panose="020B0604020202020204" pitchFamily="34" charset="0"/>
                  <a:cs typeface="Arial" panose="020B0604020202020204" pitchFamily="34" charset="0"/>
                </a:rPr>
                <a:t>Dung </a:t>
              </a:r>
              <a:r>
                <a:rPr lang="en-US" sz="2000" cap="none" dirty="0" err="1">
                  <a:latin typeface="Arial" panose="020B0604020202020204" pitchFamily="34" charset="0"/>
                  <a:cs typeface="Arial" panose="020B0604020202020204" pitchFamily="34" charset="0"/>
                </a:rPr>
                <a:t>lượng</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hạn</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chế</a:t>
              </a:r>
              <a:r>
                <a:rPr lang="en-US" sz="2000" cap="none" dirty="0">
                  <a:latin typeface="Arial" panose="020B0604020202020204" pitchFamily="34" charset="0"/>
                  <a:cs typeface="Arial" panose="020B0604020202020204" pitchFamily="34" charset="0"/>
                </a:rPr>
                <a:t>.</a:t>
              </a:r>
            </a:p>
          </p:txBody>
        </p:sp>
        <p:cxnSp>
          <p:nvCxnSpPr>
            <p:cNvPr id="7" name="Straight Connector 6">
              <a:extLst>
                <a:ext uri="{FF2B5EF4-FFF2-40B4-BE49-F238E27FC236}">
                  <a16:creationId xmlns:a16="http://schemas.microsoft.com/office/drawing/2014/main" id="{D22A2648-14D9-40A0-AE0F-9C2A37DE070E}"/>
                </a:ext>
              </a:extLst>
            </p:cNvPr>
            <p:cNvCxnSpPr>
              <a:cxnSpLocks/>
            </p:cNvCxnSpPr>
            <p:nvPr/>
          </p:nvCxnSpPr>
          <p:spPr>
            <a:xfrm>
              <a:off x="1420837" y="2384785"/>
              <a:ext cx="9242474" cy="0"/>
            </a:xfrm>
            <a:prstGeom prst="line">
              <a:avLst/>
            </a:prstGeom>
            <a:ln w="19050">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81863EE-7AB5-4161-A809-804A14D50F15}"/>
                </a:ext>
              </a:extLst>
            </p:cNvPr>
            <p:cNvCxnSpPr>
              <a:cxnSpLocks/>
            </p:cNvCxnSpPr>
            <p:nvPr/>
          </p:nvCxnSpPr>
          <p:spPr>
            <a:xfrm>
              <a:off x="5966617" y="1937567"/>
              <a:ext cx="0" cy="2887651"/>
            </a:xfrm>
            <a:prstGeom prst="line">
              <a:avLst/>
            </a:prstGeom>
            <a:ln w="19050">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8A032A0-0533-4F8E-9C6F-3E45731AA73C}"/>
                </a:ext>
              </a:extLst>
            </p:cNvPr>
            <p:cNvSpPr txBox="1"/>
            <p:nvPr/>
          </p:nvSpPr>
          <p:spPr>
            <a:xfrm>
              <a:off x="1483983" y="2810648"/>
              <a:ext cx="4363957" cy="1631216"/>
            </a:xfrm>
            <a:prstGeom prst="rect">
              <a:avLst/>
            </a:prstGeom>
            <a:noFill/>
          </p:spPr>
          <p:txBody>
            <a:bodyPr wrap="square" rtlCol="0">
              <a:spAutoFit/>
            </a:bodyPr>
            <a:lstStyle/>
            <a:p>
              <a:pPr marL="465138" indent="-465138">
                <a:lnSpc>
                  <a:spcPct val="100000"/>
                </a:lnSpc>
                <a:buFont typeface="Wingdings" panose="05000000000000000000" pitchFamily="2" charset="2"/>
                <a:buChar char="q"/>
              </a:pPr>
              <a:r>
                <a:rPr lang="en-US" sz="2000" cap="none" dirty="0" err="1">
                  <a:latin typeface="Arial" panose="020B0604020202020204" pitchFamily="34" charset="0"/>
                  <a:cs typeface="Arial" panose="020B0604020202020204" pitchFamily="34" charset="0"/>
                </a:rPr>
                <a:t>Dễ</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sử</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dụng</a:t>
              </a:r>
              <a:r>
                <a:rPr lang="en-US" sz="2000" cap="none" dirty="0">
                  <a:latin typeface="Arial" panose="020B0604020202020204" pitchFamily="34" charset="0"/>
                  <a:cs typeface="Arial" panose="020B0604020202020204" pitchFamily="34" charset="0"/>
                </a:rPr>
                <a:t>.</a:t>
              </a:r>
            </a:p>
            <a:p>
              <a:pPr marL="465138" indent="-465138">
                <a:lnSpc>
                  <a:spcPct val="100000"/>
                </a:lnSpc>
                <a:buFont typeface="Wingdings" panose="05000000000000000000" pitchFamily="2" charset="2"/>
                <a:buChar char="q"/>
              </a:pPr>
              <a:r>
                <a:rPr lang="en-US" sz="2000" cap="none" dirty="0" err="1">
                  <a:latin typeface="Arial" panose="020B0604020202020204" pitchFamily="34" charset="0"/>
                  <a:cs typeface="Arial" panose="020B0604020202020204" pitchFamily="34" charset="0"/>
                </a:rPr>
                <a:t>Độ</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bảo</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mật</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cao</a:t>
              </a:r>
              <a:r>
                <a:rPr lang="en-US" sz="2000" cap="none" dirty="0">
                  <a:latin typeface="Arial" panose="020B0604020202020204" pitchFamily="34" charset="0"/>
                  <a:cs typeface="Arial" panose="020B0604020202020204" pitchFamily="34" charset="0"/>
                </a:rPr>
                <a:t>.</a:t>
              </a:r>
            </a:p>
            <a:p>
              <a:pPr marL="465138" indent="-465138">
                <a:lnSpc>
                  <a:spcPct val="100000"/>
                </a:lnSpc>
                <a:buFont typeface="Wingdings" panose="05000000000000000000" pitchFamily="2" charset="2"/>
                <a:buChar char="q"/>
              </a:pPr>
              <a:r>
                <a:rPr lang="en-US" sz="2000" cap="none" dirty="0" err="1">
                  <a:latin typeface="Arial" panose="020B0604020202020204" pitchFamily="34" charset="0"/>
                  <a:cs typeface="Arial" panose="020B0604020202020204" pitchFamily="34" charset="0"/>
                </a:rPr>
                <a:t>Đa</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tính</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năng</a:t>
              </a:r>
              <a:r>
                <a:rPr lang="en-US" sz="2000" cap="none" dirty="0">
                  <a:latin typeface="Arial" panose="020B0604020202020204" pitchFamily="34" charset="0"/>
                  <a:cs typeface="Arial" panose="020B0604020202020204" pitchFamily="34" charset="0"/>
                </a:rPr>
                <a:t>.</a:t>
              </a:r>
            </a:p>
            <a:p>
              <a:pPr marL="465138" indent="-465138">
                <a:lnSpc>
                  <a:spcPct val="100000"/>
                </a:lnSpc>
                <a:buFont typeface="Wingdings" panose="05000000000000000000" pitchFamily="2" charset="2"/>
                <a:buChar char="q"/>
              </a:pPr>
              <a:r>
                <a:rPr lang="en-US" sz="2000" cap="none" dirty="0" err="1">
                  <a:latin typeface="Arial" panose="020B0604020202020204" pitchFamily="34" charset="0"/>
                  <a:cs typeface="Arial" panose="020B0604020202020204" pitchFamily="34" charset="0"/>
                </a:rPr>
                <a:t>Tính</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năng</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mở</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rộng</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và</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mạnh</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mẽ</a:t>
              </a:r>
              <a:r>
                <a:rPr lang="en-US" sz="2000" cap="none" dirty="0">
                  <a:latin typeface="Arial" panose="020B0604020202020204" pitchFamily="34" charset="0"/>
                  <a:cs typeface="Arial" panose="020B0604020202020204" pitchFamily="34" charset="0"/>
                </a:rPr>
                <a:t>.</a:t>
              </a:r>
            </a:p>
            <a:p>
              <a:pPr marL="465138" indent="-465138">
                <a:lnSpc>
                  <a:spcPct val="100000"/>
                </a:lnSpc>
                <a:buFont typeface="Wingdings" panose="05000000000000000000" pitchFamily="2" charset="2"/>
                <a:buChar char="q"/>
              </a:pPr>
              <a:r>
                <a:rPr lang="en-US" sz="2000" cap="none" dirty="0" err="1">
                  <a:latin typeface="Arial" panose="020B0604020202020204" pitchFamily="34" charset="0"/>
                  <a:cs typeface="Arial" panose="020B0604020202020204" pitchFamily="34" charset="0"/>
                </a:rPr>
                <a:t>Nhanh</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chóng</a:t>
              </a:r>
              <a:r>
                <a:rPr lang="en-US" sz="2000" cap="none" dirty="0">
                  <a:latin typeface="Arial" panose="020B0604020202020204" pitchFamily="34" charset="0"/>
                  <a:cs typeface="Arial" panose="020B0604020202020204" pitchFamily="34" charset="0"/>
                </a:rPr>
                <a:t>, chi </a:t>
              </a:r>
              <a:r>
                <a:rPr lang="en-US" sz="2000" cap="none" dirty="0" err="1">
                  <a:latin typeface="Arial" panose="020B0604020202020204" pitchFamily="34" charset="0"/>
                  <a:cs typeface="Arial" panose="020B0604020202020204" pitchFamily="34" charset="0"/>
                </a:rPr>
                <a:t>phí</a:t>
              </a:r>
              <a:r>
                <a:rPr lang="en-US" sz="2000" cap="none" dirty="0">
                  <a:latin typeface="Arial" panose="020B0604020202020204" pitchFamily="34" charset="0"/>
                  <a:cs typeface="Arial" panose="020B0604020202020204" pitchFamily="34" charset="0"/>
                </a:rPr>
                <a:t> </a:t>
              </a:r>
              <a:r>
                <a:rPr lang="en-US" sz="2000" cap="none" dirty="0" err="1">
                  <a:latin typeface="Arial" panose="020B0604020202020204" pitchFamily="34" charset="0"/>
                  <a:cs typeface="Arial" panose="020B0604020202020204" pitchFamily="34" charset="0"/>
                </a:rPr>
                <a:t>thấp</a:t>
              </a:r>
              <a:r>
                <a:rPr lang="en-US" sz="2000" cap="none" dirty="0">
                  <a:latin typeface="Arial" panose="020B0604020202020204" pitchFamily="34" charset="0"/>
                  <a:cs typeface="Arial" panose="020B0604020202020204" pitchFamily="34" charset="0"/>
                </a:rPr>
                <a:t>.</a:t>
              </a:r>
            </a:p>
          </p:txBody>
        </p:sp>
        <p:grpSp>
          <p:nvGrpSpPr>
            <p:cNvPr id="18" name="Group 17">
              <a:extLst>
                <a:ext uri="{FF2B5EF4-FFF2-40B4-BE49-F238E27FC236}">
                  <a16:creationId xmlns:a16="http://schemas.microsoft.com/office/drawing/2014/main" id="{8CA58923-6B20-431A-8507-B9FB6CB82FAD}"/>
                </a:ext>
              </a:extLst>
            </p:cNvPr>
            <p:cNvGrpSpPr/>
            <p:nvPr/>
          </p:nvGrpSpPr>
          <p:grpSpPr>
            <a:xfrm>
              <a:off x="2243346" y="1632468"/>
              <a:ext cx="3009368" cy="603332"/>
              <a:chOff x="2602440" y="1728135"/>
              <a:chExt cx="3009368" cy="603332"/>
            </a:xfrm>
          </p:grpSpPr>
          <p:sp>
            <p:nvSpPr>
              <p:cNvPr id="10" name="Oval 9">
                <a:extLst>
                  <a:ext uri="{FF2B5EF4-FFF2-40B4-BE49-F238E27FC236}">
                    <a16:creationId xmlns:a16="http://schemas.microsoft.com/office/drawing/2014/main" id="{2E01984E-6E0E-432A-AA58-25A0717B1E79}"/>
                  </a:ext>
                </a:extLst>
              </p:cNvPr>
              <p:cNvSpPr/>
              <p:nvPr/>
            </p:nvSpPr>
            <p:spPr>
              <a:xfrm>
                <a:off x="2602440" y="1728135"/>
                <a:ext cx="468000" cy="468000"/>
              </a:xfrm>
              <a:prstGeom prst="ellipse">
                <a:avLst/>
              </a:prstGeom>
              <a:solidFill>
                <a:schemeClr val="accent3">
                  <a:lumMod val="90000"/>
                </a:schemeClr>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1" i="0" u="none" strike="noStrike" kern="1200" cap="none" spc="0" normalizeH="0" baseline="0" noProof="0" dirty="0">
                  <a:ln>
                    <a:noFill/>
                  </a:ln>
                  <a:solidFill>
                    <a:prstClr val="black">
                      <a:lumMod val="75000"/>
                      <a:lumOff val="25000"/>
                    </a:prstClr>
                  </a:solidFill>
                  <a:effectLst/>
                  <a:uLnTx/>
                  <a:uFillTx/>
                  <a:latin typeface="Arial"/>
                  <a:cs typeface="Arial" pitchFamily="34" charset="0"/>
                </a:endParaRPr>
              </a:p>
            </p:txBody>
          </p:sp>
          <p:sp>
            <p:nvSpPr>
              <p:cNvPr id="11" name="TextBox 10">
                <a:extLst>
                  <a:ext uri="{FF2B5EF4-FFF2-40B4-BE49-F238E27FC236}">
                    <a16:creationId xmlns:a16="http://schemas.microsoft.com/office/drawing/2014/main" id="{DB29E2AD-9923-42DF-A1EB-B87BAB84134D}"/>
                  </a:ext>
                </a:extLst>
              </p:cNvPr>
              <p:cNvSpPr txBox="1"/>
              <p:nvPr/>
            </p:nvSpPr>
            <p:spPr>
              <a:xfrm>
                <a:off x="3054420" y="1808247"/>
                <a:ext cx="2557388" cy="523220"/>
              </a:xfrm>
              <a:prstGeom prst="rect">
                <a:avLst/>
              </a:prstGeom>
              <a:noFill/>
            </p:spPr>
            <p:txBody>
              <a:bodyPr wrap="square" rtlCol="0">
                <a:spAutoFit/>
              </a:bodyPr>
              <a:lstStyle/>
              <a:p>
                <a:pPr marL="0" marR="0" lvl="0" indent="0" algn="l" defTabSz="914286" rtl="0" eaLnBrk="1" fontAlgn="auto" latinLnBrk="0" hangingPunct="1">
                  <a:lnSpc>
                    <a:spcPct val="100000"/>
                  </a:lnSpc>
                  <a:spcBef>
                    <a:spcPts val="0"/>
                  </a:spcBef>
                  <a:spcAft>
                    <a:spcPts val="0"/>
                  </a:spcAft>
                  <a:buClrTx/>
                  <a:buSzTx/>
                  <a:buFontTx/>
                  <a:buNone/>
                  <a:tabLst/>
                  <a:defRPr/>
                </a:pPr>
                <a:r>
                  <a:rPr lang="en-US" altLang="ko-KR" sz="2800" dirty="0" err="1">
                    <a:solidFill>
                      <a:prstClr val="black">
                        <a:lumMod val="75000"/>
                        <a:lumOff val="25000"/>
                      </a:prstClr>
                    </a:solidFill>
                    <a:latin typeface="Arial"/>
                    <a:cs typeface="Arial" pitchFamily="34" charset="0"/>
                  </a:rPr>
                  <a:t>Ưu</a:t>
                </a:r>
                <a:r>
                  <a:rPr lang="en-US" altLang="ko-KR" sz="2800" dirty="0">
                    <a:solidFill>
                      <a:prstClr val="black">
                        <a:lumMod val="75000"/>
                        <a:lumOff val="25000"/>
                      </a:prstClr>
                    </a:solidFill>
                    <a:latin typeface="Arial"/>
                    <a:cs typeface="Arial" pitchFamily="34" charset="0"/>
                  </a:rPr>
                  <a:t> </a:t>
                </a:r>
                <a:r>
                  <a:rPr lang="en-US" altLang="ko-KR" sz="2800" dirty="0" err="1">
                    <a:solidFill>
                      <a:prstClr val="black">
                        <a:lumMod val="75000"/>
                        <a:lumOff val="25000"/>
                      </a:prstClr>
                    </a:solidFill>
                    <a:latin typeface="Arial"/>
                    <a:cs typeface="Arial" pitchFamily="34" charset="0"/>
                  </a:rPr>
                  <a:t>điểm</a:t>
                </a:r>
                <a:endParaRPr kumimoji="0" lang="ko-KR" altLang="en-US" sz="2800" i="0" u="none" strike="noStrike" kern="1200" cap="none" spc="0" normalizeH="0" baseline="0" noProof="0" dirty="0">
                  <a:ln>
                    <a:noFill/>
                  </a:ln>
                  <a:solidFill>
                    <a:prstClr val="black">
                      <a:lumMod val="75000"/>
                      <a:lumOff val="25000"/>
                    </a:prstClr>
                  </a:solidFill>
                  <a:effectLst/>
                  <a:uLnTx/>
                  <a:uFillTx/>
                  <a:latin typeface="Arial"/>
                  <a:cs typeface="Arial" pitchFamily="34" charset="0"/>
                </a:endParaRPr>
              </a:p>
            </p:txBody>
          </p:sp>
          <p:sp>
            <p:nvSpPr>
              <p:cNvPr id="12" name="Rectangle 23">
                <a:extLst>
                  <a:ext uri="{FF2B5EF4-FFF2-40B4-BE49-F238E27FC236}">
                    <a16:creationId xmlns:a16="http://schemas.microsoft.com/office/drawing/2014/main" id="{535AF38A-67B5-45D3-9F8B-B559739E29E0}"/>
                  </a:ext>
                </a:extLst>
              </p:cNvPr>
              <p:cNvSpPr/>
              <p:nvPr/>
            </p:nvSpPr>
            <p:spPr>
              <a:xfrm>
                <a:off x="2702326" y="1873291"/>
                <a:ext cx="291387" cy="187788"/>
              </a:xfrm>
              <a:custGeom>
                <a:avLst/>
                <a:gdLst/>
                <a:ahLst/>
                <a:cxnLst/>
                <a:rect l="l" t="t" r="r" b="b"/>
                <a:pathLst>
                  <a:path w="3224845" h="2078296">
                    <a:moveTo>
                      <a:pt x="1153236" y="427959"/>
                    </a:moveTo>
                    <a:cubicBezTo>
                      <a:pt x="1348431" y="427959"/>
                      <a:pt x="1521080" y="524490"/>
                      <a:pt x="1617434" y="678532"/>
                    </a:cubicBezTo>
                    <a:cubicBezTo>
                      <a:pt x="1678138" y="623092"/>
                      <a:pt x="1759417" y="592820"/>
                      <a:pt x="1847771" y="592820"/>
                    </a:cubicBezTo>
                    <a:cubicBezTo>
                      <a:pt x="2039655" y="592820"/>
                      <a:pt x="2198190" y="735609"/>
                      <a:pt x="2216233" y="921620"/>
                    </a:cubicBezTo>
                    <a:cubicBezTo>
                      <a:pt x="2219548" y="919625"/>
                      <a:pt x="2222903" y="919594"/>
                      <a:pt x="2226267" y="919594"/>
                    </a:cubicBezTo>
                    <a:cubicBezTo>
                      <a:pt x="2546231" y="919594"/>
                      <a:pt x="2805617" y="1178981"/>
                      <a:pt x="2805617" y="1498945"/>
                    </a:cubicBezTo>
                    <a:cubicBezTo>
                      <a:pt x="2805617" y="1801051"/>
                      <a:pt x="2574378" y="2049153"/>
                      <a:pt x="2279216" y="2075622"/>
                    </a:cubicBezTo>
                    <a:lnTo>
                      <a:pt x="2279216" y="2078296"/>
                    </a:lnTo>
                    <a:lnTo>
                      <a:pt x="2226267" y="2078296"/>
                    </a:lnTo>
                    <a:lnTo>
                      <a:pt x="646561" y="2078296"/>
                    </a:lnTo>
                    <a:lnTo>
                      <a:pt x="646561" y="2073975"/>
                    </a:lnTo>
                    <a:cubicBezTo>
                      <a:pt x="624550" y="2076984"/>
                      <a:pt x="602103" y="2078296"/>
                      <a:pt x="579350" y="2078296"/>
                    </a:cubicBezTo>
                    <a:cubicBezTo>
                      <a:pt x="259386" y="2078296"/>
                      <a:pt x="0" y="1818910"/>
                      <a:pt x="0" y="1498945"/>
                    </a:cubicBezTo>
                    <a:cubicBezTo>
                      <a:pt x="0" y="1178981"/>
                      <a:pt x="259386" y="919594"/>
                      <a:pt x="579350" y="919594"/>
                    </a:cubicBezTo>
                    <a:lnTo>
                      <a:pt x="591118" y="921972"/>
                    </a:lnTo>
                    <a:cubicBezTo>
                      <a:pt x="622324" y="641639"/>
                      <a:pt x="862826" y="427959"/>
                      <a:pt x="1153236" y="427959"/>
                    </a:cubicBezTo>
                    <a:close/>
                    <a:moveTo>
                      <a:pt x="1844671" y="0"/>
                    </a:moveTo>
                    <a:cubicBezTo>
                      <a:pt x="2007709" y="0"/>
                      <a:pt x="2151917" y="80629"/>
                      <a:pt x="2232398" y="209295"/>
                    </a:cubicBezTo>
                    <a:cubicBezTo>
                      <a:pt x="2283102" y="162988"/>
                      <a:pt x="2350992" y="137703"/>
                      <a:pt x="2424790" y="137703"/>
                    </a:cubicBezTo>
                    <a:cubicBezTo>
                      <a:pt x="2585064" y="137703"/>
                      <a:pt x="2717483" y="256969"/>
                      <a:pt x="2732554" y="412337"/>
                    </a:cubicBezTo>
                    <a:cubicBezTo>
                      <a:pt x="2735322" y="410671"/>
                      <a:pt x="2738125" y="410646"/>
                      <a:pt x="2740934" y="410646"/>
                    </a:cubicBezTo>
                    <a:cubicBezTo>
                      <a:pt x="3008189" y="410646"/>
                      <a:pt x="3224845" y="627302"/>
                      <a:pt x="3224845" y="894557"/>
                    </a:cubicBezTo>
                    <a:cubicBezTo>
                      <a:pt x="3224845" y="1096996"/>
                      <a:pt x="3100535" y="1270403"/>
                      <a:pt x="2923312" y="1340619"/>
                    </a:cubicBezTo>
                    <a:cubicBezTo>
                      <a:pt x="2866347" y="1049229"/>
                      <a:pt x="2609521" y="829523"/>
                      <a:pt x="2301383" y="829523"/>
                    </a:cubicBezTo>
                    <a:cubicBezTo>
                      <a:pt x="2297701" y="829523"/>
                      <a:pt x="2294026" y="829557"/>
                      <a:pt x="2290397" y="831741"/>
                    </a:cubicBezTo>
                    <a:cubicBezTo>
                      <a:pt x="2270640" y="628070"/>
                      <a:pt x="2097054" y="471725"/>
                      <a:pt x="1886953" y="471725"/>
                    </a:cubicBezTo>
                    <a:cubicBezTo>
                      <a:pt x="1790211" y="471725"/>
                      <a:pt x="1701214" y="504871"/>
                      <a:pt x="1634747" y="565575"/>
                    </a:cubicBezTo>
                    <a:cubicBezTo>
                      <a:pt x="1575570" y="470966"/>
                      <a:pt x="1490108" y="396171"/>
                      <a:pt x="1388252" y="349790"/>
                    </a:cubicBezTo>
                    <a:cubicBezTo>
                      <a:pt x="1438607" y="147092"/>
                      <a:pt x="1624461" y="0"/>
                      <a:pt x="184467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white"/>
                  </a:solidFill>
                  <a:effectLst/>
                  <a:uLnTx/>
                  <a:uFillTx/>
                  <a:latin typeface="Arial"/>
                  <a:cs typeface="+mn-cs"/>
                </a:endParaRPr>
              </a:p>
            </p:txBody>
          </p:sp>
        </p:grpSp>
        <p:grpSp>
          <p:nvGrpSpPr>
            <p:cNvPr id="19" name="Group 18">
              <a:extLst>
                <a:ext uri="{FF2B5EF4-FFF2-40B4-BE49-F238E27FC236}">
                  <a16:creationId xmlns:a16="http://schemas.microsoft.com/office/drawing/2014/main" id="{87F20D45-80EE-4D71-BA2E-DB4F000DA379}"/>
                </a:ext>
              </a:extLst>
            </p:cNvPr>
            <p:cNvGrpSpPr/>
            <p:nvPr/>
          </p:nvGrpSpPr>
          <p:grpSpPr>
            <a:xfrm>
              <a:off x="7548177" y="1668987"/>
              <a:ext cx="3009368" cy="603332"/>
              <a:chOff x="6317563" y="1728135"/>
              <a:chExt cx="3009368" cy="603332"/>
            </a:xfrm>
          </p:grpSpPr>
          <p:sp>
            <p:nvSpPr>
              <p:cNvPr id="4" name="Oval 3">
                <a:extLst>
                  <a:ext uri="{FF2B5EF4-FFF2-40B4-BE49-F238E27FC236}">
                    <a16:creationId xmlns:a16="http://schemas.microsoft.com/office/drawing/2014/main" id="{F9328C57-906E-48C9-9F05-FE845E92D8D6}"/>
                  </a:ext>
                </a:extLst>
              </p:cNvPr>
              <p:cNvSpPr/>
              <p:nvPr/>
            </p:nvSpPr>
            <p:spPr>
              <a:xfrm>
                <a:off x="6317563" y="1728135"/>
                <a:ext cx="468000" cy="468000"/>
              </a:xfrm>
              <a:prstGeom prst="ellipse">
                <a:avLst/>
              </a:prstGeom>
              <a:solidFill>
                <a:schemeClr val="accent2"/>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ko-KR" altLang="en-US" sz="2700" b="1" i="0" u="none" strike="noStrike" kern="1200" cap="none" spc="0" normalizeH="0" baseline="0" noProof="0" dirty="0">
                  <a:ln>
                    <a:noFill/>
                  </a:ln>
                  <a:solidFill>
                    <a:prstClr val="black">
                      <a:lumMod val="75000"/>
                      <a:lumOff val="25000"/>
                    </a:prstClr>
                  </a:solidFill>
                  <a:effectLst/>
                  <a:uLnTx/>
                  <a:uFillTx/>
                  <a:latin typeface="Arial"/>
                  <a:cs typeface="Arial" pitchFamily="34" charset="0"/>
                </a:endParaRPr>
              </a:p>
            </p:txBody>
          </p:sp>
          <p:sp>
            <p:nvSpPr>
              <p:cNvPr id="5" name="TextBox 4">
                <a:extLst>
                  <a:ext uri="{FF2B5EF4-FFF2-40B4-BE49-F238E27FC236}">
                    <a16:creationId xmlns:a16="http://schemas.microsoft.com/office/drawing/2014/main" id="{201BC67F-6C61-417F-B29C-0D72488C27AF}"/>
                  </a:ext>
                </a:extLst>
              </p:cNvPr>
              <p:cNvSpPr txBox="1"/>
              <p:nvPr/>
            </p:nvSpPr>
            <p:spPr>
              <a:xfrm>
                <a:off x="6769543" y="1808247"/>
                <a:ext cx="2557388" cy="523220"/>
              </a:xfrm>
              <a:prstGeom prst="rect">
                <a:avLst/>
              </a:prstGeom>
              <a:noFill/>
            </p:spPr>
            <p:txBody>
              <a:bodyPr wrap="square" rtlCol="0">
                <a:spAutoFit/>
              </a:bodyPr>
              <a:lstStyle/>
              <a:p>
                <a:pPr marL="0" marR="0" lvl="0" indent="0" algn="l" defTabSz="914286" rtl="0" eaLnBrk="1" fontAlgn="auto" latinLnBrk="0" hangingPunct="1">
                  <a:lnSpc>
                    <a:spcPct val="100000"/>
                  </a:lnSpc>
                  <a:spcBef>
                    <a:spcPts val="0"/>
                  </a:spcBef>
                  <a:spcAft>
                    <a:spcPts val="0"/>
                  </a:spcAft>
                  <a:buClrTx/>
                  <a:buSzTx/>
                  <a:buFontTx/>
                  <a:buNone/>
                  <a:tabLst/>
                  <a:defRPr/>
                </a:pPr>
                <a:r>
                  <a:rPr kumimoji="0" lang="en-US" altLang="ko-KR" sz="2800" i="0" u="none" strike="noStrike" kern="1200" cap="none" spc="0" normalizeH="0" baseline="0" noProof="0" dirty="0" err="1">
                    <a:ln>
                      <a:noFill/>
                    </a:ln>
                    <a:solidFill>
                      <a:prstClr val="black">
                        <a:lumMod val="75000"/>
                        <a:lumOff val="25000"/>
                      </a:prstClr>
                    </a:solidFill>
                    <a:effectLst/>
                    <a:uLnTx/>
                    <a:uFillTx/>
                    <a:latin typeface="Arial"/>
                    <a:cs typeface="Arial" pitchFamily="34" charset="0"/>
                  </a:rPr>
                  <a:t>Nhược</a:t>
                </a:r>
                <a:r>
                  <a:rPr kumimoji="0" lang="en-US" altLang="ko-KR" sz="2800" i="0" u="none" strike="noStrike" kern="1200" cap="none" spc="0" normalizeH="0" baseline="0" noProof="0" dirty="0">
                    <a:ln>
                      <a:noFill/>
                    </a:ln>
                    <a:solidFill>
                      <a:prstClr val="black">
                        <a:lumMod val="75000"/>
                        <a:lumOff val="25000"/>
                      </a:prstClr>
                    </a:solidFill>
                    <a:effectLst/>
                    <a:uLnTx/>
                    <a:uFillTx/>
                    <a:latin typeface="Arial"/>
                    <a:cs typeface="Arial" pitchFamily="34" charset="0"/>
                  </a:rPr>
                  <a:t> </a:t>
                </a:r>
                <a:r>
                  <a:rPr kumimoji="0" lang="en-US" altLang="ko-KR" sz="2800" i="0" u="none" strike="noStrike" kern="1200" cap="none" spc="0" normalizeH="0" baseline="0" noProof="0" dirty="0" err="1">
                    <a:ln>
                      <a:noFill/>
                    </a:ln>
                    <a:solidFill>
                      <a:prstClr val="black">
                        <a:lumMod val="75000"/>
                        <a:lumOff val="25000"/>
                      </a:prstClr>
                    </a:solidFill>
                    <a:effectLst/>
                    <a:uLnTx/>
                    <a:uFillTx/>
                    <a:latin typeface="Arial"/>
                    <a:cs typeface="Arial" pitchFamily="34" charset="0"/>
                  </a:rPr>
                  <a:t>điểm</a:t>
                </a:r>
                <a:endParaRPr kumimoji="0" lang="ko-KR" altLang="en-US" sz="2800" i="0" u="none" strike="noStrike" kern="1200" cap="none" spc="0" normalizeH="0" baseline="0" noProof="0" dirty="0">
                  <a:ln>
                    <a:noFill/>
                  </a:ln>
                  <a:solidFill>
                    <a:prstClr val="black">
                      <a:lumMod val="75000"/>
                      <a:lumOff val="25000"/>
                    </a:prstClr>
                  </a:solidFill>
                  <a:effectLst/>
                  <a:uLnTx/>
                  <a:uFillTx/>
                  <a:latin typeface="Arial"/>
                  <a:cs typeface="Arial" pitchFamily="34" charset="0"/>
                </a:endParaRPr>
              </a:p>
            </p:txBody>
          </p:sp>
          <p:sp>
            <p:nvSpPr>
              <p:cNvPr id="13" name="Oval 31">
                <a:extLst>
                  <a:ext uri="{FF2B5EF4-FFF2-40B4-BE49-F238E27FC236}">
                    <a16:creationId xmlns:a16="http://schemas.microsoft.com/office/drawing/2014/main" id="{C3C56B6E-B4C0-4128-8A09-428455A56808}"/>
                  </a:ext>
                </a:extLst>
              </p:cNvPr>
              <p:cNvSpPr/>
              <p:nvPr/>
            </p:nvSpPr>
            <p:spPr>
              <a:xfrm>
                <a:off x="6417507" y="1829506"/>
                <a:ext cx="261743" cy="258227"/>
              </a:xfrm>
              <a:custGeom>
                <a:avLst/>
                <a:gdLst/>
                <a:ahLst/>
                <a:cxnLst/>
                <a:rect l="l" t="t" r="r" b="b"/>
                <a:pathLst>
                  <a:path w="3240076" h="3196551">
                    <a:moveTo>
                      <a:pt x="2810300" y="1617710"/>
                    </a:moveTo>
                    <a:cubicBezTo>
                      <a:pt x="2817009" y="1615912"/>
                      <a:pt x="2824405" y="1616674"/>
                      <a:pt x="2830895" y="1620421"/>
                    </a:cubicBezTo>
                    <a:lnTo>
                      <a:pt x="3150571" y="1804986"/>
                    </a:lnTo>
                    <a:cubicBezTo>
                      <a:pt x="3163552" y="1812480"/>
                      <a:pt x="3168000" y="1829080"/>
                      <a:pt x="3160506" y="1842062"/>
                    </a:cubicBezTo>
                    <a:lnTo>
                      <a:pt x="3106222" y="1936084"/>
                    </a:lnTo>
                    <a:cubicBezTo>
                      <a:pt x="3098727" y="1949065"/>
                      <a:pt x="3082128" y="1953513"/>
                      <a:pt x="3069146" y="1946019"/>
                    </a:cubicBezTo>
                    <a:lnTo>
                      <a:pt x="2749470" y="1761453"/>
                    </a:lnTo>
                    <a:cubicBezTo>
                      <a:pt x="2736489" y="1753959"/>
                      <a:pt x="2732040" y="1737359"/>
                      <a:pt x="2739536" y="1724378"/>
                    </a:cubicBezTo>
                    <a:lnTo>
                      <a:pt x="2793819" y="1630356"/>
                    </a:lnTo>
                    <a:cubicBezTo>
                      <a:pt x="2797567" y="1623864"/>
                      <a:pt x="2803590" y="1619508"/>
                      <a:pt x="2810300" y="1617710"/>
                    </a:cubicBezTo>
                    <a:close/>
                    <a:moveTo>
                      <a:pt x="1308278" y="1324343"/>
                    </a:moveTo>
                    <a:cubicBezTo>
                      <a:pt x="1529714" y="1324343"/>
                      <a:pt x="1725574" y="1433852"/>
                      <a:pt x="1834882" y="1608603"/>
                    </a:cubicBezTo>
                    <a:cubicBezTo>
                      <a:pt x="1903747" y="1545710"/>
                      <a:pt x="1995954" y="1511368"/>
                      <a:pt x="2096186" y="1511368"/>
                    </a:cubicBezTo>
                    <a:cubicBezTo>
                      <a:pt x="2313867" y="1511368"/>
                      <a:pt x="2493715" y="1673353"/>
                      <a:pt x="2514185" y="1884371"/>
                    </a:cubicBezTo>
                    <a:cubicBezTo>
                      <a:pt x="2517944" y="1882108"/>
                      <a:pt x="2521751" y="1882074"/>
                      <a:pt x="2525567" y="1882074"/>
                    </a:cubicBezTo>
                    <a:cubicBezTo>
                      <a:pt x="2888547" y="1882074"/>
                      <a:pt x="3182805" y="2176332"/>
                      <a:pt x="3182805" y="2539312"/>
                    </a:cubicBezTo>
                    <a:cubicBezTo>
                      <a:pt x="3182805" y="2882034"/>
                      <a:pt x="2920478" y="3163490"/>
                      <a:pt x="2585635" y="3193518"/>
                    </a:cubicBezTo>
                    <a:lnTo>
                      <a:pt x="2585635" y="3196551"/>
                    </a:lnTo>
                    <a:lnTo>
                      <a:pt x="2525567" y="3196551"/>
                    </a:lnTo>
                    <a:lnTo>
                      <a:pt x="733485" y="3196551"/>
                    </a:lnTo>
                    <a:lnTo>
                      <a:pt x="733485" y="3191649"/>
                    </a:lnTo>
                    <a:cubicBezTo>
                      <a:pt x="708515" y="3195063"/>
                      <a:pt x="683050" y="3196551"/>
                      <a:pt x="657239" y="3196551"/>
                    </a:cubicBezTo>
                    <a:cubicBezTo>
                      <a:pt x="294258" y="3196551"/>
                      <a:pt x="0" y="2902293"/>
                      <a:pt x="0" y="2539312"/>
                    </a:cubicBezTo>
                    <a:cubicBezTo>
                      <a:pt x="0" y="2176332"/>
                      <a:pt x="294258" y="1882074"/>
                      <a:pt x="657239" y="1882074"/>
                    </a:cubicBezTo>
                    <a:lnTo>
                      <a:pt x="670588" y="1884770"/>
                    </a:lnTo>
                    <a:cubicBezTo>
                      <a:pt x="705989" y="1566750"/>
                      <a:pt x="978825" y="1324343"/>
                      <a:pt x="1308278" y="1324343"/>
                    </a:cubicBezTo>
                    <a:close/>
                    <a:moveTo>
                      <a:pt x="3166512" y="731828"/>
                    </a:moveTo>
                    <a:cubicBezTo>
                      <a:pt x="3180598" y="726701"/>
                      <a:pt x="3196172" y="733964"/>
                      <a:pt x="3201300" y="748050"/>
                    </a:cubicBezTo>
                    <a:lnTo>
                      <a:pt x="3238432" y="850070"/>
                    </a:lnTo>
                    <a:cubicBezTo>
                      <a:pt x="3243559" y="864156"/>
                      <a:pt x="3236295" y="879731"/>
                      <a:pt x="3222210" y="884857"/>
                    </a:cubicBezTo>
                    <a:lnTo>
                      <a:pt x="2875342" y="1011107"/>
                    </a:lnTo>
                    <a:cubicBezTo>
                      <a:pt x="2861256" y="1016234"/>
                      <a:pt x="2845680" y="1008972"/>
                      <a:pt x="2840554" y="994886"/>
                    </a:cubicBezTo>
                    <a:lnTo>
                      <a:pt x="2803421" y="892866"/>
                    </a:lnTo>
                    <a:cubicBezTo>
                      <a:pt x="2798295" y="878780"/>
                      <a:pt x="2805558" y="863204"/>
                      <a:pt x="2819643" y="858077"/>
                    </a:cubicBezTo>
                    <a:close/>
                    <a:moveTo>
                      <a:pt x="773619" y="731828"/>
                    </a:moveTo>
                    <a:lnTo>
                      <a:pt x="1120487" y="858077"/>
                    </a:lnTo>
                    <a:cubicBezTo>
                      <a:pt x="1134573" y="863204"/>
                      <a:pt x="1141836" y="878780"/>
                      <a:pt x="1136709" y="892866"/>
                    </a:cubicBezTo>
                    <a:lnTo>
                      <a:pt x="1099577" y="994886"/>
                    </a:lnTo>
                    <a:cubicBezTo>
                      <a:pt x="1094450" y="1008972"/>
                      <a:pt x="1078875" y="1016234"/>
                      <a:pt x="1064789" y="1011107"/>
                    </a:cubicBezTo>
                    <a:lnTo>
                      <a:pt x="717921" y="884857"/>
                    </a:lnTo>
                    <a:cubicBezTo>
                      <a:pt x="703835" y="879731"/>
                      <a:pt x="696572" y="864156"/>
                      <a:pt x="701699" y="850070"/>
                    </a:cubicBezTo>
                    <a:lnTo>
                      <a:pt x="738831" y="748050"/>
                    </a:lnTo>
                    <a:cubicBezTo>
                      <a:pt x="743958" y="733964"/>
                      <a:pt x="759534" y="726701"/>
                      <a:pt x="773619" y="731828"/>
                    </a:cubicBezTo>
                    <a:close/>
                    <a:moveTo>
                      <a:pt x="1970065" y="524905"/>
                    </a:moveTo>
                    <a:cubicBezTo>
                      <a:pt x="2386791" y="524905"/>
                      <a:pt x="2724614" y="862728"/>
                      <a:pt x="2724614" y="1279453"/>
                    </a:cubicBezTo>
                    <a:cubicBezTo>
                      <a:pt x="2724614" y="1453368"/>
                      <a:pt x="2665775" y="1613540"/>
                      <a:pt x="2564463" y="1739247"/>
                    </a:cubicBezTo>
                    <a:cubicBezTo>
                      <a:pt x="2529951" y="1545877"/>
                      <a:pt x="2358485" y="1402176"/>
                      <a:pt x="2153457" y="1402176"/>
                    </a:cubicBezTo>
                    <a:cubicBezTo>
                      <a:pt x="2053225" y="1402176"/>
                      <a:pt x="1961018" y="1436518"/>
                      <a:pt x="1892153" y="1499411"/>
                    </a:cubicBezTo>
                    <a:cubicBezTo>
                      <a:pt x="1782845" y="1324660"/>
                      <a:pt x="1586985" y="1215151"/>
                      <a:pt x="1365549" y="1215151"/>
                    </a:cubicBezTo>
                    <a:cubicBezTo>
                      <a:pt x="1314582" y="1215151"/>
                      <a:pt x="1264970" y="1220953"/>
                      <a:pt x="1217820" y="1233835"/>
                    </a:cubicBezTo>
                    <a:cubicBezTo>
                      <a:pt x="1240489" y="838320"/>
                      <a:pt x="1568676" y="524905"/>
                      <a:pt x="1970065" y="524905"/>
                    </a:cubicBezTo>
                    <a:close/>
                    <a:moveTo>
                      <a:pt x="2490093" y="928"/>
                    </a:moveTo>
                    <a:cubicBezTo>
                      <a:pt x="2496802" y="-869"/>
                      <a:pt x="2504197" y="-108"/>
                      <a:pt x="2510688" y="3640"/>
                    </a:cubicBezTo>
                    <a:lnTo>
                      <a:pt x="2604711" y="57924"/>
                    </a:lnTo>
                    <a:cubicBezTo>
                      <a:pt x="2617692" y="65419"/>
                      <a:pt x="2622140" y="82019"/>
                      <a:pt x="2614644" y="95000"/>
                    </a:cubicBezTo>
                    <a:lnTo>
                      <a:pt x="2430080" y="414676"/>
                    </a:lnTo>
                    <a:cubicBezTo>
                      <a:pt x="2422585" y="427657"/>
                      <a:pt x="2405985" y="432105"/>
                      <a:pt x="2393004" y="424610"/>
                    </a:cubicBezTo>
                    <a:lnTo>
                      <a:pt x="2298982" y="370326"/>
                    </a:lnTo>
                    <a:cubicBezTo>
                      <a:pt x="2286000" y="362831"/>
                      <a:pt x="2281552" y="346232"/>
                      <a:pt x="2289048" y="333250"/>
                    </a:cubicBezTo>
                    <a:lnTo>
                      <a:pt x="2473612" y="13574"/>
                    </a:lnTo>
                    <a:cubicBezTo>
                      <a:pt x="2477359" y="7084"/>
                      <a:pt x="2483383" y="2726"/>
                      <a:pt x="2490093" y="928"/>
                    </a:cubicBezTo>
                    <a:close/>
                    <a:moveTo>
                      <a:pt x="1450038" y="928"/>
                    </a:moveTo>
                    <a:cubicBezTo>
                      <a:pt x="1456747" y="2726"/>
                      <a:pt x="1462771" y="7084"/>
                      <a:pt x="1466519" y="13574"/>
                    </a:cubicBezTo>
                    <a:lnTo>
                      <a:pt x="1651083" y="333250"/>
                    </a:lnTo>
                    <a:cubicBezTo>
                      <a:pt x="1658578" y="346232"/>
                      <a:pt x="1654131" y="362831"/>
                      <a:pt x="1641149" y="370326"/>
                    </a:cubicBezTo>
                    <a:lnTo>
                      <a:pt x="1547127" y="424610"/>
                    </a:lnTo>
                    <a:cubicBezTo>
                      <a:pt x="1534145" y="432105"/>
                      <a:pt x="1517546" y="427657"/>
                      <a:pt x="1510050" y="414676"/>
                    </a:cubicBezTo>
                    <a:lnTo>
                      <a:pt x="1325486" y="95000"/>
                    </a:lnTo>
                    <a:cubicBezTo>
                      <a:pt x="1317991" y="82019"/>
                      <a:pt x="1322439" y="65419"/>
                      <a:pt x="1335420" y="57924"/>
                    </a:cubicBezTo>
                    <a:lnTo>
                      <a:pt x="1429442" y="3640"/>
                    </a:lnTo>
                    <a:cubicBezTo>
                      <a:pt x="1435933" y="-108"/>
                      <a:pt x="1443328" y="-869"/>
                      <a:pt x="1450038" y="928"/>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0" lang="ko-KR" altLang="en-US" sz="1800" b="0" i="0" u="none" strike="noStrike" kern="1200" cap="none" spc="0" normalizeH="0" baseline="0" noProof="0" dirty="0">
                  <a:ln>
                    <a:noFill/>
                  </a:ln>
                  <a:solidFill>
                    <a:prstClr val="white"/>
                  </a:solidFill>
                  <a:effectLst/>
                  <a:uLnTx/>
                  <a:uFillTx/>
                  <a:latin typeface="Arial"/>
                  <a:cs typeface="+mn-cs"/>
                </a:endParaRPr>
              </a:p>
            </p:txBody>
          </p:sp>
        </p:grpSp>
      </p:grpSp>
      <p:sp>
        <p:nvSpPr>
          <p:cNvPr id="15" name="Text Placeholder 1">
            <a:extLst>
              <a:ext uri="{FF2B5EF4-FFF2-40B4-BE49-F238E27FC236}">
                <a16:creationId xmlns:a16="http://schemas.microsoft.com/office/drawing/2014/main" id="{15EFDA65-A42B-4892-9F27-6039525EE887}"/>
              </a:ext>
            </a:extLst>
          </p:cNvPr>
          <p:cNvSpPr txBox="1">
            <a:spLocks/>
          </p:cNvSpPr>
          <p:nvPr/>
        </p:nvSpPr>
        <p:spPr>
          <a:xfrm>
            <a:off x="323529" y="339509"/>
            <a:ext cx="11573197" cy="724247"/>
          </a:xfrm>
          <a:prstGeom prst="rect">
            <a:avLst/>
          </a:prstGeom>
        </p:spPr>
        <p:txBody>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err="1">
                <a:latin typeface="Arial" panose="020B0604020202020204" pitchFamily="34" charset="0"/>
                <a:cs typeface="Arial" panose="020B0604020202020204" pitchFamily="34" charset="0"/>
              </a:rPr>
              <a:t>Ưu</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nhược</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điểm</a:t>
            </a:r>
            <a:r>
              <a:rPr lang="en-US" sz="3600" dirty="0">
                <a:latin typeface="Arial" panose="020B0604020202020204" pitchFamily="34" charset="0"/>
                <a:cs typeface="Arial" panose="020B0604020202020204" pitchFamily="34" charset="0"/>
              </a:rPr>
              <a:t> MySQL</a:t>
            </a:r>
          </a:p>
        </p:txBody>
      </p:sp>
      <p:sp>
        <p:nvSpPr>
          <p:cNvPr id="24" name="Rectangle 23">
            <a:extLst>
              <a:ext uri="{FF2B5EF4-FFF2-40B4-BE49-F238E27FC236}">
                <a16:creationId xmlns:a16="http://schemas.microsoft.com/office/drawing/2014/main" id="{D8054BC2-3AC9-4242-BB50-79AA162C6292}"/>
              </a:ext>
            </a:extLst>
          </p:cNvPr>
          <p:cNvSpPr/>
          <p:nvPr/>
        </p:nvSpPr>
        <p:spPr>
          <a:xfrm>
            <a:off x="0" y="6184744"/>
            <a:ext cx="12192000" cy="724248"/>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9129D6C0-55AA-44A8-A9BE-3E04FAA4D968}"/>
              </a:ext>
            </a:extLst>
          </p:cNvPr>
          <p:cNvGrpSpPr/>
          <p:nvPr/>
        </p:nvGrpSpPr>
        <p:grpSpPr>
          <a:xfrm>
            <a:off x="3974020" y="6307376"/>
            <a:ext cx="4663395" cy="475199"/>
            <a:chOff x="3869374" y="6191680"/>
            <a:chExt cx="4663395" cy="475199"/>
          </a:xfrm>
        </p:grpSpPr>
        <p:grpSp>
          <p:nvGrpSpPr>
            <p:cNvPr id="26" name="Graphic 5303">
              <a:extLst>
                <a:ext uri="{FF2B5EF4-FFF2-40B4-BE49-F238E27FC236}">
                  <a16:creationId xmlns:a16="http://schemas.microsoft.com/office/drawing/2014/main" id="{6F8C3C72-9469-4385-B473-12EF6A3AE995}"/>
                </a:ext>
              </a:extLst>
            </p:cNvPr>
            <p:cNvGrpSpPr/>
            <p:nvPr/>
          </p:nvGrpSpPr>
          <p:grpSpPr>
            <a:xfrm rot="2085916">
              <a:off x="3869374" y="6191680"/>
              <a:ext cx="209674" cy="448348"/>
              <a:chOff x="3759252" y="3898331"/>
              <a:chExt cx="733425" cy="1568286"/>
            </a:xfrm>
          </p:grpSpPr>
          <p:sp>
            <p:nvSpPr>
              <p:cNvPr id="108" name="Freeform: Shape 107">
                <a:extLst>
                  <a:ext uri="{FF2B5EF4-FFF2-40B4-BE49-F238E27FC236}">
                    <a16:creationId xmlns:a16="http://schemas.microsoft.com/office/drawing/2014/main" id="{6D80FC63-2143-4B5E-9D2E-23BB26D203F2}"/>
                  </a:ext>
                </a:extLst>
              </p:cNvPr>
              <p:cNvSpPr/>
              <p:nvPr/>
            </p:nvSpPr>
            <p:spPr>
              <a:xfrm>
                <a:off x="3759252" y="3898331"/>
                <a:ext cx="733425" cy="733427"/>
              </a:xfrm>
              <a:custGeom>
                <a:avLst/>
                <a:gdLst>
                  <a:gd name="connsiteX0" fmla="*/ 698183 w 733425"/>
                  <a:gd name="connsiteY0" fmla="*/ 370523 h 733425"/>
                  <a:gd name="connsiteX1" fmla="*/ 370523 w 733425"/>
                  <a:gd name="connsiteY1" fmla="*/ 698183 h 733425"/>
                  <a:gd name="connsiteX2" fmla="*/ 42863 w 733425"/>
                  <a:gd name="connsiteY2" fmla="*/ 370523 h 733425"/>
                  <a:gd name="connsiteX3" fmla="*/ 370523 w 733425"/>
                  <a:gd name="connsiteY3" fmla="*/ 42863 h 733425"/>
                  <a:gd name="connsiteX4" fmla="*/ 698183 w 733425"/>
                  <a:gd name="connsiteY4" fmla="*/ 370523 h 733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3425" h="733425">
                    <a:moveTo>
                      <a:pt x="698183" y="370523"/>
                    </a:moveTo>
                    <a:cubicBezTo>
                      <a:pt x="698183" y="551484"/>
                      <a:pt x="551484" y="698183"/>
                      <a:pt x="370523" y="698183"/>
                    </a:cubicBezTo>
                    <a:cubicBezTo>
                      <a:pt x="189561" y="698183"/>
                      <a:pt x="42863" y="551484"/>
                      <a:pt x="42863" y="370523"/>
                    </a:cubicBezTo>
                    <a:cubicBezTo>
                      <a:pt x="42863" y="189561"/>
                      <a:pt x="189561" y="42863"/>
                      <a:pt x="370523" y="42863"/>
                    </a:cubicBezTo>
                    <a:cubicBezTo>
                      <a:pt x="551484" y="42863"/>
                      <a:pt x="698183" y="189561"/>
                      <a:pt x="698183" y="370523"/>
                    </a:cubicBezTo>
                    <a:close/>
                  </a:path>
                </a:pathLst>
              </a:custGeom>
              <a:solidFill>
                <a:srgbClr val="FEB7D8"/>
              </a:solidFill>
              <a:ln w="38100"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9" name="Freeform: Shape 108">
                <a:extLst>
                  <a:ext uri="{FF2B5EF4-FFF2-40B4-BE49-F238E27FC236}">
                    <a16:creationId xmlns:a16="http://schemas.microsoft.com/office/drawing/2014/main" id="{DA394CD3-6BF7-47F4-9A40-F2181EA2234C}"/>
                  </a:ext>
                </a:extLst>
              </p:cNvPr>
              <p:cNvSpPr/>
              <p:nvPr/>
            </p:nvSpPr>
            <p:spPr>
              <a:xfrm>
                <a:off x="4030976" y="4666517"/>
                <a:ext cx="209550" cy="800100"/>
              </a:xfrm>
              <a:custGeom>
                <a:avLst/>
                <a:gdLst>
                  <a:gd name="connsiteX0" fmla="*/ 148334 w 209550"/>
                  <a:gd name="connsiteY0" fmla="*/ 21431 h 800100"/>
                  <a:gd name="connsiteX1" fmla="*/ 188339 w 209550"/>
                  <a:gd name="connsiteY1" fmla="*/ 680561 h 800100"/>
                  <a:gd name="connsiteX2" fmla="*/ 159764 w 209550"/>
                  <a:gd name="connsiteY2" fmla="*/ 756761 h 800100"/>
                  <a:gd name="connsiteX3" fmla="*/ 159764 w 209550"/>
                  <a:gd name="connsiteY3" fmla="*/ 756761 h 800100"/>
                  <a:gd name="connsiteX4" fmla="*/ 51179 w 209550"/>
                  <a:gd name="connsiteY4" fmla="*/ 757714 h 800100"/>
                  <a:gd name="connsiteX5" fmla="*/ 51179 w 209550"/>
                  <a:gd name="connsiteY5" fmla="*/ 757714 h 800100"/>
                  <a:gd name="connsiteX6" fmla="*/ 21652 w 209550"/>
                  <a:gd name="connsiteY6" fmla="*/ 681514 h 800100"/>
                  <a:gd name="connsiteX7" fmla="*/ 54037 w 209550"/>
                  <a:gd name="connsiteY7" fmla="*/ 21431 h 800100"/>
                  <a:gd name="connsiteX8" fmla="*/ 148334 w 209550"/>
                  <a:gd name="connsiteY8" fmla="*/ 21431 h 800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9550" h="800100">
                    <a:moveTo>
                      <a:pt x="148334" y="21431"/>
                    </a:moveTo>
                    <a:lnTo>
                      <a:pt x="188339" y="680561"/>
                    </a:lnTo>
                    <a:cubicBezTo>
                      <a:pt x="191197" y="709136"/>
                      <a:pt x="180719" y="736759"/>
                      <a:pt x="159764" y="756761"/>
                    </a:cubicBezTo>
                    <a:lnTo>
                      <a:pt x="159764" y="756761"/>
                    </a:lnTo>
                    <a:cubicBezTo>
                      <a:pt x="124522" y="791051"/>
                      <a:pt x="87374" y="791051"/>
                      <a:pt x="51179" y="757714"/>
                    </a:cubicBezTo>
                    <a:lnTo>
                      <a:pt x="51179" y="757714"/>
                    </a:lnTo>
                    <a:cubicBezTo>
                      <a:pt x="30224" y="738664"/>
                      <a:pt x="19747" y="710089"/>
                      <a:pt x="21652" y="681514"/>
                    </a:cubicBezTo>
                    <a:lnTo>
                      <a:pt x="54037" y="21431"/>
                    </a:lnTo>
                    <a:lnTo>
                      <a:pt x="148334" y="21431"/>
                    </a:lnTo>
                    <a:close/>
                  </a:path>
                </a:pathLst>
              </a:custGeom>
              <a:solidFill>
                <a:srgbClr val="FEB7D8"/>
              </a:solidFill>
              <a:ln w="285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10" name="Freeform: Shape 109">
                <a:extLst>
                  <a:ext uri="{FF2B5EF4-FFF2-40B4-BE49-F238E27FC236}">
                    <a16:creationId xmlns:a16="http://schemas.microsoft.com/office/drawing/2014/main" id="{0B458A8B-F672-428E-A0A7-AABA8801275C}"/>
                  </a:ext>
                </a:extLst>
              </p:cNvPr>
              <p:cNvSpPr/>
              <p:nvPr/>
            </p:nvSpPr>
            <p:spPr>
              <a:xfrm>
                <a:off x="4051188" y="4578886"/>
                <a:ext cx="161925" cy="123824"/>
              </a:xfrm>
              <a:custGeom>
                <a:avLst/>
                <a:gdLst>
                  <a:gd name="connsiteX0" fmla="*/ 81439 w 161925"/>
                  <a:gd name="connsiteY0" fmla="*/ 28099 h 123825"/>
                  <a:gd name="connsiteX1" fmla="*/ 21431 w 161925"/>
                  <a:gd name="connsiteY1" fmla="*/ 23336 h 123825"/>
                  <a:gd name="connsiteX2" fmla="*/ 22384 w 161925"/>
                  <a:gd name="connsiteY2" fmla="*/ 110014 h 123825"/>
                  <a:gd name="connsiteX3" fmla="*/ 141446 w 161925"/>
                  <a:gd name="connsiteY3" fmla="*/ 109061 h 123825"/>
                  <a:gd name="connsiteX4" fmla="*/ 141446 w 161925"/>
                  <a:gd name="connsiteY4" fmla="*/ 21431 h 123825"/>
                  <a:gd name="connsiteX5" fmla="*/ 81439 w 161925"/>
                  <a:gd name="connsiteY5" fmla="*/ 28099 h 12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925" h="123825">
                    <a:moveTo>
                      <a:pt x="81439" y="28099"/>
                    </a:moveTo>
                    <a:cubicBezTo>
                      <a:pt x="60484" y="28099"/>
                      <a:pt x="40481" y="26194"/>
                      <a:pt x="21431" y="23336"/>
                    </a:cubicBezTo>
                    <a:lnTo>
                      <a:pt x="22384" y="110014"/>
                    </a:lnTo>
                    <a:lnTo>
                      <a:pt x="141446" y="109061"/>
                    </a:lnTo>
                    <a:lnTo>
                      <a:pt x="141446" y="21431"/>
                    </a:lnTo>
                    <a:cubicBezTo>
                      <a:pt x="121444" y="25241"/>
                      <a:pt x="101441" y="27146"/>
                      <a:pt x="81439" y="28099"/>
                    </a:cubicBezTo>
                    <a:close/>
                  </a:path>
                </a:pathLst>
              </a:custGeom>
              <a:solidFill>
                <a:srgbClr val="FFFFFF"/>
              </a:solidFill>
              <a:ln w="28575" cap="rnd">
                <a:solidFill>
                  <a:srgbClr val="333331"/>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grpSp>
          <p:nvGrpSpPr>
            <p:cNvPr id="27" name="Graphic 5308">
              <a:extLst>
                <a:ext uri="{FF2B5EF4-FFF2-40B4-BE49-F238E27FC236}">
                  <a16:creationId xmlns:a16="http://schemas.microsoft.com/office/drawing/2014/main" id="{8DA11F19-2DBA-49D9-A3C7-2761973E0CA8}"/>
                </a:ext>
              </a:extLst>
            </p:cNvPr>
            <p:cNvGrpSpPr/>
            <p:nvPr/>
          </p:nvGrpSpPr>
          <p:grpSpPr>
            <a:xfrm rot="1668552">
              <a:off x="4699586" y="6199553"/>
              <a:ext cx="258163" cy="432571"/>
              <a:chOff x="5741156" y="2836054"/>
              <a:chExt cx="704887" cy="1181100"/>
            </a:xfrm>
          </p:grpSpPr>
          <p:sp>
            <p:nvSpPr>
              <p:cNvPr id="100" name="Freeform: Shape 99">
                <a:extLst>
                  <a:ext uri="{FF2B5EF4-FFF2-40B4-BE49-F238E27FC236}">
                    <a16:creationId xmlns:a16="http://schemas.microsoft.com/office/drawing/2014/main" id="{5ECDD5B5-4F5B-45DB-826F-87BF37325F2E}"/>
                  </a:ext>
                </a:extLst>
              </p:cNvPr>
              <p:cNvSpPr/>
              <p:nvPr/>
            </p:nvSpPr>
            <p:spPr>
              <a:xfrm>
                <a:off x="5765909" y="2854152"/>
                <a:ext cx="647696" cy="1152524"/>
              </a:xfrm>
              <a:custGeom>
                <a:avLst/>
                <a:gdLst>
                  <a:gd name="connsiteX0" fmla="*/ 533889 w 647700"/>
                  <a:gd name="connsiteY0" fmla="*/ 11918 h 1152525"/>
                  <a:gd name="connsiteX1" fmla="*/ 130029 w 647700"/>
                  <a:gd name="connsiteY1" fmla="*/ 7156 h 1152525"/>
                  <a:gd name="connsiteX2" fmla="*/ 14777 w 647700"/>
                  <a:gd name="connsiteY2" fmla="*/ 130028 h 1152525"/>
                  <a:gd name="connsiteX3" fmla="*/ 14777 w 647700"/>
                  <a:gd name="connsiteY3" fmla="*/ 145268 h 1152525"/>
                  <a:gd name="connsiteX4" fmla="*/ 13824 w 647700"/>
                  <a:gd name="connsiteY4" fmla="*/ 242423 h 1152525"/>
                  <a:gd name="connsiteX5" fmla="*/ 8109 w 647700"/>
                  <a:gd name="connsiteY5" fmla="*/ 904411 h 1152525"/>
                  <a:gd name="connsiteX6" fmla="*/ 7157 w 647700"/>
                  <a:gd name="connsiteY6" fmla="*/ 1001566 h 1152525"/>
                  <a:gd name="connsiteX7" fmla="*/ 7157 w 647700"/>
                  <a:gd name="connsiteY7" fmla="*/ 1016806 h 1152525"/>
                  <a:gd name="connsiteX8" fmla="*/ 120504 w 647700"/>
                  <a:gd name="connsiteY8" fmla="*/ 1141583 h 1152525"/>
                  <a:gd name="connsiteX9" fmla="*/ 524364 w 647700"/>
                  <a:gd name="connsiteY9" fmla="*/ 1146346 h 1152525"/>
                  <a:gd name="connsiteX10" fmla="*/ 640569 w 647700"/>
                  <a:gd name="connsiteY10" fmla="*/ 1023473 h 1152525"/>
                  <a:gd name="connsiteX11" fmla="*/ 640569 w 647700"/>
                  <a:gd name="connsiteY11" fmla="*/ 1008233 h 1152525"/>
                  <a:gd name="connsiteX12" fmla="*/ 641522 w 647700"/>
                  <a:gd name="connsiteY12" fmla="*/ 911078 h 1152525"/>
                  <a:gd name="connsiteX13" fmla="*/ 647237 w 647700"/>
                  <a:gd name="connsiteY13" fmla="*/ 249091 h 1152525"/>
                  <a:gd name="connsiteX14" fmla="*/ 648189 w 647700"/>
                  <a:gd name="connsiteY14" fmla="*/ 151936 h 1152525"/>
                  <a:gd name="connsiteX15" fmla="*/ 648189 w 647700"/>
                  <a:gd name="connsiteY15" fmla="*/ 136696 h 1152525"/>
                  <a:gd name="connsiteX16" fmla="*/ 533889 w 647700"/>
                  <a:gd name="connsiteY16" fmla="*/ 1191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7700" h="1152525">
                    <a:moveTo>
                      <a:pt x="533889" y="11918"/>
                    </a:moveTo>
                    <a:lnTo>
                      <a:pt x="130029" y="7156"/>
                    </a:lnTo>
                    <a:cubicBezTo>
                      <a:pt x="67164" y="6203"/>
                      <a:pt x="14777" y="61448"/>
                      <a:pt x="14777" y="130028"/>
                    </a:cubicBezTo>
                    <a:lnTo>
                      <a:pt x="14777" y="145268"/>
                    </a:lnTo>
                    <a:lnTo>
                      <a:pt x="13824" y="242423"/>
                    </a:lnTo>
                    <a:lnTo>
                      <a:pt x="8109" y="904411"/>
                    </a:lnTo>
                    <a:lnTo>
                      <a:pt x="7157" y="1001566"/>
                    </a:lnTo>
                    <a:lnTo>
                      <a:pt x="7157" y="1016806"/>
                    </a:lnTo>
                    <a:cubicBezTo>
                      <a:pt x="6204" y="1084433"/>
                      <a:pt x="57639" y="1140631"/>
                      <a:pt x="120504" y="1141583"/>
                    </a:cubicBezTo>
                    <a:lnTo>
                      <a:pt x="524364" y="1146346"/>
                    </a:lnTo>
                    <a:cubicBezTo>
                      <a:pt x="588182" y="1147298"/>
                      <a:pt x="639617" y="1092053"/>
                      <a:pt x="640569" y="1023473"/>
                    </a:cubicBezTo>
                    <a:lnTo>
                      <a:pt x="640569" y="1008233"/>
                    </a:lnTo>
                    <a:lnTo>
                      <a:pt x="641522" y="911078"/>
                    </a:lnTo>
                    <a:lnTo>
                      <a:pt x="647237" y="249091"/>
                    </a:lnTo>
                    <a:lnTo>
                      <a:pt x="648189" y="151936"/>
                    </a:lnTo>
                    <a:lnTo>
                      <a:pt x="648189" y="136696"/>
                    </a:lnTo>
                    <a:cubicBezTo>
                      <a:pt x="648189" y="68116"/>
                      <a:pt x="597707" y="11918"/>
                      <a:pt x="533889" y="11918"/>
                    </a:cubicBezTo>
                    <a:close/>
                  </a:path>
                </a:pathLst>
              </a:custGeom>
              <a:solidFill>
                <a:srgbClr val="FEB7D8"/>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1" name="Freeform: Shape 100">
                <a:extLst>
                  <a:ext uri="{FF2B5EF4-FFF2-40B4-BE49-F238E27FC236}">
                    <a16:creationId xmlns:a16="http://schemas.microsoft.com/office/drawing/2014/main" id="{D3DD11B4-1692-4932-93E6-F9654A0E733D}"/>
                  </a:ext>
                </a:extLst>
              </p:cNvPr>
              <p:cNvSpPr/>
              <p:nvPr/>
            </p:nvSpPr>
            <p:spPr>
              <a:xfrm>
                <a:off x="5751623" y="2836054"/>
                <a:ext cx="676270" cy="1181100"/>
              </a:xfrm>
              <a:custGeom>
                <a:avLst/>
                <a:gdLst>
                  <a:gd name="connsiteX0" fmla="*/ 548177 w 676275"/>
                  <a:gd name="connsiteY0" fmla="*/ 26207 h 1181100"/>
                  <a:gd name="connsiteX1" fmla="*/ 144317 w 676275"/>
                  <a:gd name="connsiteY1" fmla="*/ 21444 h 1181100"/>
                  <a:gd name="connsiteX2" fmla="*/ 29064 w 676275"/>
                  <a:gd name="connsiteY2" fmla="*/ 134792 h 1181100"/>
                  <a:gd name="connsiteX3" fmla="*/ 21444 w 676275"/>
                  <a:gd name="connsiteY3" fmla="*/ 1043477 h 1181100"/>
                  <a:gd name="connsiteX4" fmla="*/ 134792 w 676275"/>
                  <a:gd name="connsiteY4" fmla="*/ 1159682 h 1181100"/>
                  <a:gd name="connsiteX5" fmla="*/ 538652 w 676275"/>
                  <a:gd name="connsiteY5" fmla="*/ 1164444 h 1181100"/>
                  <a:gd name="connsiteX6" fmla="*/ 654857 w 676275"/>
                  <a:gd name="connsiteY6" fmla="*/ 1051097 h 1181100"/>
                  <a:gd name="connsiteX7" fmla="*/ 662477 w 676275"/>
                  <a:gd name="connsiteY7" fmla="*/ 142412 h 1181100"/>
                  <a:gd name="connsiteX8" fmla="*/ 548177 w 676275"/>
                  <a:gd name="connsiteY8" fmla="*/ 26207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75" h="1181100">
                    <a:moveTo>
                      <a:pt x="548177" y="26207"/>
                    </a:moveTo>
                    <a:lnTo>
                      <a:pt x="144317" y="21444"/>
                    </a:lnTo>
                    <a:cubicBezTo>
                      <a:pt x="81452" y="20492"/>
                      <a:pt x="29064" y="71927"/>
                      <a:pt x="29064" y="134792"/>
                    </a:cubicBezTo>
                    <a:lnTo>
                      <a:pt x="21444" y="1043477"/>
                    </a:lnTo>
                    <a:cubicBezTo>
                      <a:pt x="20492" y="1107294"/>
                      <a:pt x="71927" y="1158729"/>
                      <a:pt x="134792" y="1159682"/>
                    </a:cubicBezTo>
                    <a:lnTo>
                      <a:pt x="538652" y="1164444"/>
                    </a:lnTo>
                    <a:cubicBezTo>
                      <a:pt x="602469" y="1165397"/>
                      <a:pt x="653904" y="1113962"/>
                      <a:pt x="654857" y="1051097"/>
                    </a:cubicBezTo>
                    <a:lnTo>
                      <a:pt x="662477" y="142412"/>
                    </a:lnTo>
                    <a:cubicBezTo>
                      <a:pt x="662477" y="78594"/>
                      <a:pt x="611994" y="27159"/>
                      <a:pt x="548177" y="26207"/>
                    </a:cubicBezTo>
                    <a:close/>
                  </a:path>
                </a:pathLst>
              </a:custGeom>
              <a:noFill/>
              <a:ln w="285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102" name="Freeform: Shape 101">
                <a:extLst>
                  <a:ext uri="{FF2B5EF4-FFF2-40B4-BE49-F238E27FC236}">
                    <a16:creationId xmlns:a16="http://schemas.microsoft.com/office/drawing/2014/main" id="{D956472E-D18E-4DEE-832E-DA00177A39D9}"/>
                  </a:ext>
                </a:extLst>
              </p:cNvPr>
              <p:cNvSpPr/>
              <p:nvPr/>
            </p:nvSpPr>
            <p:spPr>
              <a:xfrm>
                <a:off x="5752588" y="3053237"/>
                <a:ext cx="676270" cy="742949"/>
              </a:xfrm>
              <a:custGeom>
                <a:avLst/>
                <a:gdLst>
                  <a:gd name="connsiteX0" fmla="*/ 653891 w 676275"/>
                  <a:gd name="connsiteY0" fmla="*/ 730091 h 742950"/>
                  <a:gd name="connsiteX1" fmla="*/ 21431 w 676275"/>
                  <a:gd name="connsiteY1" fmla="*/ 722471 h 742950"/>
                  <a:gd name="connsiteX2" fmla="*/ 27146 w 676275"/>
                  <a:gd name="connsiteY2" fmla="*/ 21431 h 742950"/>
                  <a:gd name="connsiteX3" fmla="*/ 660559 w 676275"/>
                  <a:gd name="connsiteY3" fmla="*/ 28099 h 742950"/>
                </a:gdLst>
                <a:ahLst/>
                <a:cxnLst>
                  <a:cxn ang="0">
                    <a:pos x="connsiteX0" y="connsiteY0"/>
                  </a:cxn>
                  <a:cxn ang="0">
                    <a:pos x="connsiteX1" y="connsiteY1"/>
                  </a:cxn>
                  <a:cxn ang="0">
                    <a:pos x="connsiteX2" y="connsiteY2"/>
                  </a:cxn>
                  <a:cxn ang="0">
                    <a:pos x="connsiteX3" y="connsiteY3"/>
                  </a:cxn>
                </a:cxnLst>
                <a:rect l="l" t="t" r="r" b="b"/>
                <a:pathLst>
                  <a:path w="676275" h="742950">
                    <a:moveTo>
                      <a:pt x="653891" y="730091"/>
                    </a:moveTo>
                    <a:lnTo>
                      <a:pt x="21431" y="722471"/>
                    </a:lnTo>
                    <a:lnTo>
                      <a:pt x="27146" y="21431"/>
                    </a:lnTo>
                    <a:lnTo>
                      <a:pt x="660559" y="28099"/>
                    </a:lnTo>
                    <a:close/>
                  </a:path>
                </a:pathLst>
              </a:custGeom>
              <a:solidFill>
                <a:srgbClr val="FFFFFF"/>
              </a:solidFill>
              <a:ln w="285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3" name="Freeform: Shape 102">
                <a:extLst>
                  <a:ext uri="{FF2B5EF4-FFF2-40B4-BE49-F238E27FC236}">
                    <a16:creationId xmlns:a16="http://schemas.microsoft.com/office/drawing/2014/main" id="{A4176A11-A0E9-4364-A493-27AF845E63D1}"/>
                  </a:ext>
                </a:extLst>
              </p:cNvPr>
              <p:cNvSpPr/>
              <p:nvPr/>
            </p:nvSpPr>
            <p:spPr>
              <a:xfrm>
                <a:off x="6023096" y="3826666"/>
                <a:ext cx="133349" cy="133350"/>
              </a:xfrm>
              <a:custGeom>
                <a:avLst/>
                <a:gdLst>
                  <a:gd name="connsiteX0" fmla="*/ 116681 w 133350"/>
                  <a:gd name="connsiteY0" fmla="*/ 69056 h 133350"/>
                  <a:gd name="connsiteX1" fmla="*/ 69056 w 133350"/>
                  <a:gd name="connsiteY1" fmla="*/ 116681 h 133350"/>
                  <a:gd name="connsiteX2" fmla="*/ 21431 w 133350"/>
                  <a:gd name="connsiteY2" fmla="*/ 69056 h 133350"/>
                  <a:gd name="connsiteX3" fmla="*/ 69056 w 133350"/>
                  <a:gd name="connsiteY3" fmla="*/ 21431 h 133350"/>
                  <a:gd name="connsiteX4" fmla="*/ 116681 w 133350"/>
                  <a:gd name="connsiteY4" fmla="*/ 69056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16681" y="69056"/>
                    </a:moveTo>
                    <a:cubicBezTo>
                      <a:pt x="116681" y="95359"/>
                      <a:pt x="95359" y="116681"/>
                      <a:pt x="69056" y="116681"/>
                    </a:cubicBezTo>
                    <a:cubicBezTo>
                      <a:pt x="42754" y="116681"/>
                      <a:pt x="21431" y="95359"/>
                      <a:pt x="21431" y="69056"/>
                    </a:cubicBezTo>
                    <a:cubicBezTo>
                      <a:pt x="21431" y="42754"/>
                      <a:pt x="42754" y="21431"/>
                      <a:pt x="69056" y="21431"/>
                    </a:cubicBezTo>
                    <a:cubicBezTo>
                      <a:pt x="95359" y="21431"/>
                      <a:pt x="116681" y="42754"/>
                      <a:pt x="116681" y="69056"/>
                    </a:cubicBezTo>
                    <a:close/>
                  </a:path>
                </a:pathLst>
              </a:custGeom>
              <a:solidFill>
                <a:srgbClr val="FFFFFF"/>
              </a:solidFill>
              <a:ln w="28575" cap="rnd">
                <a:solidFill>
                  <a:srgbClr val="333331"/>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4" name="Freeform: Shape 103">
                <a:extLst>
                  <a:ext uri="{FF2B5EF4-FFF2-40B4-BE49-F238E27FC236}">
                    <a16:creationId xmlns:a16="http://schemas.microsoft.com/office/drawing/2014/main" id="{C4A97859-A979-4A85-BCB1-380FCFA02471}"/>
                  </a:ext>
                </a:extLst>
              </p:cNvPr>
              <p:cNvSpPr/>
              <p:nvPr/>
            </p:nvSpPr>
            <p:spPr>
              <a:xfrm>
                <a:off x="5931656" y="2949416"/>
                <a:ext cx="333372" cy="38100"/>
              </a:xfrm>
              <a:custGeom>
                <a:avLst/>
                <a:gdLst>
                  <a:gd name="connsiteX0" fmla="*/ 315754 w 333375"/>
                  <a:gd name="connsiteY0" fmla="*/ 37624 h 38100"/>
                  <a:gd name="connsiteX1" fmla="*/ 22384 w 333375"/>
                  <a:gd name="connsiteY1" fmla="*/ 37624 h 38100"/>
                  <a:gd name="connsiteX2" fmla="*/ 7144 w 333375"/>
                  <a:gd name="connsiteY2" fmla="*/ 22384 h 38100"/>
                  <a:gd name="connsiteX3" fmla="*/ 7144 w 333375"/>
                  <a:gd name="connsiteY3" fmla="*/ 22384 h 38100"/>
                  <a:gd name="connsiteX4" fmla="*/ 22384 w 333375"/>
                  <a:gd name="connsiteY4" fmla="*/ 7144 h 38100"/>
                  <a:gd name="connsiteX5" fmla="*/ 315754 w 333375"/>
                  <a:gd name="connsiteY5" fmla="*/ 7144 h 38100"/>
                  <a:gd name="connsiteX6" fmla="*/ 330994 w 333375"/>
                  <a:gd name="connsiteY6" fmla="*/ 22384 h 38100"/>
                  <a:gd name="connsiteX7" fmla="*/ 330994 w 333375"/>
                  <a:gd name="connsiteY7" fmla="*/ 22384 h 38100"/>
                  <a:gd name="connsiteX8" fmla="*/ 315754 w 333375"/>
                  <a:gd name="connsiteY8" fmla="*/ 37624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375" h="38100">
                    <a:moveTo>
                      <a:pt x="315754" y="37624"/>
                    </a:moveTo>
                    <a:lnTo>
                      <a:pt x="22384" y="37624"/>
                    </a:lnTo>
                    <a:cubicBezTo>
                      <a:pt x="13811" y="37624"/>
                      <a:pt x="7144" y="30956"/>
                      <a:pt x="7144" y="22384"/>
                    </a:cubicBezTo>
                    <a:lnTo>
                      <a:pt x="7144" y="22384"/>
                    </a:lnTo>
                    <a:cubicBezTo>
                      <a:pt x="7144" y="13811"/>
                      <a:pt x="13811" y="7144"/>
                      <a:pt x="22384" y="7144"/>
                    </a:cubicBezTo>
                    <a:lnTo>
                      <a:pt x="315754" y="7144"/>
                    </a:lnTo>
                    <a:cubicBezTo>
                      <a:pt x="324326" y="7144"/>
                      <a:pt x="330994" y="13811"/>
                      <a:pt x="330994" y="22384"/>
                    </a:cubicBezTo>
                    <a:lnTo>
                      <a:pt x="330994" y="22384"/>
                    </a:lnTo>
                    <a:cubicBezTo>
                      <a:pt x="330994" y="30956"/>
                      <a:pt x="324326" y="37624"/>
                      <a:pt x="315754" y="37624"/>
                    </a:cubicBez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5" name="Freeform: Shape 104">
                <a:extLst>
                  <a:ext uri="{FF2B5EF4-FFF2-40B4-BE49-F238E27FC236}">
                    <a16:creationId xmlns:a16="http://schemas.microsoft.com/office/drawing/2014/main" id="{DFEC428B-D11A-4316-8986-18EF94C452A6}"/>
                  </a:ext>
                </a:extLst>
              </p:cNvPr>
              <p:cNvSpPr/>
              <p:nvPr/>
            </p:nvSpPr>
            <p:spPr>
              <a:xfrm>
                <a:off x="5741156" y="3120854"/>
                <a:ext cx="47625" cy="104774"/>
              </a:xfrm>
              <a:custGeom>
                <a:avLst/>
                <a:gdLst>
                  <a:gd name="connsiteX0" fmla="*/ 25241 w 47625"/>
                  <a:gd name="connsiteY0" fmla="*/ 100489 h 104775"/>
                  <a:gd name="connsiteX1" fmla="*/ 25241 w 47625"/>
                  <a:gd name="connsiteY1" fmla="*/ 100489 h 104775"/>
                  <a:gd name="connsiteX2" fmla="*/ 7144 w 47625"/>
                  <a:gd name="connsiteY2" fmla="*/ 82391 h 104775"/>
                  <a:gd name="connsiteX3" fmla="*/ 7144 w 47625"/>
                  <a:gd name="connsiteY3" fmla="*/ 25241 h 104775"/>
                  <a:gd name="connsiteX4" fmla="*/ 25241 w 47625"/>
                  <a:gd name="connsiteY4" fmla="*/ 7144 h 104775"/>
                  <a:gd name="connsiteX5" fmla="*/ 25241 w 47625"/>
                  <a:gd name="connsiteY5" fmla="*/ 7144 h 104775"/>
                  <a:gd name="connsiteX6" fmla="*/ 43339 w 47625"/>
                  <a:gd name="connsiteY6" fmla="*/ 25241 h 104775"/>
                  <a:gd name="connsiteX7" fmla="*/ 43339 w 47625"/>
                  <a:gd name="connsiteY7" fmla="*/ 82391 h 104775"/>
                  <a:gd name="connsiteX8" fmla="*/ 25241 w 47625"/>
                  <a:gd name="connsiteY8" fmla="*/ 1004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104775">
                    <a:moveTo>
                      <a:pt x="25241" y="100489"/>
                    </a:moveTo>
                    <a:lnTo>
                      <a:pt x="25241" y="100489"/>
                    </a:lnTo>
                    <a:cubicBezTo>
                      <a:pt x="15716" y="100489"/>
                      <a:pt x="7144" y="92869"/>
                      <a:pt x="7144" y="82391"/>
                    </a:cubicBezTo>
                    <a:lnTo>
                      <a:pt x="7144" y="25241"/>
                    </a:lnTo>
                    <a:cubicBezTo>
                      <a:pt x="7144" y="15716"/>
                      <a:pt x="14764" y="7144"/>
                      <a:pt x="25241" y="7144"/>
                    </a:cubicBezTo>
                    <a:lnTo>
                      <a:pt x="25241" y="7144"/>
                    </a:lnTo>
                    <a:cubicBezTo>
                      <a:pt x="34766" y="7144"/>
                      <a:pt x="43339" y="14764"/>
                      <a:pt x="43339" y="25241"/>
                    </a:cubicBezTo>
                    <a:lnTo>
                      <a:pt x="43339" y="82391"/>
                    </a:lnTo>
                    <a:cubicBezTo>
                      <a:pt x="43339" y="92869"/>
                      <a:pt x="34766" y="100489"/>
                      <a:pt x="25241" y="100489"/>
                    </a:cubicBez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106" name="Freeform: Shape 105">
                <a:extLst>
                  <a:ext uri="{FF2B5EF4-FFF2-40B4-BE49-F238E27FC236}">
                    <a16:creationId xmlns:a16="http://schemas.microsoft.com/office/drawing/2014/main" id="{FB841E33-8BAF-498A-AD8B-4B9A4A1013A9}"/>
                  </a:ext>
                </a:extLst>
              </p:cNvPr>
              <p:cNvSpPr/>
              <p:nvPr/>
            </p:nvSpPr>
            <p:spPr>
              <a:xfrm>
                <a:off x="6398396" y="3130387"/>
                <a:ext cx="47625" cy="104774"/>
              </a:xfrm>
              <a:custGeom>
                <a:avLst/>
                <a:gdLst>
                  <a:gd name="connsiteX0" fmla="*/ 25241 w 47625"/>
                  <a:gd name="connsiteY0" fmla="*/ 100489 h 104775"/>
                  <a:gd name="connsiteX1" fmla="*/ 25241 w 47625"/>
                  <a:gd name="connsiteY1" fmla="*/ 100489 h 104775"/>
                  <a:gd name="connsiteX2" fmla="*/ 7144 w 47625"/>
                  <a:gd name="connsiteY2" fmla="*/ 82391 h 104775"/>
                  <a:gd name="connsiteX3" fmla="*/ 7144 w 47625"/>
                  <a:gd name="connsiteY3" fmla="*/ 25241 h 104775"/>
                  <a:gd name="connsiteX4" fmla="*/ 25241 w 47625"/>
                  <a:gd name="connsiteY4" fmla="*/ 7144 h 104775"/>
                  <a:gd name="connsiteX5" fmla="*/ 25241 w 47625"/>
                  <a:gd name="connsiteY5" fmla="*/ 7144 h 104775"/>
                  <a:gd name="connsiteX6" fmla="*/ 43339 w 47625"/>
                  <a:gd name="connsiteY6" fmla="*/ 25241 h 104775"/>
                  <a:gd name="connsiteX7" fmla="*/ 43339 w 47625"/>
                  <a:gd name="connsiteY7" fmla="*/ 82391 h 104775"/>
                  <a:gd name="connsiteX8" fmla="*/ 25241 w 47625"/>
                  <a:gd name="connsiteY8" fmla="*/ 1004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104775">
                    <a:moveTo>
                      <a:pt x="25241" y="100489"/>
                    </a:moveTo>
                    <a:lnTo>
                      <a:pt x="25241" y="100489"/>
                    </a:lnTo>
                    <a:cubicBezTo>
                      <a:pt x="15716" y="100489"/>
                      <a:pt x="7144" y="92869"/>
                      <a:pt x="7144" y="82391"/>
                    </a:cubicBezTo>
                    <a:lnTo>
                      <a:pt x="7144" y="25241"/>
                    </a:lnTo>
                    <a:cubicBezTo>
                      <a:pt x="7144" y="15716"/>
                      <a:pt x="14764" y="7144"/>
                      <a:pt x="25241" y="7144"/>
                    </a:cubicBezTo>
                    <a:lnTo>
                      <a:pt x="25241" y="7144"/>
                    </a:lnTo>
                    <a:cubicBezTo>
                      <a:pt x="34766" y="7144"/>
                      <a:pt x="43339" y="14764"/>
                      <a:pt x="43339" y="25241"/>
                    </a:cubicBezTo>
                    <a:lnTo>
                      <a:pt x="43339" y="82391"/>
                    </a:lnTo>
                    <a:cubicBezTo>
                      <a:pt x="43339" y="92869"/>
                      <a:pt x="34766" y="100489"/>
                      <a:pt x="25241" y="100489"/>
                    </a:cubicBezTo>
                    <a:close/>
                  </a:path>
                </a:pathLst>
              </a:custGeom>
              <a:solidFill>
                <a:srgbClr val="FEB7D8"/>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107" name="Freeform: Shape 106">
                <a:extLst>
                  <a:ext uri="{FF2B5EF4-FFF2-40B4-BE49-F238E27FC236}">
                    <a16:creationId xmlns:a16="http://schemas.microsoft.com/office/drawing/2014/main" id="{D4AAFBF1-516E-4007-94E6-43A7C94CB93B}"/>
                  </a:ext>
                </a:extLst>
              </p:cNvPr>
              <p:cNvSpPr/>
              <p:nvPr/>
            </p:nvSpPr>
            <p:spPr>
              <a:xfrm>
                <a:off x="6398418" y="3242786"/>
                <a:ext cx="47625" cy="104774"/>
              </a:xfrm>
              <a:custGeom>
                <a:avLst/>
                <a:gdLst>
                  <a:gd name="connsiteX0" fmla="*/ 25241 w 47625"/>
                  <a:gd name="connsiteY0" fmla="*/ 100489 h 104775"/>
                  <a:gd name="connsiteX1" fmla="*/ 25241 w 47625"/>
                  <a:gd name="connsiteY1" fmla="*/ 100489 h 104775"/>
                  <a:gd name="connsiteX2" fmla="*/ 7144 w 47625"/>
                  <a:gd name="connsiteY2" fmla="*/ 82391 h 104775"/>
                  <a:gd name="connsiteX3" fmla="*/ 7144 w 47625"/>
                  <a:gd name="connsiteY3" fmla="*/ 25241 h 104775"/>
                  <a:gd name="connsiteX4" fmla="*/ 25241 w 47625"/>
                  <a:gd name="connsiteY4" fmla="*/ 7144 h 104775"/>
                  <a:gd name="connsiteX5" fmla="*/ 25241 w 47625"/>
                  <a:gd name="connsiteY5" fmla="*/ 7144 h 104775"/>
                  <a:gd name="connsiteX6" fmla="*/ 43339 w 47625"/>
                  <a:gd name="connsiteY6" fmla="*/ 25241 h 104775"/>
                  <a:gd name="connsiteX7" fmla="*/ 43339 w 47625"/>
                  <a:gd name="connsiteY7" fmla="*/ 82391 h 104775"/>
                  <a:gd name="connsiteX8" fmla="*/ 25241 w 47625"/>
                  <a:gd name="connsiteY8" fmla="*/ 1004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104775">
                    <a:moveTo>
                      <a:pt x="25241" y="100489"/>
                    </a:moveTo>
                    <a:lnTo>
                      <a:pt x="25241" y="100489"/>
                    </a:lnTo>
                    <a:cubicBezTo>
                      <a:pt x="15716" y="100489"/>
                      <a:pt x="7144" y="92869"/>
                      <a:pt x="7144" y="82391"/>
                    </a:cubicBezTo>
                    <a:lnTo>
                      <a:pt x="7144" y="25241"/>
                    </a:lnTo>
                    <a:cubicBezTo>
                      <a:pt x="7144" y="15716"/>
                      <a:pt x="14764" y="7144"/>
                      <a:pt x="25241" y="7144"/>
                    </a:cubicBezTo>
                    <a:lnTo>
                      <a:pt x="25241" y="7144"/>
                    </a:lnTo>
                    <a:cubicBezTo>
                      <a:pt x="34766" y="7144"/>
                      <a:pt x="43339" y="14764"/>
                      <a:pt x="43339" y="25241"/>
                    </a:cubicBezTo>
                    <a:lnTo>
                      <a:pt x="43339" y="82391"/>
                    </a:lnTo>
                    <a:cubicBezTo>
                      <a:pt x="43339" y="91916"/>
                      <a:pt x="34766" y="100489"/>
                      <a:pt x="25241" y="100489"/>
                    </a:cubicBez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grpSp>
          <p:nvGrpSpPr>
            <p:cNvPr id="28" name="Graphic 5318">
              <a:extLst>
                <a:ext uri="{FF2B5EF4-FFF2-40B4-BE49-F238E27FC236}">
                  <a16:creationId xmlns:a16="http://schemas.microsoft.com/office/drawing/2014/main" id="{8D99F517-FFEE-4E66-95C1-214E63A8E58B}"/>
                </a:ext>
              </a:extLst>
            </p:cNvPr>
            <p:cNvGrpSpPr/>
            <p:nvPr/>
          </p:nvGrpSpPr>
          <p:grpSpPr>
            <a:xfrm>
              <a:off x="6690038" y="6231285"/>
              <a:ext cx="307041" cy="369139"/>
              <a:chOff x="5669742" y="4251352"/>
              <a:chExt cx="847723" cy="1019181"/>
            </a:xfrm>
          </p:grpSpPr>
          <p:sp>
            <p:nvSpPr>
              <p:cNvPr id="82" name="Freeform: Shape 81">
                <a:extLst>
                  <a:ext uri="{FF2B5EF4-FFF2-40B4-BE49-F238E27FC236}">
                    <a16:creationId xmlns:a16="http://schemas.microsoft.com/office/drawing/2014/main" id="{C2770B7D-7F34-4118-8F1F-7CED26B9B773}"/>
                  </a:ext>
                </a:extLst>
              </p:cNvPr>
              <p:cNvSpPr/>
              <p:nvPr/>
            </p:nvSpPr>
            <p:spPr>
              <a:xfrm>
                <a:off x="5669742" y="4251352"/>
                <a:ext cx="847723" cy="1019181"/>
              </a:xfrm>
              <a:custGeom>
                <a:avLst/>
                <a:gdLst>
                  <a:gd name="connsiteX0" fmla="*/ 742474 w 847725"/>
                  <a:gd name="connsiteY0" fmla="*/ 1001554 h 1019175"/>
                  <a:gd name="connsiteX1" fmla="*/ 112871 w 847725"/>
                  <a:gd name="connsiteY1" fmla="*/ 1002506 h 1019175"/>
                  <a:gd name="connsiteX2" fmla="*/ 22384 w 847725"/>
                  <a:gd name="connsiteY2" fmla="*/ 912019 h 1019175"/>
                  <a:gd name="connsiteX3" fmla="*/ 21431 w 847725"/>
                  <a:gd name="connsiteY3" fmla="*/ 112871 h 1019175"/>
                  <a:gd name="connsiteX4" fmla="*/ 111919 w 847725"/>
                  <a:gd name="connsiteY4" fmla="*/ 22384 h 1019175"/>
                  <a:gd name="connsiteX5" fmla="*/ 741521 w 847725"/>
                  <a:gd name="connsiteY5" fmla="*/ 21431 h 1019175"/>
                  <a:gd name="connsiteX6" fmla="*/ 832009 w 847725"/>
                  <a:gd name="connsiteY6" fmla="*/ 111919 h 1019175"/>
                  <a:gd name="connsiteX7" fmla="*/ 832961 w 847725"/>
                  <a:gd name="connsiteY7" fmla="*/ 911066 h 1019175"/>
                  <a:gd name="connsiteX8" fmla="*/ 742474 w 847725"/>
                  <a:gd name="connsiteY8" fmla="*/ 1001554 h 1019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7725" h="1019175">
                    <a:moveTo>
                      <a:pt x="742474" y="1001554"/>
                    </a:moveTo>
                    <a:lnTo>
                      <a:pt x="112871" y="1002506"/>
                    </a:lnTo>
                    <a:cubicBezTo>
                      <a:pt x="63341" y="1002506"/>
                      <a:pt x="22384" y="962501"/>
                      <a:pt x="22384" y="912019"/>
                    </a:cubicBezTo>
                    <a:lnTo>
                      <a:pt x="21431" y="112871"/>
                    </a:lnTo>
                    <a:cubicBezTo>
                      <a:pt x="21431" y="63341"/>
                      <a:pt x="61436" y="22384"/>
                      <a:pt x="111919" y="22384"/>
                    </a:cubicBezTo>
                    <a:lnTo>
                      <a:pt x="741521" y="21431"/>
                    </a:lnTo>
                    <a:cubicBezTo>
                      <a:pt x="791051" y="21431"/>
                      <a:pt x="832009" y="61436"/>
                      <a:pt x="832009" y="111919"/>
                    </a:cubicBezTo>
                    <a:lnTo>
                      <a:pt x="832961" y="911066"/>
                    </a:lnTo>
                    <a:cubicBezTo>
                      <a:pt x="832961" y="960596"/>
                      <a:pt x="792004" y="1000601"/>
                      <a:pt x="742474" y="1001554"/>
                    </a:cubicBezTo>
                    <a:close/>
                  </a:path>
                </a:pathLst>
              </a:custGeom>
              <a:solidFill>
                <a:srgbClr val="FEB7D8"/>
              </a:solidFill>
              <a:ln w="285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83" name="Freeform: Shape 82">
                <a:extLst>
                  <a:ext uri="{FF2B5EF4-FFF2-40B4-BE49-F238E27FC236}">
                    <a16:creationId xmlns:a16="http://schemas.microsoft.com/office/drawing/2014/main" id="{1BAF1AB9-2815-4BB0-9663-F1648AE281FA}"/>
                  </a:ext>
                </a:extLst>
              </p:cNvPr>
              <p:cNvSpPr/>
              <p:nvPr/>
            </p:nvSpPr>
            <p:spPr>
              <a:xfrm>
                <a:off x="5772613" y="4369466"/>
                <a:ext cx="638173" cy="200027"/>
              </a:xfrm>
              <a:custGeom>
                <a:avLst/>
                <a:gdLst>
                  <a:gd name="connsiteX0" fmla="*/ 21431 w 638175"/>
                  <a:gd name="connsiteY0" fmla="*/ 21431 h 200025"/>
                  <a:gd name="connsiteX1" fmla="*/ 625316 w 638175"/>
                  <a:gd name="connsiteY1" fmla="*/ 21431 h 200025"/>
                  <a:gd name="connsiteX2" fmla="*/ 625316 w 638175"/>
                  <a:gd name="connsiteY2" fmla="*/ 179546 h 200025"/>
                  <a:gd name="connsiteX3" fmla="*/ 21431 w 638175"/>
                  <a:gd name="connsiteY3" fmla="*/ 179546 h 200025"/>
                </a:gdLst>
                <a:ahLst/>
                <a:cxnLst>
                  <a:cxn ang="0">
                    <a:pos x="connsiteX0" y="connsiteY0"/>
                  </a:cxn>
                  <a:cxn ang="0">
                    <a:pos x="connsiteX1" y="connsiteY1"/>
                  </a:cxn>
                  <a:cxn ang="0">
                    <a:pos x="connsiteX2" y="connsiteY2"/>
                  </a:cxn>
                  <a:cxn ang="0">
                    <a:pos x="connsiteX3" y="connsiteY3"/>
                  </a:cxn>
                </a:cxnLst>
                <a:rect l="l" t="t" r="r" b="b"/>
                <a:pathLst>
                  <a:path w="638175" h="200025">
                    <a:moveTo>
                      <a:pt x="21431" y="21431"/>
                    </a:moveTo>
                    <a:lnTo>
                      <a:pt x="625316" y="21431"/>
                    </a:lnTo>
                    <a:lnTo>
                      <a:pt x="625316" y="179546"/>
                    </a:lnTo>
                    <a:lnTo>
                      <a:pt x="21431" y="179546"/>
                    </a:lnTo>
                    <a:close/>
                  </a:path>
                </a:pathLst>
              </a:custGeom>
              <a:solidFill>
                <a:srgbClr val="FFFFFF"/>
              </a:solidFill>
              <a:ln w="28575" cap="rnd">
                <a:solidFill>
                  <a:srgbClr val="333331"/>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4" name="Freeform: Shape 83">
                <a:extLst>
                  <a:ext uri="{FF2B5EF4-FFF2-40B4-BE49-F238E27FC236}">
                    <a16:creationId xmlns:a16="http://schemas.microsoft.com/office/drawing/2014/main" id="{5B94F0AF-ADA1-4A40-A038-9045FC0ABD39}"/>
                  </a:ext>
                </a:extLst>
              </p:cNvPr>
              <p:cNvSpPr/>
              <p:nvPr/>
            </p:nvSpPr>
            <p:spPr>
              <a:xfrm>
                <a:off x="5786901" y="4629500"/>
                <a:ext cx="152399" cy="66675"/>
              </a:xfrm>
              <a:custGeom>
                <a:avLst/>
                <a:gdLst>
                  <a:gd name="connsiteX0" fmla="*/ 7144 w 152400"/>
                  <a:gd name="connsiteY0" fmla="*/ 7144 h 66675"/>
                  <a:gd name="connsiteX1" fmla="*/ 152876 w 152400"/>
                  <a:gd name="connsiteY1" fmla="*/ 7144 h 66675"/>
                  <a:gd name="connsiteX2" fmla="*/ 152876 w 152400"/>
                  <a:gd name="connsiteY2" fmla="*/ 62389 h 66675"/>
                  <a:gd name="connsiteX3" fmla="*/ 7144 w 152400"/>
                  <a:gd name="connsiteY3" fmla="*/ 62389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2876" y="7144"/>
                    </a:lnTo>
                    <a:lnTo>
                      <a:pt x="152876" y="62389"/>
                    </a:lnTo>
                    <a:lnTo>
                      <a:pt x="7144" y="6238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5" name="Freeform: Shape 84">
                <a:extLst>
                  <a:ext uri="{FF2B5EF4-FFF2-40B4-BE49-F238E27FC236}">
                    <a16:creationId xmlns:a16="http://schemas.microsoft.com/office/drawing/2014/main" id="{D4EFBC85-719E-439D-8B3C-61F290C0FB8A}"/>
                  </a:ext>
                </a:extLst>
              </p:cNvPr>
              <p:cNvSpPr/>
              <p:nvPr/>
            </p:nvSpPr>
            <p:spPr>
              <a:xfrm>
                <a:off x="6015502" y="4628548"/>
                <a:ext cx="152399" cy="66675"/>
              </a:xfrm>
              <a:custGeom>
                <a:avLst/>
                <a:gdLst>
                  <a:gd name="connsiteX0" fmla="*/ 7144 w 152400"/>
                  <a:gd name="connsiteY0" fmla="*/ 7144 h 66675"/>
                  <a:gd name="connsiteX1" fmla="*/ 152876 w 152400"/>
                  <a:gd name="connsiteY1" fmla="*/ 7144 h 66675"/>
                  <a:gd name="connsiteX2" fmla="*/ 152876 w 152400"/>
                  <a:gd name="connsiteY2" fmla="*/ 62389 h 66675"/>
                  <a:gd name="connsiteX3" fmla="*/ 7144 w 152400"/>
                  <a:gd name="connsiteY3" fmla="*/ 62389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2876" y="7144"/>
                    </a:lnTo>
                    <a:lnTo>
                      <a:pt x="152876" y="62389"/>
                    </a:lnTo>
                    <a:lnTo>
                      <a:pt x="7144" y="6238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6" name="Freeform: Shape 85">
                <a:extLst>
                  <a:ext uri="{FF2B5EF4-FFF2-40B4-BE49-F238E27FC236}">
                    <a16:creationId xmlns:a16="http://schemas.microsoft.com/office/drawing/2014/main" id="{69B79F24-99AA-453D-8E98-D9EEFD03B64E}"/>
                  </a:ext>
                </a:extLst>
              </p:cNvPr>
              <p:cNvSpPr/>
              <p:nvPr/>
            </p:nvSpPr>
            <p:spPr>
              <a:xfrm>
                <a:off x="6244100" y="4628548"/>
                <a:ext cx="152399" cy="66675"/>
              </a:xfrm>
              <a:custGeom>
                <a:avLst/>
                <a:gdLst>
                  <a:gd name="connsiteX0" fmla="*/ 7144 w 152400"/>
                  <a:gd name="connsiteY0" fmla="*/ 7144 h 66675"/>
                  <a:gd name="connsiteX1" fmla="*/ 152876 w 152400"/>
                  <a:gd name="connsiteY1" fmla="*/ 7144 h 66675"/>
                  <a:gd name="connsiteX2" fmla="*/ 152876 w 152400"/>
                  <a:gd name="connsiteY2" fmla="*/ 62389 h 66675"/>
                  <a:gd name="connsiteX3" fmla="*/ 7144 w 152400"/>
                  <a:gd name="connsiteY3" fmla="*/ 62389 h 66675"/>
                </a:gdLst>
                <a:ahLst/>
                <a:cxnLst>
                  <a:cxn ang="0">
                    <a:pos x="connsiteX0" y="connsiteY0"/>
                  </a:cxn>
                  <a:cxn ang="0">
                    <a:pos x="connsiteX1" y="connsiteY1"/>
                  </a:cxn>
                  <a:cxn ang="0">
                    <a:pos x="connsiteX2" y="connsiteY2"/>
                  </a:cxn>
                  <a:cxn ang="0">
                    <a:pos x="connsiteX3" y="connsiteY3"/>
                  </a:cxn>
                </a:cxnLst>
                <a:rect l="l" t="t" r="r" b="b"/>
                <a:pathLst>
                  <a:path w="152400" h="66675">
                    <a:moveTo>
                      <a:pt x="7144" y="7144"/>
                    </a:moveTo>
                    <a:lnTo>
                      <a:pt x="152876" y="7144"/>
                    </a:lnTo>
                    <a:lnTo>
                      <a:pt x="152876" y="62389"/>
                    </a:lnTo>
                    <a:lnTo>
                      <a:pt x="7144" y="6238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7" name="Freeform: Shape 86">
                <a:extLst>
                  <a:ext uri="{FF2B5EF4-FFF2-40B4-BE49-F238E27FC236}">
                    <a16:creationId xmlns:a16="http://schemas.microsoft.com/office/drawing/2014/main" id="{095F33DC-A7F9-4197-BA4A-2E7816AFA6F8}"/>
                  </a:ext>
                </a:extLst>
              </p:cNvPr>
              <p:cNvSpPr/>
              <p:nvPr/>
            </p:nvSpPr>
            <p:spPr>
              <a:xfrm>
                <a:off x="5913583" y="4443762"/>
                <a:ext cx="85725" cy="47624"/>
              </a:xfrm>
              <a:custGeom>
                <a:avLst/>
                <a:gdLst>
                  <a:gd name="connsiteX0" fmla="*/ 7144 w 85725"/>
                  <a:gd name="connsiteY0" fmla="*/ 7144 h 47625"/>
                  <a:gd name="connsiteX1" fmla="*/ 81439 w 85725"/>
                  <a:gd name="connsiteY1" fmla="*/ 7144 h 47625"/>
                  <a:gd name="connsiteX2" fmla="*/ 81439 w 85725"/>
                  <a:gd name="connsiteY2" fmla="*/ 43339 h 47625"/>
                  <a:gd name="connsiteX3" fmla="*/ 7144 w 85725"/>
                  <a:gd name="connsiteY3" fmla="*/ 43339 h 47625"/>
                </a:gdLst>
                <a:ahLst/>
                <a:cxnLst>
                  <a:cxn ang="0">
                    <a:pos x="connsiteX0" y="connsiteY0"/>
                  </a:cxn>
                  <a:cxn ang="0">
                    <a:pos x="connsiteX1" y="connsiteY1"/>
                  </a:cxn>
                  <a:cxn ang="0">
                    <a:pos x="connsiteX2" y="connsiteY2"/>
                  </a:cxn>
                  <a:cxn ang="0">
                    <a:pos x="connsiteX3" y="connsiteY3"/>
                  </a:cxn>
                </a:cxnLst>
                <a:rect l="l" t="t" r="r" b="b"/>
                <a:pathLst>
                  <a:path w="85725" h="47625">
                    <a:moveTo>
                      <a:pt x="7144" y="7144"/>
                    </a:moveTo>
                    <a:lnTo>
                      <a:pt x="81439" y="7144"/>
                    </a:lnTo>
                    <a:lnTo>
                      <a:pt x="81439" y="43339"/>
                    </a:lnTo>
                    <a:lnTo>
                      <a:pt x="7144" y="4333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8" name="Freeform: Shape 87">
                <a:extLst>
                  <a:ext uri="{FF2B5EF4-FFF2-40B4-BE49-F238E27FC236}">
                    <a16:creationId xmlns:a16="http://schemas.microsoft.com/office/drawing/2014/main" id="{56BB7303-9A93-4250-9A64-9FD9FD342089}"/>
                  </a:ext>
                </a:extLst>
              </p:cNvPr>
              <p:cNvSpPr/>
              <p:nvPr/>
            </p:nvSpPr>
            <p:spPr>
              <a:xfrm>
                <a:off x="6021215" y="4443762"/>
                <a:ext cx="85725" cy="47624"/>
              </a:xfrm>
              <a:custGeom>
                <a:avLst/>
                <a:gdLst>
                  <a:gd name="connsiteX0" fmla="*/ 7144 w 85725"/>
                  <a:gd name="connsiteY0" fmla="*/ 7144 h 47625"/>
                  <a:gd name="connsiteX1" fmla="*/ 81439 w 85725"/>
                  <a:gd name="connsiteY1" fmla="*/ 7144 h 47625"/>
                  <a:gd name="connsiteX2" fmla="*/ 81439 w 85725"/>
                  <a:gd name="connsiteY2" fmla="*/ 43339 h 47625"/>
                  <a:gd name="connsiteX3" fmla="*/ 7144 w 85725"/>
                  <a:gd name="connsiteY3" fmla="*/ 43339 h 47625"/>
                </a:gdLst>
                <a:ahLst/>
                <a:cxnLst>
                  <a:cxn ang="0">
                    <a:pos x="connsiteX0" y="connsiteY0"/>
                  </a:cxn>
                  <a:cxn ang="0">
                    <a:pos x="connsiteX1" y="connsiteY1"/>
                  </a:cxn>
                  <a:cxn ang="0">
                    <a:pos x="connsiteX2" y="connsiteY2"/>
                  </a:cxn>
                  <a:cxn ang="0">
                    <a:pos x="connsiteX3" y="connsiteY3"/>
                  </a:cxn>
                </a:cxnLst>
                <a:rect l="l" t="t" r="r" b="b"/>
                <a:pathLst>
                  <a:path w="85725" h="47625">
                    <a:moveTo>
                      <a:pt x="7144" y="7144"/>
                    </a:moveTo>
                    <a:lnTo>
                      <a:pt x="81439" y="7144"/>
                    </a:lnTo>
                    <a:lnTo>
                      <a:pt x="81439" y="43339"/>
                    </a:lnTo>
                    <a:lnTo>
                      <a:pt x="7144" y="4333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9" name="Freeform: Shape 88">
                <a:extLst>
                  <a:ext uri="{FF2B5EF4-FFF2-40B4-BE49-F238E27FC236}">
                    <a16:creationId xmlns:a16="http://schemas.microsoft.com/office/drawing/2014/main" id="{22F8E9A9-A202-4AB7-A901-856941D27F5D}"/>
                  </a:ext>
                </a:extLst>
              </p:cNvPr>
              <p:cNvSpPr/>
              <p:nvPr/>
            </p:nvSpPr>
            <p:spPr>
              <a:xfrm>
                <a:off x="6129800" y="4443762"/>
                <a:ext cx="85725" cy="47624"/>
              </a:xfrm>
              <a:custGeom>
                <a:avLst/>
                <a:gdLst>
                  <a:gd name="connsiteX0" fmla="*/ 7144 w 85725"/>
                  <a:gd name="connsiteY0" fmla="*/ 7144 h 47625"/>
                  <a:gd name="connsiteX1" fmla="*/ 81439 w 85725"/>
                  <a:gd name="connsiteY1" fmla="*/ 7144 h 47625"/>
                  <a:gd name="connsiteX2" fmla="*/ 81439 w 85725"/>
                  <a:gd name="connsiteY2" fmla="*/ 43339 h 47625"/>
                  <a:gd name="connsiteX3" fmla="*/ 7144 w 85725"/>
                  <a:gd name="connsiteY3" fmla="*/ 43339 h 47625"/>
                </a:gdLst>
                <a:ahLst/>
                <a:cxnLst>
                  <a:cxn ang="0">
                    <a:pos x="connsiteX0" y="connsiteY0"/>
                  </a:cxn>
                  <a:cxn ang="0">
                    <a:pos x="connsiteX1" y="connsiteY1"/>
                  </a:cxn>
                  <a:cxn ang="0">
                    <a:pos x="connsiteX2" y="connsiteY2"/>
                  </a:cxn>
                  <a:cxn ang="0">
                    <a:pos x="connsiteX3" y="connsiteY3"/>
                  </a:cxn>
                </a:cxnLst>
                <a:rect l="l" t="t" r="r" b="b"/>
                <a:pathLst>
                  <a:path w="85725" h="47625">
                    <a:moveTo>
                      <a:pt x="7144" y="7144"/>
                    </a:moveTo>
                    <a:lnTo>
                      <a:pt x="81439" y="7144"/>
                    </a:lnTo>
                    <a:lnTo>
                      <a:pt x="81439" y="43339"/>
                    </a:lnTo>
                    <a:lnTo>
                      <a:pt x="7144" y="4333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0" name="Freeform: Shape 89">
                <a:extLst>
                  <a:ext uri="{FF2B5EF4-FFF2-40B4-BE49-F238E27FC236}">
                    <a16:creationId xmlns:a16="http://schemas.microsoft.com/office/drawing/2014/main" id="{693C1744-8CD8-4FBB-A97C-361CB5C7739E}"/>
                  </a:ext>
                </a:extLst>
              </p:cNvPr>
              <p:cNvSpPr/>
              <p:nvPr/>
            </p:nvSpPr>
            <p:spPr>
              <a:xfrm>
                <a:off x="6237433" y="4443760"/>
                <a:ext cx="85725" cy="47624"/>
              </a:xfrm>
              <a:custGeom>
                <a:avLst/>
                <a:gdLst>
                  <a:gd name="connsiteX0" fmla="*/ 7144 w 85725"/>
                  <a:gd name="connsiteY0" fmla="*/ 7144 h 47625"/>
                  <a:gd name="connsiteX1" fmla="*/ 81439 w 85725"/>
                  <a:gd name="connsiteY1" fmla="*/ 7144 h 47625"/>
                  <a:gd name="connsiteX2" fmla="*/ 81439 w 85725"/>
                  <a:gd name="connsiteY2" fmla="*/ 43339 h 47625"/>
                  <a:gd name="connsiteX3" fmla="*/ 7144 w 85725"/>
                  <a:gd name="connsiteY3" fmla="*/ 43339 h 47625"/>
                </a:gdLst>
                <a:ahLst/>
                <a:cxnLst>
                  <a:cxn ang="0">
                    <a:pos x="connsiteX0" y="connsiteY0"/>
                  </a:cxn>
                  <a:cxn ang="0">
                    <a:pos x="connsiteX1" y="connsiteY1"/>
                  </a:cxn>
                  <a:cxn ang="0">
                    <a:pos x="connsiteX2" y="connsiteY2"/>
                  </a:cxn>
                  <a:cxn ang="0">
                    <a:pos x="connsiteX3" y="connsiteY3"/>
                  </a:cxn>
                </a:cxnLst>
                <a:rect l="l" t="t" r="r" b="b"/>
                <a:pathLst>
                  <a:path w="85725" h="47625">
                    <a:moveTo>
                      <a:pt x="7144" y="7144"/>
                    </a:moveTo>
                    <a:lnTo>
                      <a:pt x="81439" y="7144"/>
                    </a:lnTo>
                    <a:lnTo>
                      <a:pt x="81439" y="43339"/>
                    </a:lnTo>
                    <a:lnTo>
                      <a:pt x="7144" y="4333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1" name="Freeform: Shape 90">
                <a:extLst>
                  <a:ext uri="{FF2B5EF4-FFF2-40B4-BE49-F238E27FC236}">
                    <a16:creationId xmlns:a16="http://schemas.microsoft.com/office/drawing/2014/main" id="{6B0C2669-B435-43F9-9351-78C66C198C8C}"/>
                  </a:ext>
                </a:extLst>
              </p:cNvPr>
              <p:cNvSpPr/>
              <p:nvPr/>
            </p:nvSpPr>
            <p:spPr>
              <a:xfrm>
                <a:off x="5786901" y="4797139"/>
                <a:ext cx="152399" cy="85725"/>
              </a:xfrm>
              <a:custGeom>
                <a:avLst/>
                <a:gdLst>
                  <a:gd name="connsiteX0" fmla="*/ 7144 w 152400"/>
                  <a:gd name="connsiteY0" fmla="*/ 7144 h 85725"/>
                  <a:gd name="connsiteX1" fmla="*/ 152876 w 152400"/>
                  <a:gd name="connsiteY1" fmla="*/ 7144 h 85725"/>
                  <a:gd name="connsiteX2" fmla="*/ 152876 w 152400"/>
                  <a:gd name="connsiteY2" fmla="*/ 82391 h 85725"/>
                  <a:gd name="connsiteX3" fmla="*/ 7144 w 152400"/>
                  <a:gd name="connsiteY3" fmla="*/ 82391 h 85725"/>
                </a:gdLst>
                <a:ahLst/>
                <a:cxnLst>
                  <a:cxn ang="0">
                    <a:pos x="connsiteX0" y="connsiteY0"/>
                  </a:cxn>
                  <a:cxn ang="0">
                    <a:pos x="connsiteX1" y="connsiteY1"/>
                  </a:cxn>
                  <a:cxn ang="0">
                    <a:pos x="connsiteX2" y="connsiteY2"/>
                  </a:cxn>
                  <a:cxn ang="0">
                    <a:pos x="connsiteX3" y="connsiteY3"/>
                  </a:cxn>
                </a:cxnLst>
                <a:rect l="l" t="t" r="r" b="b"/>
                <a:pathLst>
                  <a:path w="152400" h="85725">
                    <a:moveTo>
                      <a:pt x="7144" y="7144"/>
                    </a:moveTo>
                    <a:lnTo>
                      <a:pt x="152876" y="7144"/>
                    </a:lnTo>
                    <a:lnTo>
                      <a:pt x="152876" y="82391"/>
                    </a:lnTo>
                    <a:lnTo>
                      <a:pt x="7144" y="82391"/>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2" name="Freeform: Shape 91">
                <a:extLst>
                  <a:ext uri="{FF2B5EF4-FFF2-40B4-BE49-F238E27FC236}">
                    <a16:creationId xmlns:a16="http://schemas.microsoft.com/office/drawing/2014/main" id="{C893AB55-EDE7-4E61-8D29-AA2EE115EDAC}"/>
                  </a:ext>
                </a:extLst>
              </p:cNvPr>
              <p:cNvSpPr/>
              <p:nvPr/>
            </p:nvSpPr>
            <p:spPr>
              <a:xfrm>
                <a:off x="6015502" y="4796187"/>
                <a:ext cx="152399" cy="85725"/>
              </a:xfrm>
              <a:custGeom>
                <a:avLst/>
                <a:gdLst>
                  <a:gd name="connsiteX0" fmla="*/ 7144 w 152400"/>
                  <a:gd name="connsiteY0" fmla="*/ 7144 h 85725"/>
                  <a:gd name="connsiteX1" fmla="*/ 152876 w 152400"/>
                  <a:gd name="connsiteY1" fmla="*/ 7144 h 85725"/>
                  <a:gd name="connsiteX2" fmla="*/ 152876 w 152400"/>
                  <a:gd name="connsiteY2" fmla="*/ 82391 h 85725"/>
                  <a:gd name="connsiteX3" fmla="*/ 7144 w 152400"/>
                  <a:gd name="connsiteY3" fmla="*/ 82391 h 85725"/>
                </a:gdLst>
                <a:ahLst/>
                <a:cxnLst>
                  <a:cxn ang="0">
                    <a:pos x="connsiteX0" y="connsiteY0"/>
                  </a:cxn>
                  <a:cxn ang="0">
                    <a:pos x="connsiteX1" y="connsiteY1"/>
                  </a:cxn>
                  <a:cxn ang="0">
                    <a:pos x="connsiteX2" y="connsiteY2"/>
                  </a:cxn>
                  <a:cxn ang="0">
                    <a:pos x="connsiteX3" y="connsiteY3"/>
                  </a:cxn>
                </a:cxnLst>
                <a:rect l="l" t="t" r="r" b="b"/>
                <a:pathLst>
                  <a:path w="152400" h="85725">
                    <a:moveTo>
                      <a:pt x="7144" y="7144"/>
                    </a:moveTo>
                    <a:lnTo>
                      <a:pt x="152876" y="7144"/>
                    </a:lnTo>
                    <a:lnTo>
                      <a:pt x="152876" y="82391"/>
                    </a:lnTo>
                    <a:lnTo>
                      <a:pt x="7144" y="82391"/>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3" name="Freeform: Shape 92">
                <a:extLst>
                  <a:ext uri="{FF2B5EF4-FFF2-40B4-BE49-F238E27FC236}">
                    <a16:creationId xmlns:a16="http://schemas.microsoft.com/office/drawing/2014/main" id="{2AC5EA61-ADB0-45BA-B84A-0FB17CF48FEB}"/>
                  </a:ext>
                </a:extLst>
              </p:cNvPr>
              <p:cNvSpPr/>
              <p:nvPr/>
            </p:nvSpPr>
            <p:spPr>
              <a:xfrm>
                <a:off x="6245052" y="4796182"/>
                <a:ext cx="152399" cy="85725"/>
              </a:xfrm>
              <a:custGeom>
                <a:avLst/>
                <a:gdLst>
                  <a:gd name="connsiteX0" fmla="*/ 7144 w 152400"/>
                  <a:gd name="connsiteY0" fmla="*/ 7144 h 85725"/>
                  <a:gd name="connsiteX1" fmla="*/ 152876 w 152400"/>
                  <a:gd name="connsiteY1" fmla="*/ 7144 h 85725"/>
                  <a:gd name="connsiteX2" fmla="*/ 152876 w 152400"/>
                  <a:gd name="connsiteY2" fmla="*/ 82391 h 85725"/>
                  <a:gd name="connsiteX3" fmla="*/ 7144 w 152400"/>
                  <a:gd name="connsiteY3" fmla="*/ 82391 h 85725"/>
                </a:gdLst>
                <a:ahLst/>
                <a:cxnLst>
                  <a:cxn ang="0">
                    <a:pos x="connsiteX0" y="connsiteY0"/>
                  </a:cxn>
                  <a:cxn ang="0">
                    <a:pos x="connsiteX1" y="connsiteY1"/>
                  </a:cxn>
                  <a:cxn ang="0">
                    <a:pos x="connsiteX2" y="connsiteY2"/>
                  </a:cxn>
                  <a:cxn ang="0">
                    <a:pos x="connsiteX3" y="connsiteY3"/>
                  </a:cxn>
                </a:cxnLst>
                <a:rect l="l" t="t" r="r" b="b"/>
                <a:pathLst>
                  <a:path w="152400" h="85725">
                    <a:moveTo>
                      <a:pt x="7144" y="7144"/>
                    </a:moveTo>
                    <a:lnTo>
                      <a:pt x="152876" y="7144"/>
                    </a:lnTo>
                    <a:lnTo>
                      <a:pt x="152876" y="82391"/>
                    </a:lnTo>
                    <a:lnTo>
                      <a:pt x="7144" y="82391"/>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4" name="Freeform: Shape 93">
                <a:extLst>
                  <a:ext uri="{FF2B5EF4-FFF2-40B4-BE49-F238E27FC236}">
                    <a16:creationId xmlns:a16="http://schemas.microsoft.com/office/drawing/2014/main" id="{10B64B07-31B6-4D89-ABBC-7644246CF556}"/>
                  </a:ext>
                </a:extLst>
              </p:cNvPr>
              <p:cNvSpPr/>
              <p:nvPr/>
            </p:nvSpPr>
            <p:spPr>
              <a:xfrm>
                <a:off x="5786898" y="4932392"/>
                <a:ext cx="152399" cy="85725"/>
              </a:xfrm>
              <a:custGeom>
                <a:avLst/>
                <a:gdLst>
                  <a:gd name="connsiteX0" fmla="*/ 7144 w 152400"/>
                  <a:gd name="connsiteY0" fmla="*/ 7144 h 85725"/>
                  <a:gd name="connsiteX1" fmla="*/ 152876 w 152400"/>
                  <a:gd name="connsiteY1" fmla="*/ 7144 h 85725"/>
                  <a:gd name="connsiteX2" fmla="*/ 152876 w 152400"/>
                  <a:gd name="connsiteY2" fmla="*/ 82391 h 85725"/>
                  <a:gd name="connsiteX3" fmla="*/ 7144 w 152400"/>
                  <a:gd name="connsiteY3" fmla="*/ 82391 h 85725"/>
                </a:gdLst>
                <a:ahLst/>
                <a:cxnLst>
                  <a:cxn ang="0">
                    <a:pos x="connsiteX0" y="connsiteY0"/>
                  </a:cxn>
                  <a:cxn ang="0">
                    <a:pos x="connsiteX1" y="connsiteY1"/>
                  </a:cxn>
                  <a:cxn ang="0">
                    <a:pos x="connsiteX2" y="connsiteY2"/>
                  </a:cxn>
                  <a:cxn ang="0">
                    <a:pos x="connsiteX3" y="connsiteY3"/>
                  </a:cxn>
                </a:cxnLst>
                <a:rect l="l" t="t" r="r" b="b"/>
                <a:pathLst>
                  <a:path w="152400" h="85725">
                    <a:moveTo>
                      <a:pt x="7144" y="7144"/>
                    </a:moveTo>
                    <a:lnTo>
                      <a:pt x="152876" y="7144"/>
                    </a:lnTo>
                    <a:lnTo>
                      <a:pt x="152876" y="82391"/>
                    </a:lnTo>
                    <a:lnTo>
                      <a:pt x="7144" y="82391"/>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5" name="Freeform: Shape 94">
                <a:extLst>
                  <a:ext uri="{FF2B5EF4-FFF2-40B4-BE49-F238E27FC236}">
                    <a16:creationId xmlns:a16="http://schemas.microsoft.com/office/drawing/2014/main" id="{466DCF42-ED95-4C47-9D19-F875F7425F93}"/>
                  </a:ext>
                </a:extLst>
              </p:cNvPr>
              <p:cNvSpPr/>
              <p:nvPr/>
            </p:nvSpPr>
            <p:spPr>
              <a:xfrm>
                <a:off x="6015498" y="4932392"/>
                <a:ext cx="152399" cy="85725"/>
              </a:xfrm>
              <a:custGeom>
                <a:avLst/>
                <a:gdLst>
                  <a:gd name="connsiteX0" fmla="*/ 7144 w 152400"/>
                  <a:gd name="connsiteY0" fmla="*/ 7144 h 85725"/>
                  <a:gd name="connsiteX1" fmla="*/ 152876 w 152400"/>
                  <a:gd name="connsiteY1" fmla="*/ 7144 h 85725"/>
                  <a:gd name="connsiteX2" fmla="*/ 152876 w 152400"/>
                  <a:gd name="connsiteY2" fmla="*/ 82391 h 85725"/>
                  <a:gd name="connsiteX3" fmla="*/ 7144 w 152400"/>
                  <a:gd name="connsiteY3" fmla="*/ 82391 h 85725"/>
                </a:gdLst>
                <a:ahLst/>
                <a:cxnLst>
                  <a:cxn ang="0">
                    <a:pos x="connsiteX0" y="connsiteY0"/>
                  </a:cxn>
                  <a:cxn ang="0">
                    <a:pos x="connsiteX1" y="connsiteY1"/>
                  </a:cxn>
                  <a:cxn ang="0">
                    <a:pos x="connsiteX2" y="connsiteY2"/>
                  </a:cxn>
                  <a:cxn ang="0">
                    <a:pos x="connsiteX3" y="connsiteY3"/>
                  </a:cxn>
                </a:cxnLst>
                <a:rect l="l" t="t" r="r" b="b"/>
                <a:pathLst>
                  <a:path w="152400" h="85725">
                    <a:moveTo>
                      <a:pt x="7144" y="7144"/>
                    </a:moveTo>
                    <a:lnTo>
                      <a:pt x="152876" y="7144"/>
                    </a:lnTo>
                    <a:lnTo>
                      <a:pt x="152876" y="82391"/>
                    </a:lnTo>
                    <a:lnTo>
                      <a:pt x="7144" y="82391"/>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6" name="Freeform: Shape 95">
                <a:extLst>
                  <a:ext uri="{FF2B5EF4-FFF2-40B4-BE49-F238E27FC236}">
                    <a16:creationId xmlns:a16="http://schemas.microsoft.com/office/drawing/2014/main" id="{23E63602-F40A-4F6D-AF92-AEC695244737}"/>
                  </a:ext>
                </a:extLst>
              </p:cNvPr>
              <p:cNvSpPr/>
              <p:nvPr/>
            </p:nvSpPr>
            <p:spPr>
              <a:xfrm>
                <a:off x="6245049" y="4932383"/>
                <a:ext cx="152399" cy="85725"/>
              </a:xfrm>
              <a:custGeom>
                <a:avLst/>
                <a:gdLst>
                  <a:gd name="connsiteX0" fmla="*/ 7144 w 152400"/>
                  <a:gd name="connsiteY0" fmla="*/ 7144 h 85725"/>
                  <a:gd name="connsiteX1" fmla="*/ 152876 w 152400"/>
                  <a:gd name="connsiteY1" fmla="*/ 7144 h 85725"/>
                  <a:gd name="connsiteX2" fmla="*/ 152876 w 152400"/>
                  <a:gd name="connsiteY2" fmla="*/ 82391 h 85725"/>
                  <a:gd name="connsiteX3" fmla="*/ 7144 w 152400"/>
                  <a:gd name="connsiteY3" fmla="*/ 82391 h 85725"/>
                </a:gdLst>
                <a:ahLst/>
                <a:cxnLst>
                  <a:cxn ang="0">
                    <a:pos x="connsiteX0" y="connsiteY0"/>
                  </a:cxn>
                  <a:cxn ang="0">
                    <a:pos x="connsiteX1" y="connsiteY1"/>
                  </a:cxn>
                  <a:cxn ang="0">
                    <a:pos x="connsiteX2" y="connsiteY2"/>
                  </a:cxn>
                  <a:cxn ang="0">
                    <a:pos x="connsiteX3" y="connsiteY3"/>
                  </a:cxn>
                </a:cxnLst>
                <a:rect l="l" t="t" r="r" b="b"/>
                <a:pathLst>
                  <a:path w="152400" h="85725">
                    <a:moveTo>
                      <a:pt x="7144" y="7144"/>
                    </a:moveTo>
                    <a:lnTo>
                      <a:pt x="152876" y="7144"/>
                    </a:lnTo>
                    <a:lnTo>
                      <a:pt x="152876" y="82391"/>
                    </a:lnTo>
                    <a:lnTo>
                      <a:pt x="7144" y="82391"/>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7" name="Freeform: Shape 96">
                <a:extLst>
                  <a:ext uri="{FF2B5EF4-FFF2-40B4-BE49-F238E27FC236}">
                    <a16:creationId xmlns:a16="http://schemas.microsoft.com/office/drawing/2014/main" id="{473FD437-123C-42C8-A073-409E8C8B92D6}"/>
                  </a:ext>
                </a:extLst>
              </p:cNvPr>
              <p:cNvSpPr/>
              <p:nvPr/>
            </p:nvSpPr>
            <p:spPr>
              <a:xfrm>
                <a:off x="5786900" y="5068584"/>
                <a:ext cx="152399" cy="85725"/>
              </a:xfrm>
              <a:custGeom>
                <a:avLst/>
                <a:gdLst>
                  <a:gd name="connsiteX0" fmla="*/ 7144 w 152400"/>
                  <a:gd name="connsiteY0" fmla="*/ 7144 h 85725"/>
                  <a:gd name="connsiteX1" fmla="*/ 152876 w 152400"/>
                  <a:gd name="connsiteY1" fmla="*/ 7144 h 85725"/>
                  <a:gd name="connsiteX2" fmla="*/ 152876 w 152400"/>
                  <a:gd name="connsiteY2" fmla="*/ 82391 h 85725"/>
                  <a:gd name="connsiteX3" fmla="*/ 7144 w 152400"/>
                  <a:gd name="connsiteY3" fmla="*/ 82391 h 85725"/>
                </a:gdLst>
                <a:ahLst/>
                <a:cxnLst>
                  <a:cxn ang="0">
                    <a:pos x="connsiteX0" y="connsiteY0"/>
                  </a:cxn>
                  <a:cxn ang="0">
                    <a:pos x="connsiteX1" y="connsiteY1"/>
                  </a:cxn>
                  <a:cxn ang="0">
                    <a:pos x="connsiteX2" y="connsiteY2"/>
                  </a:cxn>
                  <a:cxn ang="0">
                    <a:pos x="connsiteX3" y="connsiteY3"/>
                  </a:cxn>
                </a:cxnLst>
                <a:rect l="l" t="t" r="r" b="b"/>
                <a:pathLst>
                  <a:path w="152400" h="85725">
                    <a:moveTo>
                      <a:pt x="7144" y="7144"/>
                    </a:moveTo>
                    <a:lnTo>
                      <a:pt x="152876" y="7144"/>
                    </a:lnTo>
                    <a:lnTo>
                      <a:pt x="152876" y="82391"/>
                    </a:lnTo>
                    <a:lnTo>
                      <a:pt x="7144" y="82391"/>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8" name="Freeform: Shape 97">
                <a:extLst>
                  <a:ext uri="{FF2B5EF4-FFF2-40B4-BE49-F238E27FC236}">
                    <a16:creationId xmlns:a16="http://schemas.microsoft.com/office/drawing/2014/main" id="{51650773-D3EF-4A13-910B-885DE586840D}"/>
                  </a:ext>
                </a:extLst>
              </p:cNvPr>
              <p:cNvSpPr/>
              <p:nvPr/>
            </p:nvSpPr>
            <p:spPr>
              <a:xfrm>
                <a:off x="6016452" y="5067625"/>
                <a:ext cx="152399" cy="85725"/>
              </a:xfrm>
              <a:custGeom>
                <a:avLst/>
                <a:gdLst>
                  <a:gd name="connsiteX0" fmla="*/ 7144 w 152400"/>
                  <a:gd name="connsiteY0" fmla="*/ 7144 h 85725"/>
                  <a:gd name="connsiteX1" fmla="*/ 152876 w 152400"/>
                  <a:gd name="connsiteY1" fmla="*/ 7144 h 85725"/>
                  <a:gd name="connsiteX2" fmla="*/ 152876 w 152400"/>
                  <a:gd name="connsiteY2" fmla="*/ 82391 h 85725"/>
                  <a:gd name="connsiteX3" fmla="*/ 7144 w 152400"/>
                  <a:gd name="connsiteY3" fmla="*/ 82391 h 85725"/>
                </a:gdLst>
                <a:ahLst/>
                <a:cxnLst>
                  <a:cxn ang="0">
                    <a:pos x="connsiteX0" y="connsiteY0"/>
                  </a:cxn>
                  <a:cxn ang="0">
                    <a:pos x="connsiteX1" y="connsiteY1"/>
                  </a:cxn>
                  <a:cxn ang="0">
                    <a:pos x="connsiteX2" y="connsiteY2"/>
                  </a:cxn>
                  <a:cxn ang="0">
                    <a:pos x="connsiteX3" y="connsiteY3"/>
                  </a:cxn>
                </a:cxnLst>
                <a:rect l="l" t="t" r="r" b="b"/>
                <a:pathLst>
                  <a:path w="152400" h="85725">
                    <a:moveTo>
                      <a:pt x="7144" y="7144"/>
                    </a:moveTo>
                    <a:lnTo>
                      <a:pt x="152876" y="7144"/>
                    </a:lnTo>
                    <a:lnTo>
                      <a:pt x="152876" y="82391"/>
                    </a:lnTo>
                    <a:lnTo>
                      <a:pt x="7144" y="82391"/>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 name="Freeform: Shape 98">
                <a:extLst>
                  <a:ext uri="{FF2B5EF4-FFF2-40B4-BE49-F238E27FC236}">
                    <a16:creationId xmlns:a16="http://schemas.microsoft.com/office/drawing/2014/main" id="{015E39C1-3E9D-4EC4-B1BC-A109B72B1CE2}"/>
                  </a:ext>
                </a:extLst>
              </p:cNvPr>
              <p:cNvSpPr/>
              <p:nvPr/>
            </p:nvSpPr>
            <p:spPr>
              <a:xfrm>
                <a:off x="6245066" y="5067618"/>
                <a:ext cx="152399" cy="85725"/>
              </a:xfrm>
              <a:custGeom>
                <a:avLst/>
                <a:gdLst>
                  <a:gd name="connsiteX0" fmla="*/ 7144 w 152400"/>
                  <a:gd name="connsiteY0" fmla="*/ 7144 h 85725"/>
                  <a:gd name="connsiteX1" fmla="*/ 152876 w 152400"/>
                  <a:gd name="connsiteY1" fmla="*/ 7144 h 85725"/>
                  <a:gd name="connsiteX2" fmla="*/ 152876 w 152400"/>
                  <a:gd name="connsiteY2" fmla="*/ 82391 h 85725"/>
                  <a:gd name="connsiteX3" fmla="*/ 7144 w 152400"/>
                  <a:gd name="connsiteY3" fmla="*/ 82391 h 85725"/>
                </a:gdLst>
                <a:ahLst/>
                <a:cxnLst>
                  <a:cxn ang="0">
                    <a:pos x="connsiteX0" y="connsiteY0"/>
                  </a:cxn>
                  <a:cxn ang="0">
                    <a:pos x="connsiteX1" y="connsiteY1"/>
                  </a:cxn>
                  <a:cxn ang="0">
                    <a:pos x="connsiteX2" y="connsiteY2"/>
                  </a:cxn>
                  <a:cxn ang="0">
                    <a:pos x="connsiteX3" y="connsiteY3"/>
                  </a:cxn>
                </a:cxnLst>
                <a:rect l="l" t="t" r="r" b="b"/>
                <a:pathLst>
                  <a:path w="152400" h="85725">
                    <a:moveTo>
                      <a:pt x="7144" y="7144"/>
                    </a:moveTo>
                    <a:lnTo>
                      <a:pt x="152876" y="7144"/>
                    </a:lnTo>
                    <a:lnTo>
                      <a:pt x="152876" y="82391"/>
                    </a:lnTo>
                    <a:lnTo>
                      <a:pt x="7144" y="82391"/>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grpSp>
          <p:nvGrpSpPr>
            <p:cNvPr id="29" name="Graphic 5338">
              <a:extLst>
                <a:ext uri="{FF2B5EF4-FFF2-40B4-BE49-F238E27FC236}">
                  <a16:creationId xmlns:a16="http://schemas.microsoft.com/office/drawing/2014/main" id="{3028D47C-B155-4D8C-8FE3-718F4A6FFFEC}"/>
                </a:ext>
              </a:extLst>
            </p:cNvPr>
            <p:cNvGrpSpPr/>
            <p:nvPr/>
          </p:nvGrpSpPr>
          <p:grpSpPr>
            <a:xfrm>
              <a:off x="7508433" y="6214441"/>
              <a:ext cx="441588" cy="402826"/>
              <a:chOff x="6273521" y="3976679"/>
              <a:chExt cx="1106805" cy="1009650"/>
            </a:xfrm>
          </p:grpSpPr>
          <p:sp>
            <p:nvSpPr>
              <p:cNvPr id="79" name="Freeform: Shape 78">
                <a:extLst>
                  <a:ext uri="{FF2B5EF4-FFF2-40B4-BE49-F238E27FC236}">
                    <a16:creationId xmlns:a16="http://schemas.microsoft.com/office/drawing/2014/main" id="{C72B8F1D-80D2-47DE-879C-EDBE5848EB37}"/>
                  </a:ext>
                </a:extLst>
              </p:cNvPr>
              <p:cNvSpPr/>
              <p:nvPr/>
            </p:nvSpPr>
            <p:spPr>
              <a:xfrm>
                <a:off x="6273521" y="3976679"/>
                <a:ext cx="1009651" cy="1009650"/>
              </a:xfrm>
              <a:custGeom>
                <a:avLst/>
                <a:gdLst>
                  <a:gd name="connsiteX0" fmla="*/ 992981 w 1009650"/>
                  <a:gd name="connsiteY0" fmla="*/ 507206 h 1009650"/>
                  <a:gd name="connsiteX1" fmla="*/ 507206 w 1009650"/>
                  <a:gd name="connsiteY1" fmla="*/ 992981 h 1009650"/>
                  <a:gd name="connsiteX2" fmla="*/ 21431 w 1009650"/>
                  <a:gd name="connsiteY2" fmla="*/ 507206 h 1009650"/>
                  <a:gd name="connsiteX3" fmla="*/ 507206 w 1009650"/>
                  <a:gd name="connsiteY3" fmla="*/ 21431 h 1009650"/>
                  <a:gd name="connsiteX4" fmla="*/ 992981 w 1009650"/>
                  <a:gd name="connsiteY4" fmla="*/ 507206 h 1009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9650" h="1009650">
                    <a:moveTo>
                      <a:pt x="992981" y="507206"/>
                    </a:moveTo>
                    <a:cubicBezTo>
                      <a:pt x="992981" y="775492"/>
                      <a:pt x="775492" y="992981"/>
                      <a:pt x="507206" y="992981"/>
                    </a:cubicBezTo>
                    <a:cubicBezTo>
                      <a:pt x="238920" y="992981"/>
                      <a:pt x="21431" y="775492"/>
                      <a:pt x="21431" y="507206"/>
                    </a:cubicBezTo>
                    <a:cubicBezTo>
                      <a:pt x="21431" y="238920"/>
                      <a:pt x="238920" y="21431"/>
                      <a:pt x="507206" y="21431"/>
                    </a:cubicBezTo>
                    <a:cubicBezTo>
                      <a:pt x="775492" y="21431"/>
                      <a:pt x="992981" y="238920"/>
                      <a:pt x="992981" y="507206"/>
                    </a:cubicBezTo>
                    <a:close/>
                  </a:path>
                </a:pathLst>
              </a:custGeom>
              <a:solidFill>
                <a:srgbClr val="FFFFFF"/>
              </a:solidFill>
              <a:ln w="28575" cap="rnd">
                <a:solidFill>
                  <a:srgbClr val="333331"/>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0" name="Freeform: Shape 79">
                <a:extLst>
                  <a:ext uri="{FF2B5EF4-FFF2-40B4-BE49-F238E27FC236}">
                    <a16:creationId xmlns:a16="http://schemas.microsoft.com/office/drawing/2014/main" id="{99BBC6C9-0ED8-486F-941F-0CB7BE078DF6}"/>
                  </a:ext>
                </a:extLst>
              </p:cNvPr>
              <p:cNvSpPr/>
              <p:nvPr/>
            </p:nvSpPr>
            <p:spPr>
              <a:xfrm>
                <a:off x="6408775" y="4137210"/>
                <a:ext cx="971551" cy="742950"/>
              </a:xfrm>
              <a:custGeom>
                <a:avLst/>
                <a:gdLst>
                  <a:gd name="connsiteX0" fmla="*/ 909161 w 971550"/>
                  <a:gd name="connsiteY0" fmla="*/ 312896 h 742950"/>
                  <a:gd name="connsiteX1" fmla="*/ 718661 w 971550"/>
                  <a:gd name="connsiteY1" fmla="*/ 322421 h 742950"/>
                  <a:gd name="connsiteX2" fmla="*/ 371951 w 971550"/>
                  <a:gd name="connsiteY2" fmla="*/ 21431 h 742950"/>
                  <a:gd name="connsiteX3" fmla="*/ 21431 w 971550"/>
                  <a:gd name="connsiteY3" fmla="*/ 371951 h 742950"/>
                  <a:gd name="connsiteX4" fmla="*/ 371951 w 971550"/>
                  <a:gd name="connsiteY4" fmla="*/ 722471 h 742950"/>
                  <a:gd name="connsiteX5" fmla="*/ 718661 w 971550"/>
                  <a:gd name="connsiteY5" fmla="*/ 422434 h 742950"/>
                  <a:gd name="connsiteX6" fmla="*/ 909161 w 971550"/>
                  <a:gd name="connsiteY6" fmla="*/ 431959 h 742950"/>
                  <a:gd name="connsiteX7" fmla="*/ 959644 w 971550"/>
                  <a:gd name="connsiteY7" fmla="*/ 371951 h 742950"/>
                  <a:gd name="connsiteX8" fmla="*/ 909161 w 971550"/>
                  <a:gd name="connsiteY8" fmla="*/ 312896 h 742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1550" h="742950">
                    <a:moveTo>
                      <a:pt x="909161" y="312896"/>
                    </a:moveTo>
                    <a:lnTo>
                      <a:pt x="718661" y="322421"/>
                    </a:lnTo>
                    <a:cubicBezTo>
                      <a:pt x="693896" y="151924"/>
                      <a:pt x="548164" y="21431"/>
                      <a:pt x="371951" y="21431"/>
                    </a:cubicBezTo>
                    <a:cubicBezTo>
                      <a:pt x="178594" y="21431"/>
                      <a:pt x="21431" y="178594"/>
                      <a:pt x="21431" y="371951"/>
                    </a:cubicBezTo>
                    <a:cubicBezTo>
                      <a:pt x="21431" y="565309"/>
                      <a:pt x="178594" y="722471"/>
                      <a:pt x="371951" y="722471"/>
                    </a:cubicBezTo>
                    <a:cubicBezTo>
                      <a:pt x="548164" y="722471"/>
                      <a:pt x="694849" y="591979"/>
                      <a:pt x="718661" y="422434"/>
                    </a:cubicBezTo>
                    <a:lnTo>
                      <a:pt x="909161" y="431959"/>
                    </a:lnTo>
                    <a:cubicBezTo>
                      <a:pt x="936784" y="431959"/>
                      <a:pt x="959644" y="399574"/>
                      <a:pt x="959644" y="371951"/>
                    </a:cubicBezTo>
                    <a:cubicBezTo>
                      <a:pt x="959644" y="344329"/>
                      <a:pt x="936784" y="312896"/>
                      <a:pt x="909161" y="312896"/>
                    </a:cubicBezTo>
                    <a:close/>
                  </a:path>
                </a:pathLst>
              </a:custGeom>
              <a:solidFill>
                <a:srgbClr val="FFFFFF"/>
              </a:solidFill>
              <a:ln w="28575" cap="rnd">
                <a:solidFill>
                  <a:srgbClr val="FEB7D8"/>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81" name="Freeform: Shape 80">
                <a:extLst>
                  <a:ext uri="{FF2B5EF4-FFF2-40B4-BE49-F238E27FC236}">
                    <a16:creationId xmlns:a16="http://schemas.microsoft.com/office/drawing/2014/main" id="{0FEA634B-8512-4A5B-9E0D-32AADC3410ED}"/>
                  </a:ext>
                </a:extLst>
              </p:cNvPr>
              <p:cNvSpPr/>
              <p:nvPr/>
            </p:nvSpPr>
            <p:spPr>
              <a:xfrm>
                <a:off x="6481160" y="4184325"/>
                <a:ext cx="590551" cy="590549"/>
              </a:xfrm>
              <a:custGeom>
                <a:avLst/>
                <a:gdLst>
                  <a:gd name="connsiteX0" fmla="*/ 577691 w 590550"/>
                  <a:gd name="connsiteY0" fmla="*/ 299561 h 590550"/>
                  <a:gd name="connsiteX1" fmla="*/ 299561 w 590550"/>
                  <a:gd name="connsiteY1" fmla="*/ 577691 h 590550"/>
                  <a:gd name="connsiteX2" fmla="*/ 21431 w 590550"/>
                  <a:gd name="connsiteY2" fmla="*/ 299561 h 590550"/>
                  <a:gd name="connsiteX3" fmla="*/ 299561 w 590550"/>
                  <a:gd name="connsiteY3" fmla="*/ 21431 h 590550"/>
                  <a:gd name="connsiteX4" fmla="*/ 577691 w 590550"/>
                  <a:gd name="connsiteY4" fmla="*/ 299561 h 5905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550" h="590550">
                    <a:moveTo>
                      <a:pt x="577691" y="299561"/>
                    </a:moveTo>
                    <a:cubicBezTo>
                      <a:pt x="577691" y="453168"/>
                      <a:pt x="453168" y="577691"/>
                      <a:pt x="299561" y="577691"/>
                    </a:cubicBezTo>
                    <a:cubicBezTo>
                      <a:pt x="145954" y="577691"/>
                      <a:pt x="21431" y="453168"/>
                      <a:pt x="21431" y="299561"/>
                    </a:cubicBezTo>
                    <a:cubicBezTo>
                      <a:pt x="21431" y="145954"/>
                      <a:pt x="145954" y="21431"/>
                      <a:pt x="299561" y="21431"/>
                    </a:cubicBezTo>
                    <a:cubicBezTo>
                      <a:pt x="453168" y="21431"/>
                      <a:pt x="577691" y="145954"/>
                      <a:pt x="577691" y="299561"/>
                    </a:cubicBezTo>
                    <a:close/>
                  </a:path>
                </a:pathLst>
              </a:custGeom>
              <a:solidFill>
                <a:srgbClr val="FEB7D8"/>
              </a:solidFill>
              <a:ln w="285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grpSp>
          <p:nvGrpSpPr>
            <p:cNvPr id="30" name="Graphic 5349">
              <a:extLst>
                <a:ext uri="{FF2B5EF4-FFF2-40B4-BE49-F238E27FC236}">
                  <a16:creationId xmlns:a16="http://schemas.microsoft.com/office/drawing/2014/main" id="{7BC3FB46-89BB-457A-9AFD-EE5608892983}"/>
                </a:ext>
              </a:extLst>
            </p:cNvPr>
            <p:cNvGrpSpPr/>
            <p:nvPr/>
          </p:nvGrpSpPr>
          <p:grpSpPr>
            <a:xfrm rot="19876901">
              <a:off x="5578287" y="6227404"/>
              <a:ext cx="491213" cy="376900"/>
              <a:chOff x="8701401" y="3712029"/>
              <a:chExt cx="2824168" cy="2166942"/>
            </a:xfrm>
          </p:grpSpPr>
          <p:sp>
            <p:nvSpPr>
              <p:cNvPr id="36" name="Freeform: Shape 35">
                <a:extLst>
                  <a:ext uri="{FF2B5EF4-FFF2-40B4-BE49-F238E27FC236}">
                    <a16:creationId xmlns:a16="http://schemas.microsoft.com/office/drawing/2014/main" id="{248F7764-8538-4F95-9500-536287FDBE9A}"/>
                  </a:ext>
                </a:extLst>
              </p:cNvPr>
              <p:cNvSpPr/>
              <p:nvPr/>
            </p:nvSpPr>
            <p:spPr>
              <a:xfrm>
                <a:off x="8804263" y="4250193"/>
                <a:ext cx="2600325" cy="1628778"/>
              </a:xfrm>
              <a:custGeom>
                <a:avLst/>
                <a:gdLst>
                  <a:gd name="connsiteX0" fmla="*/ 2426506 w 2600325"/>
                  <a:gd name="connsiteY0" fmla="*/ 1611154 h 1628775"/>
                  <a:gd name="connsiteX1" fmla="*/ 148126 w 2600325"/>
                  <a:gd name="connsiteY1" fmla="*/ 1574006 h 1628775"/>
                  <a:gd name="connsiteX2" fmla="*/ 21443 w 2600325"/>
                  <a:gd name="connsiteY2" fmla="*/ 1443514 h 1628775"/>
                  <a:gd name="connsiteX3" fmla="*/ 45256 w 2600325"/>
                  <a:gd name="connsiteY3" fmla="*/ 21431 h 1628775"/>
                  <a:gd name="connsiteX4" fmla="*/ 2580811 w 2600325"/>
                  <a:gd name="connsiteY4" fmla="*/ 63341 h 1628775"/>
                  <a:gd name="connsiteX5" fmla="*/ 2556998 w 2600325"/>
                  <a:gd name="connsiteY5" fmla="*/ 1484471 h 1628775"/>
                  <a:gd name="connsiteX6" fmla="*/ 2426506 w 2600325"/>
                  <a:gd name="connsiteY6" fmla="*/ 1611154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00325" h="1628775">
                    <a:moveTo>
                      <a:pt x="2426506" y="1611154"/>
                    </a:moveTo>
                    <a:lnTo>
                      <a:pt x="148126" y="1574006"/>
                    </a:lnTo>
                    <a:cubicBezTo>
                      <a:pt x="76688" y="1573054"/>
                      <a:pt x="20491" y="1513999"/>
                      <a:pt x="21443" y="1443514"/>
                    </a:cubicBezTo>
                    <a:lnTo>
                      <a:pt x="45256" y="21431"/>
                    </a:lnTo>
                    <a:lnTo>
                      <a:pt x="2580811" y="63341"/>
                    </a:lnTo>
                    <a:lnTo>
                      <a:pt x="2556998" y="1484471"/>
                    </a:lnTo>
                    <a:cubicBezTo>
                      <a:pt x="2556046" y="1555909"/>
                      <a:pt x="2496991" y="1612106"/>
                      <a:pt x="2426506" y="1611154"/>
                    </a:cubicBezTo>
                    <a:close/>
                  </a:path>
                </a:pathLst>
              </a:custGeom>
              <a:solidFill>
                <a:srgbClr val="FFFFFF"/>
              </a:solidFill>
              <a:ln w="285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7" name="Freeform: Shape 36">
                <a:extLst>
                  <a:ext uri="{FF2B5EF4-FFF2-40B4-BE49-F238E27FC236}">
                    <a16:creationId xmlns:a16="http://schemas.microsoft.com/office/drawing/2014/main" id="{7C23096D-F766-4318-BC90-E137BC89F19E}"/>
                  </a:ext>
                </a:extLst>
              </p:cNvPr>
              <p:cNvSpPr/>
              <p:nvPr/>
            </p:nvSpPr>
            <p:spPr>
              <a:xfrm>
                <a:off x="8715694" y="3996829"/>
                <a:ext cx="2809875" cy="333376"/>
              </a:xfrm>
              <a:custGeom>
                <a:avLst/>
                <a:gdLst>
                  <a:gd name="connsiteX0" fmla="*/ 2669381 w 2809875"/>
                  <a:gd name="connsiteY0" fmla="*/ 315754 h 333375"/>
                  <a:gd name="connsiteX1" fmla="*/ 133826 w 2809875"/>
                  <a:gd name="connsiteY1" fmla="*/ 273844 h 333375"/>
                  <a:gd name="connsiteX2" fmla="*/ 21431 w 2809875"/>
                  <a:gd name="connsiteY2" fmla="*/ 21431 h 333375"/>
                  <a:gd name="connsiteX3" fmla="*/ 2789396 w 2809875"/>
                  <a:gd name="connsiteY3" fmla="*/ 67151 h 333375"/>
                </a:gdLst>
                <a:ahLst/>
                <a:cxnLst>
                  <a:cxn ang="0">
                    <a:pos x="connsiteX0" y="connsiteY0"/>
                  </a:cxn>
                  <a:cxn ang="0">
                    <a:pos x="connsiteX1" y="connsiteY1"/>
                  </a:cxn>
                  <a:cxn ang="0">
                    <a:pos x="connsiteX2" y="connsiteY2"/>
                  </a:cxn>
                  <a:cxn ang="0">
                    <a:pos x="connsiteX3" y="connsiteY3"/>
                  </a:cxn>
                </a:cxnLst>
                <a:rect l="l" t="t" r="r" b="b"/>
                <a:pathLst>
                  <a:path w="2809875" h="333375">
                    <a:moveTo>
                      <a:pt x="2669381" y="315754"/>
                    </a:moveTo>
                    <a:lnTo>
                      <a:pt x="133826" y="273844"/>
                    </a:lnTo>
                    <a:lnTo>
                      <a:pt x="21431" y="21431"/>
                    </a:lnTo>
                    <a:lnTo>
                      <a:pt x="2789396" y="67151"/>
                    </a:lnTo>
                    <a:close/>
                  </a:path>
                </a:pathLst>
              </a:custGeom>
              <a:solidFill>
                <a:srgbClr val="FEB7D8"/>
              </a:solidFill>
              <a:ln w="28575" cap="rnd">
                <a:solidFill>
                  <a:srgbClr val="333331"/>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black"/>
                  </a:solidFill>
                  <a:effectLst/>
                  <a:uLnTx/>
                  <a:uFillTx/>
                </a:endParaRPr>
              </a:p>
            </p:txBody>
          </p:sp>
          <p:sp>
            <p:nvSpPr>
              <p:cNvPr id="38" name="Freeform: Shape 37">
                <a:extLst>
                  <a:ext uri="{FF2B5EF4-FFF2-40B4-BE49-F238E27FC236}">
                    <a16:creationId xmlns:a16="http://schemas.microsoft.com/office/drawing/2014/main" id="{9943F198-787D-4B92-8984-CF4020F6D735}"/>
                  </a:ext>
                </a:extLst>
              </p:cNvPr>
              <p:cNvSpPr/>
              <p:nvPr/>
            </p:nvSpPr>
            <p:spPr>
              <a:xfrm>
                <a:off x="8715692" y="3926823"/>
                <a:ext cx="2809875" cy="152401"/>
              </a:xfrm>
              <a:custGeom>
                <a:avLst/>
                <a:gdLst>
                  <a:gd name="connsiteX0" fmla="*/ 2654141 w 2809875"/>
                  <a:gd name="connsiteY0" fmla="*/ 62862 h 152400"/>
                  <a:gd name="connsiteX1" fmla="*/ 161449 w 2809875"/>
                  <a:gd name="connsiteY1" fmla="*/ 21904 h 152400"/>
                  <a:gd name="connsiteX2" fmla="*/ 21431 w 2809875"/>
                  <a:gd name="connsiteY2" fmla="*/ 91437 h 152400"/>
                  <a:gd name="connsiteX3" fmla="*/ 21431 w 2809875"/>
                  <a:gd name="connsiteY3" fmla="*/ 91437 h 152400"/>
                  <a:gd name="connsiteX4" fmla="*/ 2789396 w 2809875"/>
                  <a:gd name="connsiteY4" fmla="*/ 137157 h 152400"/>
                  <a:gd name="connsiteX5" fmla="*/ 2789396 w 2809875"/>
                  <a:gd name="connsiteY5" fmla="*/ 137157 h 152400"/>
                  <a:gd name="connsiteX6" fmla="*/ 2654141 w 2809875"/>
                  <a:gd name="connsiteY6" fmla="*/ 6286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52400">
                    <a:moveTo>
                      <a:pt x="2654141" y="62862"/>
                    </a:moveTo>
                    <a:lnTo>
                      <a:pt x="161449" y="21904"/>
                    </a:lnTo>
                    <a:cubicBezTo>
                      <a:pt x="85249" y="20952"/>
                      <a:pt x="22384" y="15237"/>
                      <a:pt x="21431" y="91437"/>
                    </a:cubicBezTo>
                    <a:lnTo>
                      <a:pt x="21431" y="91437"/>
                    </a:lnTo>
                    <a:lnTo>
                      <a:pt x="2789396" y="137157"/>
                    </a:lnTo>
                    <a:lnTo>
                      <a:pt x="2789396" y="137157"/>
                    </a:lnTo>
                    <a:cubicBezTo>
                      <a:pt x="2791301" y="60957"/>
                      <a:pt x="2730341" y="64767"/>
                      <a:pt x="2654141" y="62862"/>
                    </a:cubicBezTo>
                    <a:close/>
                  </a:path>
                </a:pathLst>
              </a:custGeom>
              <a:solidFill>
                <a:srgbClr val="FFFFFF"/>
              </a:solidFill>
              <a:ln w="285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9" name="Freeform: Shape 38">
                <a:extLst>
                  <a:ext uri="{FF2B5EF4-FFF2-40B4-BE49-F238E27FC236}">
                    <a16:creationId xmlns:a16="http://schemas.microsoft.com/office/drawing/2014/main" id="{8BDB9A4B-5A3C-4226-92BC-D0796F563A20}"/>
                  </a:ext>
                </a:extLst>
              </p:cNvPr>
              <p:cNvSpPr/>
              <p:nvPr/>
            </p:nvSpPr>
            <p:spPr>
              <a:xfrm>
                <a:off x="9748203" y="5393197"/>
                <a:ext cx="695326" cy="352425"/>
              </a:xfrm>
              <a:custGeom>
                <a:avLst/>
                <a:gdLst>
                  <a:gd name="connsiteX0" fmla="*/ 629126 w 695325"/>
                  <a:gd name="connsiteY0" fmla="*/ 30956 h 352425"/>
                  <a:gd name="connsiteX1" fmla="*/ 71914 w 695325"/>
                  <a:gd name="connsiteY1" fmla="*/ 21431 h 352425"/>
                  <a:gd name="connsiteX2" fmla="*/ 25241 w 695325"/>
                  <a:gd name="connsiteY2" fmla="*/ 67151 h 352425"/>
                  <a:gd name="connsiteX3" fmla="*/ 21431 w 695325"/>
                  <a:gd name="connsiteY3" fmla="*/ 280511 h 352425"/>
                  <a:gd name="connsiteX4" fmla="*/ 67151 w 695325"/>
                  <a:gd name="connsiteY4" fmla="*/ 327184 h 352425"/>
                  <a:gd name="connsiteX5" fmla="*/ 624364 w 695325"/>
                  <a:gd name="connsiteY5" fmla="*/ 336709 h 352425"/>
                  <a:gd name="connsiteX6" fmla="*/ 671036 w 695325"/>
                  <a:gd name="connsiteY6" fmla="*/ 290989 h 352425"/>
                  <a:gd name="connsiteX7" fmla="*/ 674846 w 695325"/>
                  <a:gd name="connsiteY7" fmla="*/ 77629 h 352425"/>
                  <a:gd name="connsiteX8" fmla="*/ 629126 w 695325"/>
                  <a:gd name="connsiteY8" fmla="*/ 30956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5325" h="352425">
                    <a:moveTo>
                      <a:pt x="629126" y="30956"/>
                    </a:moveTo>
                    <a:lnTo>
                      <a:pt x="71914" y="21431"/>
                    </a:lnTo>
                    <a:cubicBezTo>
                      <a:pt x="46196" y="21431"/>
                      <a:pt x="25241" y="41434"/>
                      <a:pt x="25241" y="67151"/>
                    </a:cubicBezTo>
                    <a:lnTo>
                      <a:pt x="21431" y="280511"/>
                    </a:lnTo>
                    <a:cubicBezTo>
                      <a:pt x="21431" y="306229"/>
                      <a:pt x="41434" y="327184"/>
                      <a:pt x="67151" y="327184"/>
                    </a:cubicBezTo>
                    <a:lnTo>
                      <a:pt x="624364" y="336709"/>
                    </a:lnTo>
                    <a:cubicBezTo>
                      <a:pt x="650081" y="336709"/>
                      <a:pt x="671036" y="316706"/>
                      <a:pt x="671036" y="290989"/>
                    </a:cubicBezTo>
                    <a:lnTo>
                      <a:pt x="674846" y="77629"/>
                    </a:lnTo>
                    <a:cubicBezTo>
                      <a:pt x="674846" y="52864"/>
                      <a:pt x="654844" y="31909"/>
                      <a:pt x="629126" y="30956"/>
                    </a:cubicBezTo>
                    <a:close/>
                  </a:path>
                </a:pathLst>
              </a:custGeom>
              <a:solidFill>
                <a:srgbClr val="FEB7D8"/>
              </a:solidFill>
              <a:ln w="28575" cap="rnd">
                <a:solidFill>
                  <a:srgbClr val="333331"/>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0" name="Freeform: Shape 39">
                <a:extLst>
                  <a:ext uri="{FF2B5EF4-FFF2-40B4-BE49-F238E27FC236}">
                    <a16:creationId xmlns:a16="http://schemas.microsoft.com/office/drawing/2014/main" id="{5BD3DF1C-9176-4162-98F2-5BE89F3FE0FC}"/>
                  </a:ext>
                </a:extLst>
              </p:cNvPr>
              <p:cNvSpPr/>
              <p:nvPr/>
            </p:nvSpPr>
            <p:spPr>
              <a:xfrm>
                <a:off x="8701401" y="3712029"/>
                <a:ext cx="38099" cy="38099"/>
              </a:xfrm>
              <a:custGeom>
                <a:avLst/>
                <a:gdLst/>
                <a:ahLst/>
                <a:cxnLst/>
                <a:rect l="l" t="t" r="r" b="b"/>
                <a:pathLst>
                  <a:path w="38100" h="38100"/>
                </a:pathLst>
              </a:custGeom>
              <a:solidFill>
                <a:srgbClr val="FFFFFF"/>
              </a:solidFill>
              <a:ln w="28575" cap="rnd">
                <a:solidFill>
                  <a:srgbClr val="333331"/>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1" name="Freeform: Shape 40">
                <a:extLst>
                  <a:ext uri="{FF2B5EF4-FFF2-40B4-BE49-F238E27FC236}">
                    <a16:creationId xmlns:a16="http://schemas.microsoft.com/office/drawing/2014/main" id="{8BC0F35B-D1C7-4DEC-9EC9-401B336F047A}"/>
                  </a:ext>
                </a:extLst>
              </p:cNvPr>
              <p:cNvSpPr/>
              <p:nvPr/>
            </p:nvSpPr>
            <p:spPr>
              <a:xfrm>
                <a:off x="8701402" y="3712030"/>
                <a:ext cx="38099" cy="38099"/>
              </a:xfrm>
              <a:custGeom>
                <a:avLst/>
                <a:gdLst/>
                <a:ahLst/>
                <a:cxnLst/>
                <a:rect l="l" t="t" r="r" b="b"/>
                <a:pathLst>
                  <a:path w="38100" h="38100"/>
                </a:pathLst>
              </a:custGeom>
              <a:solidFill>
                <a:srgbClr val="FFFFFF"/>
              </a:solidFill>
              <a:ln w="28575" cap="rnd">
                <a:solidFill>
                  <a:srgbClr val="333331"/>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2" name="Freeform: Shape 41">
                <a:extLst>
                  <a:ext uri="{FF2B5EF4-FFF2-40B4-BE49-F238E27FC236}">
                    <a16:creationId xmlns:a16="http://schemas.microsoft.com/office/drawing/2014/main" id="{8BA686DA-4DE1-4D13-B54F-C12ED046C326}"/>
                  </a:ext>
                </a:extLst>
              </p:cNvPr>
              <p:cNvSpPr/>
              <p:nvPr/>
            </p:nvSpPr>
            <p:spPr>
              <a:xfrm>
                <a:off x="9054777" y="5171263"/>
                <a:ext cx="152401" cy="142875"/>
              </a:xfrm>
              <a:custGeom>
                <a:avLst/>
                <a:gdLst>
                  <a:gd name="connsiteX0" fmla="*/ 146209 w 152400"/>
                  <a:gd name="connsiteY0" fmla="*/ 9049 h 142875"/>
                  <a:gd name="connsiteX1" fmla="*/ 10001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10001"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3" name="Freeform: Shape 42">
                <a:extLst>
                  <a:ext uri="{FF2B5EF4-FFF2-40B4-BE49-F238E27FC236}">
                    <a16:creationId xmlns:a16="http://schemas.microsoft.com/office/drawing/2014/main" id="{C2882A28-255B-46E4-A9A6-4F286CF17AF5}"/>
                  </a:ext>
                </a:extLst>
              </p:cNvPr>
              <p:cNvSpPr/>
              <p:nvPr/>
            </p:nvSpPr>
            <p:spPr>
              <a:xfrm>
                <a:off x="9271946" y="5175074"/>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4" name="Freeform: Shape 43">
                <a:extLst>
                  <a:ext uri="{FF2B5EF4-FFF2-40B4-BE49-F238E27FC236}">
                    <a16:creationId xmlns:a16="http://schemas.microsoft.com/office/drawing/2014/main" id="{5858C2C4-82AE-4F8B-923E-F316CD5A3599}"/>
                  </a:ext>
                </a:extLst>
              </p:cNvPr>
              <p:cNvSpPr/>
              <p:nvPr/>
            </p:nvSpPr>
            <p:spPr>
              <a:xfrm>
                <a:off x="9488163" y="5177930"/>
                <a:ext cx="1019175" cy="152401"/>
              </a:xfrm>
              <a:custGeom>
                <a:avLst/>
                <a:gdLst>
                  <a:gd name="connsiteX0" fmla="*/ 876776 w 1019175"/>
                  <a:gd name="connsiteY0" fmla="*/ 21431 h 152400"/>
                  <a:gd name="connsiteX1" fmla="*/ 10001 w 1019175"/>
                  <a:gd name="connsiteY1" fmla="*/ 7144 h 152400"/>
                  <a:gd name="connsiteX2" fmla="*/ 7144 w 1019175"/>
                  <a:gd name="connsiteY2" fmla="*/ 134779 h 152400"/>
                  <a:gd name="connsiteX3" fmla="*/ 874871 w 1019175"/>
                  <a:gd name="connsiteY3" fmla="*/ 149066 h 152400"/>
                  <a:gd name="connsiteX4" fmla="*/ 1011079 w 1019175"/>
                  <a:gd name="connsiteY4" fmla="*/ 151924 h 152400"/>
                  <a:gd name="connsiteX5" fmla="*/ 1013936 w 1019175"/>
                  <a:gd name="connsiteY5" fmla="*/ 24289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9175" h="152400">
                    <a:moveTo>
                      <a:pt x="876776" y="21431"/>
                    </a:moveTo>
                    <a:lnTo>
                      <a:pt x="10001" y="7144"/>
                    </a:lnTo>
                    <a:lnTo>
                      <a:pt x="7144" y="134779"/>
                    </a:lnTo>
                    <a:lnTo>
                      <a:pt x="874871" y="149066"/>
                    </a:lnTo>
                    <a:lnTo>
                      <a:pt x="1011079" y="151924"/>
                    </a:lnTo>
                    <a:lnTo>
                      <a:pt x="1013936" y="2428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5" name="Freeform: Shape 44">
                <a:extLst>
                  <a:ext uri="{FF2B5EF4-FFF2-40B4-BE49-F238E27FC236}">
                    <a16:creationId xmlns:a16="http://schemas.microsoft.com/office/drawing/2014/main" id="{B6242C26-2A86-419A-9458-BD1090A2CD92}"/>
                  </a:ext>
                </a:extLst>
              </p:cNvPr>
              <p:cNvSpPr/>
              <p:nvPr/>
            </p:nvSpPr>
            <p:spPr>
              <a:xfrm>
                <a:off x="10572108" y="5196030"/>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6" name="Freeform: Shape 45">
                <a:extLst>
                  <a:ext uri="{FF2B5EF4-FFF2-40B4-BE49-F238E27FC236}">
                    <a16:creationId xmlns:a16="http://schemas.microsoft.com/office/drawing/2014/main" id="{FA8F40EC-3905-40D8-8175-4414D9715B95}"/>
                  </a:ext>
                </a:extLst>
              </p:cNvPr>
              <p:cNvSpPr/>
              <p:nvPr/>
            </p:nvSpPr>
            <p:spPr>
              <a:xfrm>
                <a:off x="10789278" y="5199839"/>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3351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3351"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7" name="Freeform: Shape 46">
                <a:extLst>
                  <a:ext uri="{FF2B5EF4-FFF2-40B4-BE49-F238E27FC236}">
                    <a16:creationId xmlns:a16="http://schemas.microsoft.com/office/drawing/2014/main" id="{FCABBE37-1C7D-4632-A7D0-4CC6080B9D07}"/>
                  </a:ext>
                </a:extLst>
              </p:cNvPr>
              <p:cNvSpPr/>
              <p:nvPr/>
            </p:nvSpPr>
            <p:spPr>
              <a:xfrm>
                <a:off x="9058590" y="4976000"/>
                <a:ext cx="361951" cy="142875"/>
              </a:xfrm>
              <a:custGeom>
                <a:avLst/>
                <a:gdLst>
                  <a:gd name="connsiteX0" fmla="*/ 226219 w 361950"/>
                  <a:gd name="connsiteY0" fmla="*/ 10954 h 142875"/>
                  <a:gd name="connsiteX1" fmla="*/ 9049 w 361950"/>
                  <a:gd name="connsiteY1" fmla="*/ 7144 h 142875"/>
                  <a:gd name="connsiteX2" fmla="*/ 7144 w 361950"/>
                  <a:gd name="connsiteY2" fmla="*/ 134779 h 142875"/>
                  <a:gd name="connsiteX3" fmla="*/ 223361 w 361950"/>
                  <a:gd name="connsiteY3" fmla="*/ 137636 h 142875"/>
                  <a:gd name="connsiteX4" fmla="*/ 360521 w 361950"/>
                  <a:gd name="connsiteY4" fmla="*/ 140494 h 142875"/>
                  <a:gd name="connsiteX5" fmla="*/ 362426 w 361950"/>
                  <a:gd name="connsiteY5" fmla="*/ 1285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142875">
                    <a:moveTo>
                      <a:pt x="226219" y="10954"/>
                    </a:moveTo>
                    <a:lnTo>
                      <a:pt x="9049" y="7144"/>
                    </a:lnTo>
                    <a:lnTo>
                      <a:pt x="7144" y="134779"/>
                    </a:lnTo>
                    <a:lnTo>
                      <a:pt x="223361" y="137636"/>
                    </a:lnTo>
                    <a:lnTo>
                      <a:pt x="360521" y="140494"/>
                    </a:lnTo>
                    <a:lnTo>
                      <a:pt x="362426" y="1285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8" name="Freeform: Shape 47">
                <a:extLst>
                  <a:ext uri="{FF2B5EF4-FFF2-40B4-BE49-F238E27FC236}">
                    <a16:creationId xmlns:a16="http://schemas.microsoft.com/office/drawing/2014/main" id="{AD0E9DBA-8168-4184-BF79-812D2097893B}"/>
                  </a:ext>
                </a:extLst>
              </p:cNvPr>
              <p:cNvSpPr/>
              <p:nvPr/>
            </p:nvSpPr>
            <p:spPr>
              <a:xfrm>
                <a:off x="9491803" y="4982509"/>
                <a:ext cx="142875" cy="142875"/>
              </a:xfrm>
              <a:custGeom>
                <a:avLst/>
                <a:gdLst>
                  <a:gd name="connsiteX0" fmla="*/ 9363 w 142875"/>
                  <a:gd name="connsiteY0" fmla="*/ 7261 h 142875"/>
                  <a:gd name="connsiteX1" fmla="*/ 136985 w 142875"/>
                  <a:gd name="connsiteY1" fmla="*/ 9363 h 142875"/>
                  <a:gd name="connsiteX2" fmla="*/ 134883 w 142875"/>
                  <a:gd name="connsiteY2" fmla="*/ 136985 h 142875"/>
                  <a:gd name="connsiteX3" fmla="*/ 7261 w 142875"/>
                  <a:gd name="connsiteY3" fmla="*/ 134883 h 142875"/>
                </a:gdLst>
                <a:ahLst/>
                <a:cxnLst>
                  <a:cxn ang="0">
                    <a:pos x="connsiteX0" y="connsiteY0"/>
                  </a:cxn>
                  <a:cxn ang="0">
                    <a:pos x="connsiteX1" y="connsiteY1"/>
                  </a:cxn>
                  <a:cxn ang="0">
                    <a:pos x="connsiteX2" y="connsiteY2"/>
                  </a:cxn>
                  <a:cxn ang="0">
                    <a:pos x="connsiteX3" y="connsiteY3"/>
                  </a:cxn>
                </a:cxnLst>
                <a:rect l="l" t="t" r="r" b="b"/>
                <a:pathLst>
                  <a:path w="142875" h="142875">
                    <a:moveTo>
                      <a:pt x="9363" y="7261"/>
                    </a:moveTo>
                    <a:lnTo>
                      <a:pt x="136985" y="9363"/>
                    </a:lnTo>
                    <a:lnTo>
                      <a:pt x="134883" y="136985"/>
                    </a:lnTo>
                    <a:lnTo>
                      <a:pt x="7261" y="134883"/>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49" name="Freeform: Shape 48">
                <a:extLst>
                  <a:ext uri="{FF2B5EF4-FFF2-40B4-BE49-F238E27FC236}">
                    <a16:creationId xmlns:a16="http://schemas.microsoft.com/office/drawing/2014/main" id="{ED895D32-3C1E-4DF5-A7A3-0D615E973BC5}"/>
                  </a:ext>
                </a:extLst>
              </p:cNvPr>
              <p:cNvSpPr/>
              <p:nvPr/>
            </p:nvSpPr>
            <p:spPr>
              <a:xfrm>
                <a:off x="9708195" y="4986478"/>
                <a:ext cx="152401" cy="142875"/>
              </a:xfrm>
              <a:custGeom>
                <a:avLst/>
                <a:gdLst>
                  <a:gd name="connsiteX0" fmla="*/ 146209 w 152400"/>
                  <a:gd name="connsiteY0" fmla="*/ 9049 h 142875"/>
                  <a:gd name="connsiteX1" fmla="*/ 10001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10001"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0" name="Freeform: Shape 49">
                <a:extLst>
                  <a:ext uri="{FF2B5EF4-FFF2-40B4-BE49-F238E27FC236}">
                    <a16:creationId xmlns:a16="http://schemas.microsoft.com/office/drawing/2014/main" id="{C9E5582F-EC65-438B-B5FE-E97E312D3586}"/>
                  </a:ext>
                </a:extLst>
              </p:cNvPr>
              <p:cNvSpPr/>
              <p:nvPr/>
            </p:nvSpPr>
            <p:spPr>
              <a:xfrm>
                <a:off x="9925364" y="4990288"/>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1" name="Freeform: Shape 50">
                <a:extLst>
                  <a:ext uri="{FF2B5EF4-FFF2-40B4-BE49-F238E27FC236}">
                    <a16:creationId xmlns:a16="http://schemas.microsoft.com/office/drawing/2014/main" id="{F4936C63-78F6-4D93-99E2-901C5DEB0435}"/>
                  </a:ext>
                </a:extLst>
              </p:cNvPr>
              <p:cNvSpPr/>
              <p:nvPr/>
            </p:nvSpPr>
            <p:spPr>
              <a:xfrm>
                <a:off x="10792140" y="5004575"/>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2" name="Freeform: Shape 51">
                <a:extLst>
                  <a:ext uri="{FF2B5EF4-FFF2-40B4-BE49-F238E27FC236}">
                    <a16:creationId xmlns:a16="http://schemas.microsoft.com/office/drawing/2014/main" id="{A4A4C3BD-AAD6-45CE-996B-4AF21C845794}"/>
                  </a:ext>
                </a:extLst>
              </p:cNvPr>
              <p:cNvSpPr/>
              <p:nvPr/>
            </p:nvSpPr>
            <p:spPr>
              <a:xfrm>
                <a:off x="9061449" y="4780736"/>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3" name="Freeform: Shape 52">
                <a:extLst>
                  <a:ext uri="{FF2B5EF4-FFF2-40B4-BE49-F238E27FC236}">
                    <a16:creationId xmlns:a16="http://schemas.microsoft.com/office/drawing/2014/main" id="{22F546F8-5B14-4133-B5F9-340DE07EFAD7}"/>
                  </a:ext>
                </a:extLst>
              </p:cNvPr>
              <p:cNvSpPr/>
              <p:nvPr/>
            </p:nvSpPr>
            <p:spPr>
              <a:xfrm>
                <a:off x="9278618" y="4783594"/>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4" name="Freeform: Shape 53">
                <a:extLst>
                  <a:ext uri="{FF2B5EF4-FFF2-40B4-BE49-F238E27FC236}">
                    <a16:creationId xmlns:a16="http://schemas.microsoft.com/office/drawing/2014/main" id="{BCD90B77-C8C9-4DB3-ABFE-910379150123}"/>
                  </a:ext>
                </a:extLst>
              </p:cNvPr>
              <p:cNvSpPr/>
              <p:nvPr/>
            </p:nvSpPr>
            <p:spPr>
              <a:xfrm>
                <a:off x="9494657" y="4787230"/>
                <a:ext cx="142875" cy="142875"/>
              </a:xfrm>
              <a:custGeom>
                <a:avLst/>
                <a:gdLst>
                  <a:gd name="connsiteX0" fmla="*/ 9363 w 142875"/>
                  <a:gd name="connsiteY0" fmla="*/ 7261 h 142875"/>
                  <a:gd name="connsiteX1" fmla="*/ 136985 w 142875"/>
                  <a:gd name="connsiteY1" fmla="*/ 9363 h 142875"/>
                  <a:gd name="connsiteX2" fmla="*/ 134883 w 142875"/>
                  <a:gd name="connsiteY2" fmla="*/ 136985 h 142875"/>
                  <a:gd name="connsiteX3" fmla="*/ 7261 w 142875"/>
                  <a:gd name="connsiteY3" fmla="*/ 134883 h 142875"/>
                </a:gdLst>
                <a:ahLst/>
                <a:cxnLst>
                  <a:cxn ang="0">
                    <a:pos x="connsiteX0" y="connsiteY0"/>
                  </a:cxn>
                  <a:cxn ang="0">
                    <a:pos x="connsiteX1" y="connsiteY1"/>
                  </a:cxn>
                  <a:cxn ang="0">
                    <a:pos x="connsiteX2" y="connsiteY2"/>
                  </a:cxn>
                  <a:cxn ang="0">
                    <a:pos x="connsiteX3" y="connsiteY3"/>
                  </a:cxn>
                </a:cxnLst>
                <a:rect l="l" t="t" r="r" b="b"/>
                <a:pathLst>
                  <a:path w="142875" h="142875">
                    <a:moveTo>
                      <a:pt x="9363" y="7261"/>
                    </a:moveTo>
                    <a:lnTo>
                      <a:pt x="136985" y="9363"/>
                    </a:lnTo>
                    <a:lnTo>
                      <a:pt x="134883" y="136985"/>
                    </a:lnTo>
                    <a:lnTo>
                      <a:pt x="7261" y="134883"/>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5" name="Freeform: Shape 54">
                <a:extLst>
                  <a:ext uri="{FF2B5EF4-FFF2-40B4-BE49-F238E27FC236}">
                    <a16:creationId xmlns:a16="http://schemas.microsoft.com/office/drawing/2014/main" id="{9BF1D04B-2A8A-40C9-9343-8A82A0F5300E}"/>
                  </a:ext>
                </a:extLst>
              </p:cNvPr>
              <p:cNvSpPr/>
              <p:nvPr/>
            </p:nvSpPr>
            <p:spPr>
              <a:xfrm>
                <a:off x="9712005" y="4791214"/>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6" name="Freeform: Shape 55">
                <a:extLst>
                  <a:ext uri="{FF2B5EF4-FFF2-40B4-BE49-F238E27FC236}">
                    <a16:creationId xmlns:a16="http://schemas.microsoft.com/office/drawing/2014/main" id="{08F9324F-824B-42DB-BA64-9C2081452BB3}"/>
                  </a:ext>
                </a:extLst>
              </p:cNvPr>
              <p:cNvSpPr/>
              <p:nvPr/>
            </p:nvSpPr>
            <p:spPr>
              <a:xfrm>
                <a:off x="9928224" y="4795024"/>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7" name="Freeform: Shape 56">
                <a:extLst>
                  <a:ext uri="{FF2B5EF4-FFF2-40B4-BE49-F238E27FC236}">
                    <a16:creationId xmlns:a16="http://schemas.microsoft.com/office/drawing/2014/main" id="{180C62F0-6BDD-4B3D-A73A-84715618B523}"/>
                  </a:ext>
                </a:extLst>
              </p:cNvPr>
              <p:cNvSpPr/>
              <p:nvPr/>
            </p:nvSpPr>
            <p:spPr>
              <a:xfrm>
                <a:off x="10145393" y="4797882"/>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8" name="Freeform: Shape 57">
                <a:extLst>
                  <a:ext uri="{FF2B5EF4-FFF2-40B4-BE49-F238E27FC236}">
                    <a16:creationId xmlns:a16="http://schemas.microsoft.com/office/drawing/2014/main" id="{90D403F8-069A-4B0D-BF22-C2B992CAC876}"/>
                  </a:ext>
                </a:extLst>
              </p:cNvPr>
              <p:cNvSpPr/>
              <p:nvPr/>
            </p:nvSpPr>
            <p:spPr>
              <a:xfrm>
                <a:off x="10141583" y="4801690"/>
                <a:ext cx="371474" cy="333376"/>
              </a:xfrm>
              <a:custGeom>
                <a:avLst/>
                <a:gdLst>
                  <a:gd name="connsiteX0" fmla="*/ 230029 w 371475"/>
                  <a:gd name="connsiteY0" fmla="*/ 7144 h 333375"/>
                  <a:gd name="connsiteX1" fmla="*/ 226219 w 371475"/>
                  <a:gd name="connsiteY1" fmla="*/ 202406 h 333375"/>
                  <a:gd name="connsiteX2" fmla="*/ 136684 w 371475"/>
                  <a:gd name="connsiteY2" fmla="*/ 201454 h 333375"/>
                  <a:gd name="connsiteX3" fmla="*/ 10001 w 371475"/>
                  <a:gd name="connsiteY3" fmla="*/ 198596 h 333375"/>
                  <a:gd name="connsiteX4" fmla="*/ 7144 w 371475"/>
                  <a:gd name="connsiteY4" fmla="*/ 326231 h 333375"/>
                  <a:gd name="connsiteX5" fmla="*/ 134779 w 371475"/>
                  <a:gd name="connsiteY5" fmla="*/ 329089 h 333375"/>
                  <a:gd name="connsiteX6" fmla="*/ 224314 w 371475"/>
                  <a:gd name="connsiteY6" fmla="*/ 330041 h 333375"/>
                  <a:gd name="connsiteX7" fmla="*/ 361474 w 371475"/>
                  <a:gd name="connsiteY7" fmla="*/ 331946 h 333375"/>
                  <a:gd name="connsiteX8" fmla="*/ 363379 w 371475"/>
                  <a:gd name="connsiteY8" fmla="*/ 204311 h 333375"/>
                  <a:gd name="connsiteX9" fmla="*/ 366236 w 371475"/>
                  <a:gd name="connsiteY9" fmla="*/ 9049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75" h="333375">
                    <a:moveTo>
                      <a:pt x="230029" y="7144"/>
                    </a:moveTo>
                    <a:lnTo>
                      <a:pt x="226219" y="202406"/>
                    </a:lnTo>
                    <a:lnTo>
                      <a:pt x="136684" y="201454"/>
                    </a:lnTo>
                    <a:lnTo>
                      <a:pt x="10001" y="198596"/>
                    </a:lnTo>
                    <a:lnTo>
                      <a:pt x="7144" y="326231"/>
                    </a:lnTo>
                    <a:lnTo>
                      <a:pt x="134779" y="329089"/>
                    </a:lnTo>
                    <a:lnTo>
                      <a:pt x="224314" y="330041"/>
                    </a:lnTo>
                    <a:lnTo>
                      <a:pt x="361474" y="331946"/>
                    </a:lnTo>
                    <a:lnTo>
                      <a:pt x="363379" y="204311"/>
                    </a:lnTo>
                    <a:lnTo>
                      <a:pt x="366236" y="904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59" name="Freeform: Shape 58">
                <a:extLst>
                  <a:ext uri="{FF2B5EF4-FFF2-40B4-BE49-F238E27FC236}">
                    <a16:creationId xmlns:a16="http://schemas.microsoft.com/office/drawing/2014/main" id="{413B3270-F5B8-430D-8DCD-70C66C8E6801}"/>
                  </a:ext>
                </a:extLst>
              </p:cNvPr>
              <p:cNvSpPr/>
              <p:nvPr/>
            </p:nvSpPr>
            <p:spPr>
              <a:xfrm>
                <a:off x="9065259" y="4584522"/>
                <a:ext cx="361951" cy="142875"/>
              </a:xfrm>
              <a:custGeom>
                <a:avLst/>
                <a:gdLst>
                  <a:gd name="connsiteX0" fmla="*/ 225266 w 361950"/>
                  <a:gd name="connsiteY0" fmla="*/ 10954 h 142875"/>
                  <a:gd name="connsiteX1" fmla="*/ 9049 w 361950"/>
                  <a:gd name="connsiteY1" fmla="*/ 7144 h 142875"/>
                  <a:gd name="connsiteX2" fmla="*/ 7144 w 361950"/>
                  <a:gd name="connsiteY2" fmla="*/ 134779 h 142875"/>
                  <a:gd name="connsiteX3" fmla="*/ 223361 w 361950"/>
                  <a:gd name="connsiteY3" fmla="*/ 138589 h 142875"/>
                  <a:gd name="connsiteX4" fmla="*/ 360521 w 361950"/>
                  <a:gd name="connsiteY4" fmla="*/ 140494 h 142875"/>
                  <a:gd name="connsiteX5" fmla="*/ 362426 w 361950"/>
                  <a:gd name="connsiteY5" fmla="*/ 1285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142875">
                    <a:moveTo>
                      <a:pt x="225266" y="10954"/>
                    </a:moveTo>
                    <a:lnTo>
                      <a:pt x="9049" y="7144"/>
                    </a:lnTo>
                    <a:lnTo>
                      <a:pt x="7144" y="134779"/>
                    </a:lnTo>
                    <a:lnTo>
                      <a:pt x="223361" y="138589"/>
                    </a:lnTo>
                    <a:lnTo>
                      <a:pt x="360521" y="140494"/>
                    </a:lnTo>
                    <a:lnTo>
                      <a:pt x="362426" y="12859"/>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0" name="Freeform: Shape 59">
                <a:extLst>
                  <a:ext uri="{FF2B5EF4-FFF2-40B4-BE49-F238E27FC236}">
                    <a16:creationId xmlns:a16="http://schemas.microsoft.com/office/drawing/2014/main" id="{F4FD10E3-0A41-47CD-897C-15305D1FEA61}"/>
                  </a:ext>
                </a:extLst>
              </p:cNvPr>
              <p:cNvSpPr/>
              <p:nvPr/>
            </p:nvSpPr>
            <p:spPr>
              <a:xfrm>
                <a:off x="9498465" y="4591971"/>
                <a:ext cx="142875" cy="142875"/>
              </a:xfrm>
              <a:custGeom>
                <a:avLst/>
                <a:gdLst>
                  <a:gd name="connsiteX0" fmla="*/ 9363 w 142875"/>
                  <a:gd name="connsiteY0" fmla="*/ 7261 h 142875"/>
                  <a:gd name="connsiteX1" fmla="*/ 136985 w 142875"/>
                  <a:gd name="connsiteY1" fmla="*/ 9363 h 142875"/>
                  <a:gd name="connsiteX2" fmla="*/ 134883 w 142875"/>
                  <a:gd name="connsiteY2" fmla="*/ 136985 h 142875"/>
                  <a:gd name="connsiteX3" fmla="*/ 7261 w 142875"/>
                  <a:gd name="connsiteY3" fmla="*/ 134883 h 142875"/>
                </a:gdLst>
                <a:ahLst/>
                <a:cxnLst>
                  <a:cxn ang="0">
                    <a:pos x="connsiteX0" y="connsiteY0"/>
                  </a:cxn>
                  <a:cxn ang="0">
                    <a:pos x="connsiteX1" y="connsiteY1"/>
                  </a:cxn>
                  <a:cxn ang="0">
                    <a:pos x="connsiteX2" y="connsiteY2"/>
                  </a:cxn>
                  <a:cxn ang="0">
                    <a:pos x="connsiteX3" y="connsiteY3"/>
                  </a:cxn>
                </a:cxnLst>
                <a:rect l="l" t="t" r="r" b="b"/>
                <a:pathLst>
                  <a:path w="142875" h="142875">
                    <a:moveTo>
                      <a:pt x="9363" y="7261"/>
                    </a:moveTo>
                    <a:lnTo>
                      <a:pt x="136985" y="9363"/>
                    </a:lnTo>
                    <a:lnTo>
                      <a:pt x="134883" y="136985"/>
                    </a:lnTo>
                    <a:lnTo>
                      <a:pt x="7261" y="134883"/>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1" name="Freeform: Shape 60">
                <a:extLst>
                  <a:ext uri="{FF2B5EF4-FFF2-40B4-BE49-F238E27FC236}">
                    <a16:creationId xmlns:a16="http://schemas.microsoft.com/office/drawing/2014/main" id="{2F04B502-5137-4255-B48C-5FB72C082202}"/>
                  </a:ext>
                </a:extLst>
              </p:cNvPr>
              <p:cNvSpPr/>
              <p:nvPr/>
            </p:nvSpPr>
            <p:spPr>
              <a:xfrm>
                <a:off x="9714865" y="4595951"/>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2" name="Freeform: Shape 61">
                <a:extLst>
                  <a:ext uri="{FF2B5EF4-FFF2-40B4-BE49-F238E27FC236}">
                    <a16:creationId xmlns:a16="http://schemas.microsoft.com/office/drawing/2014/main" id="{4B1B4172-892F-4D3C-A6C3-FFB9F83FE35D}"/>
                  </a:ext>
                </a:extLst>
              </p:cNvPr>
              <p:cNvSpPr/>
              <p:nvPr/>
            </p:nvSpPr>
            <p:spPr>
              <a:xfrm>
                <a:off x="9932034" y="4598809"/>
                <a:ext cx="152401" cy="142875"/>
              </a:xfrm>
              <a:custGeom>
                <a:avLst/>
                <a:gdLst>
                  <a:gd name="connsiteX0" fmla="*/ 146209 w 152400"/>
                  <a:gd name="connsiteY0" fmla="*/ 10001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10001"/>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3" name="Freeform: Shape 62">
                <a:extLst>
                  <a:ext uri="{FF2B5EF4-FFF2-40B4-BE49-F238E27FC236}">
                    <a16:creationId xmlns:a16="http://schemas.microsoft.com/office/drawing/2014/main" id="{85FCD9E3-5A86-47F9-BD0E-0322FD0E7337}"/>
                  </a:ext>
                </a:extLst>
              </p:cNvPr>
              <p:cNvSpPr/>
              <p:nvPr/>
            </p:nvSpPr>
            <p:spPr>
              <a:xfrm>
                <a:off x="10148250" y="4602618"/>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4" name="Freeform: Shape 63">
                <a:extLst>
                  <a:ext uri="{FF2B5EF4-FFF2-40B4-BE49-F238E27FC236}">
                    <a16:creationId xmlns:a16="http://schemas.microsoft.com/office/drawing/2014/main" id="{AA6D2383-4ABF-45F2-A4AB-CD424428C32A}"/>
                  </a:ext>
                </a:extLst>
              </p:cNvPr>
              <p:cNvSpPr/>
              <p:nvPr/>
            </p:nvSpPr>
            <p:spPr>
              <a:xfrm>
                <a:off x="10365421" y="4606429"/>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5" name="Freeform: Shape 64">
                <a:extLst>
                  <a:ext uri="{FF2B5EF4-FFF2-40B4-BE49-F238E27FC236}">
                    <a16:creationId xmlns:a16="http://schemas.microsoft.com/office/drawing/2014/main" id="{DC281903-A4E6-4ACC-9FF8-A5BCEA547E97}"/>
                  </a:ext>
                </a:extLst>
              </p:cNvPr>
              <p:cNvSpPr/>
              <p:nvPr/>
            </p:nvSpPr>
            <p:spPr>
              <a:xfrm>
                <a:off x="10581638" y="4610238"/>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6" name="Freeform: Shape 65">
                <a:extLst>
                  <a:ext uri="{FF2B5EF4-FFF2-40B4-BE49-F238E27FC236}">
                    <a16:creationId xmlns:a16="http://schemas.microsoft.com/office/drawing/2014/main" id="{01562F32-D50F-405E-8901-3DED0A0F55CA}"/>
                  </a:ext>
                </a:extLst>
              </p:cNvPr>
              <p:cNvSpPr/>
              <p:nvPr/>
            </p:nvSpPr>
            <p:spPr>
              <a:xfrm>
                <a:off x="10798809" y="4613097"/>
                <a:ext cx="152401" cy="142875"/>
              </a:xfrm>
              <a:custGeom>
                <a:avLst/>
                <a:gdLst>
                  <a:gd name="connsiteX0" fmla="*/ 146209 w 152400"/>
                  <a:gd name="connsiteY0" fmla="*/ 10001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10001"/>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7" name="Freeform: Shape 66">
                <a:extLst>
                  <a:ext uri="{FF2B5EF4-FFF2-40B4-BE49-F238E27FC236}">
                    <a16:creationId xmlns:a16="http://schemas.microsoft.com/office/drawing/2014/main" id="{9CC70F18-F2ED-44E5-A421-A2866E1C7C28}"/>
                  </a:ext>
                </a:extLst>
              </p:cNvPr>
              <p:cNvSpPr/>
              <p:nvPr/>
            </p:nvSpPr>
            <p:spPr>
              <a:xfrm>
                <a:off x="11015026" y="4616906"/>
                <a:ext cx="152401" cy="142875"/>
              </a:xfrm>
              <a:custGeom>
                <a:avLst/>
                <a:gdLst>
                  <a:gd name="connsiteX0" fmla="*/ 146209 w 152400"/>
                  <a:gd name="connsiteY0" fmla="*/ 9049 h 142875"/>
                  <a:gd name="connsiteX1" fmla="*/ 10001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10001"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8" name="Freeform: Shape 67">
                <a:extLst>
                  <a:ext uri="{FF2B5EF4-FFF2-40B4-BE49-F238E27FC236}">
                    <a16:creationId xmlns:a16="http://schemas.microsoft.com/office/drawing/2014/main" id="{1B4CA547-80AD-45AF-ACF3-5844F7583958}"/>
                  </a:ext>
                </a:extLst>
              </p:cNvPr>
              <p:cNvSpPr/>
              <p:nvPr/>
            </p:nvSpPr>
            <p:spPr>
              <a:xfrm>
                <a:off x="11005500" y="5206503"/>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69" name="Freeform: Shape 68">
                <a:extLst>
                  <a:ext uri="{FF2B5EF4-FFF2-40B4-BE49-F238E27FC236}">
                    <a16:creationId xmlns:a16="http://schemas.microsoft.com/office/drawing/2014/main" id="{BBD7AE89-10FE-4CE0-ADA9-6E6EB15BF708}"/>
                  </a:ext>
                </a:extLst>
              </p:cNvPr>
              <p:cNvSpPr/>
              <p:nvPr/>
            </p:nvSpPr>
            <p:spPr>
              <a:xfrm>
                <a:off x="9068119" y="4389253"/>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0" name="Freeform: Shape 69">
                <a:extLst>
                  <a:ext uri="{FF2B5EF4-FFF2-40B4-BE49-F238E27FC236}">
                    <a16:creationId xmlns:a16="http://schemas.microsoft.com/office/drawing/2014/main" id="{591AF9A1-3776-49E5-BEA2-798B5B19369A}"/>
                  </a:ext>
                </a:extLst>
              </p:cNvPr>
              <p:cNvSpPr/>
              <p:nvPr/>
            </p:nvSpPr>
            <p:spPr>
              <a:xfrm>
                <a:off x="9284334" y="4393090"/>
                <a:ext cx="152401" cy="142876"/>
              </a:xfrm>
              <a:custGeom>
                <a:avLst/>
                <a:gdLst>
                  <a:gd name="connsiteX0" fmla="*/ 147161 w 152400"/>
                  <a:gd name="connsiteY0" fmla="*/ 9049 h 142875"/>
                  <a:gd name="connsiteX1" fmla="*/ 10001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7161" y="9049"/>
                    </a:moveTo>
                    <a:lnTo>
                      <a:pt x="10001"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1" name="Freeform: Shape 70">
                <a:extLst>
                  <a:ext uri="{FF2B5EF4-FFF2-40B4-BE49-F238E27FC236}">
                    <a16:creationId xmlns:a16="http://schemas.microsoft.com/office/drawing/2014/main" id="{21E65F89-25F2-4553-8B64-82108CE39CF0}"/>
                  </a:ext>
                </a:extLst>
              </p:cNvPr>
              <p:cNvSpPr/>
              <p:nvPr/>
            </p:nvSpPr>
            <p:spPr>
              <a:xfrm>
                <a:off x="9501501" y="4396881"/>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2" name="Freeform: Shape 71">
                <a:extLst>
                  <a:ext uri="{FF2B5EF4-FFF2-40B4-BE49-F238E27FC236}">
                    <a16:creationId xmlns:a16="http://schemas.microsoft.com/office/drawing/2014/main" id="{93A44167-FCCF-4AEE-9449-2A91B129894E}"/>
                  </a:ext>
                </a:extLst>
              </p:cNvPr>
              <p:cNvSpPr/>
              <p:nvPr/>
            </p:nvSpPr>
            <p:spPr>
              <a:xfrm>
                <a:off x="9718678" y="4399719"/>
                <a:ext cx="152401" cy="142875"/>
              </a:xfrm>
              <a:custGeom>
                <a:avLst/>
                <a:gdLst>
                  <a:gd name="connsiteX0" fmla="*/ 146209 w 152400"/>
                  <a:gd name="connsiteY0" fmla="*/ 10001 h 142875"/>
                  <a:gd name="connsiteX1" fmla="*/ 9049 w 152400"/>
                  <a:gd name="connsiteY1" fmla="*/ 7144 h 142875"/>
                  <a:gd name="connsiteX2" fmla="*/ 7144 w 152400"/>
                  <a:gd name="connsiteY2" fmla="*/ 134779 h 142875"/>
                  <a:gd name="connsiteX3" fmla="*/ 143351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10001"/>
                    </a:moveTo>
                    <a:lnTo>
                      <a:pt x="9049" y="7144"/>
                    </a:lnTo>
                    <a:lnTo>
                      <a:pt x="7144" y="134779"/>
                    </a:lnTo>
                    <a:lnTo>
                      <a:pt x="143351"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3" name="Freeform: Shape 72">
                <a:extLst>
                  <a:ext uri="{FF2B5EF4-FFF2-40B4-BE49-F238E27FC236}">
                    <a16:creationId xmlns:a16="http://schemas.microsoft.com/office/drawing/2014/main" id="{40FF83D1-AC89-4B7A-98D8-64D251822C4F}"/>
                  </a:ext>
                </a:extLst>
              </p:cNvPr>
              <p:cNvSpPr/>
              <p:nvPr/>
            </p:nvSpPr>
            <p:spPr>
              <a:xfrm>
                <a:off x="9934897" y="4403524"/>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4" name="Freeform: Shape 73">
                <a:extLst>
                  <a:ext uri="{FF2B5EF4-FFF2-40B4-BE49-F238E27FC236}">
                    <a16:creationId xmlns:a16="http://schemas.microsoft.com/office/drawing/2014/main" id="{385DDD0E-379E-4EE6-BB1E-6CEEF0165913}"/>
                  </a:ext>
                </a:extLst>
              </p:cNvPr>
              <p:cNvSpPr/>
              <p:nvPr/>
            </p:nvSpPr>
            <p:spPr>
              <a:xfrm>
                <a:off x="10152067" y="4407357"/>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3351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3351"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5" name="Freeform: Shape 74">
                <a:extLst>
                  <a:ext uri="{FF2B5EF4-FFF2-40B4-BE49-F238E27FC236}">
                    <a16:creationId xmlns:a16="http://schemas.microsoft.com/office/drawing/2014/main" id="{55C688FF-B9EF-4806-A573-40EF75F5196B}"/>
                  </a:ext>
                </a:extLst>
              </p:cNvPr>
              <p:cNvSpPr/>
              <p:nvPr/>
            </p:nvSpPr>
            <p:spPr>
              <a:xfrm>
                <a:off x="10368285" y="4411146"/>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6" name="Freeform: Shape 75">
                <a:extLst>
                  <a:ext uri="{FF2B5EF4-FFF2-40B4-BE49-F238E27FC236}">
                    <a16:creationId xmlns:a16="http://schemas.microsoft.com/office/drawing/2014/main" id="{C7B5EC06-61B3-45A4-8100-B92F388A4ED6}"/>
                  </a:ext>
                </a:extLst>
              </p:cNvPr>
              <p:cNvSpPr/>
              <p:nvPr/>
            </p:nvSpPr>
            <p:spPr>
              <a:xfrm>
                <a:off x="10585472" y="4414031"/>
                <a:ext cx="152401" cy="142876"/>
              </a:xfrm>
              <a:custGeom>
                <a:avLst/>
                <a:gdLst>
                  <a:gd name="connsiteX0" fmla="*/ 146209 w 152400"/>
                  <a:gd name="connsiteY0" fmla="*/ 10001 h 142875"/>
                  <a:gd name="connsiteX1" fmla="*/ 9049 w 152400"/>
                  <a:gd name="connsiteY1" fmla="*/ 7144 h 142875"/>
                  <a:gd name="connsiteX2" fmla="*/ 7144 w 152400"/>
                  <a:gd name="connsiteY2" fmla="*/ 134779 h 142875"/>
                  <a:gd name="connsiteX3" fmla="*/ 143351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10001"/>
                    </a:moveTo>
                    <a:lnTo>
                      <a:pt x="9049" y="7144"/>
                    </a:lnTo>
                    <a:lnTo>
                      <a:pt x="7144" y="134779"/>
                    </a:lnTo>
                    <a:lnTo>
                      <a:pt x="143351"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7" name="Freeform: Shape 76">
                <a:extLst>
                  <a:ext uri="{FF2B5EF4-FFF2-40B4-BE49-F238E27FC236}">
                    <a16:creationId xmlns:a16="http://schemas.microsoft.com/office/drawing/2014/main" id="{9083E1FA-F0FB-43D8-817B-6C37B39F0108}"/>
                  </a:ext>
                </a:extLst>
              </p:cNvPr>
              <p:cNvSpPr/>
              <p:nvPr/>
            </p:nvSpPr>
            <p:spPr>
              <a:xfrm>
                <a:off x="10801673" y="4417822"/>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78" name="Freeform: Shape 77">
                <a:extLst>
                  <a:ext uri="{FF2B5EF4-FFF2-40B4-BE49-F238E27FC236}">
                    <a16:creationId xmlns:a16="http://schemas.microsoft.com/office/drawing/2014/main" id="{BA1CF69A-1821-46C8-9F55-0B524B88E47B}"/>
                  </a:ext>
                </a:extLst>
              </p:cNvPr>
              <p:cNvSpPr/>
              <p:nvPr/>
            </p:nvSpPr>
            <p:spPr>
              <a:xfrm>
                <a:off x="11018838" y="4421635"/>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grpSp>
          <p:nvGrpSpPr>
            <p:cNvPr id="31" name="Graphic 5343">
              <a:extLst>
                <a:ext uri="{FF2B5EF4-FFF2-40B4-BE49-F238E27FC236}">
                  <a16:creationId xmlns:a16="http://schemas.microsoft.com/office/drawing/2014/main" id="{C94A8410-29C2-4B17-9F19-EF69D31C6967}"/>
                </a:ext>
              </a:extLst>
            </p:cNvPr>
            <p:cNvGrpSpPr/>
            <p:nvPr/>
          </p:nvGrpSpPr>
          <p:grpSpPr>
            <a:xfrm rot="2010100">
              <a:off x="8434081" y="6219421"/>
              <a:ext cx="98688" cy="447458"/>
              <a:chOff x="7783270" y="3992865"/>
              <a:chExt cx="267645" cy="1213522"/>
            </a:xfrm>
          </p:grpSpPr>
          <p:sp>
            <p:nvSpPr>
              <p:cNvPr id="32" name="Freeform: Shape 31">
                <a:extLst>
                  <a:ext uri="{FF2B5EF4-FFF2-40B4-BE49-F238E27FC236}">
                    <a16:creationId xmlns:a16="http://schemas.microsoft.com/office/drawing/2014/main" id="{C6DAF993-6D1A-491E-B298-E9DE0B87260F}"/>
                  </a:ext>
                </a:extLst>
              </p:cNvPr>
              <p:cNvSpPr/>
              <p:nvPr/>
            </p:nvSpPr>
            <p:spPr>
              <a:xfrm>
                <a:off x="7783287" y="4105294"/>
                <a:ext cx="190501" cy="990600"/>
              </a:xfrm>
              <a:custGeom>
                <a:avLst/>
                <a:gdLst>
                  <a:gd name="connsiteX0" fmla="*/ 155734 w 190500"/>
                  <a:gd name="connsiteY0" fmla="*/ 973931 h 990600"/>
                  <a:gd name="connsiteX1" fmla="*/ 21431 w 190500"/>
                  <a:gd name="connsiteY1" fmla="*/ 970121 h 990600"/>
                  <a:gd name="connsiteX2" fmla="*/ 43339 w 190500"/>
                  <a:gd name="connsiteY2" fmla="*/ 21431 h 990600"/>
                  <a:gd name="connsiteX3" fmla="*/ 177641 w 190500"/>
                  <a:gd name="connsiteY3" fmla="*/ 25241 h 990600"/>
                </a:gdLst>
                <a:ahLst/>
                <a:cxnLst>
                  <a:cxn ang="0">
                    <a:pos x="connsiteX0" y="connsiteY0"/>
                  </a:cxn>
                  <a:cxn ang="0">
                    <a:pos x="connsiteX1" y="connsiteY1"/>
                  </a:cxn>
                  <a:cxn ang="0">
                    <a:pos x="connsiteX2" y="connsiteY2"/>
                  </a:cxn>
                  <a:cxn ang="0">
                    <a:pos x="connsiteX3" y="connsiteY3"/>
                  </a:cxn>
                </a:cxnLst>
                <a:rect l="l" t="t" r="r" b="b"/>
                <a:pathLst>
                  <a:path w="190500" h="990600">
                    <a:moveTo>
                      <a:pt x="155734" y="973931"/>
                    </a:moveTo>
                    <a:lnTo>
                      <a:pt x="21431" y="970121"/>
                    </a:lnTo>
                    <a:lnTo>
                      <a:pt x="43339" y="21431"/>
                    </a:lnTo>
                    <a:lnTo>
                      <a:pt x="177641" y="25241"/>
                    </a:lnTo>
                    <a:close/>
                  </a:path>
                </a:pathLst>
              </a:custGeom>
              <a:solidFill>
                <a:srgbClr val="FEB7D8"/>
              </a:solidFill>
              <a:ln w="158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3" name="Freeform: Shape 32">
                <a:extLst>
                  <a:ext uri="{FF2B5EF4-FFF2-40B4-BE49-F238E27FC236}">
                    <a16:creationId xmlns:a16="http://schemas.microsoft.com/office/drawing/2014/main" id="{F4C6B4FD-DAA0-4C8C-82D4-EC265278F373}"/>
                  </a:ext>
                </a:extLst>
              </p:cNvPr>
              <p:cNvSpPr/>
              <p:nvPr/>
            </p:nvSpPr>
            <p:spPr>
              <a:xfrm>
                <a:off x="7831864" y="3992865"/>
                <a:ext cx="123825" cy="152400"/>
              </a:xfrm>
              <a:custGeom>
                <a:avLst/>
                <a:gdLst>
                  <a:gd name="connsiteX0" fmla="*/ 66199 w 123825"/>
                  <a:gd name="connsiteY0" fmla="*/ 21467 h 152400"/>
                  <a:gd name="connsiteX1" fmla="*/ 66199 w 123825"/>
                  <a:gd name="connsiteY1" fmla="*/ 21467 h 152400"/>
                  <a:gd name="connsiteX2" fmla="*/ 24289 w 123825"/>
                  <a:gd name="connsiteY2" fmla="*/ 61472 h 152400"/>
                  <a:gd name="connsiteX3" fmla="*/ 21431 w 123825"/>
                  <a:gd name="connsiteY3" fmla="*/ 134815 h 152400"/>
                  <a:gd name="connsiteX4" fmla="*/ 102394 w 123825"/>
                  <a:gd name="connsiteY4" fmla="*/ 137672 h 152400"/>
                  <a:gd name="connsiteX5" fmla="*/ 105251 w 123825"/>
                  <a:gd name="connsiteY5" fmla="*/ 64330 h 152400"/>
                  <a:gd name="connsiteX6" fmla="*/ 66199 w 123825"/>
                  <a:gd name="connsiteY6" fmla="*/ 21467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825" h="152400">
                    <a:moveTo>
                      <a:pt x="66199" y="21467"/>
                    </a:moveTo>
                    <a:lnTo>
                      <a:pt x="66199" y="21467"/>
                    </a:lnTo>
                    <a:cubicBezTo>
                      <a:pt x="44291" y="20515"/>
                      <a:pt x="25241" y="38612"/>
                      <a:pt x="24289" y="61472"/>
                    </a:cubicBezTo>
                    <a:lnTo>
                      <a:pt x="21431" y="134815"/>
                    </a:lnTo>
                    <a:lnTo>
                      <a:pt x="102394" y="137672"/>
                    </a:lnTo>
                    <a:lnTo>
                      <a:pt x="105251" y="64330"/>
                    </a:lnTo>
                    <a:cubicBezTo>
                      <a:pt x="106204" y="40517"/>
                      <a:pt x="89059" y="22420"/>
                      <a:pt x="66199" y="21467"/>
                    </a:cubicBezTo>
                    <a:close/>
                  </a:path>
                </a:pathLst>
              </a:custGeom>
              <a:solidFill>
                <a:sysClr val="window" lastClr="FFFFFF"/>
              </a:solidFill>
              <a:ln w="158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4" name="Freeform: Shape 33">
                <a:extLst>
                  <a:ext uri="{FF2B5EF4-FFF2-40B4-BE49-F238E27FC236}">
                    <a16:creationId xmlns:a16="http://schemas.microsoft.com/office/drawing/2014/main" id="{978A4780-0599-49C6-89A2-57C92B8DEDBA}"/>
                  </a:ext>
                </a:extLst>
              </p:cNvPr>
              <p:cNvSpPr/>
              <p:nvPr/>
            </p:nvSpPr>
            <p:spPr>
              <a:xfrm>
                <a:off x="7783270" y="5053987"/>
                <a:ext cx="171451" cy="152400"/>
              </a:xfrm>
              <a:custGeom>
                <a:avLst/>
                <a:gdLst>
                  <a:gd name="connsiteX0" fmla="*/ 21431 w 171450"/>
                  <a:gd name="connsiteY0" fmla="*/ 21431 h 152400"/>
                  <a:gd name="connsiteX1" fmla="*/ 61436 w 171450"/>
                  <a:gd name="connsiteY1" fmla="*/ 118586 h 152400"/>
                  <a:gd name="connsiteX2" fmla="*/ 109061 w 171450"/>
                  <a:gd name="connsiteY2" fmla="*/ 119539 h 152400"/>
                  <a:gd name="connsiteX3" fmla="*/ 154781 w 171450"/>
                  <a:gd name="connsiteY3" fmla="*/ 25241 h 152400"/>
                  <a:gd name="connsiteX4" fmla="*/ 21431 w 171450"/>
                  <a:gd name="connsiteY4" fmla="*/ 21431 h 15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52400">
                    <a:moveTo>
                      <a:pt x="21431" y="21431"/>
                    </a:moveTo>
                    <a:lnTo>
                      <a:pt x="61436" y="118586"/>
                    </a:lnTo>
                    <a:cubicBezTo>
                      <a:pt x="70009" y="139541"/>
                      <a:pt x="99536" y="140494"/>
                      <a:pt x="109061" y="119539"/>
                    </a:cubicBezTo>
                    <a:lnTo>
                      <a:pt x="154781" y="25241"/>
                    </a:lnTo>
                    <a:lnTo>
                      <a:pt x="21431" y="21431"/>
                    </a:lnTo>
                    <a:close/>
                  </a:path>
                </a:pathLst>
              </a:custGeom>
              <a:solidFill>
                <a:sysClr val="windowText" lastClr="000000">
                  <a:lumMod val="75000"/>
                  <a:lumOff val="25000"/>
                </a:sysClr>
              </a:solidFill>
              <a:ln w="158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35" name="Freeform: Shape 34">
                <a:extLst>
                  <a:ext uri="{FF2B5EF4-FFF2-40B4-BE49-F238E27FC236}">
                    <a16:creationId xmlns:a16="http://schemas.microsoft.com/office/drawing/2014/main" id="{874EF1B4-158F-4FE1-8994-CAE407DE52F0}"/>
                  </a:ext>
                </a:extLst>
              </p:cNvPr>
              <p:cNvSpPr/>
              <p:nvPr/>
            </p:nvSpPr>
            <p:spPr>
              <a:xfrm>
                <a:off x="7812789" y="4156731"/>
                <a:ext cx="238126" cy="314325"/>
              </a:xfrm>
              <a:custGeom>
                <a:avLst/>
                <a:gdLst>
                  <a:gd name="connsiteX0" fmla="*/ 21431 w 238125"/>
                  <a:gd name="connsiteY0" fmla="*/ 21431 h 314325"/>
                  <a:gd name="connsiteX1" fmla="*/ 164306 w 238125"/>
                  <a:gd name="connsiteY1" fmla="*/ 23336 h 314325"/>
                  <a:gd name="connsiteX2" fmla="*/ 224314 w 238125"/>
                  <a:gd name="connsiteY2" fmla="*/ 100489 h 314325"/>
                  <a:gd name="connsiteX3" fmla="*/ 218599 w 238125"/>
                  <a:gd name="connsiteY3" fmla="*/ 297656 h 314325"/>
                </a:gdLst>
                <a:ahLst/>
                <a:cxnLst>
                  <a:cxn ang="0">
                    <a:pos x="connsiteX0" y="connsiteY0"/>
                  </a:cxn>
                  <a:cxn ang="0">
                    <a:pos x="connsiteX1" y="connsiteY1"/>
                  </a:cxn>
                  <a:cxn ang="0">
                    <a:pos x="connsiteX2" y="connsiteY2"/>
                  </a:cxn>
                  <a:cxn ang="0">
                    <a:pos x="connsiteX3" y="connsiteY3"/>
                  </a:cxn>
                </a:cxnLst>
                <a:rect l="l" t="t" r="r" b="b"/>
                <a:pathLst>
                  <a:path w="238125" h="314325">
                    <a:moveTo>
                      <a:pt x="21431" y="21431"/>
                    </a:moveTo>
                    <a:lnTo>
                      <a:pt x="164306" y="23336"/>
                    </a:lnTo>
                    <a:cubicBezTo>
                      <a:pt x="198596" y="24289"/>
                      <a:pt x="226219" y="58579"/>
                      <a:pt x="224314" y="100489"/>
                    </a:cubicBezTo>
                    <a:lnTo>
                      <a:pt x="218599" y="297656"/>
                    </a:lnTo>
                  </a:path>
                </a:pathLst>
              </a:custGeom>
              <a:noFill/>
              <a:ln w="15875" cap="rnd">
                <a:solidFill>
                  <a:sysClr val="window" lastClr="FFFFFF"/>
                </a:solidFill>
                <a:prstDash val="solid"/>
                <a:round/>
              </a:ln>
            </p:spPr>
            <p:txBody>
              <a:bodyPr rtlCol="0" anchor="ctr"/>
              <a:lstStyle/>
              <a:p>
                <a:pPr marL="0" marR="0" lvl="0" indent="0" defTabSz="914286"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grpSp>
      <p:sp>
        <p:nvSpPr>
          <p:cNvPr id="111" name="Oval 110">
            <a:extLst>
              <a:ext uri="{FF2B5EF4-FFF2-40B4-BE49-F238E27FC236}">
                <a16:creationId xmlns:a16="http://schemas.microsoft.com/office/drawing/2014/main" id="{7C0E6D0D-F300-4101-809F-809CDB281281}"/>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07</a:t>
            </a:r>
          </a:p>
        </p:txBody>
      </p:sp>
    </p:spTree>
    <p:extLst>
      <p:ext uri="{BB962C8B-B14F-4D97-AF65-F5344CB8AC3E}">
        <p14:creationId xmlns:p14="http://schemas.microsoft.com/office/powerpoint/2010/main" val="28288674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AC1366F3-C61A-44AB-A586-F8F39B13BEDD}"/>
              </a:ext>
            </a:extLst>
          </p:cNvPr>
          <p:cNvGrpSpPr/>
          <p:nvPr/>
        </p:nvGrpSpPr>
        <p:grpSpPr>
          <a:xfrm>
            <a:off x="2097082" y="1742041"/>
            <a:ext cx="8813762" cy="3803177"/>
            <a:chOff x="2683565" y="1673397"/>
            <a:chExt cx="8813762" cy="3803177"/>
          </a:xfrm>
        </p:grpSpPr>
        <p:grpSp>
          <p:nvGrpSpPr>
            <p:cNvPr id="112" name="Group 111">
              <a:extLst>
                <a:ext uri="{FF2B5EF4-FFF2-40B4-BE49-F238E27FC236}">
                  <a16:creationId xmlns:a16="http://schemas.microsoft.com/office/drawing/2014/main" id="{27979E89-646C-4CAB-A38F-0D9BD22C616E}"/>
                </a:ext>
              </a:extLst>
            </p:cNvPr>
            <p:cNvGrpSpPr/>
            <p:nvPr/>
          </p:nvGrpSpPr>
          <p:grpSpPr>
            <a:xfrm>
              <a:off x="5454278" y="2803713"/>
              <a:ext cx="3500774" cy="2022882"/>
              <a:chOff x="2771800" y="2419161"/>
              <a:chExt cx="3500774" cy="2022882"/>
            </a:xfrm>
          </p:grpSpPr>
          <p:sp>
            <p:nvSpPr>
              <p:cNvPr id="113" name="Oval 112">
                <a:extLst>
                  <a:ext uri="{FF2B5EF4-FFF2-40B4-BE49-F238E27FC236}">
                    <a16:creationId xmlns:a16="http://schemas.microsoft.com/office/drawing/2014/main" id="{66EFB249-2377-432A-9D7E-ED1AB7E62A7E}"/>
                  </a:ext>
                </a:extLst>
              </p:cNvPr>
              <p:cNvSpPr/>
              <p:nvPr/>
            </p:nvSpPr>
            <p:spPr>
              <a:xfrm>
                <a:off x="2771800" y="2419161"/>
                <a:ext cx="2016224" cy="2016224"/>
              </a:xfrm>
              <a:prstGeom prst="ellipse">
                <a:avLst/>
              </a:pr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700" b="0" i="0" u="none" strike="noStrike" kern="1200" cap="none" spc="0" normalizeH="0" baseline="0" noProof="0" dirty="0">
                  <a:ln>
                    <a:noFill/>
                  </a:ln>
                  <a:solidFill>
                    <a:prstClr val="white"/>
                  </a:solidFill>
                  <a:effectLst/>
                  <a:uLnTx/>
                  <a:uFillTx/>
                  <a:latin typeface="Arial"/>
                  <a:cs typeface="+mn-cs"/>
                </a:endParaRPr>
              </a:p>
            </p:txBody>
          </p:sp>
          <p:sp>
            <p:nvSpPr>
              <p:cNvPr id="114" name="Oval 113">
                <a:extLst>
                  <a:ext uri="{FF2B5EF4-FFF2-40B4-BE49-F238E27FC236}">
                    <a16:creationId xmlns:a16="http://schemas.microsoft.com/office/drawing/2014/main" id="{B3A9095D-A88B-4FA9-A754-77E874D7A1F7}"/>
                  </a:ext>
                </a:extLst>
              </p:cNvPr>
              <p:cNvSpPr/>
              <p:nvPr/>
            </p:nvSpPr>
            <p:spPr>
              <a:xfrm>
                <a:off x="4256350" y="2425819"/>
                <a:ext cx="2016224" cy="2016224"/>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86" rtl="0" eaLnBrk="1" fontAlgn="auto" latinLnBrk="0" hangingPunct="1">
                  <a:lnSpc>
                    <a:spcPct val="100000"/>
                  </a:lnSpc>
                  <a:spcBef>
                    <a:spcPts val="0"/>
                  </a:spcBef>
                  <a:spcAft>
                    <a:spcPts val="0"/>
                  </a:spcAft>
                  <a:buClrTx/>
                  <a:buSzTx/>
                  <a:buFontTx/>
                  <a:buNone/>
                  <a:tabLst/>
                  <a:defRPr/>
                </a:pPr>
                <a:endParaRPr kumimoji="0" lang="en-US" sz="2700" b="0" i="0" u="none" strike="noStrike" kern="1200" cap="none" spc="0" normalizeH="0" baseline="0" noProof="0" dirty="0">
                  <a:ln>
                    <a:noFill/>
                  </a:ln>
                  <a:solidFill>
                    <a:prstClr val="white"/>
                  </a:solidFill>
                  <a:effectLst/>
                  <a:uLnTx/>
                  <a:uFillTx/>
                  <a:latin typeface="Arial"/>
                  <a:cs typeface="+mn-cs"/>
                </a:endParaRPr>
              </a:p>
            </p:txBody>
          </p:sp>
        </p:grpSp>
        <p:cxnSp>
          <p:nvCxnSpPr>
            <p:cNvPr id="115" name="Elbow Connector 10">
              <a:extLst>
                <a:ext uri="{FF2B5EF4-FFF2-40B4-BE49-F238E27FC236}">
                  <a16:creationId xmlns:a16="http://schemas.microsoft.com/office/drawing/2014/main" id="{7D03CDC2-1553-4778-B02B-FF7D8A29DFDA}"/>
                </a:ext>
              </a:extLst>
            </p:cNvPr>
            <p:cNvCxnSpPr>
              <a:cxnSpLocks/>
            </p:cNvCxnSpPr>
            <p:nvPr/>
          </p:nvCxnSpPr>
          <p:spPr>
            <a:xfrm rot="5400000" flipH="1" flipV="1">
              <a:off x="6976100" y="2053064"/>
              <a:ext cx="1022354" cy="576067"/>
            </a:xfrm>
            <a:prstGeom prst="bentConnector3">
              <a:avLst>
                <a:gd name="adj1" fmla="val 99152"/>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17" name="TextBox 116">
              <a:extLst>
                <a:ext uri="{FF2B5EF4-FFF2-40B4-BE49-F238E27FC236}">
                  <a16:creationId xmlns:a16="http://schemas.microsoft.com/office/drawing/2014/main" id="{07CF4B8A-CAAD-4A81-AE50-95E4FE46970C}"/>
                </a:ext>
              </a:extLst>
            </p:cNvPr>
            <p:cNvSpPr txBox="1"/>
            <p:nvPr/>
          </p:nvSpPr>
          <p:spPr>
            <a:xfrm>
              <a:off x="7874932" y="1673397"/>
              <a:ext cx="3622395" cy="400110"/>
            </a:xfrm>
            <a:prstGeom prst="rect">
              <a:avLst/>
            </a:prstGeom>
            <a:noFill/>
          </p:spPr>
          <p:txBody>
            <a:bodyPr wrap="square" rtlCol="0">
              <a:spAutoFit/>
            </a:bodyPr>
            <a:lstStyle/>
            <a:p>
              <a:pPr marL="0" marR="0" lvl="0" indent="0" algn="l" defTabSz="914286" rtl="0" eaLnBrk="1" fontAlgn="auto" latinLnBrk="0" hangingPunct="1">
                <a:lnSpc>
                  <a:spcPct val="100000"/>
                </a:lnSpc>
                <a:spcBef>
                  <a:spcPts val="0"/>
                </a:spcBef>
                <a:spcAft>
                  <a:spcPts val="0"/>
                </a:spcAft>
                <a:buClrTx/>
                <a:buSzTx/>
                <a:buFontTx/>
                <a:buNone/>
                <a:tabLst/>
                <a:defRPr/>
              </a:pP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Tạo</a:t>
              </a:r>
              <a:r>
                <a:rPr kumimoji="0" lang="en-US" altLang="ko-KR" sz="2000" i="0" u="none" strike="noStrike" kern="1200" cap="none" spc="0" normalizeH="0" baseline="0" noProof="0" dirty="0">
                  <a:ln>
                    <a:noFill/>
                  </a:ln>
                  <a:solidFill>
                    <a:prstClr val="black">
                      <a:lumMod val="75000"/>
                      <a:lumOff val="25000"/>
                    </a:prstClr>
                  </a:solidFill>
                  <a:effectLst/>
                  <a:uLnTx/>
                  <a:uFillTx/>
                  <a:latin typeface="Arial"/>
                  <a:cs typeface="+mn-cs"/>
                </a:rPr>
                <a:t> database, </a:t>
              </a: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tạo</a:t>
              </a:r>
              <a:r>
                <a:rPr kumimoji="0" lang="en-US" altLang="ko-KR" sz="2000" i="0" u="none" strike="noStrike" kern="1200" cap="none" spc="0" normalizeH="0" baseline="0" noProof="0" dirty="0">
                  <a:ln>
                    <a:noFill/>
                  </a:ln>
                  <a:solidFill>
                    <a:prstClr val="black">
                      <a:lumMod val="75000"/>
                      <a:lumOff val="25000"/>
                    </a:prstClr>
                  </a:solidFill>
                  <a:effectLst/>
                  <a:uLnTx/>
                  <a:uFillTx/>
                  <a:latin typeface="Arial"/>
                  <a:cs typeface="+mn-cs"/>
                </a:rPr>
                <a:t> </a:t>
              </a: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bảng</a:t>
              </a:r>
              <a:endParaRPr kumimoji="0" lang="ko-KR" altLang="en-US" sz="2000" i="0" u="none" strike="noStrike" kern="1200" cap="none" spc="0" normalizeH="0" baseline="0" noProof="0" dirty="0">
                <a:ln>
                  <a:noFill/>
                </a:ln>
                <a:solidFill>
                  <a:prstClr val="black">
                    <a:lumMod val="75000"/>
                    <a:lumOff val="25000"/>
                  </a:prstClr>
                </a:solidFill>
                <a:effectLst/>
                <a:uLnTx/>
                <a:uFillTx/>
                <a:latin typeface="Arial"/>
                <a:cs typeface="+mn-cs"/>
              </a:endParaRPr>
            </a:p>
          </p:txBody>
        </p:sp>
        <p:sp>
          <p:nvSpPr>
            <p:cNvPr id="120" name="TextBox 119">
              <a:extLst>
                <a:ext uri="{FF2B5EF4-FFF2-40B4-BE49-F238E27FC236}">
                  <a16:creationId xmlns:a16="http://schemas.microsoft.com/office/drawing/2014/main" id="{96ECBE29-3C3A-429A-9F10-A3B01602C4A8}"/>
                </a:ext>
              </a:extLst>
            </p:cNvPr>
            <p:cNvSpPr txBox="1"/>
            <p:nvPr/>
          </p:nvSpPr>
          <p:spPr>
            <a:xfrm>
              <a:off x="8483386" y="5076464"/>
              <a:ext cx="3013941" cy="400110"/>
            </a:xfrm>
            <a:prstGeom prst="rect">
              <a:avLst/>
            </a:prstGeom>
            <a:noFill/>
          </p:spPr>
          <p:txBody>
            <a:bodyPr wrap="square" rtlCol="0">
              <a:spAutoFit/>
            </a:bodyPr>
            <a:lstStyle/>
            <a:p>
              <a:pPr marL="0" marR="0" lvl="0" indent="0" algn="l" defTabSz="914286" rtl="0" eaLnBrk="1" fontAlgn="auto" latinLnBrk="0" hangingPunct="1">
                <a:lnSpc>
                  <a:spcPct val="100000"/>
                </a:lnSpc>
                <a:spcBef>
                  <a:spcPts val="0"/>
                </a:spcBef>
                <a:spcAft>
                  <a:spcPts val="0"/>
                </a:spcAft>
                <a:buClrTx/>
                <a:buSzTx/>
                <a:buFontTx/>
                <a:buNone/>
                <a:tabLst/>
                <a:defRPr/>
              </a:pP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Thêm</a:t>
              </a:r>
              <a:r>
                <a:rPr lang="en-US" altLang="ko-KR" sz="2000" dirty="0">
                  <a:solidFill>
                    <a:prstClr val="black">
                      <a:lumMod val="75000"/>
                      <a:lumOff val="25000"/>
                    </a:prstClr>
                  </a:solidFill>
                  <a:latin typeface="Arial"/>
                </a:rPr>
                <a:t>, </a:t>
              </a:r>
              <a:r>
                <a:rPr lang="en-US" altLang="ko-KR" sz="2000" dirty="0" err="1">
                  <a:solidFill>
                    <a:prstClr val="black">
                      <a:lumMod val="75000"/>
                      <a:lumOff val="25000"/>
                    </a:prstClr>
                  </a:solidFill>
                  <a:latin typeface="Arial"/>
                </a:rPr>
                <a:t>xóa</a:t>
              </a:r>
              <a:r>
                <a:rPr lang="en-US" altLang="ko-KR" sz="2000" dirty="0">
                  <a:solidFill>
                    <a:prstClr val="black">
                      <a:lumMod val="75000"/>
                      <a:lumOff val="25000"/>
                    </a:prstClr>
                  </a:solidFill>
                  <a:latin typeface="Arial"/>
                </a:rPr>
                <a:t>, </a:t>
              </a:r>
              <a:r>
                <a:rPr lang="en-US" altLang="ko-KR" sz="2000" dirty="0" err="1">
                  <a:solidFill>
                    <a:prstClr val="black">
                      <a:lumMod val="75000"/>
                      <a:lumOff val="25000"/>
                    </a:prstClr>
                  </a:solidFill>
                  <a:latin typeface="Arial"/>
                </a:rPr>
                <a:t>sửa</a:t>
              </a:r>
              <a:r>
                <a:rPr lang="en-US" altLang="ko-KR" sz="2000" dirty="0">
                  <a:solidFill>
                    <a:prstClr val="black">
                      <a:lumMod val="75000"/>
                      <a:lumOff val="25000"/>
                    </a:prstClr>
                  </a:solidFill>
                  <a:latin typeface="Arial"/>
                </a:rPr>
                <a:t> </a:t>
              </a:r>
              <a:r>
                <a:rPr lang="en-US" altLang="ko-KR" sz="2000" dirty="0" err="1">
                  <a:solidFill>
                    <a:prstClr val="black">
                      <a:lumMod val="75000"/>
                      <a:lumOff val="25000"/>
                    </a:prstClr>
                  </a:solidFill>
                  <a:latin typeface="Arial"/>
                </a:rPr>
                <a:t>dữ</a:t>
              </a:r>
              <a:r>
                <a:rPr lang="en-US" altLang="ko-KR" sz="2000" dirty="0">
                  <a:solidFill>
                    <a:prstClr val="black">
                      <a:lumMod val="75000"/>
                      <a:lumOff val="25000"/>
                    </a:prstClr>
                  </a:solidFill>
                  <a:latin typeface="Arial"/>
                </a:rPr>
                <a:t> </a:t>
              </a:r>
              <a:r>
                <a:rPr lang="en-US" altLang="ko-KR" sz="2000" dirty="0" err="1">
                  <a:solidFill>
                    <a:prstClr val="black">
                      <a:lumMod val="75000"/>
                      <a:lumOff val="25000"/>
                    </a:prstClr>
                  </a:solidFill>
                  <a:latin typeface="Arial"/>
                </a:rPr>
                <a:t>liệu</a:t>
              </a:r>
              <a:endParaRPr kumimoji="0" lang="ko-KR" altLang="en-US" sz="2000" i="0" u="none" strike="noStrike" kern="1200" cap="none" spc="0" normalizeH="0" baseline="0" noProof="0" dirty="0">
                <a:ln>
                  <a:noFill/>
                </a:ln>
                <a:solidFill>
                  <a:prstClr val="black">
                    <a:lumMod val="75000"/>
                    <a:lumOff val="25000"/>
                  </a:prstClr>
                </a:solidFill>
                <a:effectLst/>
                <a:uLnTx/>
                <a:uFillTx/>
                <a:latin typeface="Arial"/>
                <a:cs typeface="+mn-cs"/>
              </a:endParaRPr>
            </a:p>
          </p:txBody>
        </p:sp>
        <p:sp>
          <p:nvSpPr>
            <p:cNvPr id="123" name="TextBox 122">
              <a:extLst>
                <a:ext uri="{FF2B5EF4-FFF2-40B4-BE49-F238E27FC236}">
                  <a16:creationId xmlns:a16="http://schemas.microsoft.com/office/drawing/2014/main" id="{CE469223-9AD6-43FB-B10D-8907565938F6}"/>
                </a:ext>
              </a:extLst>
            </p:cNvPr>
            <p:cNvSpPr txBox="1"/>
            <p:nvPr/>
          </p:nvSpPr>
          <p:spPr>
            <a:xfrm>
              <a:off x="2683565" y="4304987"/>
              <a:ext cx="2465904" cy="707886"/>
            </a:xfrm>
            <a:prstGeom prst="rect">
              <a:avLst/>
            </a:prstGeom>
            <a:noFill/>
          </p:spPr>
          <p:txBody>
            <a:bodyPr wrap="square" rtlCol="0">
              <a:spAutoFit/>
            </a:bodyPr>
            <a:lstStyle/>
            <a:p>
              <a:pPr marL="0" marR="0" lvl="0" indent="0" defTabSz="914286" rtl="0" eaLnBrk="1" fontAlgn="auto" latinLnBrk="0" hangingPunct="1">
                <a:lnSpc>
                  <a:spcPct val="100000"/>
                </a:lnSpc>
                <a:spcBef>
                  <a:spcPts val="0"/>
                </a:spcBef>
                <a:spcAft>
                  <a:spcPts val="0"/>
                </a:spcAft>
                <a:buClrTx/>
                <a:buSzTx/>
                <a:buFontTx/>
                <a:buNone/>
                <a:tabLst/>
                <a:defRPr/>
              </a:pP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Kết</a:t>
              </a:r>
              <a:r>
                <a:rPr kumimoji="0" lang="en-US" altLang="ko-KR" sz="2000" i="0" u="none" strike="noStrike" kern="1200" cap="none" spc="0" normalizeH="0" baseline="0" noProof="0" dirty="0">
                  <a:ln>
                    <a:noFill/>
                  </a:ln>
                  <a:solidFill>
                    <a:prstClr val="black">
                      <a:lumMod val="75000"/>
                      <a:lumOff val="25000"/>
                    </a:prstClr>
                  </a:solidFill>
                  <a:effectLst/>
                  <a:uLnTx/>
                  <a:uFillTx/>
                  <a:latin typeface="Arial"/>
                  <a:cs typeface="+mn-cs"/>
                </a:rPr>
                <a:t> </a:t>
              </a: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nối</a:t>
              </a:r>
              <a:r>
                <a:rPr kumimoji="0" lang="en-US" altLang="ko-KR" sz="2000" i="0" u="none" strike="noStrike" kern="1200" cap="none" spc="0" normalizeH="0" baseline="0" noProof="0" dirty="0">
                  <a:ln>
                    <a:noFill/>
                  </a:ln>
                  <a:solidFill>
                    <a:prstClr val="black">
                      <a:lumMod val="75000"/>
                      <a:lumOff val="25000"/>
                    </a:prstClr>
                  </a:solidFill>
                  <a:effectLst/>
                  <a:uLnTx/>
                  <a:uFillTx/>
                  <a:latin typeface="Arial"/>
                  <a:cs typeface="+mn-cs"/>
                </a:rPr>
                <a:t> </a:t>
              </a: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cơ</a:t>
              </a:r>
              <a:r>
                <a:rPr kumimoji="0" lang="en-US" altLang="ko-KR" sz="2000" i="0" u="none" strike="noStrike" kern="1200" cap="none" spc="0" normalizeH="0" baseline="0" noProof="0" dirty="0">
                  <a:ln>
                    <a:noFill/>
                  </a:ln>
                  <a:solidFill>
                    <a:prstClr val="black">
                      <a:lumMod val="75000"/>
                      <a:lumOff val="25000"/>
                    </a:prstClr>
                  </a:solidFill>
                  <a:effectLst/>
                  <a:uLnTx/>
                  <a:uFillTx/>
                  <a:latin typeface="Arial"/>
                  <a:cs typeface="+mn-cs"/>
                </a:rPr>
                <a:t> </a:t>
              </a: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sở</a:t>
              </a:r>
              <a:r>
                <a:rPr kumimoji="0" lang="en-US" altLang="ko-KR" sz="2000" i="0" u="none" strike="noStrike" kern="1200" cap="none" spc="0" normalizeH="0" baseline="0" noProof="0" dirty="0">
                  <a:ln>
                    <a:noFill/>
                  </a:ln>
                  <a:solidFill>
                    <a:prstClr val="black">
                      <a:lumMod val="75000"/>
                      <a:lumOff val="25000"/>
                    </a:prstClr>
                  </a:solidFill>
                  <a:effectLst/>
                  <a:uLnTx/>
                  <a:uFillTx/>
                  <a:latin typeface="Arial"/>
                  <a:cs typeface="+mn-cs"/>
                </a:rPr>
                <a:t> </a:t>
              </a: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dữ</a:t>
              </a:r>
              <a:r>
                <a:rPr kumimoji="0" lang="en-US" altLang="ko-KR" sz="2000" i="0" u="none" strike="noStrike" kern="1200" cap="none" spc="0" normalizeH="0" baseline="0" noProof="0" dirty="0">
                  <a:ln>
                    <a:noFill/>
                  </a:ln>
                  <a:solidFill>
                    <a:prstClr val="black">
                      <a:lumMod val="75000"/>
                      <a:lumOff val="25000"/>
                    </a:prstClr>
                  </a:solidFill>
                  <a:effectLst/>
                  <a:uLnTx/>
                  <a:uFillTx/>
                  <a:latin typeface="Arial"/>
                  <a:cs typeface="+mn-cs"/>
                </a:rPr>
                <a:t> </a:t>
              </a:r>
              <a:r>
                <a:rPr kumimoji="0" lang="en-US" altLang="ko-KR" sz="2000" i="0" u="none" strike="noStrike" kern="1200" cap="none" spc="0" normalizeH="0" baseline="0" noProof="0" dirty="0" err="1">
                  <a:ln>
                    <a:noFill/>
                  </a:ln>
                  <a:solidFill>
                    <a:prstClr val="black">
                      <a:lumMod val="75000"/>
                      <a:lumOff val="25000"/>
                    </a:prstClr>
                  </a:solidFill>
                  <a:effectLst/>
                  <a:uLnTx/>
                  <a:uFillTx/>
                  <a:latin typeface="Arial"/>
                  <a:cs typeface="+mn-cs"/>
                </a:rPr>
                <a:t>liệu</a:t>
              </a:r>
              <a:endParaRPr kumimoji="0" lang="ko-KR" altLang="en-US" sz="2000" i="0" u="none" strike="noStrike" kern="1200" cap="none" spc="0" normalizeH="0" baseline="0" noProof="0" dirty="0">
                <a:ln>
                  <a:noFill/>
                </a:ln>
                <a:solidFill>
                  <a:prstClr val="black">
                    <a:lumMod val="75000"/>
                    <a:lumOff val="25000"/>
                  </a:prstClr>
                </a:solidFill>
                <a:effectLst/>
                <a:uLnTx/>
                <a:uFillTx/>
                <a:latin typeface="Arial"/>
                <a:cs typeface="+mn-cs"/>
              </a:endParaRPr>
            </a:p>
          </p:txBody>
        </p:sp>
        <p:cxnSp>
          <p:nvCxnSpPr>
            <p:cNvPr id="125" name="Elbow Connector 32">
              <a:extLst>
                <a:ext uri="{FF2B5EF4-FFF2-40B4-BE49-F238E27FC236}">
                  <a16:creationId xmlns:a16="http://schemas.microsoft.com/office/drawing/2014/main" id="{17D2FC45-3B02-4C55-BCF5-ADD76E4B0688}"/>
                </a:ext>
              </a:extLst>
            </p:cNvPr>
            <p:cNvCxnSpPr/>
            <p:nvPr/>
          </p:nvCxnSpPr>
          <p:spPr>
            <a:xfrm flipV="1">
              <a:off x="4588644" y="3729853"/>
              <a:ext cx="793081" cy="461888"/>
            </a:xfrm>
            <a:prstGeom prst="bentConnector3">
              <a:avLst>
                <a:gd name="adj1" fmla="val 747"/>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126" name="Elbow Connector 39">
              <a:extLst>
                <a:ext uri="{FF2B5EF4-FFF2-40B4-BE49-F238E27FC236}">
                  <a16:creationId xmlns:a16="http://schemas.microsoft.com/office/drawing/2014/main" id="{1A323E77-CDB8-47E3-B796-964315ACF147}"/>
                </a:ext>
              </a:extLst>
            </p:cNvPr>
            <p:cNvCxnSpPr>
              <a:cxnSpLocks/>
            </p:cNvCxnSpPr>
            <p:nvPr/>
          </p:nvCxnSpPr>
          <p:spPr>
            <a:xfrm rot="10800000">
              <a:off x="7775310" y="4868510"/>
              <a:ext cx="666504" cy="420175"/>
            </a:xfrm>
            <a:prstGeom prst="bentConnector3">
              <a:avLst>
                <a:gd name="adj1" fmla="val 98203"/>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127" name="Graphic 5308">
              <a:extLst>
                <a:ext uri="{FF2B5EF4-FFF2-40B4-BE49-F238E27FC236}">
                  <a16:creationId xmlns:a16="http://schemas.microsoft.com/office/drawing/2014/main" id="{8BCF7DA8-1D93-4BA5-A1DB-B66756381B9C}"/>
                </a:ext>
              </a:extLst>
            </p:cNvPr>
            <p:cNvGrpSpPr/>
            <p:nvPr/>
          </p:nvGrpSpPr>
          <p:grpSpPr>
            <a:xfrm rot="1668552">
              <a:off x="7843932" y="3531808"/>
              <a:ext cx="421340" cy="705986"/>
              <a:chOff x="5741156" y="2836054"/>
              <a:chExt cx="704887" cy="1181100"/>
            </a:xfrm>
          </p:grpSpPr>
          <p:sp>
            <p:nvSpPr>
              <p:cNvPr id="128" name="Freeform: Shape 127">
                <a:extLst>
                  <a:ext uri="{FF2B5EF4-FFF2-40B4-BE49-F238E27FC236}">
                    <a16:creationId xmlns:a16="http://schemas.microsoft.com/office/drawing/2014/main" id="{2C117F53-C008-4B49-916B-C85CE0D8D5A6}"/>
                  </a:ext>
                </a:extLst>
              </p:cNvPr>
              <p:cNvSpPr/>
              <p:nvPr/>
            </p:nvSpPr>
            <p:spPr>
              <a:xfrm>
                <a:off x="5765909" y="2854152"/>
                <a:ext cx="647696" cy="1152524"/>
              </a:xfrm>
              <a:custGeom>
                <a:avLst/>
                <a:gdLst>
                  <a:gd name="connsiteX0" fmla="*/ 533889 w 647700"/>
                  <a:gd name="connsiteY0" fmla="*/ 11918 h 1152525"/>
                  <a:gd name="connsiteX1" fmla="*/ 130029 w 647700"/>
                  <a:gd name="connsiteY1" fmla="*/ 7156 h 1152525"/>
                  <a:gd name="connsiteX2" fmla="*/ 14777 w 647700"/>
                  <a:gd name="connsiteY2" fmla="*/ 130028 h 1152525"/>
                  <a:gd name="connsiteX3" fmla="*/ 14777 w 647700"/>
                  <a:gd name="connsiteY3" fmla="*/ 145268 h 1152525"/>
                  <a:gd name="connsiteX4" fmla="*/ 13824 w 647700"/>
                  <a:gd name="connsiteY4" fmla="*/ 242423 h 1152525"/>
                  <a:gd name="connsiteX5" fmla="*/ 8109 w 647700"/>
                  <a:gd name="connsiteY5" fmla="*/ 904411 h 1152525"/>
                  <a:gd name="connsiteX6" fmla="*/ 7157 w 647700"/>
                  <a:gd name="connsiteY6" fmla="*/ 1001566 h 1152525"/>
                  <a:gd name="connsiteX7" fmla="*/ 7157 w 647700"/>
                  <a:gd name="connsiteY7" fmla="*/ 1016806 h 1152525"/>
                  <a:gd name="connsiteX8" fmla="*/ 120504 w 647700"/>
                  <a:gd name="connsiteY8" fmla="*/ 1141583 h 1152525"/>
                  <a:gd name="connsiteX9" fmla="*/ 524364 w 647700"/>
                  <a:gd name="connsiteY9" fmla="*/ 1146346 h 1152525"/>
                  <a:gd name="connsiteX10" fmla="*/ 640569 w 647700"/>
                  <a:gd name="connsiteY10" fmla="*/ 1023473 h 1152525"/>
                  <a:gd name="connsiteX11" fmla="*/ 640569 w 647700"/>
                  <a:gd name="connsiteY11" fmla="*/ 1008233 h 1152525"/>
                  <a:gd name="connsiteX12" fmla="*/ 641522 w 647700"/>
                  <a:gd name="connsiteY12" fmla="*/ 911078 h 1152525"/>
                  <a:gd name="connsiteX13" fmla="*/ 647237 w 647700"/>
                  <a:gd name="connsiteY13" fmla="*/ 249091 h 1152525"/>
                  <a:gd name="connsiteX14" fmla="*/ 648189 w 647700"/>
                  <a:gd name="connsiteY14" fmla="*/ 151936 h 1152525"/>
                  <a:gd name="connsiteX15" fmla="*/ 648189 w 647700"/>
                  <a:gd name="connsiteY15" fmla="*/ 136696 h 1152525"/>
                  <a:gd name="connsiteX16" fmla="*/ 533889 w 647700"/>
                  <a:gd name="connsiteY16" fmla="*/ 1191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7700" h="1152525">
                    <a:moveTo>
                      <a:pt x="533889" y="11918"/>
                    </a:moveTo>
                    <a:lnTo>
                      <a:pt x="130029" y="7156"/>
                    </a:lnTo>
                    <a:cubicBezTo>
                      <a:pt x="67164" y="6203"/>
                      <a:pt x="14777" y="61448"/>
                      <a:pt x="14777" y="130028"/>
                    </a:cubicBezTo>
                    <a:lnTo>
                      <a:pt x="14777" y="145268"/>
                    </a:lnTo>
                    <a:lnTo>
                      <a:pt x="13824" y="242423"/>
                    </a:lnTo>
                    <a:lnTo>
                      <a:pt x="8109" y="904411"/>
                    </a:lnTo>
                    <a:lnTo>
                      <a:pt x="7157" y="1001566"/>
                    </a:lnTo>
                    <a:lnTo>
                      <a:pt x="7157" y="1016806"/>
                    </a:lnTo>
                    <a:cubicBezTo>
                      <a:pt x="6204" y="1084433"/>
                      <a:pt x="57639" y="1140631"/>
                      <a:pt x="120504" y="1141583"/>
                    </a:cubicBezTo>
                    <a:lnTo>
                      <a:pt x="524364" y="1146346"/>
                    </a:lnTo>
                    <a:cubicBezTo>
                      <a:pt x="588182" y="1147298"/>
                      <a:pt x="639617" y="1092053"/>
                      <a:pt x="640569" y="1023473"/>
                    </a:cubicBezTo>
                    <a:lnTo>
                      <a:pt x="640569" y="1008233"/>
                    </a:lnTo>
                    <a:lnTo>
                      <a:pt x="641522" y="911078"/>
                    </a:lnTo>
                    <a:lnTo>
                      <a:pt x="647237" y="249091"/>
                    </a:lnTo>
                    <a:lnTo>
                      <a:pt x="648189" y="151936"/>
                    </a:lnTo>
                    <a:lnTo>
                      <a:pt x="648189" y="136696"/>
                    </a:lnTo>
                    <a:cubicBezTo>
                      <a:pt x="648189" y="68116"/>
                      <a:pt x="597707" y="11918"/>
                      <a:pt x="533889" y="11918"/>
                    </a:cubicBezTo>
                    <a:close/>
                  </a:path>
                </a:pathLst>
              </a:custGeom>
              <a:solidFill>
                <a:schemeClr val="accent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29" name="Freeform: Shape 128">
                <a:extLst>
                  <a:ext uri="{FF2B5EF4-FFF2-40B4-BE49-F238E27FC236}">
                    <a16:creationId xmlns:a16="http://schemas.microsoft.com/office/drawing/2014/main" id="{459EF65A-5DBE-455C-9ACB-20835154873D}"/>
                  </a:ext>
                </a:extLst>
              </p:cNvPr>
              <p:cNvSpPr/>
              <p:nvPr/>
            </p:nvSpPr>
            <p:spPr>
              <a:xfrm>
                <a:off x="5751623" y="2836054"/>
                <a:ext cx="676270" cy="1181100"/>
              </a:xfrm>
              <a:custGeom>
                <a:avLst/>
                <a:gdLst>
                  <a:gd name="connsiteX0" fmla="*/ 548177 w 676275"/>
                  <a:gd name="connsiteY0" fmla="*/ 26207 h 1181100"/>
                  <a:gd name="connsiteX1" fmla="*/ 144317 w 676275"/>
                  <a:gd name="connsiteY1" fmla="*/ 21444 h 1181100"/>
                  <a:gd name="connsiteX2" fmla="*/ 29064 w 676275"/>
                  <a:gd name="connsiteY2" fmla="*/ 134792 h 1181100"/>
                  <a:gd name="connsiteX3" fmla="*/ 21444 w 676275"/>
                  <a:gd name="connsiteY3" fmla="*/ 1043477 h 1181100"/>
                  <a:gd name="connsiteX4" fmla="*/ 134792 w 676275"/>
                  <a:gd name="connsiteY4" fmla="*/ 1159682 h 1181100"/>
                  <a:gd name="connsiteX5" fmla="*/ 538652 w 676275"/>
                  <a:gd name="connsiteY5" fmla="*/ 1164444 h 1181100"/>
                  <a:gd name="connsiteX6" fmla="*/ 654857 w 676275"/>
                  <a:gd name="connsiteY6" fmla="*/ 1051097 h 1181100"/>
                  <a:gd name="connsiteX7" fmla="*/ 662477 w 676275"/>
                  <a:gd name="connsiteY7" fmla="*/ 142412 h 1181100"/>
                  <a:gd name="connsiteX8" fmla="*/ 548177 w 676275"/>
                  <a:gd name="connsiteY8" fmla="*/ 26207 h 118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75" h="1181100">
                    <a:moveTo>
                      <a:pt x="548177" y="26207"/>
                    </a:moveTo>
                    <a:lnTo>
                      <a:pt x="144317" y="21444"/>
                    </a:lnTo>
                    <a:cubicBezTo>
                      <a:pt x="81452" y="20492"/>
                      <a:pt x="29064" y="71927"/>
                      <a:pt x="29064" y="134792"/>
                    </a:cubicBezTo>
                    <a:lnTo>
                      <a:pt x="21444" y="1043477"/>
                    </a:lnTo>
                    <a:cubicBezTo>
                      <a:pt x="20492" y="1107294"/>
                      <a:pt x="71927" y="1158729"/>
                      <a:pt x="134792" y="1159682"/>
                    </a:cubicBezTo>
                    <a:lnTo>
                      <a:pt x="538652" y="1164444"/>
                    </a:lnTo>
                    <a:cubicBezTo>
                      <a:pt x="602469" y="1165397"/>
                      <a:pt x="653904" y="1113962"/>
                      <a:pt x="654857" y="1051097"/>
                    </a:cubicBezTo>
                    <a:lnTo>
                      <a:pt x="662477" y="142412"/>
                    </a:lnTo>
                    <a:cubicBezTo>
                      <a:pt x="662477" y="78594"/>
                      <a:pt x="611994" y="27159"/>
                      <a:pt x="548177" y="26207"/>
                    </a:cubicBezTo>
                    <a:close/>
                  </a:path>
                </a:pathLst>
              </a:custGeom>
              <a:noFill/>
              <a:ln w="28575" cap="rnd">
                <a:solidFill>
                  <a:srgbClr val="333331"/>
                </a:solidFill>
                <a:prstDash val="solid"/>
                <a:round/>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30" name="Freeform: Shape 129">
                <a:extLst>
                  <a:ext uri="{FF2B5EF4-FFF2-40B4-BE49-F238E27FC236}">
                    <a16:creationId xmlns:a16="http://schemas.microsoft.com/office/drawing/2014/main" id="{005C8B55-ABCA-4BBF-8837-AA667CDAB894}"/>
                  </a:ext>
                </a:extLst>
              </p:cNvPr>
              <p:cNvSpPr/>
              <p:nvPr/>
            </p:nvSpPr>
            <p:spPr>
              <a:xfrm>
                <a:off x="5752588" y="3053237"/>
                <a:ext cx="676270" cy="742949"/>
              </a:xfrm>
              <a:custGeom>
                <a:avLst/>
                <a:gdLst>
                  <a:gd name="connsiteX0" fmla="*/ 653891 w 676275"/>
                  <a:gd name="connsiteY0" fmla="*/ 730091 h 742950"/>
                  <a:gd name="connsiteX1" fmla="*/ 21431 w 676275"/>
                  <a:gd name="connsiteY1" fmla="*/ 722471 h 742950"/>
                  <a:gd name="connsiteX2" fmla="*/ 27146 w 676275"/>
                  <a:gd name="connsiteY2" fmla="*/ 21431 h 742950"/>
                  <a:gd name="connsiteX3" fmla="*/ 660559 w 676275"/>
                  <a:gd name="connsiteY3" fmla="*/ 28099 h 742950"/>
                </a:gdLst>
                <a:ahLst/>
                <a:cxnLst>
                  <a:cxn ang="0">
                    <a:pos x="connsiteX0" y="connsiteY0"/>
                  </a:cxn>
                  <a:cxn ang="0">
                    <a:pos x="connsiteX1" y="connsiteY1"/>
                  </a:cxn>
                  <a:cxn ang="0">
                    <a:pos x="connsiteX2" y="connsiteY2"/>
                  </a:cxn>
                  <a:cxn ang="0">
                    <a:pos x="connsiteX3" y="connsiteY3"/>
                  </a:cxn>
                </a:cxnLst>
                <a:rect l="l" t="t" r="r" b="b"/>
                <a:pathLst>
                  <a:path w="676275" h="742950">
                    <a:moveTo>
                      <a:pt x="653891" y="730091"/>
                    </a:moveTo>
                    <a:lnTo>
                      <a:pt x="21431" y="722471"/>
                    </a:lnTo>
                    <a:lnTo>
                      <a:pt x="27146" y="21431"/>
                    </a:lnTo>
                    <a:lnTo>
                      <a:pt x="660559" y="28099"/>
                    </a:lnTo>
                    <a:close/>
                  </a:path>
                </a:pathLst>
              </a:custGeom>
              <a:solidFill>
                <a:srgbClr val="FFFFFF"/>
              </a:solidFill>
              <a:ln w="28575" cap="rnd">
                <a:solidFill>
                  <a:srgbClr val="333331"/>
                </a:solidFill>
                <a:prstDash val="solid"/>
                <a:round/>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31" name="Freeform: Shape 130">
                <a:extLst>
                  <a:ext uri="{FF2B5EF4-FFF2-40B4-BE49-F238E27FC236}">
                    <a16:creationId xmlns:a16="http://schemas.microsoft.com/office/drawing/2014/main" id="{15DAD58E-ED54-4FC7-9787-4ADD3C1371DB}"/>
                  </a:ext>
                </a:extLst>
              </p:cNvPr>
              <p:cNvSpPr/>
              <p:nvPr/>
            </p:nvSpPr>
            <p:spPr>
              <a:xfrm>
                <a:off x="6023096" y="3826666"/>
                <a:ext cx="133349" cy="133350"/>
              </a:xfrm>
              <a:custGeom>
                <a:avLst/>
                <a:gdLst>
                  <a:gd name="connsiteX0" fmla="*/ 116681 w 133350"/>
                  <a:gd name="connsiteY0" fmla="*/ 69056 h 133350"/>
                  <a:gd name="connsiteX1" fmla="*/ 69056 w 133350"/>
                  <a:gd name="connsiteY1" fmla="*/ 116681 h 133350"/>
                  <a:gd name="connsiteX2" fmla="*/ 21431 w 133350"/>
                  <a:gd name="connsiteY2" fmla="*/ 69056 h 133350"/>
                  <a:gd name="connsiteX3" fmla="*/ 69056 w 133350"/>
                  <a:gd name="connsiteY3" fmla="*/ 21431 h 133350"/>
                  <a:gd name="connsiteX4" fmla="*/ 116681 w 133350"/>
                  <a:gd name="connsiteY4" fmla="*/ 69056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16681" y="69056"/>
                    </a:moveTo>
                    <a:cubicBezTo>
                      <a:pt x="116681" y="95359"/>
                      <a:pt x="95359" y="116681"/>
                      <a:pt x="69056" y="116681"/>
                    </a:cubicBezTo>
                    <a:cubicBezTo>
                      <a:pt x="42754" y="116681"/>
                      <a:pt x="21431" y="95359"/>
                      <a:pt x="21431" y="69056"/>
                    </a:cubicBezTo>
                    <a:cubicBezTo>
                      <a:pt x="21431" y="42754"/>
                      <a:pt x="42754" y="21431"/>
                      <a:pt x="69056" y="21431"/>
                    </a:cubicBezTo>
                    <a:cubicBezTo>
                      <a:pt x="95359" y="21431"/>
                      <a:pt x="116681" y="42754"/>
                      <a:pt x="116681" y="69056"/>
                    </a:cubicBezTo>
                    <a:close/>
                  </a:path>
                </a:pathLst>
              </a:custGeom>
              <a:solidFill>
                <a:srgbClr val="FFFFFF"/>
              </a:solidFill>
              <a:ln w="28575" cap="rnd">
                <a:solidFill>
                  <a:srgbClr val="333331"/>
                </a:solidFill>
                <a:prstDash val="solid"/>
                <a:round/>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32" name="Freeform: Shape 131">
                <a:extLst>
                  <a:ext uri="{FF2B5EF4-FFF2-40B4-BE49-F238E27FC236}">
                    <a16:creationId xmlns:a16="http://schemas.microsoft.com/office/drawing/2014/main" id="{8CEC7A9F-88E2-4A88-81A8-4FF8F167EC45}"/>
                  </a:ext>
                </a:extLst>
              </p:cNvPr>
              <p:cNvSpPr/>
              <p:nvPr/>
            </p:nvSpPr>
            <p:spPr>
              <a:xfrm>
                <a:off x="5931656" y="2949416"/>
                <a:ext cx="333372" cy="38100"/>
              </a:xfrm>
              <a:custGeom>
                <a:avLst/>
                <a:gdLst>
                  <a:gd name="connsiteX0" fmla="*/ 315754 w 333375"/>
                  <a:gd name="connsiteY0" fmla="*/ 37624 h 38100"/>
                  <a:gd name="connsiteX1" fmla="*/ 22384 w 333375"/>
                  <a:gd name="connsiteY1" fmla="*/ 37624 h 38100"/>
                  <a:gd name="connsiteX2" fmla="*/ 7144 w 333375"/>
                  <a:gd name="connsiteY2" fmla="*/ 22384 h 38100"/>
                  <a:gd name="connsiteX3" fmla="*/ 7144 w 333375"/>
                  <a:gd name="connsiteY3" fmla="*/ 22384 h 38100"/>
                  <a:gd name="connsiteX4" fmla="*/ 22384 w 333375"/>
                  <a:gd name="connsiteY4" fmla="*/ 7144 h 38100"/>
                  <a:gd name="connsiteX5" fmla="*/ 315754 w 333375"/>
                  <a:gd name="connsiteY5" fmla="*/ 7144 h 38100"/>
                  <a:gd name="connsiteX6" fmla="*/ 330994 w 333375"/>
                  <a:gd name="connsiteY6" fmla="*/ 22384 h 38100"/>
                  <a:gd name="connsiteX7" fmla="*/ 330994 w 333375"/>
                  <a:gd name="connsiteY7" fmla="*/ 22384 h 38100"/>
                  <a:gd name="connsiteX8" fmla="*/ 315754 w 333375"/>
                  <a:gd name="connsiteY8" fmla="*/ 37624 h 3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375" h="38100">
                    <a:moveTo>
                      <a:pt x="315754" y="37624"/>
                    </a:moveTo>
                    <a:lnTo>
                      <a:pt x="22384" y="37624"/>
                    </a:lnTo>
                    <a:cubicBezTo>
                      <a:pt x="13811" y="37624"/>
                      <a:pt x="7144" y="30956"/>
                      <a:pt x="7144" y="22384"/>
                    </a:cubicBezTo>
                    <a:lnTo>
                      <a:pt x="7144" y="22384"/>
                    </a:lnTo>
                    <a:cubicBezTo>
                      <a:pt x="7144" y="13811"/>
                      <a:pt x="13811" y="7144"/>
                      <a:pt x="22384" y="7144"/>
                    </a:cubicBezTo>
                    <a:lnTo>
                      <a:pt x="315754" y="7144"/>
                    </a:lnTo>
                    <a:cubicBezTo>
                      <a:pt x="324326" y="7144"/>
                      <a:pt x="330994" y="13811"/>
                      <a:pt x="330994" y="22384"/>
                    </a:cubicBezTo>
                    <a:lnTo>
                      <a:pt x="330994" y="22384"/>
                    </a:lnTo>
                    <a:cubicBezTo>
                      <a:pt x="330994" y="30956"/>
                      <a:pt x="324326" y="37624"/>
                      <a:pt x="315754" y="37624"/>
                    </a:cubicBez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33" name="Freeform: Shape 132">
                <a:extLst>
                  <a:ext uri="{FF2B5EF4-FFF2-40B4-BE49-F238E27FC236}">
                    <a16:creationId xmlns:a16="http://schemas.microsoft.com/office/drawing/2014/main" id="{EC998575-0054-4FDB-BE10-BA8A22B74159}"/>
                  </a:ext>
                </a:extLst>
              </p:cNvPr>
              <p:cNvSpPr/>
              <p:nvPr/>
            </p:nvSpPr>
            <p:spPr>
              <a:xfrm>
                <a:off x="5741156" y="3120854"/>
                <a:ext cx="47625" cy="104774"/>
              </a:xfrm>
              <a:custGeom>
                <a:avLst/>
                <a:gdLst>
                  <a:gd name="connsiteX0" fmla="*/ 25241 w 47625"/>
                  <a:gd name="connsiteY0" fmla="*/ 100489 h 104775"/>
                  <a:gd name="connsiteX1" fmla="*/ 25241 w 47625"/>
                  <a:gd name="connsiteY1" fmla="*/ 100489 h 104775"/>
                  <a:gd name="connsiteX2" fmla="*/ 7144 w 47625"/>
                  <a:gd name="connsiteY2" fmla="*/ 82391 h 104775"/>
                  <a:gd name="connsiteX3" fmla="*/ 7144 w 47625"/>
                  <a:gd name="connsiteY3" fmla="*/ 25241 h 104775"/>
                  <a:gd name="connsiteX4" fmla="*/ 25241 w 47625"/>
                  <a:gd name="connsiteY4" fmla="*/ 7144 h 104775"/>
                  <a:gd name="connsiteX5" fmla="*/ 25241 w 47625"/>
                  <a:gd name="connsiteY5" fmla="*/ 7144 h 104775"/>
                  <a:gd name="connsiteX6" fmla="*/ 43339 w 47625"/>
                  <a:gd name="connsiteY6" fmla="*/ 25241 h 104775"/>
                  <a:gd name="connsiteX7" fmla="*/ 43339 w 47625"/>
                  <a:gd name="connsiteY7" fmla="*/ 82391 h 104775"/>
                  <a:gd name="connsiteX8" fmla="*/ 25241 w 47625"/>
                  <a:gd name="connsiteY8" fmla="*/ 1004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104775">
                    <a:moveTo>
                      <a:pt x="25241" y="100489"/>
                    </a:moveTo>
                    <a:lnTo>
                      <a:pt x="25241" y="100489"/>
                    </a:lnTo>
                    <a:cubicBezTo>
                      <a:pt x="15716" y="100489"/>
                      <a:pt x="7144" y="92869"/>
                      <a:pt x="7144" y="82391"/>
                    </a:cubicBezTo>
                    <a:lnTo>
                      <a:pt x="7144" y="25241"/>
                    </a:lnTo>
                    <a:cubicBezTo>
                      <a:pt x="7144" y="15716"/>
                      <a:pt x="14764" y="7144"/>
                      <a:pt x="25241" y="7144"/>
                    </a:cubicBezTo>
                    <a:lnTo>
                      <a:pt x="25241" y="7144"/>
                    </a:lnTo>
                    <a:cubicBezTo>
                      <a:pt x="34766" y="7144"/>
                      <a:pt x="43339" y="14764"/>
                      <a:pt x="43339" y="25241"/>
                    </a:cubicBezTo>
                    <a:lnTo>
                      <a:pt x="43339" y="82391"/>
                    </a:lnTo>
                    <a:cubicBezTo>
                      <a:pt x="43339" y="92869"/>
                      <a:pt x="34766" y="100489"/>
                      <a:pt x="25241" y="100489"/>
                    </a:cubicBez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34" name="Freeform: Shape 133">
                <a:extLst>
                  <a:ext uri="{FF2B5EF4-FFF2-40B4-BE49-F238E27FC236}">
                    <a16:creationId xmlns:a16="http://schemas.microsoft.com/office/drawing/2014/main" id="{6F3A2B41-7022-4A4C-91F6-CEE01FFE6206}"/>
                  </a:ext>
                </a:extLst>
              </p:cNvPr>
              <p:cNvSpPr/>
              <p:nvPr/>
            </p:nvSpPr>
            <p:spPr>
              <a:xfrm>
                <a:off x="6398396" y="3130387"/>
                <a:ext cx="47625" cy="104774"/>
              </a:xfrm>
              <a:custGeom>
                <a:avLst/>
                <a:gdLst>
                  <a:gd name="connsiteX0" fmla="*/ 25241 w 47625"/>
                  <a:gd name="connsiteY0" fmla="*/ 100489 h 104775"/>
                  <a:gd name="connsiteX1" fmla="*/ 25241 w 47625"/>
                  <a:gd name="connsiteY1" fmla="*/ 100489 h 104775"/>
                  <a:gd name="connsiteX2" fmla="*/ 7144 w 47625"/>
                  <a:gd name="connsiteY2" fmla="*/ 82391 h 104775"/>
                  <a:gd name="connsiteX3" fmla="*/ 7144 w 47625"/>
                  <a:gd name="connsiteY3" fmla="*/ 25241 h 104775"/>
                  <a:gd name="connsiteX4" fmla="*/ 25241 w 47625"/>
                  <a:gd name="connsiteY4" fmla="*/ 7144 h 104775"/>
                  <a:gd name="connsiteX5" fmla="*/ 25241 w 47625"/>
                  <a:gd name="connsiteY5" fmla="*/ 7144 h 104775"/>
                  <a:gd name="connsiteX6" fmla="*/ 43339 w 47625"/>
                  <a:gd name="connsiteY6" fmla="*/ 25241 h 104775"/>
                  <a:gd name="connsiteX7" fmla="*/ 43339 w 47625"/>
                  <a:gd name="connsiteY7" fmla="*/ 82391 h 104775"/>
                  <a:gd name="connsiteX8" fmla="*/ 25241 w 47625"/>
                  <a:gd name="connsiteY8" fmla="*/ 1004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104775">
                    <a:moveTo>
                      <a:pt x="25241" y="100489"/>
                    </a:moveTo>
                    <a:lnTo>
                      <a:pt x="25241" y="100489"/>
                    </a:lnTo>
                    <a:cubicBezTo>
                      <a:pt x="15716" y="100489"/>
                      <a:pt x="7144" y="92869"/>
                      <a:pt x="7144" y="82391"/>
                    </a:cubicBezTo>
                    <a:lnTo>
                      <a:pt x="7144" y="25241"/>
                    </a:lnTo>
                    <a:cubicBezTo>
                      <a:pt x="7144" y="15716"/>
                      <a:pt x="14764" y="7144"/>
                      <a:pt x="25241" y="7144"/>
                    </a:cubicBezTo>
                    <a:lnTo>
                      <a:pt x="25241" y="7144"/>
                    </a:lnTo>
                    <a:cubicBezTo>
                      <a:pt x="34766" y="7144"/>
                      <a:pt x="43339" y="14764"/>
                      <a:pt x="43339" y="25241"/>
                    </a:cubicBezTo>
                    <a:lnTo>
                      <a:pt x="43339" y="82391"/>
                    </a:lnTo>
                    <a:cubicBezTo>
                      <a:pt x="43339" y="92869"/>
                      <a:pt x="34766" y="100489"/>
                      <a:pt x="25241" y="100489"/>
                    </a:cubicBez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35" name="Freeform: Shape 134">
                <a:extLst>
                  <a:ext uri="{FF2B5EF4-FFF2-40B4-BE49-F238E27FC236}">
                    <a16:creationId xmlns:a16="http://schemas.microsoft.com/office/drawing/2014/main" id="{78FE49A0-8542-41E2-9F30-3ACE2038989D}"/>
                  </a:ext>
                </a:extLst>
              </p:cNvPr>
              <p:cNvSpPr/>
              <p:nvPr/>
            </p:nvSpPr>
            <p:spPr>
              <a:xfrm>
                <a:off x="6398418" y="3242786"/>
                <a:ext cx="47625" cy="104774"/>
              </a:xfrm>
              <a:custGeom>
                <a:avLst/>
                <a:gdLst>
                  <a:gd name="connsiteX0" fmla="*/ 25241 w 47625"/>
                  <a:gd name="connsiteY0" fmla="*/ 100489 h 104775"/>
                  <a:gd name="connsiteX1" fmla="*/ 25241 w 47625"/>
                  <a:gd name="connsiteY1" fmla="*/ 100489 h 104775"/>
                  <a:gd name="connsiteX2" fmla="*/ 7144 w 47625"/>
                  <a:gd name="connsiteY2" fmla="*/ 82391 h 104775"/>
                  <a:gd name="connsiteX3" fmla="*/ 7144 w 47625"/>
                  <a:gd name="connsiteY3" fmla="*/ 25241 h 104775"/>
                  <a:gd name="connsiteX4" fmla="*/ 25241 w 47625"/>
                  <a:gd name="connsiteY4" fmla="*/ 7144 h 104775"/>
                  <a:gd name="connsiteX5" fmla="*/ 25241 w 47625"/>
                  <a:gd name="connsiteY5" fmla="*/ 7144 h 104775"/>
                  <a:gd name="connsiteX6" fmla="*/ 43339 w 47625"/>
                  <a:gd name="connsiteY6" fmla="*/ 25241 h 104775"/>
                  <a:gd name="connsiteX7" fmla="*/ 43339 w 47625"/>
                  <a:gd name="connsiteY7" fmla="*/ 82391 h 104775"/>
                  <a:gd name="connsiteX8" fmla="*/ 25241 w 47625"/>
                  <a:gd name="connsiteY8" fmla="*/ 100489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625" h="104775">
                    <a:moveTo>
                      <a:pt x="25241" y="100489"/>
                    </a:moveTo>
                    <a:lnTo>
                      <a:pt x="25241" y="100489"/>
                    </a:lnTo>
                    <a:cubicBezTo>
                      <a:pt x="15716" y="100489"/>
                      <a:pt x="7144" y="92869"/>
                      <a:pt x="7144" y="82391"/>
                    </a:cubicBezTo>
                    <a:lnTo>
                      <a:pt x="7144" y="25241"/>
                    </a:lnTo>
                    <a:cubicBezTo>
                      <a:pt x="7144" y="15716"/>
                      <a:pt x="14764" y="7144"/>
                      <a:pt x="25241" y="7144"/>
                    </a:cubicBezTo>
                    <a:lnTo>
                      <a:pt x="25241" y="7144"/>
                    </a:lnTo>
                    <a:cubicBezTo>
                      <a:pt x="34766" y="7144"/>
                      <a:pt x="43339" y="14764"/>
                      <a:pt x="43339" y="25241"/>
                    </a:cubicBezTo>
                    <a:lnTo>
                      <a:pt x="43339" y="82391"/>
                    </a:lnTo>
                    <a:cubicBezTo>
                      <a:pt x="43339" y="91916"/>
                      <a:pt x="34766" y="100489"/>
                      <a:pt x="25241" y="100489"/>
                    </a:cubicBez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grpSp>
        <p:grpSp>
          <p:nvGrpSpPr>
            <p:cNvPr id="136" name="Graphic 5349">
              <a:extLst>
                <a:ext uri="{FF2B5EF4-FFF2-40B4-BE49-F238E27FC236}">
                  <a16:creationId xmlns:a16="http://schemas.microsoft.com/office/drawing/2014/main" id="{B11F6122-CAE7-4D5C-82ED-3651B76F008B}"/>
                </a:ext>
              </a:extLst>
            </p:cNvPr>
            <p:cNvGrpSpPr/>
            <p:nvPr/>
          </p:nvGrpSpPr>
          <p:grpSpPr>
            <a:xfrm rot="19876901">
              <a:off x="5963150" y="3480464"/>
              <a:ext cx="833305" cy="639382"/>
              <a:chOff x="8701401" y="3712029"/>
              <a:chExt cx="2824168" cy="2166942"/>
            </a:xfrm>
          </p:grpSpPr>
          <p:sp>
            <p:nvSpPr>
              <p:cNvPr id="137" name="Freeform: Shape 136">
                <a:extLst>
                  <a:ext uri="{FF2B5EF4-FFF2-40B4-BE49-F238E27FC236}">
                    <a16:creationId xmlns:a16="http://schemas.microsoft.com/office/drawing/2014/main" id="{A9AF07EF-952D-4360-A752-C85C53529BCC}"/>
                  </a:ext>
                </a:extLst>
              </p:cNvPr>
              <p:cNvSpPr/>
              <p:nvPr/>
            </p:nvSpPr>
            <p:spPr>
              <a:xfrm>
                <a:off x="8804263" y="4250193"/>
                <a:ext cx="2600325" cy="1628778"/>
              </a:xfrm>
              <a:custGeom>
                <a:avLst/>
                <a:gdLst>
                  <a:gd name="connsiteX0" fmla="*/ 2426506 w 2600325"/>
                  <a:gd name="connsiteY0" fmla="*/ 1611154 h 1628775"/>
                  <a:gd name="connsiteX1" fmla="*/ 148126 w 2600325"/>
                  <a:gd name="connsiteY1" fmla="*/ 1574006 h 1628775"/>
                  <a:gd name="connsiteX2" fmla="*/ 21443 w 2600325"/>
                  <a:gd name="connsiteY2" fmla="*/ 1443514 h 1628775"/>
                  <a:gd name="connsiteX3" fmla="*/ 45256 w 2600325"/>
                  <a:gd name="connsiteY3" fmla="*/ 21431 h 1628775"/>
                  <a:gd name="connsiteX4" fmla="*/ 2580811 w 2600325"/>
                  <a:gd name="connsiteY4" fmla="*/ 63341 h 1628775"/>
                  <a:gd name="connsiteX5" fmla="*/ 2556998 w 2600325"/>
                  <a:gd name="connsiteY5" fmla="*/ 1484471 h 1628775"/>
                  <a:gd name="connsiteX6" fmla="*/ 2426506 w 2600325"/>
                  <a:gd name="connsiteY6" fmla="*/ 1611154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00325" h="1628775">
                    <a:moveTo>
                      <a:pt x="2426506" y="1611154"/>
                    </a:moveTo>
                    <a:lnTo>
                      <a:pt x="148126" y="1574006"/>
                    </a:lnTo>
                    <a:cubicBezTo>
                      <a:pt x="76688" y="1573054"/>
                      <a:pt x="20491" y="1513999"/>
                      <a:pt x="21443" y="1443514"/>
                    </a:cubicBezTo>
                    <a:lnTo>
                      <a:pt x="45256" y="21431"/>
                    </a:lnTo>
                    <a:lnTo>
                      <a:pt x="2580811" y="63341"/>
                    </a:lnTo>
                    <a:lnTo>
                      <a:pt x="2556998" y="1484471"/>
                    </a:lnTo>
                    <a:cubicBezTo>
                      <a:pt x="2556046" y="1555909"/>
                      <a:pt x="2496991" y="1612106"/>
                      <a:pt x="2426506" y="1611154"/>
                    </a:cubicBezTo>
                    <a:close/>
                  </a:path>
                </a:pathLst>
              </a:custGeom>
              <a:solidFill>
                <a:srgbClr val="FFFFFF"/>
              </a:solidFill>
              <a:ln w="28575" cap="rnd">
                <a:solidFill>
                  <a:srgbClr val="333331"/>
                </a:solidFill>
                <a:prstDash val="solid"/>
                <a:round/>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38" name="Freeform: Shape 137">
                <a:extLst>
                  <a:ext uri="{FF2B5EF4-FFF2-40B4-BE49-F238E27FC236}">
                    <a16:creationId xmlns:a16="http://schemas.microsoft.com/office/drawing/2014/main" id="{FAAB67B7-2D2F-4F0F-844A-4C6F3428BFD5}"/>
                  </a:ext>
                </a:extLst>
              </p:cNvPr>
              <p:cNvSpPr/>
              <p:nvPr/>
            </p:nvSpPr>
            <p:spPr>
              <a:xfrm>
                <a:off x="8715694" y="3996829"/>
                <a:ext cx="2809875" cy="333376"/>
              </a:xfrm>
              <a:custGeom>
                <a:avLst/>
                <a:gdLst>
                  <a:gd name="connsiteX0" fmla="*/ 2669381 w 2809875"/>
                  <a:gd name="connsiteY0" fmla="*/ 315754 h 333375"/>
                  <a:gd name="connsiteX1" fmla="*/ 133826 w 2809875"/>
                  <a:gd name="connsiteY1" fmla="*/ 273844 h 333375"/>
                  <a:gd name="connsiteX2" fmla="*/ 21431 w 2809875"/>
                  <a:gd name="connsiteY2" fmla="*/ 21431 h 333375"/>
                  <a:gd name="connsiteX3" fmla="*/ 2789396 w 2809875"/>
                  <a:gd name="connsiteY3" fmla="*/ 67151 h 333375"/>
                </a:gdLst>
                <a:ahLst/>
                <a:cxnLst>
                  <a:cxn ang="0">
                    <a:pos x="connsiteX0" y="connsiteY0"/>
                  </a:cxn>
                  <a:cxn ang="0">
                    <a:pos x="connsiteX1" y="connsiteY1"/>
                  </a:cxn>
                  <a:cxn ang="0">
                    <a:pos x="connsiteX2" y="connsiteY2"/>
                  </a:cxn>
                  <a:cxn ang="0">
                    <a:pos x="connsiteX3" y="connsiteY3"/>
                  </a:cxn>
                </a:cxnLst>
                <a:rect l="l" t="t" r="r" b="b"/>
                <a:pathLst>
                  <a:path w="2809875" h="333375">
                    <a:moveTo>
                      <a:pt x="2669381" y="315754"/>
                    </a:moveTo>
                    <a:lnTo>
                      <a:pt x="133826" y="273844"/>
                    </a:lnTo>
                    <a:lnTo>
                      <a:pt x="21431" y="21431"/>
                    </a:lnTo>
                    <a:lnTo>
                      <a:pt x="2789396" y="67151"/>
                    </a:lnTo>
                    <a:close/>
                  </a:path>
                </a:pathLst>
              </a:custGeom>
              <a:solidFill>
                <a:schemeClr val="accent1"/>
              </a:solidFill>
              <a:ln w="28575" cap="rnd">
                <a:solidFill>
                  <a:srgbClr val="333331"/>
                </a:solidFill>
                <a:prstDash val="solid"/>
                <a:round/>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Arial"/>
                  <a:cs typeface="+mn-cs"/>
                </a:endParaRPr>
              </a:p>
            </p:txBody>
          </p:sp>
          <p:sp>
            <p:nvSpPr>
              <p:cNvPr id="139" name="Freeform: Shape 138">
                <a:extLst>
                  <a:ext uri="{FF2B5EF4-FFF2-40B4-BE49-F238E27FC236}">
                    <a16:creationId xmlns:a16="http://schemas.microsoft.com/office/drawing/2014/main" id="{3926DEA2-DB35-4AC6-B810-8FFD6442F705}"/>
                  </a:ext>
                </a:extLst>
              </p:cNvPr>
              <p:cNvSpPr/>
              <p:nvPr/>
            </p:nvSpPr>
            <p:spPr>
              <a:xfrm>
                <a:off x="8715692" y="3926823"/>
                <a:ext cx="2809875" cy="152401"/>
              </a:xfrm>
              <a:custGeom>
                <a:avLst/>
                <a:gdLst>
                  <a:gd name="connsiteX0" fmla="*/ 2654141 w 2809875"/>
                  <a:gd name="connsiteY0" fmla="*/ 62862 h 152400"/>
                  <a:gd name="connsiteX1" fmla="*/ 161449 w 2809875"/>
                  <a:gd name="connsiteY1" fmla="*/ 21904 h 152400"/>
                  <a:gd name="connsiteX2" fmla="*/ 21431 w 2809875"/>
                  <a:gd name="connsiteY2" fmla="*/ 91437 h 152400"/>
                  <a:gd name="connsiteX3" fmla="*/ 21431 w 2809875"/>
                  <a:gd name="connsiteY3" fmla="*/ 91437 h 152400"/>
                  <a:gd name="connsiteX4" fmla="*/ 2789396 w 2809875"/>
                  <a:gd name="connsiteY4" fmla="*/ 137157 h 152400"/>
                  <a:gd name="connsiteX5" fmla="*/ 2789396 w 2809875"/>
                  <a:gd name="connsiteY5" fmla="*/ 137157 h 152400"/>
                  <a:gd name="connsiteX6" fmla="*/ 2654141 w 2809875"/>
                  <a:gd name="connsiteY6" fmla="*/ 62862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9875" h="152400">
                    <a:moveTo>
                      <a:pt x="2654141" y="62862"/>
                    </a:moveTo>
                    <a:lnTo>
                      <a:pt x="161449" y="21904"/>
                    </a:lnTo>
                    <a:cubicBezTo>
                      <a:pt x="85249" y="20952"/>
                      <a:pt x="22384" y="15237"/>
                      <a:pt x="21431" y="91437"/>
                    </a:cubicBezTo>
                    <a:lnTo>
                      <a:pt x="21431" y="91437"/>
                    </a:lnTo>
                    <a:lnTo>
                      <a:pt x="2789396" y="137157"/>
                    </a:lnTo>
                    <a:lnTo>
                      <a:pt x="2789396" y="137157"/>
                    </a:lnTo>
                    <a:cubicBezTo>
                      <a:pt x="2791301" y="60957"/>
                      <a:pt x="2730341" y="64767"/>
                      <a:pt x="2654141" y="62862"/>
                    </a:cubicBezTo>
                    <a:close/>
                  </a:path>
                </a:pathLst>
              </a:custGeom>
              <a:solidFill>
                <a:srgbClr val="FFFFFF"/>
              </a:solidFill>
              <a:ln w="28575" cap="rnd">
                <a:solidFill>
                  <a:srgbClr val="333331"/>
                </a:solidFill>
                <a:prstDash val="solid"/>
                <a:round/>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0" name="Freeform: Shape 139">
                <a:extLst>
                  <a:ext uri="{FF2B5EF4-FFF2-40B4-BE49-F238E27FC236}">
                    <a16:creationId xmlns:a16="http://schemas.microsoft.com/office/drawing/2014/main" id="{60EE78D9-0766-4761-AE5F-109F1C5EA196}"/>
                  </a:ext>
                </a:extLst>
              </p:cNvPr>
              <p:cNvSpPr/>
              <p:nvPr/>
            </p:nvSpPr>
            <p:spPr>
              <a:xfrm>
                <a:off x="9748203" y="5393197"/>
                <a:ext cx="695326" cy="352425"/>
              </a:xfrm>
              <a:custGeom>
                <a:avLst/>
                <a:gdLst>
                  <a:gd name="connsiteX0" fmla="*/ 629126 w 695325"/>
                  <a:gd name="connsiteY0" fmla="*/ 30956 h 352425"/>
                  <a:gd name="connsiteX1" fmla="*/ 71914 w 695325"/>
                  <a:gd name="connsiteY1" fmla="*/ 21431 h 352425"/>
                  <a:gd name="connsiteX2" fmla="*/ 25241 w 695325"/>
                  <a:gd name="connsiteY2" fmla="*/ 67151 h 352425"/>
                  <a:gd name="connsiteX3" fmla="*/ 21431 w 695325"/>
                  <a:gd name="connsiteY3" fmla="*/ 280511 h 352425"/>
                  <a:gd name="connsiteX4" fmla="*/ 67151 w 695325"/>
                  <a:gd name="connsiteY4" fmla="*/ 327184 h 352425"/>
                  <a:gd name="connsiteX5" fmla="*/ 624364 w 695325"/>
                  <a:gd name="connsiteY5" fmla="*/ 336709 h 352425"/>
                  <a:gd name="connsiteX6" fmla="*/ 671036 w 695325"/>
                  <a:gd name="connsiteY6" fmla="*/ 290989 h 352425"/>
                  <a:gd name="connsiteX7" fmla="*/ 674846 w 695325"/>
                  <a:gd name="connsiteY7" fmla="*/ 77629 h 352425"/>
                  <a:gd name="connsiteX8" fmla="*/ 629126 w 695325"/>
                  <a:gd name="connsiteY8" fmla="*/ 30956 h 352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5325" h="352425">
                    <a:moveTo>
                      <a:pt x="629126" y="30956"/>
                    </a:moveTo>
                    <a:lnTo>
                      <a:pt x="71914" y="21431"/>
                    </a:lnTo>
                    <a:cubicBezTo>
                      <a:pt x="46196" y="21431"/>
                      <a:pt x="25241" y="41434"/>
                      <a:pt x="25241" y="67151"/>
                    </a:cubicBezTo>
                    <a:lnTo>
                      <a:pt x="21431" y="280511"/>
                    </a:lnTo>
                    <a:cubicBezTo>
                      <a:pt x="21431" y="306229"/>
                      <a:pt x="41434" y="327184"/>
                      <a:pt x="67151" y="327184"/>
                    </a:cubicBezTo>
                    <a:lnTo>
                      <a:pt x="624364" y="336709"/>
                    </a:lnTo>
                    <a:cubicBezTo>
                      <a:pt x="650081" y="336709"/>
                      <a:pt x="671036" y="316706"/>
                      <a:pt x="671036" y="290989"/>
                    </a:cubicBezTo>
                    <a:lnTo>
                      <a:pt x="674846" y="77629"/>
                    </a:lnTo>
                    <a:cubicBezTo>
                      <a:pt x="674846" y="52864"/>
                      <a:pt x="654844" y="31909"/>
                      <a:pt x="629126" y="30956"/>
                    </a:cubicBezTo>
                    <a:close/>
                  </a:path>
                </a:pathLst>
              </a:custGeom>
              <a:solidFill>
                <a:schemeClr val="accent1"/>
              </a:solidFill>
              <a:ln w="28575" cap="rnd">
                <a:solidFill>
                  <a:srgbClr val="333331"/>
                </a:solidFill>
                <a:prstDash val="solid"/>
                <a:round/>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1" name="Freeform: Shape 140">
                <a:extLst>
                  <a:ext uri="{FF2B5EF4-FFF2-40B4-BE49-F238E27FC236}">
                    <a16:creationId xmlns:a16="http://schemas.microsoft.com/office/drawing/2014/main" id="{FD16C754-52FA-43BF-8518-8753B14B78E2}"/>
                  </a:ext>
                </a:extLst>
              </p:cNvPr>
              <p:cNvSpPr/>
              <p:nvPr/>
            </p:nvSpPr>
            <p:spPr>
              <a:xfrm>
                <a:off x="8701401" y="3712029"/>
                <a:ext cx="38099" cy="38099"/>
              </a:xfrm>
              <a:custGeom>
                <a:avLst/>
                <a:gdLst/>
                <a:ahLst/>
                <a:cxnLst/>
                <a:rect l="l" t="t" r="r" b="b"/>
                <a:pathLst>
                  <a:path w="38100" h="38100"/>
                </a:pathLst>
              </a:custGeom>
              <a:solidFill>
                <a:srgbClr val="FFFFFF"/>
              </a:solidFill>
              <a:ln w="28575" cap="rnd">
                <a:solidFill>
                  <a:srgbClr val="333331"/>
                </a:solidFill>
                <a:prstDash val="solid"/>
                <a:round/>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2" name="Freeform: Shape 141">
                <a:extLst>
                  <a:ext uri="{FF2B5EF4-FFF2-40B4-BE49-F238E27FC236}">
                    <a16:creationId xmlns:a16="http://schemas.microsoft.com/office/drawing/2014/main" id="{7D793C44-2415-493C-9255-C4C3AD22F181}"/>
                  </a:ext>
                </a:extLst>
              </p:cNvPr>
              <p:cNvSpPr/>
              <p:nvPr/>
            </p:nvSpPr>
            <p:spPr>
              <a:xfrm>
                <a:off x="8701402" y="3712030"/>
                <a:ext cx="38099" cy="38099"/>
              </a:xfrm>
              <a:custGeom>
                <a:avLst/>
                <a:gdLst/>
                <a:ahLst/>
                <a:cxnLst/>
                <a:rect l="l" t="t" r="r" b="b"/>
                <a:pathLst>
                  <a:path w="38100" h="38100"/>
                </a:pathLst>
              </a:custGeom>
              <a:solidFill>
                <a:srgbClr val="FFFFFF"/>
              </a:solidFill>
              <a:ln w="28575" cap="rnd">
                <a:solidFill>
                  <a:srgbClr val="333331"/>
                </a:solidFill>
                <a:prstDash val="solid"/>
                <a:round/>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3" name="Freeform: Shape 142">
                <a:extLst>
                  <a:ext uri="{FF2B5EF4-FFF2-40B4-BE49-F238E27FC236}">
                    <a16:creationId xmlns:a16="http://schemas.microsoft.com/office/drawing/2014/main" id="{C1712F30-A9C7-41AA-AE90-66AFE92975A4}"/>
                  </a:ext>
                </a:extLst>
              </p:cNvPr>
              <p:cNvSpPr/>
              <p:nvPr/>
            </p:nvSpPr>
            <p:spPr>
              <a:xfrm>
                <a:off x="9054777" y="5171263"/>
                <a:ext cx="152401" cy="142875"/>
              </a:xfrm>
              <a:custGeom>
                <a:avLst/>
                <a:gdLst>
                  <a:gd name="connsiteX0" fmla="*/ 146209 w 152400"/>
                  <a:gd name="connsiteY0" fmla="*/ 9049 h 142875"/>
                  <a:gd name="connsiteX1" fmla="*/ 10001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10001"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4" name="Freeform: Shape 143">
                <a:extLst>
                  <a:ext uri="{FF2B5EF4-FFF2-40B4-BE49-F238E27FC236}">
                    <a16:creationId xmlns:a16="http://schemas.microsoft.com/office/drawing/2014/main" id="{088BCB5D-CCF9-4BAA-AEF2-38CC311B8726}"/>
                  </a:ext>
                </a:extLst>
              </p:cNvPr>
              <p:cNvSpPr/>
              <p:nvPr/>
            </p:nvSpPr>
            <p:spPr>
              <a:xfrm>
                <a:off x="9271946" y="5175074"/>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5" name="Freeform: Shape 144">
                <a:extLst>
                  <a:ext uri="{FF2B5EF4-FFF2-40B4-BE49-F238E27FC236}">
                    <a16:creationId xmlns:a16="http://schemas.microsoft.com/office/drawing/2014/main" id="{F98D5553-CD8F-470C-879B-BF87C9A0193F}"/>
                  </a:ext>
                </a:extLst>
              </p:cNvPr>
              <p:cNvSpPr/>
              <p:nvPr/>
            </p:nvSpPr>
            <p:spPr>
              <a:xfrm>
                <a:off x="9488163" y="5177930"/>
                <a:ext cx="1019175" cy="152401"/>
              </a:xfrm>
              <a:custGeom>
                <a:avLst/>
                <a:gdLst>
                  <a:gd name="connsiteX0" fmla="*/ 876776 w 1019175"/>
                  <a:gd name="connsiteY0" fmla="*/ 21431 h 152400"/>
                  <a:gd name="connsiteX1" fmla="*/ 10001 w 1019175"/>
                  <a:gd name="connsiteY1" fmla="*/ 7144 h 152400"/>
                  <a:gd name="connsiteX2" fmla="*/ 7144 w 1019175"/>
                  <a:gd name="connsiteY2" fmla="*/ 134779 h 152400"/>
                  <a:gd name="connsiteX3" fmla="*/ 874871 w 1019175"/>
                  <a:gd name="connsiteY3" fmla="*/ 149066 h 152400"/>
                  <a:gd name="connsiteX4" fmla="*/ 1011079 w 1019175"/>
                  <a:gd name="connsiteY4" fmla="*/ 151924 h 152400"/>
                  <a:gd name="connsiteX5" fmla="*/ 1013936 w 1019175"/>
                  <a:gd name="connsiteY5" fmla="*/ 24289 h 152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9175" h="152400">
                    <a:moveTo>
                      <a:pt x="876776" y="21431"/>
                    </a:moveTo>
                    <a:lnTo>
                      <a:pt x="10001" y="7144"/>
                    </a:lnTo>
                    <a:lnTo>
                      <a:pt x="7144" y="134779"/>
                    </a:lnTo>
                    <a:lnTo>
                      <a:pt x="874871" y="149066"/>
                    </a:lnTo>
                    <a:lnTo>
                      <a:pt x="1011079" y="151924"/>
                    </a:lnTo>
                    <a:lnTo>
                      <a:pt x="1013936" y="24289"/>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6" name="Freeform: Shape 145">
                <a:extLst>
                  <a:ext uri="{FF2B5EF4-FFF2-40B4-BE49-F238E27FC236}">
                    <a16:creationId xmlns:a16="http://schemas.microsoft.com/office/drawing/2014/main" id="{5C617FC5-8215-4E6C-872C-6AABB337C2F4}"/>
                  </a:ext>
                </a:extLst>
              </p:cNvPr>
              <p:cNvSpPr/>
              <p:nvPr/>
            </p:nvSpPr>
            <p:spPr>
              <a:xfrm>
                <a:off x="10572108" y="5196030"/>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7" name="Freeform: Shape 146">
                <a:extLst>
                  <a:ext uri="{FF2B5EF4-FFF2-40B4-BE49-F238E27FC236}">
                    <a16:creationId xmlns:a16="http://schemas.microsoft.com/office/drawing/2014/main" id="{B5B74D06-E5C4-4378-9250-2A0274F476CF}"/>
                  </a:ext>
                </a:extLst>
              </p:cNvPr>
              <p:cNvSpPr/>
              <p:nvPr/>
            </p:nvSpPr>
            <p:spPr>
              <a:xfrm>
                <a:off x="10789278" y="5199839"/>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3351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3351"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8" name="Freeform: Shape 147">
                <a:extLst>
                  <a:ext uri="{FF2B5EF4-FFF2-40B4-BE49-F238E27FC236}">
                    <a16:creationId xmlns:a16="http://schemas.microsoft.com/office/drawing/2014/main" id="{39F0CC17-9287-4172-A16C-F8FDF27BC486}"/>
                  </a:ext>
                </a:extLst>
              </p:cNvPr>
              <p:cNvSpPr/>
              <p:nvPr/>
            </p:nvSpPr>
            <p:spPr>
              <a:xfrm>
                <a:off x="9058590" y="4976000"/>
                <a:ext cx="361951" cy="142875"/>
              </a:xfrm>
              <a:custGeom>
                <a:avLst/>
                <a:gdLst>
                  <a:gd name="connsiteX0" fmla="*/ 226219 w 361950"/>
                  <a:gd name="connsiteY0" fmla="*/ 10954 h 142875"/>
                  <a:gd name="connsiteX1" fmla="*/ 9049 w 361950"/>
                  <a:gd name="connsiteY1" fmla="*/ 7144 h 142875"/>
                  <a:gd name="connsiteX2" fmla="*/ 7144 w 361950"/>
                  <a:gd name="connsiteY2" fmla="*/ 134779 h 142875"/>
                  <a:gd name="connsiteX3" fmla="*/ 223361 w 361950"/>
                  <a:gd name="connsiteY3" fmla="*/ 137636 h 142875"/>
                  <a:gd name="connsiteX4" fmla="*/ 360521 w 361950"/>
                  <a:gd name="connsiteY4" fmla="*/ 140494 h 142875"/>
                  <a:gd name="connsiteX5" fmla="*/ 362426 w 361950"/>
                  <a:gd name="connsiteY5" fmla="*/ 1285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142875">
                    <a:moveTo>
                      <a:pt x="226219" y="10954"/>
                    </a:moveTo>
                    <a:lnTo>
                      <a:pt x="9049" y="7144"/>
                    </a:lnTo>
                    <a:lnTo>
                      <a:pt x="7144" y="134779"/>
                    </a:lnTo>
                    <a:lnTo>
                      <a:pt x="223361" y="137636"/>
                    </a:lnTo>
                    <a:lnTo>
                      <a:pt x="360521" y="140494"/>
                    </a:lnTo>
                    <a:lnTo>
                      <a:pt x="362426" y="12859"/>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49" name="Freeform: Shape 148">
                <a:extLst>
                  <a:ext uri="{FF2B5EF4-FFF2-40B4-BE49-F238E27FC236}">
                    <a16:creationId xmlns:a16="http://schemas.microsoft.com/office/drawing/2014/main" id="{C49E9ED7-DA96-447E-BD85-B43A8F411DAE}"/>
                  </a:ext>
                </a:extLst>
              </p:cNvPr>
              <p:cNvSpPr/>
              <p:nvPr/>
            </p:nvSpPr>
            <p:spPr>
              <a:xfrm>
                <a:off x="9491803" y="4982509"/>
                <a:ext cx="142875" cy="142875"/>
              </a:xfrm>
              <a:custGeom>
                <a:avLst/>
                <a:gdLst>
                  <a:gd name="connsiteX0" fmla="*/ 9363 w 142875"/>
                  <a:gd name="connsiteY0" fmla="*/ 7261 h 142875"/>
                  <a:gd name="connsiteX1" fmla="*/ 136985 w 142875"/>
                  <a:gd name="connsiteY1" fmla="*/ 9363 h 142875"/>
                  <a:gd name="connsiteX2" fmla="*/ 134883 w 142875"/>
                  <a:gd name="connsiteY2" fmla="*/ 136985 h 142875"/>
                  <a:gd name="connsiteX3" fmla="*/ 7261 w 142875"/>
                  <a:gd name="connsiteY3" fmla="*/ 134883 h 142875"/>
                </a:gdLst>
                <a:ahLst/>
                <a:cxnLst>
                  <a:cxn ang="0">
                    <a:pos x="connsiteX0" y="connsiteY0"/>
                  </a:cxn>
                  <a:cxn ang="0">
                    <a:pos x="connsiteX1" y="connsiteY1"/>
                  </a:cxn>
                  <a:cxn ang="0">
                    <a:pos x="connsiteX2" y="connsiteY2"/>
                  </a:cxn>
                  <a:cxn ang="0">
                    <a:pos x="connsiteX3" y="connsiteY3"/>
                  </a:cxn>
                </a:cxnLst>
                <a:rect l="l" t="t" r="r" b="b"/>
                <a:pathLst>
                  <a:path w="142875" h="142875">
                    <a:moveTo>
                      <a:pt x="9363" y="7261"/>
                    </a:moveTo>
                    <a:lnTo>
                      <a:pt x="136985" y="9363"/>
                    </a:lnTo>
                    <a:lnTo>
                      <a:pt x="134883" y="136985"/>
                    </a:lnTo>
                    <a:lnTo>
                      <a:pt x="7261" y="134883"/>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0" name="Freeform: Shape 149">
                <a:extLst>
                  <a:ext uri="{FF2B5EF4-FFF2-40B4-BE49-F238E27FC236}">
                    <a16:creationId xmlns:a16="http://schemas.microsoft.com/office/drawing/2014/main" id="{C7AD17CF-10F1-4502-9AD6-9B3518AA766E}"/>
                  </a:ext>
                </a:extLst>
              </p:cNvPr>
              <p:cNvSpPr/>
              <p:nvPr/>
            </p:nvSpPr>
            <p:spPr>
              <a:xfrm>
                <a:off x="9708195" y="4986478"/>
                <a:ext cx="152401" cy="142875"/>
              </a:xfrm>
              <a:custGeom>
                <a:avLst/>
                <a:gdLst>
                  <a:gd name="connsiteX0" fmla="*/ 146209 w 152400"/>
                  <a:gd name="connsiteY0" fmla="*/ 9049 h 142875"/>
                  <a:gd name="connsiteX1" fmla="*/ 10001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10001"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1" name="Freeform: Shape 150">
                <a:extLst>
                  <a:ext uri="{FF2B5EF4-FFF2-40B4-BE49-F238E27FC236}">
                    <a16:creationId xmlns:a16="http://schemas.microsoft.com/office/drawing/2014/main" id="{F67CA00D-540D-4DAE-9AC9-FDEC5D211050}"/>
                  </a:ext>
                </a:extLst>
              </p:cNvPr>
              <p:cNvSpPr/>
              <p:nvPr/>
            </p:nvSpPr>
            <p:spPr>
              <a:xfrm>
                <a:off x="9925364" y="4990288"/>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2" name="Freeform: Shape 151">
                <a:extLst>
                  <a:ext uri="{FF2B5EF4-FFF2-40B4-BE49-F238E27FC236}">
                    <a16:creationId xmlns:a16="http://schemas.microsoft.com/office/drawing/2014/main" id="{544A683C-1F40-4317-BE47-B56F4D647AB8}"/>
                  </a:ext>
                </a:extLst>
              </p:cNvPr>
              <p:cNvSpPr/>
              <p:nvPr/>
            </p:nvSpPr>
            <p:spPr>
              <a:xfrm>
                <a:off x="10792140" y="5004575"/>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3" name="Freeform: Shape 152">
                <a:extLst>
                  <a:ext uri="{FF2B5EF4-FFF2-40B4-BE49-F238E27FC236}">
                    <a16:creationId xmlns:a16="http://schemas.microsoft.com/office/drawing/2014/main" id="{94507015-6D18-4D83-AD5D-27B4054FDE90}"/>
                  </a:ext>
                </a:extLst>
              </p:cNvPr>
              <p:cNvSpPr/>
              <p:nvPr/>
            </p:nvSpPr>
            <p:spPr>
              <a:xfrm>
                <a:off x="9061449" y="4780736"/>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4" name="Freeform: Shape 153">
                <a:extLst>
                  <a:ext uri="{FF2B5EF4-FFF2-40B4-BE49-F238E27FC236}">
                    <a16:creationId xmlns:a16="http://schemas.microsoft.com/office/drawing/2014/main" id="{C57ECD13-01D3-407F-A585-5F3D0DF1CB0F}"/>
                  </a:ext>
                </a:extLst>
              </p:cNvPr>
              <p:cNvSpPr/>
              <p:nvPr/>
            </p:nvSpPr>
            <p:spPr>
              <a:xfrm>
                <a:off x="9278618" y="4783594"/>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5" name="Freeform: Shape 154">
                <a:extLst>
                  <a:ext uri="{FF2B5EF4-FFF2-40B4-BE49-F238E27FC236}">
                    <a16:creationId xmlns:a16="http://schemas.microsoft.com/office/drawing/2014/main" id="{37042CE2-F2C0-48E0-ACB0-BE5660A39953}"/>
                  </a:ext>
                </a:extLst>
              </p:cNvPr>
              <p:cNvSpPr/>
              <p:nvPr/>
            </p:nvSpPr>
            <p:spPr>
              <a:xfrm>
                <a:off x="9494657" y="4787230"/>
                <a:ext cx="142875" cy="142875"/>
              </a:xfrm>
              <a:custGeom>
                <a:avLst/>
                <a:gdLst>
                  <a:gd name="connsiteX0" fmla="*/ 9363 w 142875"/>
                  <a:gd name="connsiteY0" fmla="*/ 7261 h 142875"/>
                  <a:gd name="connsiteX1" fmla="*/ 136985 w 142875"/>
                  <a:gd name="connsiteY1" fmla="*/ 9363 h 142875"/>
                  <a:gd name="connsiteX2" fmla="*/ 134883 w 142875"/>
                  <a:gd name="connsiteY2" fmla="*/ 136985 h 142875"/>
                  <a:gd name="connsiteX3" fmla="*/ 7261 w 142875"/>
                  <a:gd name="connsiteY3" fmla="*/ 134883 h 142875"/>
                </a:gdLst>
                <a:ahLst/>
                <a:cxnLst>
                  <a:cxn ang="0">
                    <a:pos x="connsiteX0" y="connsiteY0"/>
                  </a:cxn>
                  <a:cxn ang="0">
                    <a:pos x="connsiteX1" y="connsiteY1"/>
                  </a:cxn>
                  <a:cxn ang="0">
                    <a:pos x="connsiteX2" y="connsiteY2"/>
                  </a:cxn>
                  <a:cxn ang="0">
                    <a:pos x="connsiteX3" y="connsiteY3"/>
                  </a:cxn>
                </a:cxnLst>
                <a:rect l="l" t="t" r="r" b="b"/>
                <a:pathLst>
                  <a:path w="142875" h="142875">
                    <a:moveTo>
                      <a:pt x="9363" y="7261"/>
                    </a:moveTo>
                    <a:lnTo>
                      <a:pt x="136985" y="9363"/>
                    </a:lnTo>
                    <a:lnTo>
                      <a:pt x="134883" y="136985"/>
                    </a:lnTo>
                    <a:lnTo>
                      <a:pt x="7261" y="134883"/>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6" name="Freeform: Shape 155">
                <a:extLst>
                  <a:ext uri="{FF2B5EF4-FFF2-40B4-BE49-F238E27FC236}">
                    <a16:creationId xmlns:a16="http://schemas.microsoft.com/office/drawing/2014/main" id="{9AE51ED7-E969-4421-A58A-50C1B2009352}"/>
                  </a:ext>
                </a:extLst>
              </p:cNvPr>
              <p:cNvSpPr/>
              <p:nvPr/>
            </p:nvSpPr>
            <p:spPr>
              <a:xfrm>
                <a:off x="9712005" y="4791214"/>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7" name="Freeform: Shape 156">
                <a:extLst>
                  <a:ext uri="{FF2B5EF4-FFF2-40B4-BE49-F238E27FC236}">
                    <a16:creationId xmlns:a16="http://schemas.microsoft.com/office/drawing/2014/main" id="{AE9156C5-ACBE-45B9-96EF-6F001B312998}"/>
                  </a:ext>
                </a:extLst>
              </p:cNvPr>
              <p:cNvSpPr/>
              <p:nvPr/>
            </p:nvSpPr>
            <p:spPr>
              <a:xfrm>
                <a:off x="9928224" y="4795024"/>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8" name="Freeform: Shape 157">
                <a:extLst>
                  <a:ext uri="{FF2B5EF4-FFF2-40B4-BE49-F238E27FC236}">
                    <a16:creationId xmlns:a16="http://schemas.microsoft.com/office/drawing/2014/main" id="{0E693EDD-E476-4224-9BA8-4BAD1887ED93}"/>
                  </a:ext>
                </a:extLst>
              </p:cNvPr>
              <p:cNvSpPr/>
              <p:nvPr/>
            </p:nvSpPr>
            <p:spPr>
              <a:xfrm>
                <a:off x="10145393" y="4797882"/>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59" name="Freeform: Shape 158">
                <a:extLst>
                  <a:ext uri="{FF2B5EF4-FFF2-40B4-BE49-F238E27FC236}">
                    <a16:creationId xmlns:a16="http://schemas.microsoft.com/office/drawing/2014/main" id="{D8629F4C-A634-4BCF-A7DE-16FB9FC60DD7}"/>
                  </a:ext>
                </a:extLst>
              </p:cNvPr>
              <p:cNvSpPr/>
              <p:nvPr/>
            </p:nvSpPr>
            <p:spPr>
              <a:xfrm>
                <a:off x="10141583" y="4801690"/>
                <a:ext cx="371474" cy="333376"/>
              </a:xfrm>
              <a:custGeom>
                <a:avLst/>
                <a:gdLst>
                  <a:gd name="connsiteX0" fmla="*/ 230029 w 371475"/>
                  <a:gd name="connsiteY0" fmla="*/ 7144 h 333375"/>
                  <a:gd name="connsiteX1" fmla="*/ 226219 w 371475"/>
                  <a:gd name="connsiteY1" fmla="*/ 202406 h 333375"/>
                  <a:gd name="connsiteX2" fmla="*/ 136684 w 371475"/>
                  <a:gd name="connsiteY2" fmla="*/ 201454 h 333375"/>
                  <a:gd name="connsiteX3" fmla="*/ 10001 w 371475"/>
                  <a:gd name="connsiteY3" fmla="*/ 198596 h 333375"/>
                  <a:gd name="connsiteX4" fmla="*/ 7144 w 371475"/>
                  <a:gd name="connsiteY4" fmla="*/ 326231 h 333375"/>
                  <a:gd name="connsiteX5" fmla="*/ 134779 w 371475"/>
                  <a:gd name="connsiteY5" fmla="*/ 329089 h 333375"/>
                  <a:gd name="connsiteX6" fmla="*/ 224314 w 371475"/>
                  <a:gd name="connsiteY6" fmla="*/ 330041 h 333375"/>
                  <a:gd name="connsiteX7" fmla="*/ 361474 w 371475"/>
                  <a:gd name="connsiteY7" fmla="*/ 331946 h 333375"/>
                  <a:gd name="connsiteX8" fmla="*/ 363379 w 371475"/>
                  <a:gd name="connsiteY8" fmla="*/ 204311 h 333375"/>
                  <a:gd name="connsiteX9" fmla="*/ 366236 w 371475"/>
                  <a:gd name="connsiteY9" fmla="*/ 9049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1475" h="333375">
                    <a:moveTo>
                      <a:pt x="230029" y="7144"/>
                    </a:moveTo>
                    <a:lnTo>
                      <a:pt x="226219" y="202406"/>
                    </a:lnTo>
                    <a:lnTo>
                      <a:pt x="136684" y="201454"/>
                    </a:lnTo>
                    <a:lnTo>
                      <a:pt x="10001" y="198596"/>
                    </a:lnTo>
                    <a:lnTo>
                      <a:pt x="7144" y="326231"/>
                    </a:lnTo>
                    <a:lnTo>
                      <a:pt x="134779" y="329089"/>
                    </a:lnTo>
                    <a:lnTo>
                      <a:pt x="224314" y="330041"/>
                    </a:lnTo>
                    <a:lnTo>
                      <a:pt x="361474" y="331946"/>
                    </a:lnTo>
                    <a:lnTo>
                      <a:pt x="363379" y="204311"/>
                    </a:lnTo>
                    <a:lnTo>
                      <a:pt x="366236" y="9049"/>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0" name="Freeform: Shape 159">
                <a:extLst>
                  <a:ext uri="{FF2B5EF4-FFF2-40B4-BE49-F238E27FC236}">
                    <a16:creationId xmlns:a16="http://schemas.microsoft.com/office/drawing/2014/main" id="{4EDF9A86-90EB-471B-8BCB-169231DA746C}"/>
                  </a:ext>
                </a:extLst>
              </p:cNvPr>
              <p:cNvSpPr/>
              <p:nvPr/>
            </p:nvSpPr>
            <p:spPr>
              <a:xfrm>
                <a:off x="9065259" y="4584522"/>
                <a:ext cx="361951" cy="142875"/>
              </a:xfrm>
              <a:custGeom>
                <a:avLst/>
                <a:gdLst>
                  <a:gd name="connsiteX0" fmla="*/ 225266 w 361950"/>
                  <a:gd name="connsiteY0" fmla="*/ 10954 h 142875"/>
                  <a:gd name="connsiteX1" fmla="*/ 9049 w 361950"/>
                  <a:gd name="connsiteY1" fmla="*/ 7144 h 142875"/>
                  <a:gd name="connsiteX2" fmla="*/ 7144 w 361950"/>
                  <a:gd name="connsiteY2" fmla="*/ 134779 h 142875"/>
                  <a:gd name="connsiteX3" fmla="*/ 223361 w 361950"/>
                  <a:gd name="connsiteY3" fmla="*/ 138589 h 142875"/>
                  <a:gd name="connsiteX4" fmla="*/ 360521 w 361950"/>
                  <a:gd name="connsiteY4" fmla="*/ 140494 h 142875"/>
                  <a:gd name="connsiteX5" fmla="*/ 362426 w 361950"/>
                  <a:gd name="connsiteY5" fmla="*/ 1285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1950" h="142875">
                    <a:moveTo>
                      <a:pt x="225266" y="10954"/>
                    </a:moveTo>
                    <a:lnTo>
                      <a:pt x="9049" y="7144"/>
                    </a:lnTo>
                    <a:lnTo>
                      <a:pt x="7144" y="134779"/>
                    </a:lnTo>
                    <a:lnTo>
                      <a:pt x="223361" y="138589"/>
                    </a:lnTo>
                    <a:lnTo>
                      <a:pt x="360521" y="140494"/>
                    </a:lnTo>
                    <a:lnTo>
                      <a:pt x="362426" y="12859"/>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1" name="Freeform: Shape 160">
                <a:extLst>
                  <a:ext uri="{FF2B5EF4-FFF2-40B4-BE49-F238E27FC236}">
                    <a16:creationId xmlns:a16="http://schemas.microsoft.com/office/drawing/2014/main" id="{69896886-5403-4E7F-A078-612654C539F1}"/>
                  </a:ext>
                </a:extLst>
              </p:cNvPr>
              <p:cNvSpPr/>
              <p:nvPr/>
            </p:nvSpPr>
            <p:spPr>
              <a:xfrm>
                <a:off x="9498465" y="4591971"/>
                <a:ext cx="142875" cy="142875"/>
              </a:xfrm>
              <a:custGeom>
                <a:avLst/>
                <a:gdLst>
                  <a:gd name="connsiteX0" fmla="*/ 9363 w 142875"/>
                  <a:gd name="connsiteY0" fmla="*/ 7261 h 142875"/>
                  <a:gd name="connsiteX1" fmla="*/ 136985 w 142875"/>
                  <a:gd name="connsiteY1" fmla="*/ 9363 h 142875"/>
                  <a:gd name="connsiteX2" fmla="*/ 134883 w 142875"/>
                  <a:gd name="connsiteY2" fmla="*/ 136985 h 142875"/>
                  <a:gd name="connsiteX3" fmla="*/ 7261 w 142875"/>
                  <a:gd name="connsiteY3" fmla="*/ 134883 h 142875"/>
                </a:gdLst>
                <a:ahLst/>
                <a:cxnLst>
                  <a:cxn ang="0">
                    <a:pos x="connsiteX0" y="connsiteY0"/>
                  </a:cxn>
                  <a:cxn ang="0">
                    <a:pos x="connsiteX1" y="connsiteY1"/>
                  </a:cxn>
                  <a:cxn ang="0">
                    <a:pos x="connsiteX2" y="connsiteY2"/>
                  </a:cxn>
                  <a:cxn ang="0">
                    <a:pos x="connsiteX3" y="connsiteY3"/>
                  </a:cxn>
                </a:cxnLst>
                <a:rect l="l" t="t" r="r" b="b"/>
                <a:pathLst>
                  <a:path w="142875" h="142875">
                    <a:moveTo>
                      <a:pt x="9363" y="7261"/>
                    </a:moveTo>
                    <a:lnTo>
                      <a:pt x="136985" y="9363"/>
                    </a:lnTo>
                    <a:lnTo>
                      <a:pt x="134883" y="136985"/>
                    </a:lnTo>
                    <a:lnTo>
                      <a:pt x="7261" y="134883"/>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2" name="Freeform: Shape 161">
                <a:extLst>
                  <a:ext uri="{FF2B5EF4-FFF2-40B4-BE49-F238E27FC236}">
                    <a16:creationId xmlns:a16="http://schemas.microsoft.com/office/drawing/2014/main" id="{8089C762-F05F-463F-AFCB-932CAAA41538}"/>
                  </a:ext>
                </a:extLst>
              </p:cNvPr>
              <p:cNvSpPr/>
              <p:nvPr/>
            </p:nvSpPr>
            <p:spPr>
              <a:xfrm>
                <a:off x="9714865" y="4595951"/>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3" name="Freeform: Shape 162">
                <a:extLst>
                  <a:ext uri="{FF2B5EF4-FFF2-40B4-BE49-F238E27FC236}">
                    <a16:creationId xmlns:a16="http://schemas.microsoft.com/office/drawing/2014/main" id="{BB5C1E19-66D7-4C4E-8192-8D899A204CB3}"/>
                  </a:ext>
                </a:extLst>
              </p:cNvPr>
              <p:cNvSpPr/>
              <p:nvPr/>
            </p:nvSpPr>
            <p:spPr>
              <a:xfrm>
                <a:off x="9932034" y="4598809"/>
                <a:ext cx="152401" cy="142875"/>
              </a:xfrm>
              <a:custGeom>
                <a:avLst/>
                <a:gdLst>
                  <a:gd name="connsiteX0" fmla="*/ 146209 w 152400"/>
                  <a:gd name="connsiteY0" fmla="*/ 10001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10001"/>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4" name="Freeform: Shape 163">
                <a:extLst>
                  <a:ext uri="{FF2B5EF4-FFF2-40B4-BE49-F238E27FC236}">
                    <a16:creationId xmlns:a16="http://schemas.microsoft.com/office/drawing/2014/main" id="{30687719-CD84-453D-B179-11D787ED3453}"/>
                  </a:ext>
                </a:extLst>
              </p:cNvPr>
              <p:cNvSpPr/>
              <p:nvPr/>
            </p:nvSpPr>
            <p:spPr>
              <a:xfrm>
                <a:off x="10148250" y="4602618"/>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5" name="Freeform: Shape 164">
                <a:extLst>
                  <a:ext uri="{FF2B5EF4-FFF2-40B4-BE49-F238E27FC236}">
                    <a16:creationId xmlns:a16="http://schemas.microsoft.com/office/drawing/2014/main" id="{3DB3B78F-7607-41CD-B1D6-5161BAE02C96}"/>
                  </a:ext>
                </a:extLst>
              </p:cNvPr>
              <p:cNvSpPr/>
              <p:nvPr/>
            </p:nvSpPr>
            <p:spPr>
              <a:xfrm>
                <a:off x="10365421" y="4606429"/>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6" name="Freeform: Shape 165">
                <a:extLst>
                  <a:ext uri="{FF2B5EF4-FFF2-40B4-BE49-F238E27FC236}">
                    <a16:creationId xmlns:a16="http://schemas.microsoft.com/office/drawing/2014/main" id="{06D339CF-3CFA-460C-B666-C51521E8DC7C}"/>
                  </a:ext>
                </a:extLst>
              </p:cNvPr>
              <p:cNvSpPr/>
              <p:nvPr/>
            </p:nvSpPr>
            <p:spPr>
              <a:xfrm>
                <a:off x="10581638" y="4610238"/>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7" name="Freeform: Shape 166">
                <a:extLst>
                  <a:ext uri="{FF2B5EF4-FFF2-40B4-BE49-F238E27FC236}">
                    <a16:creationId xmlns:a16="http://schemas.microsoft.com/office/drawing/2014/main" id="{80693FB8-FEC3-4B9B-83B6-535E38996CA2}"/>
                  </a:ext>
                </a:extLst>
              </p:cNvPr>
              <p:cNvSpPr/>
              <p:nvPr/>
            </p:nvSpPr>
            <p:spPr>
              <a:xfrm>
                <a:off x="10798809" y="4613097"/>
                <a:ext cx="152401" cy="142875"/>
              </a:xfrm>
              <a:custGeom>
                <a:avLst/>
                <a:gdLst>
                  <a:gd name="connsiteX0" fmla="*/ 146209 w 152400"/>
                  <a:gd name="connsiteY0" fmla="*/ 10001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10001"/>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8" name="Freeform: Shape 167">
                <a:extLst>
                  <a:ext uri="{FF2B5EF4-FFF2-40B4-BE49-F238E27FC236}">
                    <a16:creationId xmlns:a16="http://schemas.microsoft.com/office/drawing/2014/main" id="{725A6D57-736B-478E-9F87-C9833C15DCFE}"/>
                  </a:ext>
                </a:extLst>
              </p:cNvPr>
              <p:cNvSpPr/>
              <p:nvPr/>
            </p:nvSpPr>
            <p:spPr>
              <a:xfrm>
                <a:off x="11015026" y="4616906"/>
                <a:ext cx="152401" cy="142875"/>
              </a:xfrm>
              <a:custGeom>
                <a:avLst/>
                <a:gdLst>
                  <a:gd name="connsiteX0" fmla="*/ 146209 w 152400"/>
                  <a:gd name="connsiteY0" fmla="*/ 9049 h 142875"/>
                  <a:gd name="connsiteX1" fmla="*/ 10001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10001"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69" name="Freeform: Shape 168">
                <a:extLst>
                  <a:ext uri="{FF2B5EF4-FFF2-40B4-BE49-F238E27FC236}">
                    <a16:creationId xmlns:a16="http://schemas.microsoft.com/office/drawing/2014/main" id="{9DF3FEEF-EB18-408E-95A2-680D79AE859B}"/>
                  </a:ext>
                </a:extLst>
              </p:cNvPr>
              <p:cNvSpPr/>
              <p:nvPr/>
            </p:nvSpPr>
            <p:spPr>
              <a:xfrm>
                <a:off x="11005500" y="5206503"/>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0" name="Freeform: Shape 169">
                <a:extLst>
                  <a:ext uri="{FF2B5EF4-FFF2-40B4-BE49-F238E27FC236}">
                    <a16:creationId xmlns:a16="http://schemas.microsoft.com/office/drawing/2014/main" id="{34E6C1CF-8AE3-4C50-8189-026310BC546D}"/>
                  </a:ext>
                </a:extLst>
              </p:cNvPr>
              <p:cNvSpPr/>
              <p:nvPr/>
            </p:nvSpPr>
            <p:spPr>
              <a:xfrm>
                <a:off x="9068119" y="4389253"/>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1" name="Freeform: Shape 170">
                <a:extLst>
                  <a:ext uri="{FF2B5EF4-FFF2-40B4-BE49-F238E27FC236}">
                    <a16:creationId xmlns:a16="http://schemas.microsoft.com/office/drawing/2014/main" id="{E78DE4C8-AC14-4F3B-9118-31E2B17F4E63}"/>
                  </a:ext>
                </a:extLst>
              </p:cNvPr>
              <p:cNvSpPr/>
              <p:nvPr/>
            </p:nvSpPr>
            <p:spPr>
              <a:xfrm>
                <a:off x="9284334" y="4393090"/>
                <a:ext cx="152401" cy="142876"/>
              </a:xfrm>
              <a:custGeom>
                <a:avLst/>
                <a:gdLst>
                  <a:gd name="connsiteX0" fmla="*/ 147161 w 152400"/>
                  <a:gd name="connsiteY0" fmla="*/ 9049 h 142875"/>
                  <a:gd name="connsiteX1" fmla="*/ 10001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7161" y="9049"/>
                    </a:moveTo>
                    <a:lnTo>
                      <a:pt x="10001"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2" name="Freeform: Shape 171">
                <a:extLst>
                  <a:ext uri="{FF2B5EF4-FFF2-40B4-BE49-F238E27FC236}">
                    <a16:creationId xmlns:a16="http://schemas.microsoft.com/office/drawing/2014/main" id="{A041EDA6-2412-4241-8D62-0B9641576BF3}"/>
                  </a:ext>
                </a:extLst>
              </p:cNvPr>
              <p:cNvSpPr/>
              <p:nvPr/>
            </p:nvSpPr>
            <p:spPr>
              <a:xfrm>
                <a:off x="9501501" y="4396881"/>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3" name="Freeform: Shape 172">
                <a:extLst>
                  <a:ext uri="{FF2B5EF4-FFF2-40B4-BE49-F238E27FC236}">
                    <a16:creationId xmlns:a16="http://schemas.microsoft.com/office/drawing/2014/main" id="{DB807A75-51B9-4103-9C95-3783E481EC88}"/>
                  </a:ext>
                </a:extLst>
              </p:cNvPr>
              <p:cNvSpPr/>
              <p:nvPr/>
            </p:nvSpPr>
            <p:spPr>
              <a:xfrm>
                <a:off x="9718678" y="4399719"/>
                <a:ext cx="152401" cy="142875"/>
              </a:xfrm>
              <a:custGeom>
                <a:avLst/>
                <a:gdLst>
                  <a:gd name="connsiteX0" fmla="*/ 146209 w 152400"/>
                  <a:gd name="connsiteY0" fmla="*/ 10001 h 142875"/>
                  <a:gd name="connsiteX1" fmla="*/ 9049 w 152400"/>
                  <a:gd name="connsiteY1" fmla="*/ 7144 h 142875"/>
                  <a:gd name="connsiteX2" fmla="*/ 7144 w 152400"/>
                  <a:gd name="connsiteY2" fmla="*/ 134779 h 142875"/>
                  <a:gd name="connsiteX3" fmla="*/ 143351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10001"/>
                    </a:moveTo>
                    <a:lnTo>
                      <a:pt x="9049" y="7144"/>
                    </a:lnTo>
                    <a:lnTo>
                      <a:pt x="7144" y="134779"/>
                    </a:lnTo>
                    <a:lnTo>
                      <a:pt x="143351"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4" name="Freeform: Shape 173">
                <a:extLst>
                  <a:ext uri="{FF2B5EF4-FFF2-40B4-BE49-F238E27FC236}">
                    <a16:creationId xmlns:a16="http://schemas.microsoft.com/office/drawing/2014/main" id="{9EFD3038-5BDB-4A7B-88CA-A26EF56B6A81}"/>
                  </a:ext>
                </a:extLst>
              </p:cNvPr>
              <p:cNvSpPr/>
              <p:nvPr/>
            </p:nvSpPr>
            <p:spPr>
              <a:xfrm>
                <a:off x="9934897" y="4403524"/>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5" name="Freeform: Shape 174">
                <a:extLst>
                  <a:ext uri="{FF2B5EF4-FFF2-40B4-BE49-F238E27FC236}">
                    <a16:creationId xmlns:a16="http://schemas.microsoft.com/office/drawing/2014/main" id="{837DF9D3-DF58-439E-931A-B3522BE05D28}"/>
                  </a:ext>
                </a:extLst>
              </p:cNvPr>
              <p:cNvSpPr/>
              <p:nvPr/>
            </p:nvSpPr>
            <p:spPr>
              <a:xfrm>
                <a:off x="10152067" y="4407357"/>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3351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3351"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6" name="Freeform: Shape 175">
                <a:extLst>
                  <a:ext uri="{FF2B5EF4-FFF2-40B4-BE49-F238E27FC236}">
                    <a16:creationId xmlns:a16="http://schemas.microsoft.com/office/drawing/2014/main" id="{5E4B791E-6E5F-454B-9ED7-2041DFD7E631}"/>
                  </a:ext>
                </a:extLst>
              </p:cNvPr>
              <p:cNvSpPr/>
              <p:nvPr/>
            </p:nvSpPr>
            <p:spPr>
              <a:xfrm>
                <a:off x="10368285" y="4411146"/>
                <a:ext cx="152401" cy="142875"/>
              </a:xfrm>
              <a:custGeom>
                <a:avLst/>
                <a:gdLst>
                  <a:gd name="connsiteX0" fmla="*/ 146209 w 152400"/>
                  <a:gd name="connsiteY0" fmla="*/ 9049 h 142875"/>
                  <a:gd name="connsiteX1" fmla="*/ 9049 w 152400"/>
                  <a:gd name="connsiteY1" fmla="*/ 7144 h 142875"/>
                  <a:gd name="connsiteX2" fmla="*/ 7144 w 152400"/>
                  <a:gd name="connsiteY2" fmla="*/ 133826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3826"/>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7" name="Freeform: Shape 176">
                <a:extLst>
                  <a:ext uri="{FF2B5EF4-FFF2-40B4-BE49-F238E27FC236}">
                    <a16:creationId xmlns:a16="http://schemas.microsoft.com/office/drawing/2014/main" id="{EE6D962F-BC76-4487-AA0E-869C4A9AA70E}"/>
                  </a:ext>
                </a:extLst>
              </p:cNvPr>
              <p:cNvSpPr/>
              <p:nvPr/>
            </p:nvSpPr>
            <p:spPr>
              <a:xfrm>
                <a:off x="10585472" y="4414031"/>
                <a:ext cx="152401" cy="142876"/>
              </a:xfrm>
              <a:custGeom>
                <a:avLst/>
                <a:gdLst>
                  <a:gd name="connsiteX0" fmla="*/ 146209 w 152400"/>
                  <a:gd name="connsiteY0" fmla="*/ 10001 h 142875"/>
                  <a:gd name="connsiteX1" fmla="*/ 9049 w 152400"/>
                  <a:gd name="connsiteY1" fmla="*/ 7144 h 142875"/>
                  <a:gd name="connsiteX2" fmla="*/ 7144 w 152400"/>
                  <a:gd name="connsiteY2" fmla="*/ 134779 h 142875"/>
                  <a:gd name="connsiteX3" fmla="*/ 143351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10001"/>
                    </a:moveTo>
                    <a:lnTo>
                      <a:pt x="9049" y="7144"/>
                    </a:lnTo>
                    <a:lnTo>
                      <a:pt x="7144" y="134779"/>
                    </a:lnTo>
                    <a:lnTo>
                      <a:pt x="143351"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8" name="Freeform: Shape 177">
                <a:extLst>
                  <a:ext uri="{FF2B5EF4-FFF2-40B4-BE49-F238E27FC236}">
                    <a16:creationId xmlns:a16="http://schemas.microsoft.com/office/drawing/2014/main" id="{1F60BAE5-355F-4825-A49B-9307A4CEF4FB}"/>
                  </a:ext>
                </a:extLst>
              </p:cNvPr>
              <p:cNvSpPr/>
              <p:nvPr/>
            </p:nvSpPr>
            <p:spPr>
              <a:xfrm>
                <a:off x="10801673" y="4417822"/>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sp>
            <p:nvSpPr>
              <p:cNvPr id="179" name="Freeform: Shape 178">
                <a:extLst>
                  <a:ext uri="{FF2B5EF4-FFF2-40B4-BE49-F238E27FC236}">
                    <a16:creationId xmlns:a16="http://schemas.microsoft.com/office/drawing/2014/main" id="{931DDD2F-F61A-460D-B2F9-216EEB2FEDA4}"/>
                  </a:ext>
                </a:extLst>
              </p:cNvPr>
              <p:cNvSpPr/>
              <p:nvPr/>
            </p:nvSpPr>
            <p:spPr>
              <a:xfrm>
                <a:off x="11018838" y="4421635"/>
                <a:ext cx="152401" cy="142875"/>
              </a:xfrm>
              <a:custGeom>
                <a:avLst/>
                <a:gdLst>
                  <a:gd name="connsiteX0" fmla="*/ 146209 w 152400"/>
                  <a:gd name="connsiteY0" fmla="*/ 9049 h 142875"/>
                  <a:gd name="connsiteX1" fmla="*/ 9049 w 152400"/>
                  <a:gd name="connsiteY1" fmla="*/ 7144 h 142875"/>
                  <a:gd name="connsiteX2" fmla="*/ 7144 w 152400"/>
                  <a:gd name="connsiteY2" fmla="*/ 134779 h 142875"/>
                  <a:gd name="connsiteX3" fmla="*/ 144304 w 152400"/>
                  <a:gd name="connsiteY3" fmla="*/ 136684 h 142875"/>
                </a:gdLst>
                <a:ahLst/>
                <a:cxnLst>
                  <a:cxn ang="0">
                    <a:pos x="connsiteX0" y="connsiteY0"/>
                  </a:cxn>
                  <a:cxn ang="0">
                    <a:pos x="connsiteX1" y="connsiteY1"/>
                  </a:cxn>
                  <a:cxn ang="0">
                    <a:pos x="connsiteX2" y="connsiteY2"/>
                  </a:cxn>
                  <a:cxn ang="0">
                    <a:pos x="connsiteX3" y="connsiteY3"/>
                  </a:cxn>
                </a:cxnLst>
                <a:rect l="l" t="t" r="r" b="b"/>
                <a:pathLst>
                  <a:path w="152400" h="142875">
                    <a:moveTo>
                      <a:pt x="146209" y="9049"/>
                    </a:moveTo>
                    <a:lnTo>
                      <a:pt x="9049" y="7144"/>
                    </a:lnTo>
                    <a:lnTo>
                      <a:pt x="7144" y="134779"/>
                    </a:lnTo>
                    <a:lnTo>
                      <a:pt x="144304" y="136684"/>
                    </a:lnTo>
                    <a:close/>
                  </a:path>
                </a:pathLst>
              </a:custGeom>
              <a:solidFill>
                <a:srgbClr val="333331"/>
              </a:solidFill>
              <a:ln w="9525" cap="flat">
                <a:noFill/>
                <a:prstDash val="solid"/>
                <a:miter/>
              </a:ln>
            </p:spPr>
            <p:txBody>
              <a:bodyPr rtlCol="0" anchor="ctr"/>
              <a:lstStyle/>
              <a:p>
                <a:pPr marL="0" marR="0" lvl="0" indent="0" algn="l" defTabSz="914286"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Arial"/>
                  <a:cs typeface="+mn-cs"/>
                </a:endParaRPr>
              </a:p>
            </p:txBody>
          </p:sp>
        </p:grpSp>
      </p:grpSp>
      <p:sp>
        <p:nvSpPr>
          <p:cNvPr id="180" name="Text Placeholder 1">
            <a:extLst>
              <a:ext uri="{FF2B5EF4-FFF2-40B4-BE49-F238E27FC236}">
                <a16:creationId xmlns:a16="http://schemas.microsoft.com/office/drawing/2014/main" id="{DB17893C-700F-4F54-A0BB-FB954AC62718}"/>
              </a:ext>
            </a:extLst>
          </p:cNvPr>
          <p:cNvSpPr txBox="1">
            <a:spLocks/>
          </p:cNvSpPr>
          <p:nvPr/>
        </p:nvSpPr>
        <p:spPr>
          <a:xfrm>
            <a:off x="323529" y="339509"/>
            <a:ext cx="11573197" cy="724247"/>
          </a:xfrm>
          <a:prstGeom prst="rect">
            <a:avLst/>
          </a:prstGeom>
        </p:spPr>
        <p:txBody>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err="1">
                <a:latin typeface="Arial" panose="020B0604020202020204" pitchFamily="34" charset="0"/>
                <a:cs typeface="Arial" panose="020B0604020202020204" pitchFamily="34" charset="0"/>
              </a:rPr>
              <a:t>Một</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số</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thao</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tác</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cơ</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bản</a:t>
            </a:r>
            <a:endParaRPr lang="en-US" sz="3600" dirty="0">
              <a:latin typeface="Arial" panose="020B0604020202020204" pitchFamily="34" charset="0"/>
              <a:cs typeface="Arial" panose="020B0604020202020204" pitchFamily="34" charset="0"/>
            </a:endParaRPr>
          </a:p>
        </p:txBody>
      </p:sp>
      <p:grpSp>
        <p:nvGrpSpPr>
          <p:cNvPr id="17" name="Group 16">
            <a:extLst>
              <a:ext uri="{FF2B5EF4-FFF2-40B4-BE49-F238E27FC236}">
                <a16:creationId xmlns:a16="http://schemas.microsoft.com/office/drawing/2014/main" id="{23DA7F7C-872A-4459-87CF-A20476DE0762}"/>
              </a:ext>
            </a:extLst>
          </p:cNvPr>
          <p:cNvGrpSpPr/>
          <p:nvPr/>
        </p:nvGrpSpPr>
        <p:grpSpPr>
          <a:xfrm>
            <a:off x="-199547" y="-98474"/>
            <a:ext cx="1496617" cy="7054948"/>
            <a:chOff x="-57666" y="163866"/>
            <a:chExt cx="1496617" cy="6840608"/>
          </a:xfrm>
        </p:grpSpPr>
        <p:sp>
          <p:nvSpPr>
            <p:cNvPr id="16" name="Rectangle 15">
              <a:extLst>
                <a:ext uri="{FF2B5EF4-FFF2-40B4-BE49-F238E27FC236}">
                  <a16:creationId xmlns:a16="http://schemas.microsoft.com/office/drawing/2014/main" id="{3139769D-A177-46E1-A62C-0B677136346F}"/>
                </a:ext>
              </a:extLst>
            </p:cNvPr>
            <p:cNvSpPr/>
            <p:nvPr/>
          </p:nvSpPr>
          <p:spPr>
            <a:xfrm>
              <a:off x="-57666" y="163866"/>
              <a:ext cx="1496617" cy="68406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C115DC60-3945-4ECD-97D8-58E79C6D8B32}"/>
                </a:ext>
              </a:extLst>
            </p:cNvPr>
            <p:cNvPicPr>
              <a:picLocks noChangeAspect="1"/>
            </p:cNvPicPr>
            <p:nvPr/>
          </p:nvPicPr>
          <p:blipFill>
            <a:blip r:embed="rId2"/>
            <a:stretch>
              <a:fillRect/>
            </a:stretch>
          </p:blipFill>
          <p:spPr>
            <a:xfrm>
              <a:off x="-52144" y="3210149"/>
              <a:ext cx="1445609" cy="3591426"/>
            </a:xfrm>
            <a:prstGeom prst="rect">
              <a:avLst/>
            </a:prstGeom>
          </p:spPr>
        </p:pic>
      </p:grpSp>
      <p:sp>
        <p:nvSpPr>
          <p:cNvPr id="181" name="Oval 180">
            <a:extLst>
              <a:ext uri="{FF2B5EF4-FFF2-40B4-BE49-F238E27FC236}">
                <a16:creationId xmlns:a16="http://schemas.microsoft.com/office/drawing/2014/main" id="{37A4DE93-9D30-4FBE-A1F5-AC28C6964F94}"/>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08</a:t>
            </a:r>
          </a:p>
        </p:txBody>
      </p:sp>
    </p:spTree>
    <p:extLst>
      <p:ext uri="{BB962C8B-B14F-4D97-AF65-F5344CB8AC3E}">
        <p14:creationId xmlns:p14="http://schemas.microsoft.com/office/powerpoint/2010/main" val="2239609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E7394B8-D000-46B0-9445-98439961DF22}"/>
              </a:ext>
            </a:extLst>
          </p:cNvPr>
          <p:cNvSpPr txBox="1"/>
          <p:nvPr/>
        </p:nvSpPr>
        <p:spPr>
          <a:xfrm>
            <a:off x="617584" y="1135388"/>
            <a:ext cx="3321370" cy="461665"/>
          </a:xfrm>
          <a:prstGeom prst="rect">
            <a:avLst/>
          </a:prstGeom>
          <a:noFill/>
        </p:spPr>
        <p:txBody>
          <a:bodyPr wrap="square" rtlCol="0">
            <a:spAutoFit/>
          </a:bodyPr>
          <a:lstStyle/>
          <a:p>
            <a:pPr marL="0" marR="0" lvl="0" indent="0" algn="l" defTabSz="914286" rtl="0" eaLnBrk="1" fontAlgn="auto" latinLnBrk="0" hangingPunct="1">
              <a:lnSpc>
                <a:spcPct val="100000"/>
              </a:lnSpc>
              <a:spcBef>
                <a:spcPts val="0"/>
              </a:spcBef>
              <a:spcAft>
                <a:spcPts val="0"/>
              </a:spcAft>
              <a:buClrTx/>
              <a:buSzTx/>
              <a:buFontTx/>
              <a:buNone/>
              <a:tabLst/>
              <a:defRPr/>
            </a:pPr>
            <a:r>
              <a:rPr kumimoji="0" lang="en-US" altLang="ko-KR" sz="2400" b="0" i="0" u="none" strike="noStrike" kern="1200" cap="none" spc="0" normalizeH="0" baseline="0" noProof="0" dirty="0" err="1">
                <a:ln>
                  <a:noFill/>
                </a:ln>
                <a:solidFill>
                  <a:prstClr val="black"/>
                </a:solidFill>
                <a:effectLst/>
                <a:uLnTx/>
                <a:uFillTx/>
                <a:latin typeface="Arial"/>
                <a:cs typeface="Arial" pitchFamily="34" charset="0"/>
              </a:rPr>
              <a:t>Kết</a:t>
            </a:r>
            <a:r>
              <a:rPr kumimoji="0" lang="en-US" altLang="ko-KR" sz="2400" b="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400" b="0" i="0" u="none" strike="noStrike" kern="1200" cap="none" spc="0" normalizeH="0" baseline="0" noProof="0" dirty="0" err="1">
                <a:ln>
                  <a:noFill/>
                </a:ln>
                <a:solidFill>
                  <a:prstClr val="black"/>
                </a:solidFill>
                <a:effectLst/>
                <a:uLnTx/>
                <a:uFillTx/>
                <a:latin typeface="Arial"/>
                <a:cs typeface="Arial" pitchFamily="34" charset="0"/>
              </a:rPr>
              <a:t>nối</a:t>
            </a:r>
            <a:r>
              <a:rPr kumimoji="0" lang="en-US" altLang="ko-KR" sz="2400" b="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400" b="0" i="0" u="none" strike="noStrike" kern="1200" cap="none" spc="0" normalizeH="0" baseline="0" noProof="0" dirty="0" err="1">
                <a:ln>
                  <a:noFill/>
                </a:ln>
                <a:solidFill>
                  <a:prstClr val="black"/>
                </a:solidFill>
                <a:effectLst/>
                <a:uLnTx/>
                <a:uFillTx/>
                <a:latin typeface="Arial"/>
                <a:cs typeface="Arial" pitchFamily="34" charset="0"/>
              </a:rPr>
              <a:t>cơ</a:t>
            </a:r>
            <a:r>
              <a:rPr kumimoji="0" lang="en-US" altLang="ko-KR" sz="2400" b="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400" b="0" i="0" u="none" strike="noStrike" kern="1200" cap="none" spc="0" normalizeH="0" baseline="0" noProof="0" dirty="0" err="1">
                <a:ln>
                  <a:noFill/>
                </a:ln>
                <a:solidFill>
                  <a:prstClr val="black"/>
                </a:solidFill>
                <a:effectLst/>
                <a:uLnTx/>
                <a:uFillTx/>
                <a:latin typeface="Arial"/>
                <a:cs typeface="Arial" pitchFamily="34" charset="0"/>
              </a:rPr>
              <a:t>sở</a:t>
            </a:r>
            <a:r>
              <a:rPr kumimoji="0" lang="en-US" altLang="ko-KR" sz="2400" b="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400" b="0" i="0" u="none" strike="noStrike" kern="1200" cap="none" spc="0" normalizeH="0" baseline="0" noProof="0" dirty="0" err="1">
                <a:ln>
                  <a:noFill/>
                </a:ln>
                <a:solidFill>
                  <a:prstClr val="black"/>
                </a:solidFill>
                <a:effectLst/>
                <a:uLnTx/>
                <a:uFillTx/>
                <a:latin typeface="Arial"/>
                <a:cs typeface="Arial" pitchFamily="34" charset="0"/>
              </a:rPr>
              <a:t>dữ</a:t>
            </a:r>
            <a:r>
              <a:rPr kumimoji="0" lang="en-US" altLang="ko-KR" sz="2400" b="0" i="0" u="none" strike="noStrike" kern="1200" cap="none" spc="0" normalizeH="0" baseline="0" noProof="0" dirty="0">
                <a:ln>
                  <a:noFill/>
                </a:ln>
                <a:solidFill>
                  <a:prstClr val="black"/>
                </a:solidFill>
                <a:effectLst/>
                <a:uLnTx/>
                <a:uFillTx/>
                <a:latin typeface="Arial"/>
                <a:cs typeface="Arial" pitchFamily="34" charset="0"/>
              </a:rPr>
              <a:t> </a:t>
            </a:r>
            <a:r>
              <a:rPr kumimoji="0" lang="en-US" altLang="ko-KR" sz="2400" b="0" i="0" u="none" strike="noStrike" kern="1200" cap="none" spc="0" normalizeH="0" baseline="0" noProof="0" dirty="0" err="1">
                <a:ln>
                  <a:noFill/>
                </a:ln>
                <a:solidFill>
                  <a:prstClr val="black"/>
                </a:solidFill>
                <a:effectLst/>
                <a:uLnTx/>
                <a:uFillTx/>
                <a:latin typeface="Arial"/>
                <a:cs typeface="Arial" pitchFamily="34" charset="0"/>
              </a:rPr>
              <a:t>liệu</a:t>
            </a:r>
            <a:endParaRPr kumimoji="0" lang="en-US" altLang="ko-KR" sz="2400" b="0" i="0" u="none" strike="noStrike" kern="1200" cap="none" spc="0" normalizeH="0" baseline="0" noProof="0" dirty="0">
              <a:ln>
                <a:noFill/>
              </a:ln>
              <a:solidFill>
                <a:prstClr val="black"/>
              </a:solidFill>
              <a:effectLst/>
              <a:uLnTx/>
              <a:uFillTx/>
              <a:latin typeface="Arial"/>
              <a:cs typeface="Arial" pitchFamily="34" charset="0"/>
            </a:endParaRPr>
          </a:p>
        </p:txBody>
      </p:sp>
      <p:sp>
        <p:nvSpPr>
          <p:cNvPr id="78" name="Text Placeholder 1">
            <a:extLst>
              <a:ext uri="{FF2B5EF4-FFF2-40B4-BE49-F238E27FC236}">
                <a16:creationId xmlns:a16="http://schemas.microsoft.com/office/drawing/2014/main" id="{E706AFAF-FBC6-49FD-8FD5-581099BB6652}"/>
              </a:ext>
            </a:extLst>
          </p:cNvPr>
          <p:cNvSpPr txBox="1">
            <a:spLocks/>
          </p:cNvSpPr>
          <p:nvPr/>
        </p:nvSpPr>
        <p:spPr>
          <a:xfrm>
            <a:off x="323529" y="339509"/>
            <a:ext cx="11573197" cy="724247"/>
          </a:xfrm>
          <a:prstGeom prst="rect">
            <a:avLst/>
          </a:prstGeom>
        </p:spPr>
        <p:txBody>
          <a:bodyPr/>
          <a:lst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600" dirty="0" err="1">
                <a:latin typeface="Arial" panose="020B0604020202020204" pitchFamily="34" charset="0"/>
                <a:cs typeface="Arial" panose="020B0604020202020204" pitchFamily="34" charset="0"/>
              </a:rPr>
              <a:t>Một</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số</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thao</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tác</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cơ</a:t>
            </a:r>
            <a:r>
              <a:rPr lang="en-US" sz="3600" dirty="0">
                <a:latin typeface="Arial" panose="020B0604020202020204" pitchFamily="34" charset="0"/>
                <a:cs typeface="Arial" panose="020B0604020202020204" pitchFamily="34" charset="0"/>
              </a:rPr>
              <a:t> </a:t>
            </a:r>
            <a:r>
              <a:rPr lang="en-US" sz="3600" dirty="0" err="1">
                <a:latin typeface="Arial" panose="020B0604020202020204" pitchFamily="34" charset="0"/>
                <a:cs typeface="Arial" panose="020B0604020202020204" pitchFamily="34" charset="0"/>
              </a:rPr>
              <a:t>bản</a:t>
            </a:r>
            <a:endParaRPr lang="en-US" sz="36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3B866A00-F90C-4819-AAE4-C6F9A559D847}"/>
              </a:ext>
            </a:extLst>
          </p:cNvPr>
          <p:cNvPicPr>
            <a:picLocks noChangeAspect="1"/>
          </p:cNvPicPr>
          <p:nvPr/>
        </p:nvPicPr>
        <p:blipFill>
          <a:blip r:embed="rId2"/>
          <a:stretch>
            <a:fillRect/>
          </a:stretch>
        </p:blipFill>
        <p:spPr>
          <a:xfrm>
            <a:off x="396327" y="2134411"/>
            <a:ext cx="4820323" cy="3067478"/>
          </a:xfrm>
          <a:prstGeom prst="rect">
            <a:avLst/>
          </a:prstGeom>
        </p:spPr>
      </p:pic>
      <p:pic>
        <p:nvPicPr>
          <p:cNvPr id="7" name="Picture 6">
            <a:extLst>
              <a:ext uri="{FF2B5EF4-FFF2-40B4-BE49-F238E27FC236}">
                <a16:creationId xmlns:a16="http://schemas.microsoft.com/office/drawing/2014/main" id="{25A9EBED-354A-4B90-9455-30B18A955D3B}"/>
              </a:ext>
            </a:extLst>
          </p:cNvPr>
          <p:cNvPicPr>
            <a:picLocks noChangeAspect="1"/>
          </p:cNvPicPr>
          <p:nvPr/>
        </p:nvPicPr>
        <p:blipFill>
          <a:blip r:embed="rId3"/>
          <a:stretch>
            <a:fillRect/>
          </a:stretch>
        </p:blipFill>
        <p:spPr>
          <a:xfrm>
            <a:off x="5470190" y="2148700"/>
            <a:ext cx="6325483" cy="3038899"/>
          </a:xfrm>
          <a:prstGeom prst="rect">
            <a:avLst/>
          </a:prstGeom>
        </p:spPr>
      </p:pic>
      <p:sp>
        <p:nvSpPr>
          <p:cNvPr id="8" name="TextBox 7">
            <a:extLst>
              <a:ext uri="{FF2B5EF4-FFF2-40B4-BE49-F238E27FC236}">
                <a16:creationId xmlns:a16="http://schemas.microsoft.com/office/drawing/2014/main" id="{E1F2B0EA-F885-4E80-B88F-343E5BD6B24F}"/>
              </a:ext>
            </a:extLst>
          </p:cNvPr>
          <p:cNvSpPr txBox="1"/>
          <p:nvPr/>
        </p:nvSpPr>
        <p:spPr>
          <a:xfrm>
            <a:off x="787762" y="5369915"/>
            <a:ext cx="4037455" cy="400110"/>
          </a:xfrm>
          <a:prstGeom prst="rect">
            <a:avLst/>
          </a:prstGeom>
          <a:noFill/>
        </p:spPr>
        <p:txBody>
          <a:bodyPr wrap="square" rtlCol="0">
            <a:spAutoFit/>
          </a:bodyPr>
          <a:lstStyle/>
          <a:p>
            <a:r>
              <a:rPr lang="en-US" sz="2000" dirty="0" err="1">
                <a:latin typeface="Arial" panose="020B0604020202020204" pitchFamily="34" charset="0"/>
                <a:cs typeface="Arial" panose="020B0604020202020204" pitchFamily="34" charset="0"/>
              </a:rPr>
              <a:t>Kết</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nối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cơ</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cở</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dữ</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liệu</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với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MySQLi</a:t>
            </a:r>
            <a:endParaRPr lang="en-US" sz="2000" dirty="0">
              <a:latin typeface="Arial" panose="020B0604020202020204" pitchFamily="34" charset="0"/>
              <a:cs typeface="Arial" panose="020B0604020202020204" pitchFamily="34" charset="0"/>
            </a:endParaRPr>
          </a:p>
        </p:txBody>
      </p:sp>
      <p:sp>
        <p:nvSpPr>
          <p:cNvPr id="93" name="TextBox 92">
            <a:extLst>
              <a:ext uri="{FF2B5EF4-FFF2-40B4-BE49-F238E27FC236}">
                <a16:creationId xmlns:a16="http://schemas.microsoft.com/office/drawing/2014/main" id="{86B79646-5242-48B0-9CCF-63E2F2DE7EE0}"/>
              </a:ext>
            </a:extLst>
          </p:cNvPr>
          <p:cNvSpPr txBox="1"/>
          <p:nvPr/>
        </p:nvSpPr>
        <p:spPr>
          <a:xfrm>
            <a:off x="7038693" y="5369915"/>
            <a:ext cx="3751227" cy="400110"/>
          </a:xfrm>
          <a:prstGeom prst="rect">
            <a:avLst/>
          </a:prstGeom>
          <a:noFill/>
        </p:spPr>
        <p:txBody>
          <a:bodyPr wrap="square" rtlCol="0">
            <a:spAutoFit/>
          </a:bodyPr>
          <a:lstStyle/>
          <a:p>
            <a:r>
              <a:rPr lang="en-US" sz="2000" dirty="0" err="1">
                <a:latin typeface="Arial" panose="020B0604020202020204" pitchFamily="34" charset="0"/>
                <a:cs typeface="Arial" panose="020B0604020202020204" pitchFamily="34" charset="0"/>
              </a:rPr>
              <a:t>Kết</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nối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cơ</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cở</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dữ</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liệu</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với</a:t>
            </a:r>
            <a:r>
              <a:rPr lang="en-US" sz="2000" dirty="0">
                <a:latin typeface="Arial" panose="020B0604020202020204" pitchFamily="34" charset="0"/>
                <a:cs typeface="Arial" panose="020B0604020202020204" pitchFamily="34" charset="0"/>
              </a:rPr>
              <a:t> PDO</a:t>
            </a:r>
          </a:p>
        </p:txBody>
      </p:sp>
      <p:sp>
        <p:nvSpPr>
          <p:cNvPr id="94" name="Oval 93">
            <a:extLst>
              <a:ext uri="{FF2B5EF4-FFF2-40B4-BE49-F238E27FC236}">
                <a16:creationId xmlns:a16="http://schemas.microsoft.com/office/drawing/2014/main" id="{4B5566F6-7139-4B43-B6F4-368535F9D013}"/>
              </a:ext>
            </a:extLst>
          </p:cNvPr>
          <p:cNvSpPr/>
          <p:nvPr/>
        </p:nvSpPr>
        <p:spPr>
          <a:xfrm>
            <a:off x="11291455" y="6012873"/>
            <a:ext cx="581890" cy="581890"/>
          </a:xfrm>
          <a:prstGeom prst="ellipse">
            <a:avLst/>
          </a:prstGeom>
          <a:solidFill>
            <a:schemeClr val="bg1"/>
          </a:solidFill>
          <a:ln>
            <a:solidFill>
              <a:srgbClr val="2626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262626"/>
                </a:solidFill>
                <a:latin typeface="Arial" panose="020B0604020202020204" pitchFamily="34" charset="0"/>
                <a:cs typeface="Arial" panose="020B0604020202020204" pitchFamily="34" charset="0"/>
              </a:rPr>
              <a:t>09</a:t>
            </a:r>
          </a:p>
        </p:txBody>
      </p:sp>
    </p:spTree>
    <p:extLst>
      <p:ext uri="{BB962C8B-B14F-4D97-AF65-F5344CB8AC3E}">
        <p14:creationId xmlns:p14="http://schemas.microsoft.com/office/powerpoint/2010/main" val="647541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2018-Education">
      <a:dk1>
        <a:sysClr val="windowText" lastClr="000000"/>
      </a:dk1>
      <a:lt1>
        <a:sysClr val="window" lastClr="FFFFFF"/>
      </a:lt1>
      <a:dk2>
        <a:srgbClr val="44546A"/>
      </a:dk2>
      <a:lt2>
        <a:srgbClr val="E7E6E6"/>
      </a:lt2>
      <a:accent1>
        <a:srgbClr val="FEB7D8"/>
      </a:accent1>
      <a:accent2>
        <a:srgbClr val="262626"/>
      </a:accent2>
      <a:accent3>
        <a:srgbClr val="FEB7D8"/>
      </a:accent3>
      <a:accent4>
        <a:srgbClr val="262626"/>
      </a:accent4>
      <a:accent5>
        <a:srgbClr val="FEB7D8"/>
      </a:accent5>
      <a:accent6>
        <a:srgbClr val="262626"/>
      </a:accent6>
      <a:hlink>
        <a:srgbClr val="3F3F3F"/>
      </a:hlink>
      <a:folHlink>
        <a:srgbClr val="3F3F3F"/>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323</TotalTime>
  <Words>821</Words>
  <Application>Microsoft Office PowerPoint</Application>
  <PresentationFormat>Widescreen</PresentationFormat>
  <Paragraphs>99</Paragraphs>
  <Slides>15</Slides>
  <Notes>1</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15</vt:i4>
      </vt:variant>
    </vt:vector>
  </HeadingPairs>
  <TitlesOfParts>
    <vt:vector size="22" baseType="lpstr">
      <vt:lpstr>Arial</vt:lpstr>
      <vt:lpstr>Calibri</vt:lpstr>
      <vt:lpstr>Calibri Light</vt:lpstr>
      <vt:lpstr>Noto Serif</vt:lpstr>
      <vt:lpstr>Wingdings</vt:lpstr>
      <vt:lpstr>Office Theme</vt:lpstr>
      <vt:lpstr>Contents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Hang Ngo</dc:creator>
  <cp:lastModifiedBy>Hang Ngo</cp:lastModifiedBy>
  <cp:revision>77</cp:revision>
  <dcterms:created xsi:type="dcterms:W3CDTF">2020-11-26T07:32:32Z</dcterms:created>
  <dcterms:modified xsi:type="dcterms:W3CDTF">2020-11-26T13:01:46Z</dcterms:modified>
</cp:coreProperties>
</file>

<file path=docProps/thumbnail.jpeg>
</file>